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6858000" cy="9144000"/>
  <p:embeddedFontLst>
    <p:embeddedFont>
      <p:font typeface="Cambria" panose="02040503050406030204" pitchFamily="18" charset="0"/>
      <p:regular r:id="rId16"/>
      <p:bold r:id="rId17"/>
      <p:italic r:id="rId18"/>
      <p:boldItalic r:id="rId19"/>
    </p:embeddedFont>
    <p:embeddedFont>
      <p:font typeface="gg sans" panose="00000800000000000000" pitchFamily="2" charset="0"/>
      <p:bold r:id="rId20"/>
    </p:embeddedFont>
    <p:embeddedFont>
      <p:font typeface="Kalam" panose="020B0604020202020204" charset="0"/>
      <p:regular r:id="rId21"/>
      <p:bold r:id="rId2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7E0403E-A3DA-4BF8-9D67-B8CA5097AC9C}">
  <a:tblStyle styleId="{17E0403E-A3DA-4BF8-9D67-B8CA5097AC9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14" y="33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3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6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2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1.fntdata"/><Relationship Id="rId20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4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7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9b4e1df3cf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9b4e1df3cf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g10f39820e12_0_77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4" name="Google Shape;814;g10f39820e12_0_77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1" name="Google Shape;2021;ga4e4272ce0_0_5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2" name="Google Shape;2022;ga4e4272ce0_0_5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1" name="Google Shape;2031;ga4e4272ce0_0_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32" name="Google Shape;2032;ga4e4272ce0_0_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0" name="Google Shape;2040;ga4e4272ce0_0_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41" name="Google Shape;2041;ga4e4272ce0_0_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ga4e2afcf7a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Google Shape;59;ga4e2afcf7a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ga4e4272ce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6" name="Google Shape;66;ga4e4272ce0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a4e4272ce0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a4e4272ce0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" name="Google Shape;293;ga4e4272ce0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4" name="Google Shape;294;ga4e4272ce0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ga4e4272ce0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2" name="Google Shape;302;ga4e4272ce0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a4e4272ce0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a4e4272ce0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Google Shape;319;g10f39820e12_0_2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0" name="Google Shape;320;g10f39820e12_0_2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ga4e4272ce0_0_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1" name="Google Shape;731;ga4e4272ce0_0_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25"/>
            <a:ext cx="4572000" cy="51435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●"/>
              <a:defRPr>
                <a:solidFill>
                  <a:schemeClr val="dk1"/>
                </a:solidFill>
              </a:defRPr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●"/>
              <a:defRPr>
                <a:solidFill>
                  <a:schemeClr val="dk1"/>
                </a:solidFill>
              </a:defRPr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Char char="○"/>
              <a:defRPr>
                <a:solidFill>
                  <a:schemeClr val="dk1"/>
                </a:solidFill>
              </a:defRPr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Char char="■"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dark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Char char="●"/>
              <a:defRPr sz="1800">
                <a:solidFill>
                  <a:schemeClr val="lt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●"/>
              <a:defRPr>
                <a:solidFill>
                  <a:schemeClr val="lt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2"/>
              </a:buClr>
              <a:buSzPts val="1400"/>
              <a:buChar char="○"/>
              <a:defRPr>
                <a:solidFill>
                  <a:schemeClr val="lt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2"/>
              </a:buClr>
              <a:buSzPts val="1400"/>
              <a:buChar char="■"/>
              <a:defRPr>
                <a:solidFill>
                  <a:schemeClr val="lt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.png"/><Relationship Id="rId5" Type="http://schemas.openxmlformats.org/officeDocument/2006/relationships/image" Target="../media/image1.png"/><Relationship Id="rId4" Type="http://schemas.openxmlformats.org/officeDocument/2006/relationships/hyperlink" Target="http://www.exampaperspractice.co.uk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xampaperspractice.co.uk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11C331"/>
                </a:solidFill>
                <a:latin typeface="Cambria"/>
                <a:ea typeface="Cambria"/>
                <a:cs typeface="Cambria"/>
                <a:sym typeface="Cambria"/>
              </a:rPr>
              <a:t>Edexcel IGCSE Biology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500">
                <a:latin typeface="Cambria"/>
                <a:ea typeface="Cambria"/>
                <a:cs typeface="Cambria"/>
                <a:sym typeface="Cambria"/>
              </a:rPr>
              <a:t>44 - Genetic Diagrams</a:t>
            </a:r>
            <a:endParaRPr sz="3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>
                <a:latin typeface="Cambria"/>
                <a:ea typeface="Cambria"/>
                <a:cs typeface="Cambria"/>
                <a:sym typeface="Cambria"/>
              </a:rPr>
              <a:t>Punnett Squares and Sex Determination</a:t>
            </a:r>
            <a:endParaRPr sz="2500"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3200400" lvl="0" indent="457200" algn="l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rgbClr val="E06666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2132307C-EDDD-79BB-4A97-2486B84E3E3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BF5DE8E5-A1FA-8187-9927-9D918DE549D9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021F56-4DE7-0F13-A670-02D945AFDA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BC72594-6CB6-849B-C9AD-837E6D37A67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6" name="Google Shape;816;p2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10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817" name="Google Shape;817;p22"/>
          <p:cNvGrpSpPr/>
          <p:nvPr/>
        </p:nvGrpSpPr>
        <p:grpSpPr>
          <a:xfrm>
            <a:off x="88875" y="738463"/>
            <a:ext cx="4810700" cy="3372475"/>
            <a:chOff x="289425" y="714900"/>
            <a:chExt cx="4810700" cy="3372475"/>
          </a:xfrm>
        </p:grpSpPr>
        <p:sp>
          <p:nvSpPr>
            <p:cNvPr id="818" name="Google Shape;818;p22"/>
            <p:cNvSpPr/>
            <p:nvPr/>
          </p:nvSpPr>
          <p:spPr>
            <a:xfrm>
              <a:off x="2305750" y="1690225"/>
              <a:ext cx="1227250" cy="2375700"/>
            </a:xfrm>
            <a:custGeom>
              <a:avLst/>
              <a:gdLst/>
              <a:ahLst/>
              <a:cxnLst/>
              <a:rect l="l" t="t" r="r" b="b"/>
              <a:pathLst>
                <a:path w="49090" h="95028" extrusionOk="0">
                  <a:moveTo>
                    <a:pt x="35187" y="0"/>
                  </a:moveTo>
                  <a:cubicBezTo>
                    <a:pt x="33019" y="0"/>
                    <a:pt x="30608" y="1026"/>
                    <a:pt x="29390" y="2099"/>
                  </a:cubicBezTo>
                  <a:cubicBezTo>
                    <a:pt x="27088" y="4133"/>
                    <a:pt x="26606" y="4240"/>
                    <a:pt x="22912" y="8576"/>
                  </a:cubicBezTo>
                  <a:cubicBezTo>
                    <a:pt x="12955" y="20246"/>
                    <a:pt x="8084" y="30149"/>
                    <a:pt x="4016" y="43853"/>
                  </a:cubicBezTo>
                  <a:cubicBezTo>
                    <a:pt x="1" y="57236"/>
                    <a:pt x="1179" y="82075"/>
                    <a:pt x="2999" y="88980"/>
                  </a:cubicBezTo>
                  <a:cubicBezTo>
                    <a:pt x="4235" y="93813"/>
                    <a:pt x="7202" y="95028"/>
                    <a:pt x="9808" y="95028"/>
                  </a:cubicBezTo>
                  <a:cubicBezTo>
                    <a:pt x="10925" y="95028"/>
                    <a:pt x="11975" y="94804"/>
                    <a:pt x="12795" y="94547"/>
                  </a:cubicBezTo>
                  <a:cubicBezTo>
                    <a:pt x="15525" y="93691"/>
                    <a:pt x="18790" y="91710"/>
                    <a:pt x="22591" y="89462"/>
                  </a:cubicBezTo>
                  <a:cubicBezTo>
                    <a:pt x="26338" y="87214"/>
                    <a:pt x="30460" y="84537"/>
                    <a:pt x="33565" y="83306"/>
                  </a:cubicBezTo>
                  <a:cubicBezTo>
                    <a:pt x="35813" y="82449"/>
                    <a:pt x="36830" y="82610"/>
                    <a:pt x="40524" y="82289"/>
                  </a:cubicBezTo>
                  <a:cubicBezTo>
                    <a:pt x="46466" y="81807"/>
                    <a:pt x="47055" y="79773"/>
                    <a:pt x="48018" y="74741"/>
                  </a:cubicBezTo>
                  <a:cubicBezTo>
                    <a:pt x="48447" y="72760"/>
                    <a:pt x="48875" y="69709"/>
                    <a:pt x="48982" y="62536"/>
                  </a:cubicBezTo>
                  <a:cubicBezTo>
                    <a:pt x="49036" y="55416"/>
                    <a:pt x="49089" y="38072"/>
                    <a:pt x="48500" y="30578"/>
                  </a:cubicBezTo>
                  <a:cubicBezTo>
                    <a:pt x="47911" y="23083"/>
                    <a:pt x="44753" y="17248"/>
                    <a:pt x="42826" y="13876"/>
                  </a:cubicBezTo>
                  <a:cubicBezTo>
                    <a:pt x="40899" y="10450"/>
                    <a:pt x="41381" y="11092"/>
                    <a:pt x="40631" y="8523"/>
                  </a:cubicBezTo>
                  <a:cubicBezTo>
                    <a:pt x="39882" y="5953"/>
                    <a:pt x="40685" y="7292"/>
                    <a:pt x="39293" y="2795"/>
                  </a:cubicBezTo>
                  <a:cubicBezTo>
                    <a:pt x="38680" y="734"/>
                    <a:pt x="37021" y="0"/>
                    <a:pt x="35187" y="0"/>
                  </a:cubicBezTo>
                  <a:close/>
                </a:path>
              </a:pathLst>
            </a:custGeom>
            <a:solidFill>
              <a:srgbClr val="8AACDB"/>
            </a:solidFill>
            <a:ln w="9525" cap="flat" cmpd="sng">
              <a:solidFill>
                <a:srgbClr val="7DA7D9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22"/>
            <p:cNvSpPr/>
            <p:nvPr/>
          </p:nvSpPr>
          <p:spPr>
            <a:xfrm>
              <a:off x="3765825" y="1691225"/>
              <a:ext cx="1334300" cy="2310375"/>
            </a:xfrm>
            <a:custGeom>
              <a:avLst/>
              <a:gdLst/>
              <a:ahLst/>
              <a:cxnLst/>
              <a:rect l="l" t="t" r="r" b="b"/>
              <a:pathLst>
                <a:path w="53372" h="92415" extrusionOk="0">
                  <a:moveTo>
                    <a:pt x="15790" y="1"/>
                  </a:moveTo>
                  <a:cubicBezTo>
                    <a:pt x="11209" y="1"/>
                    <a:pt x="9911" y="6960"/>
                    <a:pt x="10386" y="10410"/>
                  </a:cubicBezTo>
                  <a:cubicBezTo>
                    <a:pt x="10921" y="13889"/>
                    <a:pt x="12259" y="16298"/>
                    <a:pt x="11777" y="17690"/>
                  </a:cubicBezTo>
                  <a:cubicBezTo>
                    <a:pt x="11563" y="18225"/>
                    <a:pt x="11242" y="18011"/>
                    <a:pt x="7388" y="24221"/>
                  </a:cubicBezTo>
                  <a:cubicBezTo>
                    <a:pt x="3480" y="30431"/>
                    <a:pt x="5942" y="46651"/>
                    <a:pt x="7388" y="51522"/>
                  </a:cubicBezTo>
                  <a:cubicBezTo>
                    <a:pt x="9154" y="57731"/>
                    <a:pt x="0" y="87602"/>
                    <a:pt x="25107" y="88405"/>
                  </a:cubicBezTo>
                  <a:cubicBezTo>
                    <a:pt x="28479" y="88512"/>
                    <a:pt x="29496" y="89583"/>
                    <a:pt x="33190" y="90171"/>
                  </a:cubicBezTo>
                  <a:cubicBezTo>
                    <a:pt x="36241" y="90600"/>
                    <a:pt x="40791" y="90921"/>
                    <a:pt x="46359" y="92206"/>
                  </a:cubicBezTo>
                  <a:cubicBezTo>
                    <a:pt x="46973" y="92347"/>
                    <a:pt x="47525" y="92415"/>
                    <a:pt x="48023" y="92415"/>
                  </a:cubicBezTo>
                  <a:cubicBezTo>
                    <a:pt x="52033" y="92415"/>
                    <a:pt x="52467" y="88029"/>
                    <a:pt x="52943" y="82838"/>
                  </a:cubicBezTo>
                  <a:cubicBezTo>
                    <a:pt x="53371" y="78020"/>
                    <a:pt x="51712" y="62175"/>
                    <a:pt x="51230" y="57571"/>
                  </a:cubicBezTo>
                  <a:cubicBezTo>
                    <a:pt x="50909" y="54038"/>
                    <a:pt x="47857" y="32304"/>
                    <a:pt x="34207" y="15335"/>
                  </a:cubicBezTo>
                  <a:cubicBezTo>
                    <a:pt x="30085" y="10196"/>
                    <a:pt x="27462" y="6288"/>
                    <a:pt x="19700" y="1363"/>
                  </a:cubicBezTo>
                  <a:cubicBezTo>
                    <a:pt x="18191" y="406"/>
                    <a:pt x="16895" y="1"/>
                    <a:pt x="15790" y="1"/>
                  </a:cubicBezTo>
                  <a:close/>
                </a:path>
              </a:pathLst>
            </a:custGeom>
            <a:solidFill>
              <a:srgbClr val="8AACD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22"/>
            <p:cNvSpPr/>
            <p:nvPr/>
          </p:nvSpPr>
          <p:spPr>
            <a:xfrm>
              <a:off x="3421875" y="2993575"/>
              <a:ext cx="1015800" cy="868450"/>
            </a:xfrm>
            <a:custGeom>
              <a:avLst/>
              <a:gdLst/>
              <a:ahLst/>
              <a:cxnLst/>
              <a:rect l="l" t="t" r="r" b="b"/>
              <a:pathLst>
                <a:path w="40632" h="34738" extrusionOk="0">
                  <a:moveTo>
                    <a:pt x="20362" y="1"/>
                  </a:moveTo>
                  <a:cubicBezTo>
                    <a:pt x="18982" y="1"/>
                    <a:pt x="17405" y="234"/>
                    <a:pt x="16703" y="445"/>
                  </a:cubicBezTo>
                  <a:cubicBezTo>
                    <a:pt x="16060" y="606"/>
                    <a:pt x="15097" y="1034"/>
                    <a:pt x="14508" y="1462"/>
                  </a:cubicBezTo>
                  <a:cubicBezTo>
                    <a:pt x="14261" y="1431"/>
                    <a:pt x="14031" y="1400"/>
                    <a:pt x="13830" y="1400"/>
                  </a:cubicBezTo>
                  <a:cubicBezTo>
                    <a:pt x="13683" y="1400"/>
                    <a:pt x="13550" y="1417"/>
                    <a:pt x="13437" y="1462"/>
                  </a:cubicBezTo>
                  <a:cubicBezTo>
                    <a:pt x="13321" y="1488"/>
                    <a:pt x="13199" y="1498"/>
                    <a:pt x="13073" y="1498"/>
                  </a:cubicBezTo>
                  <a:cubicBezTo>
                    <a:pt x="12672" y="1498"/>
                    <a:pt x="12225" y="1396"/>
                    <a:pt x="11778" y="1355"/>
                  </a:cubicBezTo>
                  <a:lnTo>
                    <a:pt x="11778" y="1355"/>
                  </a:lnTo>
                  <a:cubicBezTo>
                    <a:pt x="11831" y="1408"/>
                    <a:pt x="11938" y="1516"/>
                    <a:pt x="12045" y="1623"/>
                  </a:cubicBezTo>
                  <a:cubicBezTo>
                    <a:pt x="12795" y="2372"/>
                    <a:pt x="13116" y="3229"/>
                    <a:pt x="13009" y="4299"/>
                  </a:cubicBezTo>
                  <a:cubicBezTo>
                    <a:pt x="12848" y="4888"/>
                    <a:pt x="12367" y="5316"/>
                    <a:pt x="12260" y="5905"/>
                  </a:cubicBezTo>
                  <a:cubicBezTo>
                    <a:pt x="12153" y="6440"/>
                    <a:pt x="12260" y="6815"/>
                    <a:pt x="12045" y="7350"/>
                  </a:cubicBezTo>
                  <a:cubicBezTo>
                    <a:pt x="11724" y="7886"/>
                    <a:pt x="11457" y="8368"/>
                    <a:pt x="10868" y="8689"/>
                  </a:cubicBezTo>
                  <a:cubicBezTo>
                    <a:pt x="10386" y="9010"/>
                    <a:pt x="10547" y="9278"/>
                    <a:pt x="10225" y="9813"/>
                  </a:cubicBezTo>
                  <a:cubicBezTo>
                    <a:pt x="9797" y="10455"/>
                    <a:pt x="8834" y="10991"/>
                    <a:pt x="8138" y="11205"/>
                  </a:cubicBezTo>
                  <a:cubicBezTo>
                    <a:pt x="7602" y="11312"/>
                    <a:pt x="7656" y="11365"/>
                    <a:pt x="7281" y="11847"/>
                  </a:cubicBezTo>
                  <a:cubicBezTo>
                    <a:pt x="7121" y="12222"/>
                    <a:pt x="6853" y="12489"/>
                    <a:pt x="6585" y="12757"/>
                  </a:cubicBezTo>
                  <a:cubicBezTo>
                    <a:pt x="5889" y="13292"/>
                    <a:pt x="4872" y="13828"/>
                    <a:pt x="4069" y="13935"/>
                  </a:cubicBezTo>
                  <a:cubicBezTo>
                    <a:pt x="3534" y="13988"/>
                    <a:pt x="3588" y="13988"/>
                    <a:pt x="3320" y="14470"/>
                  </a:cubicBezTo>
                  <a:cubicBezTo>
                    <a:pt x="3159" y="14791"/>
                    <a:pt x="2999" y="15166"/>
                    <a:pt x="2677" y="15380"/>
                  </a:cubicBezTo>
                  <a:cubicBezTo>
                    <a:pt x="2303" y="15701"/>
                    <a:pt x="2089" y="15594"/>
                    <a:pt x="1982" y="16130"/>
                  </a:cubicBezTo>
                  <a:cubicBezTo>
                    <a:pt x="1821" y="16451"/>
                    <a:pt x="1875" y="16825"/>
                    <a:pt x="1714" y="17200"/>
                  </a:cubicBezTo>
                  <a:cubicBezTo>
                    <a:pt x="1500" y="17896"/>
                    <a:pt x="804" y="18431"/>
                    <a:pt x="643" y="19127"/>
                  </a:cubicBezTo>
                  <a:cubicBezTo>
                    <a:pt x="376" y="19770"/>
                    <a:pt x="269" y="20573"/>
                    <a:pt x="162" y="21215"/>
                  </a:cubicBezTo>
                  <a:cubicBezTo>
                    <a:pt x="54" y="21643"/>
                    <a:pt x="1" y="21964"/>
                    <a:pt x="108" y="22339"/>
                  </a:cubicBezTo>
                  <a:cubicBezTo>
                    <a:pt x="215" y="22714"/>
                    <a:pt x="804" y="22928"/>
                    <a:pt x="697" y="23303"/>
                  </a:cubicBezTo>
                  <a:cubicBezTo>
                    <a:pt x="697" y="23410"/>
                    <a:pt x="643" y="23517"/>
                    <a:pt x="590" y="23570"/>
                  </a:cubicBezTo>
                  <a:cubicBezTo>
                    <a:pt x="911" y="25069"/>
                    <a:pt x="6211" y="29566"/>
                    <a:pt x="11082" y="30904"/>
                  </a:cubicBezTo>
                  <a:lnTo>
                    <a:pt x="11243" y="30904"/>
                  </a:lnTo>
                  <a:cubicBezTo>
                    <a:pt x="11350" y="30958"/>
                    <a:pt x="11457" y="31011"/>
                    <a:pt x="11617" y="31065"/>
                  </a:cubicBezTo>
                  <a:cubicBezTo>
                    <a:pt x="15579" y="32296"/>
                    <a:pt x="18630" y="32350"/>
                    <a:pt x="20450" y="32564"/>
                  </a:cubicBezTo>
                  <a:cubicBezTo>
                    <a:pt x="22323" y="32724"/>
                    <a:pt x="25803" y="33420"/>
                    <a:pt x="28212" y="34170"/>
                  </a:cubicBezTo>
                  <a:cubicBezTo>
                    <a:pt x="29214" y="34481"/>
                    <a:pt x="30579" y="34738"/>
                    <a:pt x="31941" y="34738"/>
                  </a:cubicBezTo>
                  <a:cubicBezTo>
                    <a:pt x="33854" y="34738"/>
                    <a:pt x="35764" y="34233"/>
                    <a:pt x="36670" y="32671"/>
                  </a:cubicBezTo>
                  <a:cubicBezTo>
                    <a:pt x="38222" y="29941"/>
                    <a:pt x="40631" y="24962"/>
                    <a:pt x="38008" y="16772"/>
                  </a:cubicBezTo>
                  <a:cubicBezTo>
                    <a:pt x="35920" y="10241"/>
                    <a:pt x="34047" y="6815"/>
                    <a:pt x="32601" y="5049"/>
                  </a:cubicBezTo>
                  <a:cubicBezTo>
                    <a:pt x="32280" y="5477"/>
                    <a:pt x="31691" y="5905"/>
                    <a:pt x="31263" y="5959"/>
                  </a:cubicBezTo>
                  <a:cubicBezTo>
                    <a:pt x="30981" y="6072"/>
                    <a:pt x="30639" y="6140"/>
                    <a:pt x="30300" y="6140"/>
                  </a:cubicBezTo>
                  <a:cubicBezTo>
                    <a:pt x="29997" y="6140"/>
                    <a:pt x="29696" y="6085"/>
                    <a:pt x="29443" y="5959"/>
                  </a:cubicBezTo>
                  <a:cubicBezTo>
                    <a:pt x="28854" y="5745"/>
                    <a:pt x="28158" y="5102"/>
                    <a:pt x="27570" y="4995"/>
                  </a:cubicBezTo>
                  <a:cubicBezTo>
                    <a:pt x="27540" y="4989"/>
                    <a:pt x="27509" y="4986"/>
                    <a:pt x="27478" y="4986"/>
                  </a:cubicBezTo>
                  <a:cubicBezTo>
                    <a:pt x="27231" y="4986"/>
                    <a:pt x="26945" y="5156"/>
                    <a:pt x="26660" y="5156"/>
                  </a:cubicBezTo>
                  <a:cubicBezTo>
                    <a:pt x="26285" y="5156"/>
                    <a:pt x="25964" y="4995"/>
                    <a:pt x="25589" y="4834"/>
                  </a:cubicBezTo>
                  <a:cubicBezTo>
                    <a:pt x="24839" y="4620"/>
                    <a:pt x="24358" y="3871"/>
                    <a:pt x="23608" y="3817"/>
                  </a:cubicBezTo>
                  <a:cubicBezTo>
                    <a:pt x="22859" y="3764"/>
                    <a:pt x="22270" y="3817"/>
                    <a:pt x="21949" y="3068"/>
                  </a:cubicBezTo>
                  <a:cubicBezTo>
                    <a:pt x="21628" y="2479"/>
                    <a:pt x="21735" y="1676"/>
                    <a:pt x="22056" y="1141"/>
                  </a:cubicBezTo>
                  <a:cubicBezTo>
                    <a:pt x="22163" y="927"/>
                    <a:pt x="22377" y="713"/>
                    <a:pt x="22484" y="606"/>
                  </a:cubicBezTo>
                  <a:cubicBezTo>
                    <a:pt x="22484" y="498"/>
                    <a:pt x="22431" y="391"/>
                    <a:pt x="22431" y="284"/>
                  </a:cubicBezTo>
                  <a:cubicBezTo>
                    <a:pt x="22323" y="284"/>
                    <a:pt x="22270" y="284"/>
                    <a:pt x="22216" y="231"/>
                  </a:cubicBezTo>
                  <a:cubicBezTo>
                    <a:pt x="21756" y="65"/>
                    <a:pt x="21086" y="1"/>
                    <a:pt x="20362" y="1"/>
                  </a:cubicBezTo>
                  <a:close/>
                </a:path>
              </a:pathLst>
            </a:custGeom>
            <a:solidFill>
              <a:srgbClr val="F5957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22"/>
            <p:cNvSpPr/>
            <p:nvPr/>
          </p:nvSpPr>
          <p:spPr>
            <a:xfrm>
              <a:off x="3557050" y="2306775"/>
              <a:ext cx="591550" cy="767700"/>
            </a:xfrm>
            <a:custGeom>
              <a:avLst/>
              <a:gdLst/>
              <a:ahLst/>
              <a:cxnLst/>
              <a:rect l="l" t="t" r="r" b="b"/>
              <a:pathLst>
                <a:path w="23662" h="30708" extrusionOk="0">
                  <a:moveTo>
                    <a:pt x="3430" y="0"/>
                  </a:moveTo>
                  <a:cubicBezTo>
                    <a:pt x="3017" y="0"/>
                    <a:pt x="2539" y="112"/>
                    <a:pt x="2142" y="509"/>
                  </a:cubicBezTo>
                  <a:cubicBezTo>
                    <a:pt x="1232" y="1473"/>
                    <a:pt x="1607" y="2597"/>
                    <a:pt x="1607" y="2597"/>
                  </a:cubicBezTo>
                  <a:cubicBezTo>
                    <a:pt x="3908" y="5273"/>
                    <a:pt x="5836" y="8378"/>
                    <a:pt x="7227" y="11911"/>
                  </a:cubicBezTo>
                  <a:cubicBezTo>
                    <a:pt x="6960" y="12125"/>
                    <a:pt x="6692" y="12339"/>
                    <a:pt x="6424" y="12607"/>
                  </a:cubicBezTo>
                  <a:cubicBezTo>
                    <a:pt x="5728" y="13196"/>
                    <a:pt x="1" y="17478"/>
                    <a:pt x="2570" y="27167"/>
                  </a:cubicBezTo>
                  <a:cubicBezTo>
                    <a:pt x="2998" y="28827"/>
                    <a:pt x="4711" y="30165"/>
                    <a:pt x="5943" y="30540"/>
                  </a:cubicBezTo>
                  <a:cubicBezTo>
                    <a:pt x="6306" y="30639"/>
                    <a:pt x="6906" y="30708"/>
                    <a:pt x="7560" y="30708"/>
                  </a:cubicBezTo>
                  <a:cubicBezTo>
                    <a:pt x="9022" y="30708"/>
                    <a:pt x="10760" y="30365"/>
                    <a:pt x="10760" y="29255"/>
                  </a:cubicBezTo>
                  <a:cubicBezTo>
                    <a:pt x="10760" y="27649"/>
                    <a:pt x="10386" y="23046"/>
                    <a:pt x="10600" y="21386"/>
                  </a:cubicBezTo>
                  <a:cubicBezTo>
                    <a:pt x="10814" y="19727"/>
                    <a:pt x="11403" y="18495"/>
                    <a:pt x="11724" y="18121"/>
                  </a:cubicBezTo>
                  <a:cubicBezTo>
                    <a:pt x="12099" y="17692"/>
                    <a:pt x="13276" y="17478"/>
                    <a:pt x="13758" y="17425"/>
                  </a:cubicBezTo>
                  <a:cubicBezTo>
                    <a:pt x="13795" y="17421"/>
                    <a:pt x="13843" y="17419"/>
                    <a:pt x="13901" y="17419"/>
                  </a:cubicBezTo>
                  <a:cubicBezTo>
                    <a:pt x="14594" y="17419"/>
                    <a:pt x="16674" y="17692"/>
                    <a:pt x="17612" y="17692"/>
                  </a:cubicBezTo>
                  <a:cubicBezTo>
                    <a:pt x="18629" y="17692"/>
                    <a:pt x="21092" y="17692"/>
                    <a:pt x="21413" y="17639"/>
                  </a:cubicBezTo>
                  <a:cubicBezTo>
                    <a:pt x="21681" y="17532"/>
                    <a:pt x="21627" y="17746"/>
                    <a:pt x="21360" y="16997"/>
                  </a:cubicBezTo>
                  <a:cubicBezTo>
                    <a:pt x="21038" y="16301"/>
                    <a:pt x="20128" y="14534"/>
                    <a:pt x="19647" y="13731"/>
                  </a:cubicBezTo>
                  <a:cubicBezTo>
                    <a:pt x="19486" y="13464"/>
                    <a:pt x="18576" y="12446"/>
                    <a:pt x="17131" y="11536"/>
                  </a:cubicBezTo>
                  <a:cubicBezTo>
                    <a:pt x="19058" y="9395"/>
                    <a:pt x="21038" y="7522"/>
                    <a:pt x="22966" y="5969"/>
                  </a:cubicBezTo>
                  <a:cubicBezTo>
                    <a:pt x="22966" y="5969"/>
                    <a:pt x="23661" y="5113"/>
                    <a:pt x="23233" y="4524"/>
                  </a:cubicBezTo>
                  <a:cubicBezTo>
                    <a:pt x="23068" y="4265"/>
                    <a:pt x="22821" y="4192"/>
                    <a:pt x="22595" y="4192"/>
                  </a:cubicBezTo>
                  <a:cubicBezTo>
                    <a:pt x="22307" y="4192"/>
                    <a:pt x="22055" y="4310"/>
                    <a:pt x="22055" y="4310"/>
                  </a:cubicBezTo>
                  <a:cubicBezTo>
                    <a:pt x="19861" y="6076"/>
                    <a:pt x="17612" y="8217"/>
                    <a:pt x="15418" y="10680"/>
                  </a:cubicBezTo>
                  <a:cubicBezTo>
                    <a:pt x="14989" y="10519"/>
                    <a:pt x="14508" y="10359"/>
                    <a:pt x="14026" y="10252"/>
                  </a:cubicBezTo>
                  <a:cubicBezTo>
                    <a:pt x="14775" y="7789"/>
                    <a:pt x="15792" y="4845"/>
                    <a:pt x="16809" y="1901"/>
                  </a:cubicBezTo>
                  <a:cubicBezTo>
                    <a:pt x="16809" y="1901"/>
                    <a:pt x="16542" y="1044"/>
                    <a:pt x="15792" y="777"/>
                  </a:cubicBezTo>
                  <a:cubicBezTo>
                    <a:pt x="15639" y="733"/>
                    <a:pt x="15501" y="714"/>
                    <a:pt x="15376" y="714"/>
                  </a:cubicBezTo>
                  <a:cubicBezTo>
                    <a:pt x="14587" y="714"/>
                    <a:pt x="14347" y="1473"/>
                    <a:pt x="14347" y="1473"/>
                  </a:cubicBezTo>
                  <a:cubicBezTo>
                    <a:pt x="13330" y="4577"/>
                    <a:pt x="12259" y="7629"/>
                    <a:pt x="11510" y="10145"/>
                  </a:cubicBezTo>
                  <a:cubicBezTo>
                    <a:pt x="11189" y="10198"/>
                    <a:pt x="10867" y="10252"/>
                    <a:pt x="10546" y="10305"/>
                  </a:cubicBezTo>
                  <a:cubicBezTo>
                    <a:pt x="8994" y="6504"/>
                    <a:pt x="6853" y="3132"/>
                    <a:pt x="4390" y="188"/>
                  </a:cubicBezTo>
                  <a:cubicBezTo>
                    <a:pt x="4390" y="188"/>
                    <a:pt x="3964" y="0"/>
                    <a:pt x="3430" y="0"/>
                  </a:cubicBezTo>
                  <a:close/>
                </a:path>
              </a:pathLst>
            </a:custGeom>
            <a:solidFill>
              <a:srgbClr val="F16548"/>
            </a:solidFill>
            <a:ln w="9525" cap="rnd" cmpd="sng">
              <a:solidFill>
                <a:srgbClr val="F165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22"/>
            <p:cNvSpPr/>
            <p:nvPr/>
          </p:nvSpPr>
          <p:spPr>
            <a:xfrm>
              <a:off x="3219800" y="2703650"/>
              <a:ext cx="302475" cy="193925"/>
            </a:xfrm>
            <a:custGeom>
              <a:avLst/>
              <a:gdLst/>
              <a:ahLst/>
              <a:cxnLst/>
              <a:rect l="l" t="t" r="r" b="b"/>
              <a:pathLst>
                <a:path w="12099" h="7757" extrusionOk="0">
                  <a:moveTo>
                    <a:pt x="2683" y="1"/>
                  </a:moveTo>
                  <a:cubicBezTo>
                    <a:pt x="2322" y="1"/>
                    <a:pt x="1963" y="167"/>
                    <a:pt x="1714" y="479"/>
                  </a:cubicBezTo>
                  <a:cubicBezTo>
                    <a:pt x="1285" y="1015"/>
                    <a:pt x="1393" y="1764"/>
                    <a:pt x="1928" y="2192"/>
                  </a:cubicBezTo>
                  <a:cubicBezTo>
                    <a:pt x="2463" y="2620"/>
                    <a:pt x="3052" y="2995"/>
                    <a:pt x="3641" y="3316"/>
                  </a:cubicBezTo>
                  <a:cubicBezTo>
                    <a:pt x="2891" y="3584"/>
                    <a:pt x="2088" y="3905"/>
                    <a:pt x="1285" y="4280"/>
                  </a:cubicBezTo>
                  <a:cubicBezTo>
                    <a:pt x="375" y="4762"/>
                    <a:pt x="1" y="5832"/>
                    <a:pt x="429" y="6742"/>
                  </a:cubicBezTo>
                  <a:cubicBezTo>
                    <a:pt x="767" y="7381"/>
                    <a:pt x="1396" y="7756"/>
                    <a:pt x="2055" y="7756"/>
                  </a:cubicBezTo>
                  <a:cubicBezTo>
                    <a:pt x="2335" y="7756"/>
                    <a:pt x="2620" y="7689"/>
                    <a:pt x="2891" y="7545"/>
                  </a:cubicBezTo>
                  <a:cubicBezTo>
                    <a:pt x="4459" y="6781"/>
                    <a:pt x="5890" y="6398"/>
                    <a:pt x="7224" y="6398"/>
                  </a:cubicBezTo>
                  <a:cubicBezTo>
                    <a:pt x="7757" y="6398"/>
                    <a:pt x="8275" y="6459"/>
                    <a:pt x="8780" y="6582"/>
                  </a:cubicBezTo>
                  <a:cubicBezTo>
                    <a:pt x="8938" y="6626"/>
                    <a:pt x="9097" y="6646"/>
                    <a:pt x="9254" y="6646"/>
                  </a:cubicBezTo>
                  <a:cubicBezTo>
                    <a:pt x="10055" y="6646"/>
                    <a:pt x="10796" y="6103"/>
                    <a:pt x="10975" y="5297"/>
                  </a:cubicBezTo>
                  <a:cubicBezTo>
                    <a:pt x="11028" y="5243"/>
                    <a:pt x="11028" y="5136"/>
                    <a:pt x="11028" y="5083"/>
                  </a:cubicBezTo>
                  <a:cubicBezTo>
                    <a:pt x="11671" y="5029"/>
                    <a:pt x="12099" y="4494"/>
                    <a:pt x="12099" y="3852"/>
                  </a:cubicBezTo>
                  <a:cubicBezTo>
                    <a:pt x="12045" y="3156"/>
                    <a:pt x="11456" y="2674"/>
                    <a:pt x="10760" y="2674"/>
                  </a:cubicBezTo>
                  <a:cubicBezTo>
                    <a:pt x="10557" y="2689"/>
                    <a:pt x="10354" y="2697"/>
                    <a:pt x="10151" y="2697"/>
                  </a:cubicBezTo>
                  <a:cubicBezTo>
                    <a:pt x="7523" y="2697"/>
                    <a:pt x="4967" y="1458"/>
                    <a:pt x="3427" y="265"/>
                  </a:cubicBezTo>
                  <a:cubicBezTo>
                    <a:pt x="3203" y="86"/>
                    <a:pt x="2942" y="1"/>
                    <a:pt x="2683" y="1"/>
                  </a:cubicBezTo>
                  <a:close/>
                </a:path>
              </a:pathLst>
            </a:custGeom>
            <a:solidFill>
              <a:srgbClr val="EF87B5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22"/>
            <p:cNvSpPr/>
            <p:nvPr/>
          </p:nvSpPr>
          <p:spPr>
            <a:xfrm>
              <a:off x="3812675" y="2628525"/>
              <a:ext cx="535325" cy="417800"/>
            </a:xfrm>
            <a:custGeom>
              <a:avLst/>
              <a:gdLst/>
              <a:ahLst/>
              <a:cxnLst/>
              <a:rect l="l" t="t" r="r" b="b"/>
              <a:pathLst>
                <a:path w="21413" h="16712" extrusionOk="0">
                  <a:moveTo>
                    <a:pt x="20012" y="0"/>
                  </a:moveTo>
                  <a:cubicBezTo>
                    <a:pt x="19774" y="0"/>
                    <a:pt x="19533" y="73"/>
                    <a:pt x="19325" y="219"/>
                  </a:cubicBezTo>
                  <a:cubicBezTo>
                    <a:pt x="18094" y="1075"/>
                    <a:pt x="16327" y="2039"/>
                    <a:pt x="14989" y="2467"/>
                  </a:cubicBezTo>
                  <a:cubicBezTo>
                    <a:pt x="14989" y="2467"/>
                    <a:pt x="12366" y="3002"/>
                    <a:pt x="12366" y="3002"/>
                  </a:cubicBezTo>
                  <a:cubicBezTo>
                    <a:pt x="11349" y="3163"/>
                    <a:pt x="10332" y="3377"/>
                    <a:pt x="9315" y="3645"/>
                  </a:cubicBezTo>
                  <a:cubicBezTo>
                    <a:pt x="9154" y="3645"/>
                    <a:pt x="8940" y="3698"/>
                    <a:pt x="8726" y="3698"/>
                  </a:cubicBezTo>
                  <a:cubicBezTo>
                    <a:pt x="7762" y="3859"/>
                    <a:pt x="5889" y="4020"/>
                    <a:pt x="4283" y="4073"/>
                  </a:cubicBezTo>
                  <a:cubicBezTo>
                    <a:pt x="2730" y="4180"/>
                    <a:pt x="1552" y="4822"/>
                    <a:pt x="1178" y="5679"/>
                  </a:cubicBezTo>
                  <a:cubicBezTo>
                    <a:pt x="375" y="7392"/>
                    <a:pt x="321" y="8516"/>
                    <a:pt x="161" y="10015"/>
                  </a:cubicBezTo>
                  <a:cubicBezTo>
                    <a:pt x="0" y="11460"/>
                    <a:pt x="375" y="14726"/>
                    <a:pt x="696" y="16064"/>
                  </a:cubicBezTo>
                  <a:cubicBezTo>
                    <a:pt x="795" y="16459"/>
                    <a:pt x="2652" y="16712"/>
                    <a:pt x="4181" y="16712"/>
                  </a:cubicBezTo>
                  <a:cubicBezTo>
                    <a:pt x="5140" y="16712"/>
                    <a:pt x="5970" y="16612"/>
                    <a:pt x="6156" y="16385"/>
                  </a:cubicBezTo>
                  <a:cubicBezTo>
                    <a:pt x="6638" y="15796"/>
                    <a:pt x="7334" y="11300"/>
                    <a:pt x="10867" y="8944"/>
                  </a:cubicBezTo>
                  <a:cubicBezTo>
                    <a:pt x="11884" y="8248"/>
                    <a:pt x="12366" y="7820"/>
                    <a:pt x="12794" y="7606"/>
                  </a:cubicBezTo>
                  <a:cubicBezTo>
                    <a:pt x="13422" y="7501"/>
                    <a:pt x="13993" y="7446"/>
                    <a:pt x="14494" y="7446"/>
                  </a:cubicBezTo>
                  <a:cubicBezTo>
                    <a:pt x="15273" y="7446"/>
                    <a:pt x="15882" y="7580"/>
                    <a:pt x="16274" y="7874"/>
                  </a:cubicBezTo>
                  <a:cubicBezTo>
                    <a:pt x="16434" y="7981"/>
                    <a:pt x="16969" y="8356"/>
                    <a:pt x="17130" y="9747"/>
                  </a:cubicBezTo>
                  <a:cubicBezTo>
                    <a:pt x="17230" y="10695"/>
                    <a:pt x="18074" y="11364"/>
                    <a:pt x="18968" y="11364"/>
                  </a:cubicBezTo>
                  <a:cubicBezTo>
                    <a:pt x="19033" y="11364"/>
                    <a:pt x="19099" y="11361"/>
                    <a:pt x="19164" y="11353"/>
                  </a:cubicBezTo>
                  <a:cubicBezTo>
                    <a:pt x="20181" y="11246"/>
                    <a:pt x="20877" y="10336"/>
                    <a:pt x="20770" y="9319"/>
                  </a:cubicBezTo>
                  <a:cubicBezTo>
                    <a:pt x="20503" y="7338"/>
                    <a:pt x="19700" y="5840"/>
                    <a:pt x="18415" y="4930"/>
                  </a:cubicBezTo>
                  <a:cubicBezTo>
                    <a:pt x="17987" y="4608"/>
                    <a:pt x="17612" y="4394"/>
                    <a:pt x="17130" y="4234"/>
                  </a:cubicBezTo>
                  <a:cubicBezTo>
                    <a:pt x="18361" y="3698"/>
                    <a:pt x="19700" y="2949"/>
                    <a:pt x="20717" y="2199"/>
                  </a:cubicBezTo>
                  <a:cubicBezTo>
                    <a:pt x="21252" y="1825"/>
                    <a:pt x="21413" y="1075"/>
                    <a:pt x="20984" y="540"/>
                  </a:cubicBezTo>
                  <a:cubicBezTo>
                    <a:pt x="20755" y="180"/>
                    <a:pt x="20386" y="0"/>
                    <a:pt x="20012" y="0"/>
                  </a:cubicBezTo>
                  <a:close/>
                </a:path>
              </a:pathLst>
            </a:custGeom>
            <a:solidFill>
              <a:srgbClr val="3887C8"/>
            </a:solidFill>
            <a:ln w="9525" cap="rnd" cmpd="sng">
              <a:solidFill>
                <a:srgbClr val="3887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22"/>
            <p:cNvSpPr/>
            <p:nvPr/>
          </p:nvSpPr>
          <p:spPr>
            <a:xfrm>
              <a:off x="3302775" y="2379550"/>
              <a:ext cx="500550" cy="744275"/>
            </a:xfrm>
            <a:custGeom>
              <a:avLst/>
              <a:gdLst/>
              <a:ahLst/>
              <a:cxnLst/>
              <a:rect l="l" t="t" r="r" b="b"/>
              <a:pathLst>
                <a:path w="20022" h="29771" extrusionOk="0">
                  <a:moveTo>
                    <a:pt x="7773" y="1"/>
                  </a:moveTo>
                  <a:cubicBezTo>
                    <a:pt x="7352" y="1"/>
                    <a:pt x="6870" y="96"/>
                    <a:pt x="6371" y="382"/>
                  </a:cubicBezTo>
                  <a:cubicBezTo>
                    <a:pt x="4872" y="1185"/>
                    <a:pt x="4979" y="2844"/>
                    <a:pt x="4979" y="2844"/>
                  </a:cubicBezTo>
                  <a:cubicBezTo>
                    <a:pt x="5621" y="4343"/>
                    <a:pt x="6157" y="5842"/>
                    <a:pt x="6317" y="7073"/>
                  </a:cubicBezTo>
                  <a:cubicBezTo>
                    <a:pt x="6531" y="8840"/>
                    <a:pt x="6478" y="10338"/>
                    <a:pt x="5943" y="11784"/>
                  </a:cubicBezTo>
                  <a:cubicBezTo>
                    <a:pt x="5407" y="13176"/>
                    <a:pt x="4497" y="16441"/>
                    <a:pt x="4283" y="18529"/>
                  </a:cubicBezTo>
                  <a:cubicBezTo>
                    <a:pt x="4015" y="20616"/>
                    <a:pt x="3213" y="21848"/>
                    <a:pt x="2302" y="23668"/>
                  </a:cubicBezTo>
                  <a:cubicBezTo>
                    <a:pt x="1392" y="25488"/>
                    <a:pt x="161" y="27736"/>
                    <a:pt x="1" y="29770"/>
                  </a:cubicBezTo>
                  <a:lnTo>
                    <a:pt x="12581" y="24256"/>
                  </a:lnTo>
                  <a:cubicBezTo>
                    <a:pt x="11135" y="18047"/>
                    <a:pt x="13276" y="11463"/>
                    <a:pt x="16381" y="7662"/>
                  </a:cubicBezTo>
                  <a:lnTo>
                    <a:pt x="17505" y="6752"/>
                  </a:lnTo>
                  <a:lnTo>
                    <a:pt x="19111" y="5628"/>
                  </a:lnTo>
                  <a:cubicBezTo>
                    <a:pt x="19111" y="5628"/>
                    <a:pt x="20021" y="4503"/>
                    <a:pt x="19058" y="3005"/>
                  </a:cubicBezTo>
                  <a:cubicBezTo>
                    <a:pt x="18594" y="2401"/>
                    <a:pt x="17446" y="2361"/>
                    <a:pt x="17149" y="2361"/>
                  </a:cubicBezTo>
                  <a:cubicBezTo>
                    <a:pt x="17103" y="2361"/>
                    <a:pt x="17077" y="2362"/>
                    <a:pt x="17077" y="2362"/>
                  </a:cubicBezTo>
                  <a:cubicBezTo>
                    <a:pt x="16381" y="2737"/>
                    <a:pt x="15632" y="3112"/>
                    <a:pt x="15096" y="3326"/>
                  </a:cubicBezTo>
                  <a:cubicBezTo>
                    <a:pt x="14544" y="3529"/>
                    <a:pt x="13944" y="3670"/>
                    <a:pt x="13400" y="3670"/>
                  </a:cubicBezTo>
                  <a:cubicBezTo>
                    <a:pt x="12942" y="3670"/>
                    <a:pt x="12524" y="3570"/>
                    <a:pt x="12206" y="3326"/>
                  </a:cubicBezTo>
                  <a:cubicBezTo>
                    <a:pt x="11135" y="2523"/>
                    <a:pt x="10546" y="1773"/>
                    <a:pt x="9636" y="756"/>
                  </a:cubicBezTo>
                  <a:cubicBezTo>
                    <a:pt x="9476" y="596"/>
                    <a:pt x="9369" y="489"/>
                    <a:pt x="9208" y="382"/>
                  </a:cubicBezTo>
                  <a:cubicBezTo>
                    <a:pt x="9208" y="382"/>
                    <a:pt x="8613" y="1"/>
                    <a:pt x="7773" y="1"/>
                  </a:cubicBezTo>
                  <a:close/>
                </a:path>
              </a:pathLst>
            </a:custGeom>
            <a:solidFill>
              <a:srgbClr val="3887C8"/>
            </a:solidFill>
            <a:ln w="9525" cap="rnd" cmpd="sng">
              <a:solidFill>
                <a:srgbClr val="3887C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22"/>
            <p:cNvSpPr/>
            <p:nvPr/>
          </p:nvSpPr>
          <p:spPr>
            <a:xfrm>
              <a:off x="3250575" y="2987300"/>
              <a:ext cx="508575" cy="619700"/>
            </a:xfrm>
            <a:custGeom>
              <a:avLst/>
              <a:gdLst/>
              <a:ahLst/>
              <a:cxnLst/>
              <a:rect l="l" t="t" r="r" b="b"/>
              <a:pathLst>
                <a:path w="20343" h="24788" extrusionOk="0">
                  <a:moveTo>
                    <a:pt x="14454" y="0"/>
                  </a:moveTo>
                  <a:cubicBezTo>
                    <a:pt x="13705" y="0"/>
                    <a:pt x="13063" y="107"/>
                    <a:pt x="12367" y="428"/>
                  </a:cubicBezTo>
                  <a:cubicBezTo>
                    <a:pt x="12045" y="535"/>
                    <a:pt x="11831" y="803"/>
                    <a:pt x="11457" y="803"/>
                  </a:cubicBezTo>
                  <a:cubicBezTo>
                    <a:pt x="11135" y="803"/>
                    <a:pt x="10547" y="535"/>
                    <a:pt x="10279" y="428"/>
                  </a:cubicBezTo>
                  <a:cubicBezTo>
                    <a:pt x="9583" y="161"/>
                    <a:pt x="8941" y="54"/>
                    <a:pt x="8191" y="54"/>
                  </a:cubicBezTo>
                  <a:cubicBezTo>
                    <a:pt x="7495" y="54"/>
                    <a:pt x="6692" y="161"/>
                    <a:pt x="6103" y="428"/>
                  </a:cubicBezTo>
                  <a:cubicBezTo>
                    <a:pt x="4979" y="910"/>
                    <a:pt x="4444" y="1445"/>
                    <a:pt x="4444" y="1445"/>
                  </a:cubicBezTo>
                  <a:cubicBezTo>
                    <a:pt x="4337" y="1606"/>
                    <a:pt x="4337" y="1659"/>
                    <a:pt x="3962" y="1874"/>
                  </a:cubicBezTo>
                  <a:cubicBezTo>
                    <a:pt x="3266" y="2195"/>
                    <a:pt x="2677" y="2784"/>
                    <a:pt x="2196" y="3426"/>
                  </a:cubicBezTo>
                  <a:cubicBezTo>
                    <a:pt x="2035" y="3640"/>
                    <a:pt x="2089" y="4015"/>
                    <a:pt x="1928" y="4336"/>
                  </a:cubicBezTo>
                  <a:cubicBezTo>
                    <a:pt x="1714" y="4657"/>
                    <a:pt x="1660" y="4657"/>
                    <a:pt x="1446" y="4978"/>
                  </a:cubicBezTo>
                  <a:cubicBezTo>
                    <a:pt x="1179" y="5567"/>
                    <a:pt x="1125" y="6156"/>
                    <a:pt x="1018" y="7013"/>
                  </a:cubicBezTo>
                  <a:cubicBezTo>
                    <a:pt x="1018" y="7013"/>
                    <a:pt x="108" y="7976"/>
                    <a:pt x="322" y="10867"/>
                  </a:cubicBezTo>
                  <a:cubicBezTo>
                    <a:pt x="322" y="10867"/>
                    <a:pt x="1" y="12580"/>
                    <a:pt x="804" y="15149"/>
                  </a:cubicBezTo>
                  <a:cubicBezTo>
                    <a:pt x="857" y="15256"/>
                    <a:pt x="964" y="16220"/>
                    <a:pt x="1875" y="17505"/>
                  </a:cubicBezTo>
                  <a:cubicBezTo>
                    <a:pt x="1875" y="17505"/>
                    <a:pt x="2089" y="18629"/>
                    <a:pt x="2677" y="19485"/>
                  </a:cubicBezTo>
                  <a:cubicBezTo>
                    <a:pt x="2677" y="19485"/>
                    <a:pt x="3159" y="21466"/>
                    <a:pt x="4069" y="21787"/>
                  </a:cubicBezTo>
                  <a:cubicBezTo>
                    <a:pt x="4069" y="21787"/>
                    <a:pt x="4605" y="23768"/>
                    <a:pt x="5247" y="24357"/>
                  </a:cubicBezTo>
                  <a:cubicBezTo>
                    <a:pt x="5637" y="24682"/>
                    <a:pt x="5966" y="24788"/>
                    <a:pt x="6230" y="24788"/>
                  </a:cubicBezTo>
                  <a:cubicBezTo>
                    <a:pt x="6617" y="24788"/>
                    <a:pt x="6864" y="24559"/>
                    <a:pt x="6960" y="24464"/>
                  </a:cubicBezTo>
                  <a:cubicBezTo>
                    <a:pt x="7121" y="24143"/>
                    <a:pt x="6906" y="23393"/>
                    <a:pt x="6746" y="23018"/>
                  </a:cubicBezTo>
                  <a:cubicBezTo>
                    <a:pt x="6639" y="22644"/>
                    <a:pt x="6692" y="22269"/>
                    <a:pt x="6799" y="21841"/>
                  </a:cubicBezTo>
                  <a:cubicBezTo>
                    <a:pt x="6960" y="21145"/>
                    <a:pt x="7067" y="20342"/>
                    <a:pt x="7335" y="19646"/>
                  </a:cubicBezTo>
                  <a:cubicBezTo>
                    <a:pt x="7495" y="18950"/>
                    <a:pt x="8191" y="18415"/>
                    <a:pt x="8459" y="17665"/>
                  </a:cubicBezTo>
                  <a:cubicBezTo>
                    <a:pt x="8619" y="17291"/>
                    <a:pt x="8566" y="16916"/>
                    <a:pt x="8727" y="16541"/>
                  </a:cubicBezTo>
                  <a:cubicBezTo>
                    <a:pt x="8834" y="15952"/>
                    <a:pt x="9048" y="16113"/>
                    <a:pt x="9476" y="15792"/>
                  </a:cubicBezTo>
                  <a:cubicBezTo>
                    <a:pt x="9744" y="15524"/>
                    <a:pt x="9958" y="15149"/>
                    <a:pt x="10118" y="14828"/>
                  </a:cubicBezTo>
                  <a:cubicBezTo>
                    <a:pt x="10386" y="14346"/>
                    <a:pt x="10332" y="14346"/>
                    <a:pt x="10868" y="14293"/>
                  </a:cubicBezTo>
                  <a:cubicBezTo>
                    <a:pt x="11778" y="14132"/>
                    <a:pt x="12848" y="13597"/>
                    <a:pt x="13491" y="13008"/>
                  </a:cubicBezTo>
                  <a:cubicBezTo>
                    <a:pt x="13812" y="12794"/>
                    <a:pt x="14080" y="12473"/>
                    <a:pt x="14240" y="12098"/>
                  </a:cubicBezTo>
                  <a:cubicBezTo>
                    <a:pt x="14615" y="11616"/>
                    <a:pt x="14561" y="11509"/>
                    <a:pt x="15150" y="11402"/>
                  </a:cubicBezTo>
                  <a:cubicBezTo>
                    <a:pt x="15900" y="11242"/>
                    <a:pt x="16863" y="10653"/>
                    <a:pt x="17345" y="9957"/>
                  </a:cubicBezTo>
                  <a:cubicBezTo>
                    <a:pt x="17613" y="9422"/>
                    <a:pt x="17506" y="9154"/>
                    <a:pt x="17987" y="8779"/>
                  </a:cubicBezTo>
                  <a:cubicBezTo>
                    <a:pt x="18576" y="8458"/>
                    <a:pt x="18897" y="7976"/>
                    <a:pt x="19219" y="7387"/>
                  </a:cubicBezTo>
                  <a:cubicBezTo>
                    <a:pt x="19433" y="6852"/>
                    <a:pt x="19326" y="6477"/>
                    <a:pt x="19433" y="5888"/>
                  </a:cubicBezTo>
                  <a:cubicBezTo>
                    <a:pt x="19593" y="5300"/>
                    <a:pt x="20075" y="4871"/>
                    <a:pt x="20182" y="4229"/>
                  </a:cubicBezTo>
                  <a:cubicBezTo>
                    <a:pt x="20343" y="3105"/>
                    <a:pt x="20022" y="2248"/>
                    <a:pt x="19219" y="1392"/>
                  </a:cubicBezTo>
                  <a:cubicBezTo>
                    <a:pt x="18737" y="964"/>
                    <a:pt x="18469" y="749"/>
                    <a:pt x="17880" y="642"/>
                  </a:cubicBezTo>
                  <a:cubicBezTo>
                    <a:pt x="17832" y="638"/>
                    <a:pt x="17783" y="635"/>
                    <a:pt x="17736" y="635"/>
                  </a:cubicBezTo>
                  <a:cubicBezTo>
                    <a:pt x="17257" y="635"/>
                    <a:pt x="16819" y="857"/>
                    <a:pt x="16382" y="857"/>
                  </a:cubicBezTo>
                  <a:cubicBezTo>
                    <a:pt x="16221" y="375"/>
                    <a:pt x="14883" y="54"/>
                    <a:pt x="14454" y="0"/>
                  </a:cubicBezTo>
                  <a:close/>
                </a:path>
              </a:pathLst>
            </a:custGeom>
            <a:solidFill>
              <a:srgbClr val="F59579"/>
            </a:solidFill>
            <a:ln w="9525" cap="rnd" cmpd="sng">
              <a:solidFill>
                <a:srgbClr val="F165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22"/>
            <p:cNvSpPr/>
            <p:nvPr/>
          </p:nvSpPr>
          <p:spPr>
            <a:xfrm>
              <a:off x="3931775" y="2842200"/>
              <a:ext cx="346625" cy="337250"/>
            </a:xfrm>
            <a:custGeom>
              <a:avLst/>
              <a:gdLst/>
              <a:ahLst/>
              <a:cxnLst/>
              <a:rect l="l" t="t" r="r" b="b"/>
              <a:pathLst>
                <a:path w="13865" h="13490" extrusionOk="0">
                  <a:moveTo>
                    <a:pt x="5381" y="1"/>
                  </a:moveTo>
                  <a:cubicBezTo>
                    <a:pt x="4764" y="1"/>
                    <a:pt x="4140" y="413"/>
                    <a:pt x="3855" y="826"/>
                  </a:cubicBezTo>
                  <a:cubicBezTo>
                    <a:pt x="2945" y="2217"/>
                    <a:pt x="3748" y="2913"/>
                    <a:pt x="3052" y="3235"/>
                  </a:cubicBezTo>
                  <a:cubicBezTo>
                    <a:pt x="2302" y="3663"/>
                    <a:pt x="1446" y="4466"/>
                    <a:pt x="910" y="5322"/>
                  </a:cubicBezTo>
                  <a:cubicBezTo>
                    <a:pt x="750" y="5750"/>
                    <a:pt x="643" y="6125"/>
                    <a:pt x="643" y="6553"/>
                  </a:cubicBezTo>
                  <a:cubicBezTo>
                    <a:pt x="696" y="6821"/>
                    <a:pt x="910" y="6928"/>
                    <a:pt x="857" y="7196"/>
                  </a:cubicBezTo>
                  <a:cubicBezTo>
                    <a:pt x="803" y="7356"/>
                    <a:pt x="536" y="7678"/>
                    <a:pt x="375" y="7892"/>
                  </a:cubicBezTo>
                  <a:cubicBezTo>
                    <a:pt x="54" y="8588"/>
                    <a:pt x="0" y="9658"/>
                    <a:pt x="429" y="10354"/>
                  </a:cubicBezTo>
                  <a:cubicBezTo>
                    <a:pt x="830" y="11077"/>
                    <a:pt x="1322" y="11167"/>
                    <a:pt x="1927" y="11167"/>
                  </a:cubicBezTo>
                  <a:cubicBezTo>
                    <a:pt x="2128" y="11167"/>
                    <a:pt x="2342" y="11157"/>
                    <a:pt x="2570" y="11157"/>
                  </a:cubicBezTo>
                  <a:cubicBezTo>
                    <a:pt x="3480" y="11157"/>
                    <a:pt x="4176" y="12067"/>
                    <a:pt x="5032" y="12281"/>
                  </a:cubicBezTo>
                  <a:cubicBezTo>
                    <a:pt x="5431" y="12459"/>
                    <a:pt x="5794" y="12563"/>
                    <a:pt x="6180" y="12563"/>
                  </a:cubicBezTo>
                  <a:cubicBezTo>
                    <a:pt x="6260" y="12563"/>
                    <a:pt x="6341" y="12558"/>
                    <a:pt x="6424" y="12549"/>
                  </a:cubicBezTo>
                  <a:cubicBezTo>
                    <a:pt x="6716" y="12549"/>
                    <a:pt x="7097" y="12328"/>
                    <a:pt x="7405" y="12328"/>
                  </a:cubicBezTo>
                  <a:cubicBezTo>
                    <a:pt x="7435" y="12328"/>
                    <a:pt x="7466" y="12330"/>
                    <a:pt x="7495" y="12335"/>
                  </a:cubicBezTo>
                  <a:cubicBezTo>
                    <a:pt x="8191" y="12335"/>
                    <a:pt x="9154" y="13138"/>
                    <a:pt x="9850" y="13352"/>
                  </a:cubicBezTo>
                  <a:cubicBezTo>
                    <a:pt x="10082" y="13449"/>
                    <a:pt x="10357" y="13489"/>
                    <a:pt x="10642" y="13489"/>
                  </a:cubicBezTo>
                  <a:cubicBezTo>
                    <a:pt x="11147" y="13489"/>
                    <a:pt x="11688" y="13362"/>
                    <a:pt x="12098" y="13191"/>
                  </a:cubicBezTo>
                  <a:cubicBezTo>
                    <a:pt x="12741" y="13031"/>
                    <a:pt x="13865" y="12174"/>
                    <a:pt x="13704" y="11478"/>
                  </a:cubicBezTo>
                  <a:cubicBezTo>
                    <a:pt x="13276" y="8855"/>
                    <a:pt x="10814" y="5965"/>
                    <a:pt x="10546" y="5429"/>
                  </a:cubicBezTo>
                  <a:cubicBezTo>
                    <a:pt x="10278" y="4948"/>
                    <a:pt x="10332" y="4626"/>
                    <a:pt x="10011" y="4198"/>
                  </a:cubicBezTo>
                  <a:cubicBezTo>
                    <a:pt x="9529" y="3449"/>
                    <a:pt x="9154" y="2967"/>
                    <a:pt x="8512" y="2164"/>
                  </a:cubicBezTo>
                  <a:cubicBezTo>
                    <a:pt x="7869" y="1468"/>
                    <a:pt x="7281" y="1200"/>
                    <a:pt x="6531" y="719"/>
                  </a:cubicBezTo>
                  <a:cubicBezTo>
                    <a:pt x="6226" y="195"/>
                    <a:pt x="5805" y="1"/>
                    <a:pt x="5381" y="1"/>
                  </a:cubicBezTo>
                  <a:close/>
                </a:path>
              </a:pathLst>
            </a:custGeom>
            <a:solidFill>
              <a:srgbClr val="F59579"/>
            </a:solidFill>
            <a:ln w="9525" cap="rnd" cmpd="sng">
              <a:solidFill>
                <a:srgbClr val="F16548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22"/>
            <p:cNvSpPr/>
            <p:nvPr/>
          </p:nvSpPr>
          <p:spPr>
            <a:xfrm>
              <a:off x="2992300" y="1168575"/>
              <a:ext cx="1573850" cy="2208825"/>
            </a:xfrm>
            <a:custGeom>
              <a:avLst/>
              <a:gdLst/>
              <a:ahLst/>
              <a:cxnLst/>
              <a:rect l="l" t="t" r="r" b="b"/>
              <a:pathLst>
                <a:path w="62954" h="88353" extrusionOk="0">
                  <a:moveTo>
                    <a:pt x="24625" y="0"/>
                  </a:moveTo>
                  <a:cubicBezTo>
                    <a:pt x="24518" y="7816"/>
                    <a:pt x="23929" y="14346"/>
                    <a:pt x="23929" y="19860"/>
                  </a:cubicBezTo>
                  <a:cubicBezTo>
                    <a:pt x="23929" y="36508"/>
                    <a:pt x="24625" y="43628"/>
                    <a:pt x="22805" y="47750"/>
                  </a:cubicBezTo>
                  <a:cubicBezTo>
                    <a:pt x="21252" y="51444"/>
                    <a:pt x="19165" y="53264"/>
                    <a:pt x="16595" y="53692"/>
                  </a:cubicBezTo>
                  <a:cubicBezTo>
                    <a:pt x="16528" y="53703"/>
                    <a:pt x="16453" y="53708"/>
                    <a:pt x="16371" y="53708"/>
                  </a:cubicBezTo>
                  <a:cubicBezTo>
                    <a:pt x="15670" y="53708"/>
                    <a:pt x="14488" y="53315"/>
                    <a:pt x="13865" y="52835"/>
                  </a:cubicBezTo>
                  <a:cubicBezTo>
                    <a:pt x="11617" y="51122"/>
                    <a:pt x="10385" y="47857"/>
                    <a:pt x="9957" y="46733"/>
                  </a:cubicBezTo>
                  <a:cubicBezTo>
                    <a:pt x="9957" y="46670"/>
                    <a:pt x="9902" y="46552"/>
                    <a:pt x="9639" y="46552"/>
                  </a:cubicBezTo>
                  <a:cubicBezTo>
                    <a:pt x="9454" y="46552"/>
                    <a:pt x="9167" y="46610"/>
                    <a:pt x="8726" y="46786"/>
                  </a:cubicBezTo>
                  <a:cubicBezTo>
                    <a:pt x="7762" y="47161"/>
                    <a:pt x="7923" y="47589"/>
                    <a:pt x="7923" y="47589"/>
                  </a:cubicBezTo>
                  <a:cubicBezTo>
                    <a:pt x="7923" y="47589"/>
                    <a:pt x="9422" y="51122"/>
                    <a:pt x="9904" y="52728"/>
                  </a:cubicBezTo>
                  <a:cubicBezTo>
                    <a:pt x="10128" y="53475"/>
                    <a:pt x="9785" y="53770"/>
                    <a:pt x="9229" y="53770"/>
                  </a:cubicBezTo>
                  <a:cubicBezTo>
                    <a:pt x="8591" y="53770"/>
                    <a:pt x="7672" y="53380"/>
                    <a:pt x="7013" y="52835"/>
                  </a:cubicBezTo>
                  <a:cubicBezTo>
                    <a:pt x="5728" y="51765"/>
                    <a:pt x="4711" y="50105"/>
                    <a:pt x="4551" y="49945"/>
                  </a:cubicBezTo>
                  <a:cubicBezTo>
                    <a:pt x="4540" y="49934"/>
                    <a:pt x="4523" y="49929"/>
                    <a:pt x="4501" y="49929"/>
                  </a:cubicBezTo>
                  <a:cubicBezTo>
                    <a:pt x="4190" y="49929"/>
                    <a:pt x="2838" y="50908"/>
                    <a:pt x="2838" y="50908"/>
                  </a:cubicBezTo>
                  <a:cubicBezTo>
                    <a:pt x="2838" y="50908"/>
                    <a:pt x="4283" y="53371"/>
                    <a:pt x="4979" y="53799"/>
                  </a:cubicBezTo>
                  <a:cubicBezTo>
                    <a:pt x="5621" y="54227"/>
                    <a:pt x="5835" y="54495"/>
                    <a:pt x="5835" y="54495"/>
                  </a:cubicBezTo>
                  <a:cubicBezTo>
                    <a:pt x="5835" y="54495"/>
                    <a:pt x="4283" y="54923"/>
                    <a:pt x="3480" y="54977"/>
                  </a:cubicBezTo>
                  <a:cubicBezTo>
                    <a:pt x="2677" y="55030"/>
                    <a:pt x="964" y="55726"/>
                    <a:pt x="964" y="55726"/>
                  </a:cubicBezTo>
                  <a:lnTo>
                    <a:pt x="964" y="57760"/>
                  </a:lnTo>
                  <a:cubicBezTo>
                    <a:pt x="964" y="57760"/>
                    <a:pt x="1044" y="57904"/>
                    <a:pt x="1507" y="57904"/>
                  </a:cubicBezTo>
                  <a:cubicBezTo>
                    <a:pt x="1893" y="57904"/>
                    <a:pt x="2546" y="57804"/>
                    <a:pt x="3641" y="57439"/>
                  </a:cubicBezTo>
                  <a:cubicBezTo>
                    <a:pt x="5392" y="56816"/>
                    <a:pt x="7059" y="56391"/>
                    <a:pt x="8539" y="56391"/>
                  </a:cubicBezTo>
                  <a:cubicBezTo>
                    <a:pt x="9093" y="56391"/>
                    <a:pt x="9621" y="56451"/>
                    <a:pt x="10118" y="56583"/>
                  </a:cubicBezTo>
                  <a:cubicBezTo>
                    <a:pt x="11884" y="57064"/>
                    <a:pt x="14133" y="57493"/>
                    <a:pt x="14936" y="58617"/>
                  </a:cubicBezTo>
                  <a:cubicBezTo>
                    <a:pt x="15792" y="59794"/>
                    <a:pt x="15792" y="61400"/>
                    <a:pt x="14936" y="63702"/>
                  </a:cubicBezTo>
                  <a:cubicBezTo>
                    <a:pt x="14133" y="65951"/>
                    <a:pt x="13758" y="67771"/>
                    <a:pt x="12366" y="68841"/>
                  </a:cubicBezTo>
                  <a:cubicBezTo>
                    <a:pt x="11335" y="69714"/>
                    <a:pt x="9541" y="70204"/>
                    <a:pt x="8136" y="70204"/>
                  </a:cubicBezTo>
                  <a:cubicBezTo>
                    <a:pt x="7644" y="70204"/>
                    <a:pt x="7199" y="70144"/>
                    <a:pt x="6852" y="70019"/>
                  </a:cubicBezTo>
                  <a:cubicBezTo>
                    <a:pt x="6745" y="69985"/>
                    <a:pt x="6647" y="69969"/>
                    <a:pt x="6557" y="69969"/>
                  </a:cubicBezTo>
                  <a:cubicBezTo>
                    <a:pt x="5522" y="69969"/>
                    <a:pt x="5568" y="72053"/>
                    <a:pt x="5568" y="72053"/>
                  </a:cubicBezTo>
                  <a:cubicBezTo>
                    <a:pt x="5568" y="72053"/>
                    <a:pt x="7064" y="72942"/>
                    <a:pt x="8898" y="72942"/>
                  </a:cubicBezTo>
                  <a:cubicBezTo>
                    <a:pt x="9839" y="72942"/>
                    <a:pt x="10869" y="72708"/>
                    <a:pt x="11831" y="72000"/>
                  </a:cubicBezTo>
                  <a:cubicBezTo>
                    <a:pt x="12429" y="71548"/>
                    <a:pt x="12708" y="71363"/>
                    <a:pt x="12765" y="71363"/>
                  </a:cubicBezTo>
                  <a:cubicBezTo>
                    <a:pt x="12981" y="71363"/>
                    <a:pt x="10084" y="73961"/>
                    <a:pt x="9154" y="74890"/>
                  </a:cubicBezTo>
                  <a:cubicBezTo>
                    <a:pt x="7923" y="76068"/>
                    <a:pt x="5728" y="77888"/>
                    <a:pt x="4336" y="77995"/>
                  </a:cubicBezTo>
                  <a:cubicBezTo>
                    <a:pt x="3807" y="78043"/>
                    <a:pt x="3310" y="78070"/>
                    <a:pt x="2821" y="78070"/>
                  </a:cubicBezTo>
                  <a:cubicBezTo>
                    <a:pt x="2223" y="78070"/>
                    <a:pt x="1636" y="78030"/>
                    <a:pt x="1017" y="77942"/>
                  </a:cubicBezTo>
                  <a:cubicBezTo>
                    <a:pt x="909" y="77920"/>
                    <a:pt x="810" y="77872"/>
                    <a:pt x="709" y="77872"/>
                  </a:cubicBezTo>
                  <a:cubicBezTo>
                    <a:pt x="560" y="77872"/>
                    <a:pt x="406" y="77976"/>
                    <a:pt x="215" y="78423"/>
                  </a:cubicBezTo>
                  <a:cubicBezTo>
                    <a:pt x="0" y="78959"/>
                    <a:pt x="54" y="79440"/>
                    <a:pt x="215" y="79815"/>
                  </a:cubicBezTo>
                  <a:cubicBezTo>
                    <a:pt x="322" y="80190"/>
                    <a:pt x="857" y="80511"/>
                    <a:pt x="1660" y="80511"/>
                  </a:cubicBezTo>
                  <a:cubicBezTo>
                    <a:pt x="2017" y="80511"/>
                    <a:pt x="2352" y="80490"/>
                    <a:pt x="2592" y="80490"/>
                  </a:cubicBezTo>
                  <a:cubicBezTo>
                    <a:pt x="2891" y="80490"/>
                    <a:pt x="3040" y="80523"/>
                    <a:pt x="2891" y="80672"/>
                  </a:cubicBezTo>
                  <a:cubicBezTo>
                    <a:pt x="2623" y="80993"/>
                    <a:pt x="2356" y="81260"/>
                    <a:pt x="1499" y="81421"/>
                  </a:cubicBezTo>
                  <a:cubicBezTo>
                    <a:pt x="643" y="81635"/>
                    <a:pt x="161" y="81635"/>
                    <a:pt x="54" y="82331"/>
                  </a:cubicBezTo>
                  <a:cubicBezTo>
                    <a:pt x="0" y="82920"/>
                    <a:pt x="215" y="83241"/>
                    <a:pt x="429" y="83562"/>
                  </a:cubicBezTo>
                  <a:cubicBezTo>
                    <a:pt x="614" y="83810"/>
                    <a:pt x="776" y="83898"/>
                    <a:pt x="951" y="83898"/>
                  </a:cubicBezTo>
                  <a:cubicBezTo>
                    <a:pt x="1230" y="83898"/>
                    <a:pt x="1541" y="83673"/>
                    <a:pt x="2035" y="83509"/>
                  </a:cubicBezTo>
                  <a:cubicBezTo>
                    <a:pt x="2838" y="83241"/>
                    <a:pt x="4872" y="82492"/>
                    <a:pt x="5568" y="81956"/>
                  </a:cubicBezTo>
                  <a:cubicBezTo>
                    <a:pt x="6264" y="81421"/>
                    <a:pt x="7281" y="80939"/>
                    <a:pt x="7923" y="80350"/>
                  </a:cubicBezTo>
                  <a:cubicBezTo>
                    <a:pt x="8057" y="80228"/>
                    <a:pt x="8119" y="80172"/>
                    <a:pt x="8127" y="80172"/>
                  </a:cubicBezTo>
                  <a:cubicBezTo>
                    <a:pt x="8160" y="80172"/>
                    <a:pt x="7426" y="80971"/>
                    <a:pt x="6959" y="81903"/>
                  </a:cubicBezTo>
                  <a:cubicBezTo>
                    <a:pt x="6317" y="83081"/>
                    <a:pt x="6156" y="83776"/>
                    <a:pt x="5835" y="84472"/>
                  </a:cubicBezTo>
                  <a:cubicBezTo>
                    <a:pt x="5514" y="85222"/>
                    <a:pt x="5354" y="85971"/>
                    <a:pt x="5996" y="86560"/>
                  </a:cubicBezTo>
                  <a:cubicBezTo>
                    <a:pt x="6638" y="87202"/>
                    <a:pt x="7227" y="87202"/>
                    <a:pt x="7495" y="87202"/>
                  </a:cubicBezTo>
                  <a:cubicBezTo>
                    <a:pt x="7869" y="87149"/>
                    <a:pt x="8030" y="87149"/>
                    <a:pt x="8298" y="86560"/>
                  </a:cubicBezTo>
                  <a:cubicBezTo>
                    <a:pt x="8512" y="85918"/>
                    <a:pt x="9850" y="82331"/>
                    <a:pt x="10385" y="81260"/>
                  </a:cubicBezTo>
                  <a:cubicBezTo>
                    <a:pt x="10974" y="80136"/>
                    <a:pt x="11242" y="78316"/>
                    <a:pt x="11670" y="77781"/>
                  </a:cubicBezTo>
                  <a:cubicBezTo>
                    <a:pt x="11837" y="77596"/>
                    <a:pt x="11926" y="77507"/>
                    <a:pt x="11973" y="77507"/>
                  </a:cubicBezTo>
                  <a:cubicBezTo>
                    <a:pt x="12060" y="77507"/>
                    <a:pt x="11991" y="77827"/>
                    <a:pt x="11991" y="78423"/>
                  </a:cubicBezTo>
                  <a:cubicBezTo>
                    <a:pt x="11991" y="79333"/>
                    <a:pt x="11991" y="80243"/>
                    <a:pt x="11777" y="80939"/>
                  </a:cubicBezTo>
                  <a:cubicBezTo>
                    <a:pt x="11724" y="81207"/>
                    <a:pt x="11777" y="81582"/>
                    <a:pt x="12152" y="81849"/>
                  </a:cubicBezTo>
                  <a:cubicBezTo>
                    <a:pt x="12306" y="81978"/>
                    <a:pt x="12720" y="82057"/>
                    <a:pt x="13174" y="82057"/>
                  </a:cubicBezTo>
                  <a:cubicBezTo>
                    <a:pt x="13665" y="82057"/>
                    <a:pt x="14202" y="81965"/>
                    <a:pt x="14507" y="81742"/>
                  </a:cubicBezTo>
                  <a:cubicBezTo>
                    <a:pt x="15096" y="81368"/>
                    <a:pt x="15310" y="80083"/>
                    <a:pt x="15364" y="79333"/>
                  </a:cubicBezTo>
                  <a:cubicBezTo>
                    <a:pt x="15417" y="78584"/>
                    <a:pt x="15632" y="74516"/>
                    <a:pt x="16970" y="71839"/>
                  </a:cubicBezTo>
                  <a:cubicBezTo>
                    <a:pt x="18255" y="69162"/>
                    <a:pt x="20021" y="67021"/>
                    <a:pt x="21199" y="64505"/>
                  </a:cubicBezTo>
                  <a:cubicBezTo>
                    <a:pt x="22430" y="61989"/>
                    <a:pt x="24892" y="55191"/>
                    <a:pt x="25910" y="53264"/>
                  </a:cubicBezTo>
                  <a:cubicBezTo>
                    <a:pt x="26927" y="51283"/>
                    <a:pt x="28586" y="49035"/>
                    <a:pt x="28586" y="49035"/>
                  </a:cubicBezTo>
                  <a:cubicBezTo>
                    <a:pt x="29014" y="50266"/>
                    <a:pt x="29175" y="51711"/>
                    <a:pt x="29924" y="53371"/>
                  </a:cubicBezTo>
                  <a:cubicBezTo>
                    <a:pt x="32869" y="59634"/>
                    <a:pt x="34796" y="61561"/>
                    <a:pt x="38115" y="65148"/>
                  </a:cubicBezTo>
                  <a:cubicBezTo>
                    <a:pt x="41380" y="68681"/>
                    <a:pt x="44431" y="69805"/>
                    <a:pt x="46198" y="72374"/>
                  </a:cubicBezTo>
                  <a:cubicBezTo>
                    <a:pt x="47964" y="74890"/>
                    <a:pt x="48179" y="75211"/>
                    <a:pt x="47643" y="76014"/>
                  </a:cubicBezTo>
                  <a:cubicBezTo>
                    <a:pt x="47108" y="76764"/>
                    <a:pt x="47001" y="76978"/>
                    <a:pt x="46519" y="77460"/>
                  </a:cubicBezTo>
                  <a:cubicBezTo>
                    <a:pt x="46091" y="77942"/>
                    <a:pt x="45930" y="77942"/>
                    <a:pt x="46305" y="78584"/>
                  </a:cubicBezTo>
                  <a:cubicBezTo>
                    <a:pt x="46466" y="78798"/>
                    <a:pt x="46840" y="79173"/>
                    <a:pt x="47269" y="79333"/>
                  </a:cubicBezTo>
                  <a:cubicBezTo>
                    <a:pt x="47376" y="79387"/>
                    <a:pt x="47493" y="79410"/>
                    <a:pt x="47611" y="79410"/>
                  </a:cubicBezTo>
                  <a:cubicBezTo>
                    <a:pt x="47968" y="79410"/>
                    <a:pt x="48339" y="79200"/>
                    <a:pt x="48500" y="78959"/>
                  </a:cubicBezTo>
                  <a:cubicBezTo>
                    <a:pt x="48928" y="78263"/>
                    <a:pt x="49196" y="77888"/>
                    <a:pt x="49196" y="77674"/>
                  </a:cubicBezTo>
                  <a:cubicBezTo>
                    <a:pt x="49198" y="77666"/>
                    <a:pt x="49202" y="77662"/>
                    <a:pt x="49206" y="77662"/>
                  </a:cubicBezTo>
                  <a:cubicBezTo>
                    <a:pt x="49277" y="77662"/>
                    <a:pt x="49541" y="79044"/>
                    <a:pt x="49999" y="80618"/>
                  </a:cubicBezTo>
                  <a:cubicBezTo>
                    <a:pt x="50427" y="82331"/>
                    <a:pt x="49838" y="84847"/>
                    <a:pt x="49249" y="85704"/>
                  </a:cubicBezTo>
                  <a:cubicBezTo>
                    <a:pt x="48607" y="86614"/>
                    <a:pt x="50695" y="87417"/>
                    <a:pt x="50695" y="87417"/>
                  </a:cubicBezTo>
                  <a:cubicBezTo>
                    <a:pt x="50695" y="87417"/>
                    <a:pt x="51230" y="86614"/>
                    <a:pt x="51765" y="84740"/>
                  </a:cubicBezTo>
                  <a:cubicBezTo>
                    <a:pt x="51914" y="84160"/>
                    <a:pt x="52002" y="83939"/>
                    <a:pt x="52055" y="83939"/>
                  </a:cubicBezTo>
                  <a:cubicBezTo>
                    <a:pt x="52173" y="83939"/>
                    <a:pt x="52119" y="85038"/>
                    <a:pt x="52193" y="85704"/>
                  </a:cubicBezTo>
                  <a:cubicBezTo>
                    <a:pt x="52300" y="86614"/>
                    <a:pt x="52140" y="86667"/>
                    <a:pt x="52086" y="87417"/>
                  </a:cubicBezTo>
                  <a:cubicBezTo>
                    <a:pt x="52041" y="88094"/>
                    <a:pt x="52186" y="88352"/>
                    <a:pt x="52619" y="88352"/>
                  </a:cubicBezTo>
                  <a:cubicBezTo>
                    <a:pt x="52699" y="88352"/>
                    <a:pt x="52789" y="88343"/>
                    <a:pt x="52889" y="88327"/>
                  </a:cubicBezTo>
                  <a:cubicBezTo>
                    <a:pt x="52946" y="88322"/>
                    <a:pt x="53001" y="88320"/>
                    <a:pt x="53055" y="88320"/>
                  </a:cubicBezTo>
                  <a:cubicBezTo>
                    <a:pt x="53233" y="88320"/>
                    <a:pt x="53395" y="88340"/>
                    <a:pt x="53532" y="88340"/>
                  </a:cubicBezTo>
                  <a:cubicBezTo>
                    <a:pt x="53827" y="88340"/>
                    <a:pt x="54013" y="88250"/>
                    <a:pt x="54013" y="87684"/>
                  </a:cubicBezTo>
                  <a:cubicBezTo>
                    <a:pt x="54013" y="86774"/>
                    <a:pt x="54067" y="83669"/>
                    <a:pt x="53746" y="82759"/>
                  </a:cubicBezTo>
                  <a:cubicBezTo>
                    <a:pt x="53542" y="82183"/>
                    <a:pt x="53511" y="81929"/>
                    <a:pt x="53610" y="81929"/>
                  </a:cubicBezTo>
                  <a:cubicBezTo>
                    <a:pt x="53668" y="81929"/>
                    <a:pt x="53769" y="82014"/>
                    <a:pt x="53906" y="82171"/>
                  </a:cubicBezTo>
                  <a:cubicBezTo>
                    <a:pt x="54281" y="82599"/>
                    <a:pt x="55084" y="83776"/>
                    <a:pt x="55459" y="84419"/>
                  </a:cubicBezTo>
                  <a:cubicBezTo>
                    <a:pt x="55517" y="84528"/>
                    <a:pt x="55602" y="84574"/>
                    <a:pt x="55704" y="84574"/>
                  </a:cubicBezTo>
                  <a:cubicBezTo>
                    <a:pt x="56251" y="84574"/>
                    <a:pt x="57279" y="83241"/>
                    <a:pt x="57279" y="83241"/>
                  </a:cubicBezTo>
                  <a:cubicBezTo>
                    <a:pt x="57279" y="83241"/>
                    <a:pt x="56636" y="81742"/>
                    <a:pt x="55834" y="80886"/>
                  </a:cubicBezTo>
                  <a:cubicBezTo>
                    <a:pt x="54977" y="80029"/>
                    <a:pt x="52675" y="75211"/>
                    <a:pt x="51979" y="74194"/>
                  </a:cubicBezTo>
                  <a:cubicBezTo>
                    <a:pt x="51230" y="73177"/>
                    <a:pt x="49517" y="70126"/>
                    <a:pt x="49035" y="69270"/>
                  </a:cubicBezTo>
                  <a:cubicBezTo>
                    <a:pt x="48829" y="68925"/>
                    <a:pt x="48956" y="68798"/>
                    <a:pt x="49263" y="68798"/>
                  </a:cubicBezTo>
                  <a:cubicBezTo>
                    <a:pt x="49671" y="68798"/>
                    <a:pt x="50396" y="69025"/>
                    <a:pt x="51069" y="69270"/>
                  </a:cubicBezTo>
                  <a:cubicBezTo>
                    <a:pt x="52300" y="69698"/>
                    <a:pt x="52889" y="69805"/>
                    <a:pt x="53425" y="70822"/>
                  </a:cubicBezTo>
                  <a:cubicBezTo>
                    <a:pt x="54013" y="71785"/>
                    <a:pt x="54763" y="74462"/>
                    <a:pt x="54923" y="75426"/>
                  </a:cubicBezTo>
                  <a:cubicBezTo>
                    <a:pt x="54923" y="75426"/>
                    <a:pt x="55454" y="75868"/>
                    <a:pt x="55953" y="75868"/>
                  </a:cubicBezTo>
                  <a:cubicBezTo>
                    <a:pt x="56003" y="75868"/>
                    <a:pt x="56053" y="75864"/>
                    <a:pt x="56101" y="75854"/>
                  </a:cubicBezTo>
                  <a:cubicBezTo>
                    <a:pt x="56690" y="75800"/>
                    <a:pt x="57279" y="75586"/>
                    <a:pt x="57279" y="75586"/>
                  </a:cubicBezTo>
                  <a:cubicBezTo>
                    <a:pt x="57279" y="75586"/>
                    <a:pt x="57118" y="74087"/>
                    <a:pt x="56958" y="72910"/>
                  </a:cubicBezTo>
                  <a:cubicBezTo>
                    <a:pt x="56744" y="71785"/>
                    <a:pt x="56797" y="71143"/>
                    <a:pt x="56583" y="71036"/>
                  </a:cubicBezTo>
                  <a:cubicBezTo>
                    <a:pt x="56572" y="71029"/>
                    <a:pt x="56578" y="71026"/>
                    <a:pt x="56599" y="71026"/>
                  </a:cubicBezTo>
                  <a:cubicBezTo>
                    <a:pt x="56884" y="71026"/>
                    <a:pt x="60020" y="71682"/>
                    <a:pt x="60170" y="71732"/>
                  </a:cubicBezTo>
                  <a:cubicBezTo>
                    <a:pt x="60237" y="71749"/>
                    <a:pt x="60277" y="71776"/>
                    <a:pt x="60310" y="71776"/>
                  </a:cubicBezTo>
                  <a:cubicBezTo>
                    <a:pt x="60382" y="71776"/>
                    <a:pt x="60414" y="71645"/>
                    <a:pt x="60598" y="70983"/>
                  </a:cubicBezTo>
                  <a:cubicBezTo>
                    <a:pt x="60865" y="70019"/>
                    <a:pt x="61240" y="69430"/>
                    <a:pt x="61026" y="69162"/>
                  </a:cubicBezTo>
                  <a:cubicBezTo>
                    <a:pt x="61000" y="69145"/>
                    <a:pt x="60965" y="69139"/>
                    <a:pt x="60919" y="69139"/>
                  </a:cubicBezTo>
                  <a:cubicBezTo>
                    <a:pt x="60814" y="69139"/>
                    <a:pt x="60650" y="69170"/>
                    <a:pt x="60392" y="69170"/>
                  </a:cubicBezTo>
                  <a:cubicBezTo>
                    <a:pt x="60064" y="69170"/>
                    <a:pt x="59586" y="69120"/>
                    <a:pt x="58885" y="68895"/>
                  </a:cubicBezTo>
                  <a:cubicBezTo>
                    <a:pt x="58028" y="68574"/>
                    <a:pt x="56155" y="68252"/>
                    <a:pt x="55566" y="67342"/>
                  </a:cubicBezTo>
                  <a:cubicBezTo>
                    <a:pt x="54977" y="66486"/>
                    <a:pt x="56262" y="65041"/>
                    <a:pt x="57225" y="64505"/>
                  </a:cubicBezTo>
                  <a:cubicBezTo>
                    <a:pt x="57799" y="64187"/>
                    <a:pt x="58391" y="64039"/>
                    <a:pt x="58945" y="64039"/>
                  </a:cubicBezTo>
                  <a:cubicBezTo>
                    <a:pt x="59323" y="64039"/>
                    <a:pt x="59684" y="64107"/>
                    <a:pt x="60009" y="64238"/>
                  </a:cubicBezTo>
                  <a:cubicBezTo>
                    <a:pt x="60865" y="64505"/>
                    <a:pt x="61883" y="65094"/>
                    <a:pt x="61883" y="65094"/>
                  </a:cubicBezTo>
                  <a:lnTo>
                    <a:pt x="62578" y="62578"/>
                  </a:lnTo>
                  <a:cubicBezTo>
                    <a:pt x="62578" y="62578"/>
                    <a:pt x="61133" y="62043"/>
                    <a:pt x="60170" y="61829"/>
                  </a:cubicBezTo>
                  <a:cubicBezTo>
                    <a:pt x="59152" y="61615"/>
                    <a:pt x="58831" y="61133"/>
                    <a:pt x="59313" y="60865"/>
                  </a:cubicBezTo>
                  <a:cubicBezTo>
                    <a:pt x="59795" y="60597"/>
                    <a:pt x="60062" y="60651"/>
                    <a:pt x="60865" y="60009"/>
                  </a:cubicBezTo>
                  <a:cubicBezTo>
                    <a:pt x="61615" y="59366"/>
                    <a:pt x="62739" y="59366"/>
                    <a:pt x="62846" y="58938"/>
                  </a:cubicBezTo>
                  <a:cubicBezTo>
                    <a:pt x="62953" y="58510"/>
                    <a:pt x="62364" y="57011"/>
                    <a:pt x="61722" y="56904"/>
                  </a:cubicBezTo>
                  <a:cubicBezTo>
                    <a:pt x="61672" y="56893"/>
                    <a:pt x="61624" y="56887"/>
                    <a:pt x="61578" y="56887"/>
                  </a:cubicBezTo>
                  <a:cubicBezTo>
                    <a:pt x="61181" y="56887"/>
                    <a:pt x="60906" y="57286"/>
                    <a:pt x="60330" y="57814"/>
                  </a:cubicBezTo>
                  <a:cubicBezTo>
                    <a:pt x="59688" y="58456"/>
                    <a:pt x="59955" y="57974"/>
                    <a:pt x="59527" y="58403"/>
                  </a:cubicBezTo>
                  <a:cubicBezTo>
                    <a:pt x="59401" y="58554"/>
                    <a:pt x="59263" y="58658"/>
                    <a:pt x="59169" y="58658"/>
                  </a:cubicBezTo>
                  <a:cubicBezTo>
                    <a:pt x="59064" y="58658"/>
                    <a:pt x="59014" y="58528"/>
                    <a:pt x="59099" y="58189"/>
                  </a:cubicBezTo>
                  <a:cubicBezTo>
                    <a:pt x="59260" y="57600"/>
                    <a:pt x="59045" y="55887"/>
                    <a:pt x="58885" y="55512"/>
                  </a:cubicBezTo>
                  <a:cubicBezTo>
                    <a:pt x="58808" y="55378"/>
                    <a:pt x="58732" y="55333"/>
                    <a:pt x="58643" y="55333"/>
                  </a:cubicBezTo>
                  <a:cubicBezTo>
                    <a:pt x="58483" y="55333"/>
                    <a:pt x="58284" y="55478"/>
                    <a:pt x="57975" y="55512"/>
                  </a:cubicBezTo>
                  <a:cubicBezTo>
                    <a:pt x="57707" y="55512"/>
                    <a:pt x="56583" y="55726"/>
                    <a:pt x="56583" y="55726"/>
                  </a:cubicBezTo>
                  <a:cubicBezTo>
                    <a:pt x="56155" y="55833"/>
                    <a:pt x="56529" y="56636"/>
                    <a:pt x="56636" y="57225"/>
                  </a:cubicBezTo>
                  <a:cubicBezTo>
                    <a:pt x="56797" y="57867"/>
                    <a:pt x="56797" y="58403"/>
                    <a:pt x="56744" y="58938"/>
                  </a:cubicBezTo>
                  <a:cubicBezTo>
                    <a:pt x="56690" y="59473"/>
                    <a:pt x="56315" y="60330"/>
                    <a:pt x="55726" y="60758"/>
                  </a:cubicBezTo>
                  <a:cubicBezTo>
                    <a:pt x="55138" y="61186"/>
                    <a:pt x="54174" y="62203"/>
                    <a:pt x="53692" y="62471"/>
                  </a:cubicBezTo>
                  <a:cubicBezTo>
                    <a:pt x="53210" y="62739"/>
                    <a:pt x="52354" y="63167"/>
                    <a:pt x="52033" y="63381"/>
                  </a:cubicBezTo>
                  <a:cubicBezTo>
                    <a:pt x="51712" y="63595"/>
                    <a:pt x="49892" y="64345"/>
                    <a:pt x="49463" y="64452"/>
                  </a:cubicBezTo>
                  <a:cubicBezTo>
                    <a:pt x="49222" y="64505"/>
                    <a:pt x="48901" y="64519"/>
                    <a:pt x="48567" y="64519"/>
                  </a:cubicBezTo>
                  <a:cubicBezTo>
                    <a:pt x="48232" y="64519"/>
                    <a:pt x="47884" y="64505"/>
                    <a:pt x="47590" y="64505"/>
                  </a:cubicBezTo>
                  <a:cubicBezTo>
                    <a:pt x="47054" y="64452"/>
                    <a:pt x="44217" y="63381"/>
                    <a:pt x="43361" y="62525"/>
                  </a:cubicBezTo>
                  <a:cubicBezTo>
                    <a:pt x="41273" y="60490"/>
                    <a:pt x="32708" y="50105"/>
                    <a:pt x="31049" y="40951"/>
                  </a:cubicBezTo>
                  <a:cubicBezTo>
                    <a:pt x="30941" y="40416"/>
                    <a:pt x="31584" y="29871"/>
                    <a:pt x="31530" y="19700"/>
                  </a:cubicBezTo>
                  <a:cubicBezTo>
                    <a:pt x="31530" y="9850"/>
                    <a:pt x="30834" y="321"/>
                    <a:pt x="30834" y="321"/>
                  </a:cubicBezTo>
                  <a:lnTo>
                    <a:pt x="24625" y="0"/>
                  </a:lnTo>
                  <a:close/>
                </a:path>
              </a:pathLst>
            </a:custGeom>
            <a:solidFill>
              <a:srgbClr val="E5AB97"/>
            </a:solidFill>
            <a:ln w="9525" cap="rnd" cmpd="sng">
              <a:solidFill>
                <a:srgbClr val="E5AB97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8" name="Google Shape;828;p22"/>
            <p:cNvSpPr/>
            <p:nvPr/>
          </p:nvSpPr>
          <p:spPr>
            <a:xfrm>
              <a:off x="3583825" y="2217775"/>
              <a:ext cx="210125" cy="100400"/>
            </a:xfrm>
            <a:custGeom>
              <a:avLst/>
              <a:gdLst/>
              <a:ahLst/>
              <a:cxnLst/>
              <a:rect l="l" t="t" r="r" b="b"/>
              <a:pathLst>
                <a:path w="8405" h="4016" extrusionOk="0">
                  <a:moveTo>
                    <a:pt x="7762" y="1"/>
                  </a:moveTo>
                  <a:cubicBezTo>
                    <a:pt x="7548" y="1"/>
                    <a:pt x="6745" y="268"/>
                    <a:pt x="6317" y="536"/>
                  </a:cubicBezTo>
                  <a:cubicBezTo>
                    <a:pt x="5889" y="804"/>
                    <a:pt x="4925" y="1125"/>
                    <a:pt x="4229" y="1125"/>
                  </a:cubicBezTo>
                  <a:cubicBezTo>
                    <a:pt x="3587" y="1125"/>
                    <a:pt x="2463" y="804"/>
                    <a:pt x="2034" y="589"/>
                  </a:cubicBezTo>
                  <a:cubicBezTo>
                    <a:pt x="1660" y="375"/>
                    <a:pt x="857" y="54"/>
                    <a:pt x="375" y="54"/>
                  </a:cubicBezTo>
                  <a:cubicBezTo>
                    <a:pt x="161" y="108"/>
                    <a:pt x="161" y="322"/>
                    <a:pt x="107" y="696"/>
                  </a:cubicBezTo>
                  <a:cubicBezTo>
                    <a:pt x="54" y="1071"/>
                    <a:pt x="54" y="1232"/>
                    <a:pt x="0" y="1767"/>
                  </a:cubicBezTo>
                  <a:cubicBezTo>
                    <a:pt x="0" y="2035"/>
                    <a:pt x="321" y="2356"/>
                    <a:pt x="803" y="2570"/>
                  </a:cubicBezTo>
                  <a:cubicBezTo>
                    <a:pt x="1339" y="2838"/>
                    <a:pt x="2677" y="4015"/>
                    <a:pt x="4283" y="4015"/>
                  </a:cubicBezTo>
                  <a:cubicBezTo>
                    <a:pt x="6156" y="3962"/>
                    <a:pt x="7120" y="2998"/>
                    <a:pt x="7548" y="2624"/>
                  </a:cubicBezTo>
                  <a:cubicBezTo>
                    <a:pt x="7976" y="2302"/>
                    <a:pt x="8405" y="2088"/>
                    <a:pt x="8405" y="1767"/>
                  </a:cubicBezTo>
                  <a:cubicBezTo>
                    <a:pt x="8405" y="1232"/>
                    <a:pt x="8405" y="1071"/>
                    <a:pt x="8298" y="696"/>
                  </a:cubicBezTo>
                  <a:cubicBezTo>
                    <a:pt x="8244" y="322"/>
                    <a:pt x="7976" y="1"/>
                    <a:pt x="7762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9" name="Google Shape;829;p22"/>
            <p:cNvSpPr/>
            <p:nvPr/>
          </p:nvSpPr>
          <p:spPr>
            <a:xfrm>
              <a:off x="3558400" y="2282650"/>
              <a:ext cx="259650" cy="127700"/>
            </a:xfrm>
            <a:custGeom>
              <a:avLst/>
              <a:gdLst/>
              <a:ahLst/>
              <a:cxnLst/>
              <a:rect l="l" t="t" r="r" b="b"/>
              <a:pathLst>
                <a:path w="10386" h="5108" extrusionOk="0">
                  <a:moveTo>
                    <a:pt x="9390" y="1"/>
                  </a:moveTo>
                  <a:cubicBezTo>
                    <a:pt x="9227" y="1"/>
                    <a:pt x="9057" y="126"/>
                    <a:pt x="8886" y="296"/>
                  </a:cubicBezTo>
                  <a:cubicBezTo>
                    <a:pt x="8458" y="671"/>
                    <a:pt x="7709" y="1313"/>
                    <a:pt x="6959" y="1581"/>
                  </a:cubicBezTo>
                  <a:cubicBezTo>
                    <a:pt x="6393" y="1803"/>
                    <a:pt x="5883" y="1877"/>
                    <a:pt x="5424" y="1877"/>
                  </a:cubicBezTo>
                  <a:cubicBezTo>
                    <a:pt x="4886" y="1877"/>
                    <a:pt x="4420" y="1775"/>
                    <a:pt x="4015" y="1688"/>
                  </a:cubicBezTo>
                  <a:cubicBezTo>
                    <a:pt x="3266" y="1474"/>
                    <a:pt x="2891" y="1153"/>
                    <a:pt x="1553" y="350"/>
                  </a:cubicBezTo>
                  <a:cubicBezTo>
                    <a:pt x="1386" y="250"/>
                    <a:pt x="1179" y="130"/>
                    <a:pt x="1007" y="130"/>
                  </a:cubicBezTo>
                  <a:cubicBezTo>
                    <a:pt x="902" y="130"/>
                    <a:pt x="810" y="175"/>
                    <a:pt x="750" y="296"/>
                  </a:cubicBezTo>
                  <a:cubicBezTo>
                    <a:pt x="643" y="510"/>
                    <a:pt x="0" y="2063"/>
                    <a:pt x="321" y="2170"/>
                  </a:cubicBezTo>
                  <a:cubicBezTo>
                    <a:pt x="643" y="2330"/>
                    <a:pt x="910" y="2384"/>
                    <a:pt x="1499" y="2705"/>
                  </a:cubicBezTo>
                  <a:cubicBezTo>
                    <a:pt x="2088" y="2973"/>
                    <a:pt x="4122" y="4151"/>
                    <a:pt x="4604" y="4579"/>
                  </a:cubicBezTo>
                  <a:cubicBezTo>
                    <a:pt x="4959" y="4934"/>
                    <a:pt x="5314" y="5108"/>
                    <a:pt x="5647" y="5108"/>
                  </a:cubicBezTo>
                  <a:cubicBezTo>
                    <a:pt x="5968" y="5108"/>
                    <a:pt x="6269" y="4947"/>
                    <a:pt x="6531" y="4632"/>
                  </a:cubicBezTo>
                  <a:cubicBezTo>
                    <a:pt x="7066" y="4043"/>
                    <a:pt x="8833" y="2866"/>
                    <a:pt x="9422" y="2598"/>
                  </a:cubicBezTo>
                  <a:cubicBezTo>
                    <a:pt x="10118" y="2277"/>
                    <a:pt x="10278" y="2545"/>
                    <a:pt x="10332" y="2170"/>
                  </a:cubicBezTo>
                  <a:cubicBezTo>
                    <a:pt x="10385" y="1742"/>
                    <a:pt x="10010" y="778"/>
                    <a:pt x="9796" y="350"/>
                  </a:cubicBezTo>
                  <a:cubicBezTo>
                    <a:pt x="9671" y="99"/>
                    <a:pt x="9533" y="1"/>
                    <a:pt x="9390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22"/>
            <p:cNvSpPr/>
            <p:nvPr/>
          </p:nvSpPr>
          <p:spPr>
            <a:xfrm>
              <a:off x="3547675" y="2353275"/>
              <a:ext cx="144575" cy="99600"/>
            </a:xfrm>
            <a:custGeom>
              <a:avLst/>
              <a:gdLst/>
              <a:ahLst/>
              <a:cxnLst/>
              <a:rect l="l" t="t" r="r" b="b"/>
              <a:pathLst>
                <a:path w="5783" h="3984" extrusionOk="0">
                  <a:moveTo>
                    <a:pt x="725" y="1"/>
                  </a:moveTo>
                  <a:cubicBezTo>
                    <a:pt x="408" y="1"/>
                    <a:pt x="1" y="577"/>
                    <a:pt x="1" y="951"/>
                  </a:cubicBezTo>
                  <a:cubicBezTo>
                    <a:pt x="1" y="1379"/>
                    <a:pt x="536" y="1272"/>
                    <a:pt x="1018" y="1647"/>
                  </a:cubicBezTo>
                  <a:cubicBezTo>
                    <a:pt x="1500" y="2021"/>
                    <a:pt x="3159" y="3146"/>
                    <a:pt x="4016" y="3520"/>
                  </a:cubicBezTo>
                  <a:cubicBezTo>
                    <a:pt x="4451" y="3707"/>
                    <a:pt x="4724" y="3984"/>
                    <a:pt x="4970" y="3984"/>
                  </a:cubicBezTo>
                  <a:cubicBezTo>
                    <a:pt x="5148" y="3984"/>
                    <a:pt x="5313" y="3840"/>
                    <a:pt x="5515" y="3413"/>
                  </a:cubicBezTo>
                  <a:cubicBezTo>
                    <a:pt x="5729" y="2931"/>
                    <a:pt x="5782" y="2503"/>
                    <a:pt x="4979" y="2128"/>
                  </a:cubicBezTo>
                  <a:cubicBezTo>
                    <a:pt x="4230" y="1754"/>
                    <a:pt x="2410" y="951"/>
                    <a:pt x="857" y="41"/>
                  </a:cubicBezTo>
                  <a:cubicBezTo>
                    <a:pt x="816" y="13"/>
                    <a:pt x="771" y="1"/>
                    <a:pt x="725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22"/>
            <p:cNvSpPr/>
            <p:nvPr/>
          </p:nvSpPr>
          <p:spPr>
            <a:xfrm>
              <a:off x="3523600" y="2389575"/>
              <a:ext cx="144550" cy="125300"/>
            </a:xfrm>
            <a:custGeom>
              <a:avLst/>
              <a:gdLst/>
              <a:ahLst/>
              <a:cxnLst/>
              <a:rect l="l" t="t" r="r" b="b"/>
              <a:pathLst>
                <a:path w="5782" h="5012" extrusionOk="0">
                  <a:moveTo>
                    <a:pt x="906" y="0"/>
                  </a:moveTo>
                  <a:cubicBezTo>
                    <a:pt x="810" y="0"/>
                    <a:pt x="703" y="106"/>
                    <a:pt x="482" y="355"/>
                  </a:cubicBezTo>
                  <a:cubicBezTo>
                    <a:pt x="107" y="837"/>
                    <a:pt x="0" y="837"/>
                    <a:pt x="0" y="1212"/>
                  </a:cubicBezTo>
                  <a:cubicBezTo>
                    <a:pt x="0" y="1587"/>
                    <a:pt x="536" y="1640"/>
                    <a:pt x="803" y="1854"/>
                  </a:cubicBezTo>
                  <a:cubicBezTo>
                    <a:pt x="2088" y="2764"/>
                    <a:pt x="2035" y="3514"/>
                    <a:pt x="3212" y="4370"/>
                  </a:cubicBezTo>
                  <a:cubicBezTo>
                    <a:pt x="3816" y="4806"/>
                    <a:pt x="4104" y="5011"/>
                    <a:pt x="4328" y="5011"/>
                  </a:cubicBezTo>
                  <a:cubicBezTo>
                    <a:pt x="4461" y="5011"/>
                    <a:pt x="4571" y="4938"/>
                    <a:pt x="4711" y="4798"/>
                  </a:cubicBezTo>
                  <a:cubicBezTo>
                    <a:pt x="5086" y="4531"/>
                    <a:pt x="5568" y="3835"/>
                    <a:pt x="5728" y="3353"/>
                  </a:cubicBezTo>
                  <a:cubicBezTo>
                    <a:pt x="5782" y="3085"/>
                    <a:pt x="5407" y="2818"/>
                    <a:pt x="5086" y="2604"/>
                  </a:cubicBezTo>
                  <a:cubicBezTo>
                    <a:pt x="4443" y="2282"/>
                    <a:pt x="2623" y="1158"/>
                    <a:pt x="2088" y="891"/>
                  </a:cubicBezTo>
                  <a:cubicBezTo>
                    <a:pt x="1767" y="676"/>
                    <a:pt x="1553" y="462"/>
                    <a:pt x="1232" y="248"/>
                  </a:cubicBezTo>
                  <a:cubicBezTo>
                    <a:pt x="1076" y="93"/>
                    <a:pt x="996" y="0"/>
                    <a:pt x="90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22"/>
            <p:cNvSpPr/>
            <p:nvPr/>
          </p:nvSpPr>
          <p:spPr>
            <a:xfrm>
              <a:off x="3471400" y="2434950"/>
              <a:ext cx="160625" cy="143325"/>
            </a:xfrm>
            <a:custGeom>
              <a:avLst/>
              <a:gdLst/>
              <a:ahLst/>
              <a:cxnLst/>
              <a:rect l="l" t="t" r="r" b="b"/>
              <a:pathLst>
                <a:path w="6425" h="5733" extrusionOk="0">
                  <a:moveTo>
                    <a:pt x="1650" y="1"/>
                  </a:moveTo>
                  <a:cubicBezTo>
                    <a:pt x="1594" y="1"/>
                    <a:pt x="1543" y="13"/>
                    <a:pt x="1499" y="39"/>
                  </a:cubicBezTo>
                  <a:cubicBezTo>
                    <a:pt x="1285" y="200"/>
                    <a:pt x="375" y="682"/>
                    <a:pt x="161" y="1377"/>
                  </a:cubicBezTo>
                  <a:cubicBezTo>
                    <a:pt x="1" y="2073"/>
                    <a:pt x="482" y="2020"/>
                    <a:pt x="1018" y="2609"/>
                  </a:cubicBezTo>
                  <a:cubicBezTo>
                    <a:pt x="1660" y="3305"/>
                    <a:pt x="3427" y="4911"/>
                    <a:pt x="4283" y="5446"/>
                  </a:cubicBezTo>
                  <a:cubicBezTo>
                    <a:pt x="4654" y="5654"/>
                    <a:pt x="4964" y="5732"/>
                    <a:pt x="5214" y="5732"/>
                  </a:cubicBezTo>
                  <a:cubicBezTo>
                    <a:pt x="5543" y="5732"/>
                    <a:pt x="5768" y="5598"/>
                    <a:pt x="5889" y="5446"/>
                  </a:cubicBezTo>
                  <a:cubicBezTo>
                    <a:pt x="6050" y="5125"/>
                    <a:pt x="6210" y="4803"/>
                    <a:pt x="6317" y="4268"/>
                  </a:cubicBezTo>
                  <a:cubicBezTo>
                    <a:pt x="6424" y="3840"/>
                    <a:pt x="5889" y="3626"/>
                    <a:pt x="5247" y="3144"/>
                  </a:cubicBezTo>
                  <a:cubicBezTo>
                    <a:pt x="4551" y="2662"/>
                    <a:pt x="3427" y="1324"/>
                    <a:pt x="2731" y="628"/>
                  </a:cubicBezTo>
                  <a:cubicBezTo>
                    <a:pt x="2372" y="315"/>
                    <a:pt x="1939" y="1"/>
                    <a:pt x="1650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22"/>
            <p:cNvSpPr/>
            <p:nvPr/>
          </p:nvSpPr>
          <p:spPr>
            <a:xfrm>
              <a:off x="3724350" y="2410125"/>
              <a:ext cx="160425" cy="117550"/>
            </a:xfrm>
            <a:custGeom>
              <a:avLst/>
              <a:gdLst/>
              <a:ahLst/>
              <a:cxnLst/>
              <a:rect l="l" t="t" r="r" b="b"/>
              <a:pathLst>
                <a:path w="6417" h="4702" extrusionOk="0">
                  <a:moveTo>
                    <a:pt x="5050" y="0"/>
                  </a:moveTo>
                  <a:cubicBezTo>
                    <a:pt x="4700" y="0"/>
                    <a:pt x="4277" y="107"/>
                    <a:pt x="3961" y="336"/>
                  </a:cubicBezTo>
                  <a:cubicBezTo>
                    <a:pt x="3426" y="711"/>
                    <a:pt x="642" y="2370"/>
                    <a:pt x="321" y="2638"/>
                  </a:cubicBezTo>
                  <a:cubicBezTo>
                    <a:pt x="0" y="2852"/>
                    <a:pt x="0" y="3120"/>
                    <a:pt x="161" y="3602"/>
                  </a:cubicBezTo>
                  <a:cubicBezTo>
                    <a:pt x="428" y="4137"/>
                    <a:pt x="642" y="4458"/>
                    <a:pt x="910" y="4672"/>
                  </a:cubicBezTo>
                  <a:cubicBezTo>
                    <a:pt x="937" y="4692"/>
                    <a:pt x="970" y="4701"/>
                    <a:pt x="1009" y="4701"/>
                  </a:cubicBezTo>
                  <a:cubicBezTo>
                    <a:pt x="1284" y="4701"/>
                    <a:pt x="1846" y="4244"/>
                    <a:pt x="2409" y="3869"/>
                  </a:cubicBezTo>
                  <a:cubicBezTo>
                    <a:pt x="3051" y="3441"/>
                    <a:pt x="5353" y="2263"/>
                    <a:pt x="5942" y="2049"/>
                  </a:cubicBezTo>
                  <a:cubicBezTo>
                    <a:pt x="6120" y="1968"/>
                    <a:pt x="6156" y="1941"/>
                    <a:pt x="6127" y="1941"/>
                  </a:cubicBezTo>
                  <a:cubicBezTo>
                    <a:pt x="6111" y="1941"/>
                    <a:pt x="6071" y="1951"/>
                    <a:pt x="6025" y="1964"/>
                  </a:cubicBezTo>
                  <a:lnTo>
                    <a:pt x="6025" y="1964"/>
                  </a:lnTo>
                  <a:cubicBezTo>
                    <a:pt x="6240" y="1850"/>
                    <a:pt x="6416" y="1660"/>
                    <a:pt x="6210" y="1246"/>
                  </a:cubicBezTo>
                  <a:cubicBezTo>
                    <a:pt x="5942" y="765"/>
                    <a:pt x="5888" y="550"/>
                    <a:pt x="5674" y="229"/>
                  </a:cubicBezTo>
                  <a:cubicBezTo>
                    <a:pt x="5600" y="80"/>
                    <a:pt x="5352" y="0"/>
                    <a:pt x="5050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22"/>
            <p:cNvSpPr/>
            <p:nvPr/>
          </p:nvSpPr>
          <p:spPr>
            <a:xfrm>
              <a:off x="3693550" y="2352425"/>
              <a:ext cx="160400" cy="116850"/>
            </a:xfrm>
            <a:custGeom>
              <a:avLst/>
              <a:gdLst/>
              <a:ahLst/>
              <a:cxnLst/>
              <a:rect l="l" t="t" r="r" b="b"/>
              <a:pathLst>
                <a:path w="6416" h="4674" extrusionOk="0">
                  <a:moveTo>
                    <a:pt x="5018" y="1"/>
                  </a:moveTo>
                  <a:cubicBezTo>
                    <a:pt x="4675" y="1"/>
                    <a:pt x="4268" y="94"/>
                    <a:pt x="3962" y="289"/>
                  </a:cubicBezTo>
                  <a:cubicBezTo>
                    <a:pt x="3427" y="664"/>
                    <a:pt x="643" y="2323"/>
                    <a:pt x="322" y="2591"/>
                  </a:cubicBezTo>
                  <a:cubicBezTo>
                    <a:pt x="1" y="2858"/>
                    <a:pt x="1" y="3073"/>
                    <a:pt x="215" y="3608"/>
                  </a:cubicBezTo>
                  <a:cubicBezTo>
                    <a:pt x="429" y="4090"/>
                    <a:pt x="643" y="4464"/>
                    <a:pt x="911" y="4625"/>
                  </a:cubicBezTo>
                  <a:cubicBezTo>
                    <a:pt x="944" y="4659"/>
                    <a:pt x="989" y="4674"/>
                    <a:pt x="1042" y="4674"/>
                  </a:cubicBezTo>
                  <a:cubicBezTo>
                    <a:pt x="1327" y="4674"/>
                    <a:pt x="1868" y="4237"/>
                    <a:pt x="2410" y="3875"/>
                  </a:cubicBezTo>
                  <a:cubicBezTo>
                    <a:pt x="3052" y="3447"/>
                    <a:pt x="5354" y="2216"/>
                    <a:pt x="5943" y="2002"/>
                  </a:cubicBezTo>
                  <a:cubicBezTo>
                    <a:pt x="6116" y="1939"/>
                    <a:pt x="6155" y="1918"/>
                    <a:pt x="6130" y="1918"/>
                  </a:cubicBezTo>
                  <a:cubicBezTo>
                    <a:pt x="6115" y="1918"/>
                    <a:pt x="6078" y="1925"/>
                    <a:pt x="6033" y="1936"/>
                  </a:cubicBezTo>
                  <a:lnTo>
                    <a:pt x="6033" y="1936"/>
                  </a:lnTo>
                  <a:cubicBezTo>
                    <a:pt x="6244" y="1833"/>
                    <a:pt x="6415" y="1621"/>
                    <a:pt x="6210" y="1252"/>
                  </a:cubicBezTo>
                  <a:cubicBezTo>
                    <a:pt x="5943" y="717"/>
                    <a:pt x="5889" y="503"/>
                    <a:pt x="5675" y="235"/>
                  </a:cubicBezTo>
                  <a:cubicBezTo>
                    <a:pt x="5598" y="81"/>
                    <a:pt x="5335" y="1"/>
                    <a:pt x="5018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22"/>
            <p:cNvSpPr/>
            <p:nvPr/>
          </p:nvSpPr>
          <p:spPr>
            <a:xfrm>
              <a:off x="3752450" y="2473250"/>
              <a:ext cx="167300" cy="114750"/>
            </a:xfrm>
            <a:custGeom>
              <a:avLst/>
              <a:gdLst/>
              <a:ahLst/>
              <a:cxnLst/>
              <a:rect l="l" t="t" r="r" b="b"/>
              <a:pathLst>
                <a:path w="6692" h="4590" extrusionOk="0">
                  <a:moveTo>
                    <a:pt x="5362" y="1"/>
                  </a:moveTo>
                  <a:cubicBezTo>
                    <a:pt x="5292" y="1"/>
                    <a:pt x="5231" y="21"/>
                    <a:pt x="5193" y="60"/>
                  </a:cubicBezTo>
                  <a:cubicBezTo>
                    <a:pt x="5032" y="220"/>
                    <a:pt x="3694" y="488"/>
                    <a:pt x="3051" y="1023"/>
                  </a:cubicBezTo>
                  <a:cubicBezTo>
                    <a:pt x="2248" y="1612"/>
                    <a:pt x="1767" y="1933"/>
                    <a:pt x="857" y="2522"/>
                  </a:cubicBezTo>
                  <a:cubicBezTo>
                    <a:pt x="696" y="2629"/>
                    <a:pt x="0" y="3004"/>
                    <a:pt x="161" y="3379"/>
                  </a:cubicBezTo>
                  <a:cubicBezTo>
                    <a:pt x="268" y="3753"/>
                    <a:pt x="268" y="3967"/>
                    <a:pt x="643" y="4396"/>
                  </a:cubicBezTo>
                  <a:cubicBezTo>
                    <a:pt x="765" y="4536"/>
                    <a:pt x="905" y="4590"/>
                    <a:pt x="1051" y="4590"/>
                  </a:cubicBezTo>
                  <a:cubicBezTo>
                    <a:pt x="1351" y="4590"/>
                    <a:pt x="1675" y="4362"/>
                    <a:pt x="1927" y="4181"/>
                  </a:cubicBezTo>
                  <a:cubicBezTo>
                    <a:pt x="2302" y="3860"/>
                    <a:pt x="3801" y="2683"/>
                    <a:pt x="4390" y="2415"/>
                  </a:cubicBezTo>
                  <a:cubicBezTo>
                    <a:pt x="5032" y="2094"/>
                    <a:pt x="5353" y="2040"/>
                    <a:pt x="6049" y="1666"/>
                  </a:cubicBezTo>
                  <a:cubicBezTo>
                    <a:pt x="6692" y="1344"/>
                    <a:pt x="6103" y="1237"/>
                    <a:pt x="5996" y="648"/>
                  </a:cubicBezTo>
                  <a:cubicBezTo>
                    <a:pt x="5914" y="201"/>
                    <a:pt x="5586" y="1"/>
                    <a:pt x="5362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22"/>
            <p:cNvSpPr/>
            <p:nvPr/>
          </p:nvSpPr>
          <p:spPr>
            <a:xfrm>
              <a:off x="3785900" y="2521825"/>
              <a:ext cx="149900" cy="111650"/>
            </a:xfrm>
            <a:custGeom>
              <a:avLst/>
              <a:gdLst/>
              <a:ahLst/>
              <a:cxnLst/>
              <a:rect l="l" t="t" r="r" b="b"/>
              <a:pathLst>
                <a:path w="5996" h="4466" extrusionOk="0">
                  <a:moveTo>
                    <a:pt x="5082" y="0"/>
                  </a:moveTo>
                  <a:cubicBezTo>
                    <a:pt x="4955" y="0"/>
                    <a:pt x="4799" y="58"/>
                    <a:pt x="4604" y="204"/>
                  </a:cubicBezTo>
                  <a:cubicBezTo>
                    <a:pt x="3962" y="633"/>
                    <a:pt x="1767" y="1917"/>
                    <a:pt x="1553" y="2078"/>
                  </a:cubicBezTo>
                  <a:cubicBezTo>
                    <a:pt x="696" y="2720"/>
                    <a:pt x="0" y="2881"/>
                    <a:pt x="161" y="3416"/>
                  </a:cubicBezTo>
                  <a:cubicBezTo>
                    <a:pt x="268" y="3898"/>
                    <a:pt x="643" y="4219"/>
                    <a:pt x="803" y="4433"/>
                  </a:cubicBezTo>
                  <a:cubicBezTo>
                    <a:pt x="832" y="4455"/>
                    <a:pt x="869" y="4465"/>
                    <a:pt x="913" y="4465"/>
                  </a:cubicBezTo>
                  <a:cubicBezTo>
                    <a:pt x="1190" y="4465"/>
                    <a:pt x="1733" y="4061"/>
                    <a:pt x="2195" y="3737"/>
                  </a:cubicBezTo>
                  <a:cubicBezTo>
                    <a:pt x="3105" y="3149"/>
                    <a:pt x="4283" y="2292"/>
                    <a:pt x="5139" y="1757"/>
                  </a:cubicBezTo>
                  <a:cubicBezTo>
                    <a:pt x="5728" y="1382"/>
                    <a:pt x="5728" y="1543"/>
                    <a:pt x="5835" y="1328"/>
                  </a:cubicBezTo>
                  <a:cubicBezTo>
                    <a:pt x="5996" y="1114"/>
                    <a:pt x="5942" y="1275"/>
                    <a:pt x="5621" y="525"/>
                  </a:cubicBezTo>
                  <a:cubicBezTo>
                    <a:pt x="5509" y="302"/>
                    <a:pt x="5372" y="0"/>
                    <a:pt x="5082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22"/>
            <p:cNvSpPr/>
            <p:nvPr/>
          </p:nvSpPr>
          <p:spPr>
            <a:xfrm>
              <a:off x="3425900" y="2475075"/>
              <a:ext cx="180700" cy="177675"/>
            </a:xfrm>
            <a:custGeom>
              <a:avLst/>
              <a:gdLst/>
              <a:ahLst/>
              <a:cxnLst/>
              <a:rect l="l" t="t" r="r" b="b"/>
              <a:pathLst>
                <a:path w="7228" h="7107" extrusionOk="0">
                  <a:moveTo>
                    <a:pt x="1427" y="0"/>
                  </a:moveTo>
                  <a:cubicBezTo>
                    <a:pt x="1354" y="0"/>
                    <a:pt x="1272" y="28"/>
                    <a:pt x="1178" y="94"/>
                  </a:cubicBezTo>
                  <a:cubicBezTo>
                    <a:pt x="643" y="468"/>
                    <a:pt x="1" y="950"/>
                    <a:pt x="322" y="1539"/>
                  </a:cubicBezTo>
                  <a:cubicBezTo>
                    <a:pt x="911" y="2717"/>
                    <a:pt x="2088" y="4965"/>
                    <a:pt x="4230" y="6036"/>
                  </a:cubicBezTo>
                  <a:cubicBezTo>
                    <a:pt x="6424" y="7106"/>
                    <a:pt x="5728" y="6839"/>
                    <a:pt x="6050" y="6946"/>
                  </a:cubicBezTo>
                  <a:cubicBezTo>
                    <a:pt x="6097" y="6962"/>
                    <a:pt x="6144" y="6969"/>
                    <a:pt x="6190" y="6969"/>
                  </a:cubicBezTo>
                  <a:cubicBezTo>
                    <a:pt x="6448" y="6969"/>
                    <a:pt x="6662" y="6721"/>
                    <a:pt x="6799" y="6357"/>
                  </a:cubicBezTo>
                  <a:cubicBezTo>
                    <a:pt x="7013" y="5929"/>
                    <a:pt x="7174" y="5447"/>
                    <a:pt x="7227" y="5233"/>
                  </a:cubicBezTo>
                  <a:cubicBezTo>
                    <a:pt x="7227" y="4965"/>
                    <a:pt x="7067" y="4644"/>
                    <a:pt x="6317" y="4376"/>
                  </a:cubicBezTo>
                  <a:cubicBezTo>
                    <a:pt x="3962" y="3520"/>
                    <a:pt x="2570" y="1646"/>
                    <a:pt x="2035" y="843"/>
                  </a:cubicBezTo>
                  <a:cubicBezTo>
                    <a:pt x="1902" y="622"/>
                    <a:pt x="1770" y="0"/>
                    <a:pt x="142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22"/>
            <p:cNvSpPr/>
            <p:nvPr/>
          </p:nvSpPr>
          <p:spPr>
            <a:xfrm>
              <a:off x="3807300" y="2565000"/>
              <a:ext cx="149925" cy="104075"/>
            </a:xfrm>
            <a:custGeom>
              <a:avLst/>
              <a:gdLst/>
              <a:ahLst/>
              <a:cxnLst/>
              <a:rect l="l" t="t" r="r" b="b"/>
              <a:pathLst>
                <a:path w="5997" h="4163" extrusionOk="0">
                  <a:moveTo>
                    <a:pt x="5404" y="0"/>
                  </a:moveTo>
                  <a:cubicBezTo>
                    <a:pt x="5323" y="0"/>
                    <a:pt x="5239" y="58"/>
                    <a:pt x="5140" y="137"/>
                  </a:cubicBezTo>
                  <a:cubicBezTo>
                    <a:pt x="4658" y="511"/>
                    <a:pt x="4444" y="565"/>
                    <a:pt x="3802" y="940"/>
                  </a:cubicBezTo>
                  <a:cubicBezTo>
                    <a:pt x="3106" y="1368"/>
                    <a:pt x="2410" y="1796"/>
                    <a:pt x="2089" y="1957"/>
                  </a:cubicBezTo>
                  <a:cubicBezTo>
                    <a:pt x="1607" y="2224"/>
                    <a:pt x="1286" y="2492"/>
                    <a:pt x="965" y="2760"/>
                  </a:cubicBezTo>
                  <a:cubicBezTo>
                    <a:pt x="804" y="2813"/>
                    <a:pt x="1" y="3188"/>
                    <a:pt x="643" y="3937"/>
                  </a:cubicBezTo>
                  <a:cubicBezTo>
                    <a:pt x="786" y="4100"/>
                    <a:pt x="897" y="4162"/>
                    <a:pt x="1013" y="4162"/>
                  </a:cubicBezTo>
                  <a:cubicBezTo>
                    <a:pt x="1202" y="4162"/>
                    <a:pt x="1402" y="3996"/>
                    <a:pt x="1767" y="3830"/>
                  </a:cubicBezTo>
                  <a:cubicBezTo>
                    <a:pt x="2356" y="3563"/>
                    <a:pt x="3641" y="2439"/>
                    <a:pt x="4337" y="2064"/>
                  </a:cubicBezTo>
                  <a:cubicBezTo>
                    <a:pt x="4979" y="1689"/>
                    <a:pt x="5193" y="1475"/>
                    <a:pt x="5568" y="1314"/>
                  </a:cubicBezTo>
                  <a:cubicBezTo>
                    <a:pt x="5889" y="1154"/>
                    <a:pt x="5996" y="1154"/>
                    <a:pt x="5836" y="672"/>
                  </a:cubicBezTo>
                  <a:cubicBezTo>
                    <a:pt x="5667" y="166"/>
                    <a:pt x="5541" y="0"/>
                    <a:pt x="540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22"/>
            <p:cNvSpPr/>
            <p:nvPr/>
          </p:nvSpPr>
          <p:spPr>
            <a:xfrm>
              <a:off x="3352300" y="2505500"/>
              <a:ext cx="230200" cy="204350"/>
            </a:xfrm>
            <a:custGeom>
              <a:avLst/>
              <a:gdLst/>
              <a:ahLst/>
              <a:cxnLst/>
              <a:rect l="l" t="t" r="r" b="b"/>
              <a:pathLst>
                <a:path w="9208" h="8174" extrusionOk="0">
                  <a:moveTo>
                    <a:pt x="2034" y="1"/>
                  </a:moveTo>
                  <a:cubicBezTo>
                    <a:pt x="1446" y="54"/>
                    <a:pt x="1499" y="161"/>
                    <a:pt x="1339" y="590"/>
                  </a:cubicBezTo>
                  <a:cubicBezTo>
                    <a:pt x="1232" y="1018"/>
                    <a:pt x="1124" y="1928"/>
                    <a:pt x="1178" y="2517"/>
                  </a:cubicBezTo>
                  <a:cubicBezTo>
                    <a:pt x="1232" y="3106"/>
                    <a:pt x="750" y="4283"/>
                    <a:pt x="375" y="4604"/>
                  </a:cubicBezTo>
                  <a:cubicBezTo>
                    <a:pt x="0" y="4926"/>
                    <a:pt x="214" y="5407"/>
                    <a:pt x="589" y="5782"/>
                  </a:cubicBezTo>
                  <a:cubicBezTo>
                    <a:pt x="777" y="6033"/>
                    <a:pt x="874" y="6137"/>
                    <a:pt x="986" y="6137"/>
                  </a:cubicBezTo>
                  <a:cubicBezTo>
                    <a:pt x="1065" y="6137"/>
                    <a:pt x="1152" y="6085"/>
                    <a:pt x="1285" y="5996"/>
                  </a:cubicBezTo>
                  <a:cubicBezTo>
                    <a:pt x="1414" y="5911"/>
                    <a:pt x="1645" y="5859"/>
                    <a:pt x="1965" y="5859"/>
                  </a:cubicBezTo>
                  <a:cubicBezTo>
                    <a:pt x="2446" y="5859"/>
                    <a:pt x="3127" y="5975"/>
                    <a:pt x="3962" y="6264"/>
                  </a:cubicBezTo>
                  <a:cubicBezTo>
                    <a:pt x="4979" y="6639"/>
                    <a:pt x="6156" y="7281"/>
                    <a:pt x="6906" y="7709"/>
                  </a:cubicBezTo>
                  <a:cubicBezTo>
                    <a:pt x="7388" y="8019"/>
                    <a:pt x="7670" y="8174"/>
                    <a:pt x="7896" y="8174"/>
                  </a:cubicBezTo>
                  <a:cubicBezTo>
                    <a:pt x="8022" y="8174"/>
                    <a:pt x="8129" y="8126"/>
                    <a:pt x="8244" y="8030"/>
                  </a:cubicBezTo>
                  <a:cubicBezTo>
                    <a:pt x="8565" y="7763"/>
                    <a:pt x="8565" y="7549"/>
                    <a:pt x="8887" y="7013"/>
                  </a:cubicBezTo>
                  <a:cubicBezTo>
                    <a:pt x="9208" y="6425"/>
                    <a:pt x="9047" y="6210"/>
                    <a:pt x="8887" y="6157"/>
                  </a:cubicBezTo>
                  <a:cubicBezTo>
                    <a:pt x="8864" y="6157"/>
                    <a:pt x="8844" y="6157"/>
                    <a:pt x="8824" y="6157"/>
                  </a:cubicBezTo>
                  <a:cubicBezTo>
                    <a:pt x="8654" y="6157"/>
                    <a:pt x="8498" y="6115"/>
                    <a:pt x="7013" y="5300"/>
                  </a:cubicBezTo>
                  <a:cubicBezTo>
                    <a:pt x="5353" y="4390"/>
                    <a:pt x="3480" y="2999"/>
                    <a:pt x="3212" y="804"/>
                  </a:cubicBezTo>
                  <a:cubicBezTo>
                    <a:pt x="3212" y="804"/>
                    <a:pt x="2945" y="108"/>
                    <a:pt x="2837" y="54"/>
                  </a:cubicBezTo>
                  <a:cubicBezTo>
                    <a:pt x="2730" y="54"/>
                    <a:pt x="2623" y="1"/>
                    <a:pt x="2034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22"/>
            <p:cNvSpPr/>
            <p:nvPr/>
          </p:nvSpPr>
          <p:spPr>
            <a:xfrm>
              <a:off x="3294750" y="2516750"/>
              <a:ext cx="73625" cy="104650"/>
            </a:xfrm>
            <a:custGeom>
              <a:avLst/>
              <a:gdLst/>
              <a:ahLst/>
              <a:cxnLst/>
              <a:rect l="l" t="t" r="r" b="b"/>
              <a:pathLst>
                <a:path w="2945" h="4186" extrusionOk="0">
                  <a:moveTo>
                    <a:pt x="2238" y="1"/>
                  </a:moveTo>
                  <a:cubicBezTo>
                    <a:pt x="2157" y="1"/>
                    <a:pt x="2072" y="48"/>
                    <a:pt x="1981" y="140"/>
                  </a:cubicBezTo>
                  <a:cubicBezTo>
                    <a:pt x="1713" y="461"/>
                    <a:pt x="1713" y="782"/>
                    <a:pt x="1178" y="1103"/>
                  </a:cubicBezTo>
                  <a:cubicBezTo>
                    <a:pt x="857" y="1210"/>
                    <a:pt x="215" y="1585"/>
                    <a:pt x="268" y="1906"/>
                  </a:cubicBezTo>
                  <a:cubicBezTo>
                    <a:pt x="322" y="2334"/>
                    <a:pt x="268" y="2549"/>
                    <a:pt x="161" y="2923"/>
                  </a:cubicBezTo>
                  <a:cubicBezTo>
                    <a:pt x="54" y="3298"/>
                    <a:pt x="0" y="3405"/>
                    <a:pt x="322" y="3619"/>
                  </a:cubicBezTo>
                  <a:cubicBezTo>
                    <a:pt x="643" y="3780"/>
                    <a:pt x="857" y="3887"/>
                    <a:pt x="1446" y="4101"/>
                  </a:cubicBezTo>
                  <a:cubicBezTo>
                    <a:pt x="1601" y="4161"/>
                    <a:pt x="1724" y="4186"/>
                    <a:pt x="1824" y="4186"/>
                  </a:cubicBezTo>
                  <a:cubicBezTo>
                    <a:pt x="2171" y="4186"/>
                    <a:pt x="2231" y="3881"/>
                    <a:pt x="2356" y="3673"/>
                  </a:cubicBezTo>
                  <a:cubicBezTo>
                    <a:pt x="2463" y="3352"/>
                    <a:pt x="2570" y="3191"/>
                    <a:pt x="2784" y="2709"/>
                  </a:cubicBezTo>
                  <a:cubicBezTo>
                    <a:pt x="2945" y="2227"/>
                    <a:pt x="2945" y="1210"/>
                    <a:pt x="2677" y="568"/>
                  </a:cubicBezTo>
                  <a:cubicBezTo>
                    <a:pt x="2536" y="180"/>
                    <a:pt x="2395" y="1"/>
                    <a:pt x="2238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22"/>
            <p:cNvSpPr/>
            <p:nvPr/>
          </p:nvSpPr>
          <p:spPr>
            <a:xfrm>
              <a:off x="3230500" y="2454475"/>
              <a:ext cx="128500" cy="145075"/>
            </a:xfrm>
            <a:custGeom>
              <a:avLst/>
              <a:gdLst/>
              <a:ahLst/>
              <a:cxnLst/>
              <a:rect l="l" t="t" r="r" b="b"/>
              <a:pathLst>
                <a:path w="5140" h="5803" extrusionOk="0">
                  <a:moveTo>
                    <a:pt x="3007" y="1"/>
                  </a:moveTo>
                  <a:cubicBezTo>
                    <a:pt x="2701" y="1"/>
                    <a:pt x="2289" y="302"/>
                    <a:pt x="2089" y="543"/>
                  </a:cubicBezTo>
                  <a:cubicBezTo>
                    <a:pt x="1913" y="762"/>
                    <a:pt x="1486" y="946"/>
                    <a:pt x="1013" y="946"/>
                  </a:cubicBezTo>
                  <a:cubicBezTo>
                    <a:pt x="909" y="946"/>
                    <a:pt x="803" y="937"/>
                    <a:pt x="697" y="918"/>
                  </a:cubicBezTo>
                  <a:cubicBezTo>
                    <a:pt x="645" y="913"/>
                    <a:pt x="599" y="911"/>
                    <a:pt x="557" y="911"/>
                  </a:cubicBezTo>
                  <a:cubicBezTo>
                    <a:pt x="125" y="911"/>
                    <a:pt x="206" y="1151"/>
                    <a:pt x="108" y="1346"/>
                  </a:cubicBezTo>
                  <a:cubicBezTo>
                    <a:pt x="1" y="1614"/>
                    <a:pt x="54" y="1881"/>
                    <a:pt x="322" y="1988"/>
                  </a:cubicBezTo>
                  <a:cubicBezTo>
                    <a:pt x="1125" y="2149"/>
                    <a:pt x="536" y="4183"/>
                    <a:pt x="322" y="4772"/>
                  </a:cubicBezTo>
                  <a:cubicBezTo>
                    <a:pt x="162" y="5200"/>
                    <a:pt x="269" y="5414"/>
                    <a:pt x="429" y="5521"/>
                  </a:cubicBezTo>
                  <a:cubicBezTo>
                    <a:pt x="643" y="5628"/>
                    <a:pt x="911" y="5575"/>
                    <a:pt x="1500" y="5735"/>
                  </a:cubicBezTo>
                  <a:cubicBezTo>
                    <a:pt x="1645" y="5777"/>
                    <a:pt x="1750" y="5802"/>
                    <a:pt x="1830" y="5802"/>
                  </a:cubicBezTo>
                  <a:cubicBezTo>
                    <a:pt x="1958" y="5802"/>
                    <a:pt x="2023" y="5739"/>
                    <a:pt x="2089" y="5575"/>
                  </a:cubicBezTo>
                  <a:cubicBezTo>
                    <a:pt x="2196" y="5361"/>
                    <a:pt x="2142" y="4932"/>
                    <a:pt x="2196" y="4504"/>
                  </a:cubicBezTo>
                  <a:cubicBezTo>
                    <a:pt x="2303" y="4076"/>
                    <a:pt x="2463" y="2898"/>
                    <a:pt x="3373" y="2256"/>
                  </a:cubicBezTo>
                  <a:cubicBezTo>
                    <a:pt x="4069" y="1774"/>
                    <a:pt x="4658" y="1881"/>
                    <a:pt x="5140" y="1774"/>
                  </a:cubicBezTo>
                  <a:cubicBezTo>
                    <a:pt x="5140" y="1774"/>
                    <a:pt x="5086" y="1346"/>
                    <a:pt x="4444" y="1078"/>
                  </a:cubicBezTo>
                  <a:cubicBezTo>
                    <a:pt x="4016" y="918"/>
                    <a:pt x="3588" y="596"/>
                    <a:pt x="3266" y="115"/>
                  </a:cubicBezTo>
                  <a:cubicBezTo>
                    <a:pt x="3199" y="34"/>
                    <a:pt x="3109" y="1"/>
                    <a:pt x="3007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22"/>
            <p:cNvSpPr/>
            <p:nvPr/>
          </p:nvSpPr>
          <p:spPr>
            <a:xfrm>
              <a:off x="3210425" y="2409150"/>
              <a:ext cx="84350" cy="55325"/>
            </a:xfrm>
            <a:custGeom>
              <a:avLst/>
              <a:gdLst/>
              <a:ahLst/>
              <a:cxnLst/>
              <a:rect l="l" t="t" r="r" b="b"/>
              <a:pathLst>
                <a:path w="3374" h="2213" extrusionOk="0">
                  <a:moveTo>
                    <a:pt x="2667" y="0"/>
                  </a:moveTo>
                  <a:cubicBezTo>
                    <a:pt x="2440" y="0"/>
                    <a:pt x="2023" y="350"/>
                    <a:pt x="1714" y="482"/>
                  </a:cubicBezTo>
                  <a:cubicBezTo>
                    <a:pt x="1393" y="643"/>
                    <a:pt x="1125" y="911"/>
                    <a:pt x="322" y="911"/>
                  </a:cubicBezTo>
                  <a:cubicBezTo>
                    <a:pt x="1" y="911"/>
                    <a:pt x="55" y="1392"/>
                    <a:pt x="215" y="1767"/>
                  </a:cubicBezTo>
                  <a:cubicBezTo>
                    <a:pt x="386" y="2110"/>
                    <a:pt x="660" y="2212"/>
                    <a:pt x="983" y="2212"/>
                  </a:cubicBezTo>
                  <a:cubicBezTo>
                    <a:pt x="1063" y="2212"/>
                    <a:pt x="1147" y="2206"/>
                    <a:pt x="1232" y="2195"/>
                  </a:cubicBezTo>
                  <a:cubicBezTo>
                    <a:pt x="1875" y="2088"/>
                    <a:pt x="2463" y="1767"/>
                    <a:pt x="2892" y="1499"/>
                  </a:cubicBezTo>
                  <a:cubicBezTo>
                    <a:pt x="3373" y="1232"/>
                    <a:pt x="3213" y="857"/>
                    <a:pt x="3106" y="589"/>
                  </a:cubicBezTo>
                  <a:cubicBezTo>
                    <a:pt x="3052" y="322"/>
                    <a:pt x="2999" y="322"/>
                    <a:pt x="2785" y="54"/>
                  </a:cubicBezTo>
                  <a:cubicBezTo>
                    <a:pt x="2756" y="16"/>
                    <a:pt x="2716" y="0"/>
                    <a:pt x="266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22"/>
            <p:cNvSpPr/>
            <p:nvPr/>
          </p:nvSpPr>
          <p:spPr>
            <a:xfrm>
              <a:off x="3181000" y="2501375"/>
              <a:ext cx="52225" cy="81875"/>
            </a:xfrm>
            <a:custGeom>
              <a:avLst/>
              <a:gdLst/>
              <a:ahLst/>
              <a:cxnLst/>
              <a:rect l="l" t="t" r="r" b="b"/>
              <a:pathLst>
                <a:path w="2089" h="3275" extrusionOk="0">
                  <a:moveTo>
                    <a:pt x="921" y="1"/>
                  </a:moveTo>
                  <a:cubicBezTo>
                    <a:pt x="662" y="1"/>
                    <a:pt x="329" y="28"/>
                    <a:pt x="214" y="219"/>
                  </a:cubicBezTo>
                  <a:cubicBezTo>
                    <a:pt x="0" y="541"/>
                    <a:pt x="161" y="1236"/>
                    <a:pt x="482" y="1504"/>
                  </a:cubicBezTo>
                  <a:cubicBezTo>
                    <a:pt x="750" y="1718"/>
                    <a:pt x="750" y="2307"/>
                    <a:pt x="750" y="2575"/>
                  </a:cubicBezTo>
                  <a:cubicBezTo>
                    <a:pt x="803" y="2842"/>
                    <a:pt x="803" y="3217"/>
                    <a:pt x="803" y="3217"/>
                  </a:cubicBezTo>
                  <a:cubicBezTo>
                    <a:pt x="803" y="3217"/>
                    <a:pt x="1071" y="3217"/>
                    <a:pt x="1392" y="3271"/>
                  </a:cubicBezTo>
                  <a:cubicBezTo>
                    <a:pt x="1406" y="3273"/>
                    <a:pt x="1419" y="3274"/>
                    <a:pt x="1432" y="3274"/>
                  </a:cubicBezTo>
                  <a:cubicBezTo>
                    <a:pt x="1722" y="3274"/>
                    <a:pt x="1823" y="2724"/>
                    <a:pt x="1874" y="2468"/>
                  </a:cubicBezTo>
                  <a:cubicBezTo>
                    <a:pt x="1874" y="2254"/>
                    <a:pt x="1981" y="1718"/>
                    <a:pt x="2034" y="969"/>
                  </a:cubicBezTo>
                  <a:cubicBezTo>
                    <a:pt x="2088" y="219"/>
                    <a:pt x="1499" y="59"/>
                    <a:pt x="1178" y="5"/>
                  </a:cubicBezTo>
                  <a:cubicBezTo>
                    <a:pt x="1117" y="5"/>
                    <a:pt x="1025" y="1"/>
                    <a:pt x="921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22"/>
            <p:cNvSpPr/>
            <p:nvPr/>
          </p:nvSpPr>
          <p:spPr>
            <a:xfrm>
              <a:off x="3106050" y="2474200"/>
              <a:ext cx="72300" cy="55425"/>
            </a:xfrm>
            <a:custGeom>
              <a:avLst/>
              <a:gdLst/>
              <a:ahLst/>
              <a:cxnLst/>
              <a:rect l="l" t="t" r="r" b="b"/>
              <a:pathLst>
                <a:path w="2892" h="2217" extrusionOk="0">
                  <a:moveTo>
                    <a:pt x="1996" y="0"/>
                  </a:moveTo>
                  <a:cubicBezTo>
                    <a:pt x="1831" y="0"/>
                    <a:pt x="1671" y="97"/>
                    <a:pt x="1606" y="289"/>
                  </a:cubicBezTo>
                  <a:cubicBezTo>
                    <a:pt x="1499" y="557"/>
                    <a:pt x="750" y="1039"/>
                    <a:pt x="268" y="1146"/>
                  </a:cubicBezTo>
                  <a:cubicBezTo>
                    <a:pt x="1" y="1253"/>
                    <a:pt x="108" y="1467"/>
                    <a:pt x="108" y="1467"/>
                  </a:cubicBezTo>
                  <a:cubicBezTo>
                    <a:pt x="108" y="1467"/>
                    <a:pt x="322" y="1735"/>
                    <a:pt x="536" y="1895"/>
                  </a:cubicBezTo>
                  <a:cubicBezTo>
                    <a:pt x="804" y="2056"/>
                    <a:pt x="911" y="2216"/>
                    <a:pt x="911" y="2216"/>
                  </a:cubicBezTo>
                  <a:cubicBezTo>
                    <a:pt x="911" y="2216"/>
                    <a:pt x="1178" y="2056"/>
                    <a:pt x="1553" y="2002"/>
                  </a:cubicBezTo>
                  <a:cubicBezTo>
                    <a:pt x="1874" y="1895"/>
                    <a:pt x="2249" y="1842"/>
                    <a:pt x="2463" y="1413"/>
                  </a:cubicBezTo>
                  <a:cubicBezTo>
                    <a:pt x="2624" y="1039"/>
                    <a:pt x="2891" y="771"/>
                    <a:pt x="2784" y="610"/>
                  </a:cubicBezTo>
                  <a:cubicBezTo>
                    <a:pt x="2677" y="396"/>
                    <a:pt x="2570" y="343"/>
                    <a:pt x="2302" y="129"/>
                  </a:cubicBezTo>
                  <a:cubicBezTo>
                    <a:pt x="2217" y="43"/>
                    <a:pt x="2105" y="0"/>
                    <a:pt x="199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22"/>
            <p:cNvSpPr/>
            <p:nvPr/>
          </p:nvSpPr>
          <p:spPr>
            <a:xfrm>
              <a:off x="3081950" y="2444050"/>
              <a:ext cx="70975" cy="52600"/>
            </a:xfrm>
            <a:custGeom>
              <a:avLst/>
              <a:gdLst/>
              <a:ahLst/>
              <a:cxnLst/>
              <a:rect l="l" t="t" r="r" b="b"/>
              <a:pathLst>
                <a:path w="2839" h="2104" extrusionOk="0">
                  <a:moveTo>
                    <a:pt x="1959" y="0"/>
                  </a:moveTo>
                  <a:cubicBezTo>
                    <a:pt x="1900" y="0"/>
                    <a:pt x="1837" y="15"/>
                    <a:pt x="1768" y="50"/>
                  </a:cubicBezTo>
                  <a:cubicBezTo>
                    <a:pt x="1339" y="210"/>
                    <a:pt x="857" y="478"/>
                    <a:pt x="483" y="799"/>
                  </a:cubicBezTo>
                  <a:cubicBezTo>
                    <a:pt x="108" y="1121"/>
                    <a:pt x="1" y="1121"/>
                    <a:pt x="108" y="1388"/>
                  </a:cubicBezTo>
                  <a:cubicBezTo>
                    <a:pt x="215" y="1656"/>
                    <a:pt x="269" y="1870"/>
                    <a:pt x="536" y="2084"/>
                  </a:cubicBezTo>
                  <a:cubicBezTo>
                    <a:pt x="563" y="2097"/>
                    <a:pt x="593" y="2103"/>
                    <a:pt x="625" y="2103"/>
                  </a:cubicBezTo>
                  <a:cubicBezTo>
                    <a:pt x="851" y="2103"/>
                    <a:pt x="1179" y="1816"/>
                    <a:pt x="1179" y="1816"/>
                  </a:cubicBezTo>
                  <a:cubicBezTo>
                    <a:pt x="1500" y="1549"/>
                    <a:pt x="2142" y="1228"/>
                    <a:pt x="2142" y="1228"/>
                  </a:cubicBezTo>
                  <a:cubicBezTo>
                    <a:pt x="2142" y="1228"/>
                    <a:pt x="2838" y="799"/>
                    <a:pt x="2624" y="585"/>
                  </a:cubicBezTo>
                  <a:cubicBezTo>
                    <a:pt x="2444" y="406"/>
                    <a:pt x="2265" y="0"/>
                    <a:pt x="1959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22"/>
            <p:cNvSpPr/>
            <p:nvPr/>
          </p:nvSpPr>
          <p:spPr>
            <a:xfrm>
              <a:off x="3350950" y="2666600"/>
              <a:ext cx="196750" cy="195625"/>
            </a:xfrm>
            <a:custGeom>
              <a:avLst/>
              <a:gdLst/>
              <a:ahLst/>
              <a:cxnLst/>
              <a:rect l="l" t="t" r="r" b="b"/>
              <a:pathLst>
                <a:path w="7870" h="7825" extrusionOk="0">
                  <a:moveTo>
                    <a:pt x="1753" y="1"/>
                  </a:moveTo>
                  <a:cubicBezTo>
                    <a:pt x="1505" y="1"/>
                    <a:pt x="1306" y="43"/>
                    <a:pt x="1178" y="141"/>
                  </a:cubicBezTo>
                  <a:cubicBezTo>
                    <a:pt x="911" y="355"/>
                    <a:pt x="964" y="462"/>
                    <a:pt x="964" y="730"/>
                  </a:cubicBezTo>
                  <a:cubicBezTo>
                    <a:pt x="911" y="1105"/>
                    <a:pt x="911" y="1158"/>
                    <a:pt x="911" y="1694"/>
                  </a:cubicBezTo>
                  <a:cubicBezTo>
                    <a:pt x="955" y="2175"/>
                    <a:pt x="1141" y="2298"/>
                    <a:pt x="1354" y="2298"/>
                  </a:cubicBezTo>
                  <a:cubicBezTo>
                    <a:pt x="1402" y="2298"/>
                    <a:pt x="1451" y="2292"/>
                    <a:pt x="1500" y="2282"/>
                  </a:cubicBezTo>
                  <a:cubicBezTo>
                    <a:pt x="1821" y="2175"/>
                    <a:pt x="1928" y="2229"/>
                    <a:pt x="2517" y="2175"/>
                  </a:cubicBezTo>
                  <a:cubicBezTo>
                    <a:pt x="3213" y="2175"/>
                    <a:pt x="3748" y="2229"/>
                    <a:pt x="3909" y="2711"/>
                  </a:cubicBezTo>
                  <a:cubicBezTo>
                    <a:pt x="4025" y="2967"/>
                    <a:pt x="3909" y="3051"/>
                    <a:pt x="3700" y="3051"/>
                  </a:cubicBezTo>
                  <a:cubicBezTo>
                    <a:pt x="3430" y="3051"/>
                    <a:pt x="3003" y="2908"/>
                    <a:pt x="2731" y="2818"/>
                  </a:cubicBezTo>
                  <a:cubicBezTo>
                    <a:pt x="2329" y="2697"/>
                    <a:pt x="2048" y="2637"/>
                    <a:pt x="1639" y="2637"/>
                  </a:cubicBezTo>
                  <a:cubicBezTo>
                    <a:pt x="1503" y="2637"/>
                    <a:pt x="1352" y="2644"/>
                    <a:pt x="1178" y="2657"/>
                  </a:cubicBezTo>
                  <a:cubicBezTo>
                    <a:pt x="804" y="2657"/>
                    <a:pt x="750" y="2925"/>
                    <a:pt x="590" y="3353"/>
                  </a:cubicBezTo>
                  <a:cubicBezTo>
                    <a:pt x="483" y="3781"/>
                    <a:pt x="161" y="4263"/>
                    <a:pt x="108" y="4852"/>
                  </a:cubicBezTo>
                  <a:cubicBezTo>
                    <a:pt x="1" y="5441"/>
                    <a:pt x="697" y="5655"/>
                    <a:pt x="1446" y="6030"/>
                  </a:cubicBezTo>
                  <a:cubicBezTo>
                    <a:pt x="2196" y="6404"/>
                    <a:pt x="3909" y="7100"/>
                    <a:pt x="4283" y="7636"/>
                  </a:cubicBezTo>
                  <a:cubicBezTo>
                    <a:pt x="4387" y="7769"/>
                    <a:pt x="4524" y="7824"/>
                    <a:pt x="4672" y="7824"/>
                  </a:cubicBezTo>
                  <a:cubicBezTo>
                    <a:pt x="5058" y="7824"/>
                    <a:pt x="5520" y="7448"/>
                    <a:pt x="5675" y="7100"/>
                  </a:cubicBezTo>
                  <a:cubicBezTo>
                    <a:pt x="5889" y="6618"/>
                    <a:pt x="5782" y="6886"/>
                    <a:pt x="5943" y="6404"/>
                  </a:cubicBezTo>
                  <a:cubicBezTo>
                    <a:pt x="6210" y="5923"/>
                    <a:pt x="5943" y="5762"/>
                    <a:pt x="5782" y="5655"/>
                  </a:cubicBezTo>
                  <a:cubicBezTo>
                    <a:pt x="5622" y="5494"/>
                    <a:pt x="5407" y="5441"/>
                    <a:pt x="4872" y="5280"/>
                  </a:cubicBezTo>
                  <a:cubicBezTo>
                    <a:pt x="4337" y="5120"/>
                    <a:pt x="4497" y="4745"/>
                    <a:pt x="5033" y="4745"/>
                  </a:cubicBezTo>
                  <a:cubicBezTo>
                    <a:pt x="5568" y="4798"/>
                    <a:pt x="5622" y="5173"/>
                    <a:pt x="6157" y="5227"/>
                  </a:cubicBezTo>
                  <a:cubicBezTo>
                    <a:pt x="6266" y="5248"/>
                    <a:pt x="6351" y="5259"/>
                    <a:pt x="6419" y="5259"/>
                  </a:cubicBezTo>
                  <a:cubicBezTo>
                    <a:pt x="6684" y="5259"/>
                    <a:pt x="6693" y="5097"/>
                    <a:pt x="6906" y="4798"/>
                  </a:cubicBezTo>
                  <a:cubicBezTo>
                    <a:pt x="7174" y="4370"/>
                    <a:pt x="7174" y="4317"/>
                    <a:pt x="7442" y="3835"/>
                  </a:cubicBezTo>
                  <a:cubicBezTo>
                    <a:pt x="7656" y="3353"/>
                    <a:pt x="7870" y="2871"/>
                    <a:pt x="7870" y="2604"/>
                  </a:cubicBezTo>
                  <a:cubicBezTo>
                    <a:pt x="7816" y="2389"/>
                    <a:pt x="7335" y="2015"/>
                    <a:pt x="6050" y="1372"/>
                  </a:cubicBezTo>
                  <a:cubicBezTo>
                    <a:pt x="4956" y="847"/>
                    <a:pt x="2862" y="1"/>
                    <a:pt x="1753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22"/>
            <p:cNvSpPr/>
            <p:nvPr/>
          </p:nvSpPr>
          <p:spPr>
            <a:xfrm>
              <a:off x="3120775" y="2521750"/>
              <a:ext cx="81650" cy="69525"/>
            </a:xfrm>
            <a:custGeom>
              <a:avLst/>
              <a:gdLst/>
              <a:ahLst/>
              <a:cxnLst/>
              <a:rect l="l" t="t" r="r" b="b"/>
              <a:pathLst>
                <a:path w="3266" h="2781" extrusionOk="0">
                  <a:moveTo>
                    <a:pt x="1191" y="1"/>
                  </a:moveTo>
                  <a:cubicBezTo>
                    <a:pt x="1010" y="1"/>
                    <a:pt x="774" y="63"/>
                    <a:pt x="589" y="100"/>
                  </a:cubicBezTo>
                  <a:cubicBezTo>
                    <a:pt x="375" y="154"/>
                    <a:pt x="0" y="368"/>
                    <a:pt x="0" y="368"/>
                  </a:cubicBezTo>
                  <a:cubicBezTo>
                    <a:pt x="0" y="582"/>
                    <a:pt x="268" y="796"/>
                    <a:pt x="589" y="1064"/>
                  </a:cubicBezTo>
                  <a:cubicBezTo>
                    <a:pt x="910" y="1331"/>
                    <a:pt x="1071" y="1653"/>
                    <a:pt x="1017" y="1974"/>
                  </a:cubicBezTo>
                  <a:cubicBezTo>
                    <a:pt x="966" y="2280"/>
                    <a:pt x="915" y="2781"/>
                    <a:pt x="1328" y="2781"/>
                  </a:cubicBezTo>
                  <a:cubicBezTo>
                    <a:pt x="1348" y="2781"/>
                    <a:pt x="1370" y="2779"/>
                    <a:pt x="1392" y="2777"/>
                  </a:cubicBezTo>
                  <a:cubicBezTo>
                    <a:pt x="1874" y="2723"/>
                    <a:pt x="2035" y="2616"/>
                    <a:pt x="2356" y="2563"/>
                  </a:cubicBezTo>
                  <a:cubicBezTo>
                    <a:pt x="2677" y="2509"/>
                    <a:pt x="3105" y="2349"/>
                    <a:pt x="3159" y="2349"/>
                  </a:cubicBezTo>
                  <a:cubicBezTo>
                    <a:pt x="3212" y="2349"/>
                    <a:pt x="3266" y="1439"/>
                    <a:pt x="3212" y="1331"/>
                  </a:cubicBezTo>
                  <a:cubicBezTo>
                    <a:pt x="3186" y="1278"/>
                    <a:pt x="3065" y="1265"/>
                    <a:pt x="2925" y="1265"/>
                  </a:cubicBezTo>
                  <a:cubicBezTo>
                    <a:pt x="2784" y="1265"/>
                    <a:pt x="2623" y="1278"/>
                    <a:pt x="2516" y="1278"/>
                  </a:cubicBezTo>
                  <a:cubicBezTo>
                    <a:pt x="2302" y="1278"/>
                    <a:pt x="2088" y="1010"/>
                    <a:pt x="1928" y="743"/>
                  </a:cubicBezTo>
                  <a:cubicBezTo>
                    <a:pt x="1820" y="528"/>
                    <a:pt x="1606" y="207"/>
                    <a:pt x="1392" y="47"/>
                  </a:cubicBezTo>
                  <a:cubicBezTo>
                    <a:pt x="1342" y="14"/>
                    <a:pt x="1272" y="1"/>
                    <a:pt x="1191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22"/>
            <p:cNvSpPr/>
            <p:nvPr/>
          </p:nvSpPr>
          <p:spPr>
            <a:xfrm>
              <a:off x="3104725" y="2548025"/>
              <a:ext cx="38825" cy="52900"/>
            </a:xfrm>
            <a:custGeom>
              <a:avLst/>
              <a:gdLst/>
              <a:ahLst/>
              <a:cxnLst/>
              <a:rect l="l" t="t" r="r" b="b"/>
              <a:pathLst>
                <a:path w="1553" h="2116" extrusionOk="0">
                  <a:moveTo>
                    <a:pt x="361" y="1"/>
                  </a:moveTo>
                  <a:cubicBezTo>
                    <a:pt x="155" y="1"/>
                    <a:pt x="107" y="191"/>
                    <a:pt x="107" y="334"/>
                  </a:cubicBezTo>
                  <a:cubicBezTo>
                    <a:pt x="54" y="548"/>
                    <a:pt x="0" y="816"/>
                    <a:pt x="161" y="1190"/>
                  </a:cubicBezTo>
                  <a:cubicBezTo>
                    <a:pt x="375" y="1565"/>
                    <a:pt x="0" y="1993"/>
                    <a:pt x="268" y="2101"/>
                  </a:cubicBezTo>
                  <a:cubicBezTo>
                    <a:pt x="288" y="2111"/>
                    <a:pt x="316" y="2115"/>
                    <a:pt x="351" y="2115"/>
                  </a:cubicBezTo>
                  <a:cubicBezTo>
                    <a:pt x="495" y="2115"/>
                    <a:pt x="747" y="2037"/>
                    <a:pt x="964" y="1993"/>
                  </a:cubicBezTo>
                  <a:cubicBezTo>
                    <a:pt x="1231" y="1940"/>
                    <a:pt x="1392" y="1726"/>
                    <a:pt x="1499" y="1619"/>
                  </a:cubicBezTo>
                  <a:cubicBezTo>
                    <a:pt x="1552" y="1512"/>
                    <a:pt x="1499" y="1244"/>
                    <a:pt x="1445" y="976"/>
                  </a:cubicBezTo>
                  <a:cubicBezTo>
                    <a:pt x="1392" y="655"/>
                    <a:pt x="1338" y="548"/>
                    <a:pt x="803" y="173"/>
                  </a:cubicBezTo>
                  <a:cubicBezTo>
                    <a:pt x="607" y="48"/>
                    <a:pt x="464" y="1"/>
                    <a:pt x="361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22"/>
            <p:cNvSpPr/>
            <p:nvPr/>
          </p:nvSpPr>
          <p:spPr>
            <a:xfrm>
              <a:off x="3322850" y="2811125"/>
              <a:ext cx="151250" cy="101825"/>
            </a:xfrm>
            <a:custGeom>
              <a:avLst/>
              <a:gdLst/>
              <a:ahLst/>
              <a:cxnLst/>
              <a:rect l="l" t="t" r="r" b="b"/>
              <a:pathLst>
                <a:path w="6050" h="4073" extrusionOk="0">
                  <a:moveTo>
                    <a:pt x="840" y="0"/>
                  </a:moveTo>
                  <a:cubicBezTo>
                    <a:pt x="711" y="0"/>
                    <a:pt x="583" y="64"/>
                    <a:pt x="482" y="249"/>
                  </a:cubicBezTo>
                  <a:cubicBezTo>
                    <a:pt x="268" y="570"/>
                    <a:pt x="322" y="570"/>
                    <a:pt x="161" y="1159"/>
                  </a:cubicBezTo>
                  <a:cubicBezTo>
                    <a:pt x="1" y="1694"/>
                    <a:pt x="108" y="1801"/>
                    <a:pt x="375" y="1908"/>
                  </a:cubicBezTo>
                  <a:cubicBezTo>
                    <a:pt x="643" y="1962"/>
                    <a:pt x="536" y="1962"/>
                    <a:pt x="1125" y="2069"/>
                  </a:cubicBezTo>
                  <a:cubicBezTo>
                    <a:pt x="1714" y="2176"/>
                    <a:pt x="3480" y="3300"/>
                    <a:pt x="3962" y="3728"/>
                  </a:cubicBezTo>
                  <a:cubicBezTo>
                    <a:pt x="4201" y="3967"/>
                    <a:pt x="4524" y="4073"/>
                    <a:pt x="4790" y="4073"/>
                  </a:cubicBezTo>
                  <a:cubicBezTo>
                    <a:pt x="5001" y="4073"/>
                    <a:pt x="5176" y="4007"/>
                    <a:pt x="5247" y="3889"/>
                  </a:cubicBezTo>
                  <a:cubicBezTo>
                    <a:pt x="5461" y="3621"/>
                    <a:pt x="5568" y="3514"/>
                    <a:pt x="5782" y="3032"/>
                  </a:cubicBezTo>
                  <a:cubicBezTo>
                    <a:pt x="6050" y="2550"/>
                    <a:pt x="5514" y="2336"/>
                    <a:pt x="5247" y="2176"/>
                  </a:cubicBezTo>
                  <a:cubicBezTo>
                    <a:pt x="5033" y="2015"/>
                    <a:pt x="4176" y="1747"/>
                    <a:pt x="3587" y="1319"/>
                  </a:cubicBezTo>
                  <a:cubicBezTo>
                    <a:pt x="3212" y="1105"/>
                    <a:pt x="2463" y="891"/>
                    <a:pt x="1446" y="302"/>
                  </a:cubicBezTo>
                  <a:cubicBezTo>
                    <a:pt x="1409" y="302"/>
                    <a:pt x="1121" y="0"/>
                    <a:pt x="840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22"/>
            <p:cNvSpPr/>
            <p:nvPr/>
          </p:nvSpPr>
          <p:spPr>
            <a:xfrm>
              <a:off x="3246575" y="2922150"/>
              <a:ext cx="60250" cy="50950"/>
            </a:xfrm>
            <a:custGeom>
              <a:avLst/>
              <a:gdLst/>
              <a:ahLst/>
              <a:cxnLst/>
              <a:rect l="l" t="t" r="r" b="b"/>
              <a:pathLst>
                <a:path w="2410" h="2038" extrusionOk="0">
                  <a:moveTo>
                    <a:pt x="1329" y="1"/>
                  </a:moveTo>
                  <a:cubicBezTo>
                    <a:pt x="1137" y="1"/>
                    <a:pt x="912" y="103"/>
                    <a:pt x="750" y="144"/>
                  </a:cubicBezTo>
                  <a:cubicBezTo>
                    <a:pt x="482" y="197"/>
                    <a:pt x="322" y="251"/>
                    <a:pt x="161" y="304"/>
                  </a:cubicBezTo>
                  <a:cubicBezTo>
                    <a:pt x="0" y="411"/>
                    <a:pt x="0" y="465"/>
                    <a:pt x="268" y="625"/>
                  </a:cubicBezTo>
                  <a:cubicBezTo>
                    <a:pt x="643" y="840"/>
                    <a:pt x="696" y="947"/>
                    <a:pt x="750" y="1375"/>
                  </a:cubicBezTo>
                  <a:cubicBezTo>
                    <a:pt x="796" y="1747"/>
                    <a:pt x="1004" y="2038"/>
                    <a:pt x="1339" y="2038"/>
                  </a:cubicBezTo>
                  <a:cubicBezTo>
                    <a:pt x="1389" y="2038"/>
                    <a:pt x="1443" y="2031"/>
                    <a:pt x="1499" y="2017"/>
                  </a:cubicBezTo>
                  <a:cubicBezTo>
                    <a:pt x="1874" y="1910"/>
                    <a:pt x="2409" y="1642"/>
                    <a:pt x="2195" y="1107"/>
                  </a:cubicBezTo>
                  <a:cubicBezTo>
                    <a:pt x="1981" y="625"/>
                    <a:pt x="1713" y="197"/>
                    <a:pt x="1499" y="37"/>
                  </a:cubicBezTo>
                  <a:cubicBezTo>
                    <a:pt x="1448" y="11"/>
                    <a:pt x="1390" y="1"/>
                    <a:pt x="1329" y="1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3E3E3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1" name="Google Shape;851;p22"/>
            <p:cNvSpPr/>
            <p:nvPr/>
          </p:nvSpPr>
          <p:spPr>
            <a:xfrm>
              <a:off x="3185125" y="2922350"/>
              <a:ext cx="42725" cy="62450"/>
            </a:xfrm>
            <a:custGeom>
              <a:avLst/>
              <a:gdLst/>
              <a:ahLst/>
              <a:cxnLst/>
              <a:rect l="l" t="t" r="r" b="b"/>
              <a:pathLst>
                <a:path w="1709" h="2498" extrusionOk="0">
                  <a:moveTo>
                    <a:pt x="479" y="1"/>
                  </a:moveTo>
                  <a:cubicBezTo>
                    <a:pt x="250" y="1"/>
                    <a:pt x="112" y="192"/>
                    <a:pt x="156" y="457"/>
                  </a:cubicBezTo>
                  <a:cubicBezTo>
                    <a:pt x="264" y="939"/>
                    <a:pt x="103" y="1527"/>
                    <a:pt x="49" y="1902"/>
                  </a:cubicBezTo>
                  <a:cubicBezTo>
                    <a:pt x="0" y="2245"/>
                    <a:pt x="309" y="2498"/>
                    <a:pt x="813" y="2498"/>
                  </a:cubicBezTo>
                  <a:cubicBezTo>
                    <a:pt x="860" y="2498"/>
                    <a:pt x="909" y="2496"/>
                    <a:pt x="959" y="2491"/>
                  </a:cubicBezTo>
                  <a:cubicBezTo>
                    <a:pt x="1495" y="2437"/>
                    <a:pt x="1548" y="2063"/>
                    <a:pt x="1655" y="1420"/>
                  </a:cubicBezTo>
                  <a:cubicBezTo>
                    <a:pt x="1709" y="724"/>
                    <a:pt x="1709" y="724"/>
                    <a:pt x="1655" y="403"/>
                  </a:cubicBezTo>
                  <a:cubicBezTo>
                    <a:pt x="1611" y="134"/>
                    <a:pt x="1566" y="15"/>
                    <a:pt x="1395" y="15"/>
                  </a:cubicBezTo>
                  <a:cubicBezTo>
                    <a:pt x="1362" y="15"/>
                    <a:pt x="1324" y="20"/>
                    <a:pt x="1281" y="29"/>
                  </a:cubicBezTo>
                  <a:cubicBezTo>
                    <a:pt x="1095" y="59"/>
                    <a:pt x="1017" y="90"/>
                    <a:pt x="922" y="90"/>
                  </a:cubicBezTo>
                  <a:cubicBezTo>
                    <a:pt x="852" y="90"/>
                    <a:pt x="774" y="74"/>
                    <a:pt x="638" y="29"/>
                  </a:cubicBezTo>
                  <a:cubicBezTo>
                    <a:pt x="581" y="10"/>
                    <a:pt x="528" y="1"/>
                    <a:pt x="479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2" name="Google Shape;852;p22"/>
            <p:cNvSpPr/>
            <p:nvPr/>
          </p:nvSpPr>
          <p:spPr>
            <a:xfrm>
              <a:off x="3234525" y="2896975"/>
              <a:ext cx="68275" cy="70750"/>
            </a:xfrm>
            <a:custGeom>
              <a:avLst/>
              <a:gdLst/>
              <a:ahLst/>
              <a:cxnLst/>
              <a:rect l="l" t="t" r="r" b="b"/>
              <a:pathLst>
                <a:path w="2731" h="2830" extrusionOk="0">
                  <a:moveTo>
                    <a:pt x="1629" y="1"/>
                  </a:moveTo>
                  <a:cubicBezTo>
                    <a:pt x="1548" y="1"/>
                    <a:pt x="1467" y="24"/>
                    <a:pt x="1392" y="80"/>
                  </a:cubicBezTo>
                  <a:cubicBezTo>
                    <a:pt x="1178" y="294"/>
                    <a:pt x="911" y="455"/>
                    <a:pt x="750" y="562"/>
                  </a:cubicBezTo>
                  <a:cubicBezTo>
                    <a:pt x="322" y="722"/>
                    <a:pt x="1" y="883"/>
                    <a:pt x="268" y="1311"/>
                  </a:cubicBezTo>
                  <a:cubicBezTo>
                    <a:pt x="536" y="1739"/>
                    <a:pt x="857" y="2435"/>
                    <a:pt x="911" y="2703"/>
                  </a:cubicBezTo>
                  <a:cubicBezTo>
                    <a:pt x="941" y="2794"/>
                    <a:pt x="1023" y="2829"/>
                    <a:pt x="1131" y="2829"/>
                  </a:cubicBezTo>
                  <a:cubicBezTo>
                    <a:pt x="1404" y="2829"/>
                    <a:pt x="1843" y="2604"/>
                    <a:pt x="2035" y="2489"/>
                  </a:cubicBezTo>
                  <a:cubicBezTo>
                    <a:pt x="2302" y="2328"/>
                    <a:pt x="2731" y="1793"/>
                    <a:pt x="2731" y="1525"/>
                  </a:cubicBezTo>
                  <a:cubicBezTo>
                    <a:pt x="2677" y="1258"/>
                    <a:pt x="2517" y="776"/>
                    <a:pt x="2249" y="455"/>
                  </a:cubicBezTo>
                  <a:cubicBezTo>
                    <a:pt x="2035" y="187"/>
                    <a:pt x="2249" y="294"/>
                    <a:pt x="2035" y="187"/>
                  </a:cubicBezTo>
                  <a:cubicBezTo>
                    <a:pt x="1930" y="82"/>
                    <a:pt x="1780" y="1"/>
                    <a:pt x="1629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22"/>
            <p:cNvSpPr/>
            <p:nvPr/>
          </p:nvSpPr>
          <p:spPr>
            <a:xfrm>
              <a:off x="3391100" y="2918375"/>
              <a:ext cx="54900" cy="45700"/>
            </a:xfrm>
            <a:custGeom>
              <a:avLst/>
              <a:gdLst/>
              <a:ahLst/>
              <a:cxnLst/>
              <a:rect l="l" t="t" r="r" b="b"/>
              <a:pathLst>
                <a:path w="2196" h="1828" extrusionOk="0">
                  <a:moveTo>
                    <a:pt x="1004" y="0"/>
                  </a:moveTo>
                  <a:cubicBezTo>
                    <a:pt x="871" y="0"/>
                    <a:pt x="750" y="54"/>
                    <a:pt x="590" y="241"/>
                  </a:cubicBezTo>
                  <a:cubicBezTo>
                    <a:pt x="322" y="616"/>
                    <a:pt x="215" y="776"/>
                    <a:pt x="108" y="991"/>
                  </a:cubicBezTo>
                  <a:cubicBezTo>
                    <a:pt x="1" y="1258"/>
                    <a:pt x="1" y="1472"/>
                    <a:pt x="375" y="1686"/>
                  </a:cubicBezTo>
                  <a:cubicBezTo>
                    <a:pt x="547" y="1772"/>
                    <a:pt x="689" y="1828"/>
                    <a:pt x="824" y="1828"/>
                  </a:cubicBezTo>
                  <a:cubicBezTo>
                    <a:pt x="941" y="1828"/>
                    <a:pt x="1054" y="1786"/>
                    <a:pt x="1178" y="1686"/>
                  </a:cubicBezTo>
                  <a:cubicBezTo>
                    <a:pt x="1446" y="1472"/>
                    <a:pt x="1767" y="937"/>
                    <a:pt x="1874" y="669"/>
                  </a:cubicBezTo>
                  <a:cubicBezTo>
                    <a:pt x="1928" y="402"/>
                    <a:pt x="2195" y="134"/>
                    <a:pt x="1500" y="80"/>
                  </a:cubicBezTo>
                  <a:cubicBezTo>
                    <a:pt x="1285" y="54"/>
                    <a:pt x="1138" y="0"/>
                    <a:pt x="100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22"/>
            <p:cNvSpPr/>
            <p:nvPr/>
          </p:nvSpPr>
          <p:spPr>
            <a:xfrm>
              <a:off x="3340250" y="2983225"/>
              <a:ext cx="66750" cy="53600"/>
            </a:xfrm>
            <a:custGeom>
              <a:avLst/>
              <a:gdLst/>
              <a:ahLst/>
              <a:cxnLst/>
              <a:rect l="l" t="t" r="r" b="b"/>
              <a:pathLst>
                <a:path w="2670" h="2144" extrusionOk="0">
                  <a:moveTo>
                    <a:pt x="1356" y="0"/>
                  </a:moveTo>
                  <a:cubicBezTo>
                    <a:pt x="1123" y="0"/>
                    <a:pt x="986" y="35"/>
                    <a:pt x="643" y="377"/>
                  </a:cubicBezTo>
                  <a:cubicBezTo>
                    <a:pt x="268" y="752"/>
                    <a:pt x="1" y="1127"/>
                    <a:pt x="108" y="1501"/>
                  </a:cubicBezTo>
                  <a:cubicBezTo>
                    <a:pt x="161" y="1876"/>
                    <a:pt x="375" y="2144"/>
                    <a:pt x="1018" y="2144"/>
                  </a:cubicBezTo>
                  <a:cubicBezTo>
                    <a:pt x="1660" y="2090"/>
                    <a:pt x="1660" y="2090"/>
                    <a:pt x="1821" y="2037"/>
                  </a:cubicBezTo>
                  <a:cubicBezTo>
                    <a:pt x="2035" y="1983"/>
                    <a:pt x="2302" y="1715"/>
                    <a:pt x="2356" y="1394"/>
                  </a:cubicBezTo>
                  <a:cubicBezTo>
                    <a:pt x="2409" y="1020"/>
                    <a:pt x="2463" y="966"/>
                    <a:pt x="2516" y="645"/>
                  </a:cubicBezTo>
                  <a:cubicBezTo>
                    <a:pt x="2617" y="395"/>
                    <a:pt x="2670" y="51"/>
                    <a:pt x="2458" y="51"/>
                  </a:cubicBezTo>
                  <a:cubicBezTo>
                    <a:pt x="2443" y="51"/>
                    <a:pt x="2427" y="52"/>
                    <a:pt x="2409" y="56"/>
                  </a:cubicBezTo>
                  <a:cubicBezTo>
                    <a:pt x="2316" y="83"/>
                    <a:pt x="2235" y="93"/>
                    <a:pt x="2163" y="93"/>
                  </a:cubicBezTo>
                  <a:cubicBezTo>
                    <a:pt x="1944" y="93"/>
                    <a:pt x="1794" y="2"/>
                    <a:pt x="1553" y="2"/>
                  </a:cubicBezTo>
                  <a:cubicBezTo>
                    <a:pt x="1478" y="2"/>
                    <a:pt x="1414" y="0"/>
                    <a:pt x="135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22"/>
            <p:cNvSpPr/>
            <p:nvPr/>
          </p:nvSpPr>
          <p:spPr>
            <a:xfrm>
              <a:off x="3293400" y="3048150"/>
              <a:ext cx="99075" cy="57675"/>
            </a:xfrm>
            <a:custGeom>
              <a:avLst/>
              <a:gdLst/>
              <a:ahLst/>
              <a:cxnLst/>
              <a:rect l="l" t="t" r="r" b="b"/>
              <a:pathLst>
                <a:path w="3963" h="2307" extrusionOk="0">
                  <a:moveTo>
                    <a:pt x="2050" y="0"/>
                  </a:moveTo>
                  <a:cubicBezTo>
                    <a:pt x="1776" y="0"/>
                    <a:pt x="1491" y="58"/>
                    <a:pt x="1232" y="243"/>
                  </a:cubicBezTo>
                  <a:cubicBezTo>
                    <a:pt x="804" y="510"/>
                    <a:pt x="1" y="1313"/>
                    <a:pt x="1018" y="1741"/>
                  </a:cubicBezTo>
                  <a:cubicBezTo>
                    <a:pt x="1728" y="2097"/>
                    <a:pt x="2380" y="2306"/>
                    <a:pt x="2845" y="2306"/>
                  </a:cubicBezTo>
                  <a:cubicBezTo>
                    <a:pt x="3011" y="2306"/>
                    <a:pt x="3154" y="2280"/>
                    <a:pt x="3266" y="2223"/>
                  </a:cubicBezTo>
                  <a:cubicBezTo>
                    <a:pt x="3748" y="2009"/>
                    <a:pt x="3802" y="1849"/>
                    <a:pt x="3748" y="1420"/>
                  </a:cubicBezTo>
                  <a:cubicBezTo>
                    <a:pt x="3748" y="992"/>
                    <a:pt x="3802" y="778"/>
                    <a:pt x="3909" y="457"/>
                  </a:cubicBezTo>
                  <a:cubicBezTo>
                    <a:pt x="3962" y="136"/>
                    <a:pt x="3802" y="136"/>
                    <a:pt x="3588" y="136"/>
                  </a:cubicBezTo>
                  <a:cubicBezTo>
                    <a:pt x="3320" y="136"/>
                    <a:pt x="2785" y="82"/>
                    <a:pt x="2410" y="28"/>
                  </a:cubicBezTo>
                  <a:cubicBezTo>
                    <a:pt x="2294" y="12"/>
                    <a:pt x="2173" y="0"/>
                    <a:pt x="2050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22"/>
            <p:cNvSpPr/>
            <p:nvPr/>
          </p:nvSpPr>
          <p:spPr>
            <a:xfrm>
              <a:off x="3285375" y="3106550"/>
              <a:ext cx="74625" cy="61650"/>
            </a:xfrm>
            <a:custGeom>
              <a:avLst/>
              <a:gdLst/>
              <a:ahLst/>
              <a:cxnLst/>
              <a:rect l="l" t="t" r="r" b="b"/>
              <a:pathLst>
                <a:path w="2985" h="2466" extrusionOk="0">
                  <a:moveTo>
                    <a:pt x="595" y="0"/>
                  </a:moveTo>
                  <a:cubicBezTo>
                    <a:pt x="349" y="0"/>
                    <a:pt x="204" y="231"/>
                    <a:pt x="161" y="530"/>
                  </a:cubicBezTo>
                  <a:cubicBezTo>
                    <a:pt x="161" y="904"/>
                    <a:pt x="1" y="1226"/>
                    <a:pt x="54" y="1761"/>
                  </a:cubicBezTo>
                  <a:cubicBezTo>
                    <a:pt x="54" y="2296"/>
                    <a:pt x="375" y="2457"/>
                    <a:pt x="1125" y="2457"/>
                  </a:cubicBezTo>
                  <a:cubicBezTo>
                    <a:pt x="1181" y="2462"/>
                    <a:pt x="1234" y="2465"/>
                    <a:pt x="1283" y="2465"/>
                  </a:cubicBezTo>
                  <a:cubicBezTo>
                    <a:pt x="1697" y="2465"/>
                    <a:pt x="1860" y="2274"/>
                    <a:pt x="2196" y="2082"/>
                  </a:cubicBezTo>
                  <a:cubicBezTo>
                    <a:pt x="2570" y="1921"/>
                    <a:pt x="2784" y="1761"/>
                    <a:pt x="2838" y="1547"/>
                  </a:cubicBezTo>
                  <a:cubicBezTo>
                    <a:pt x="2891" y="1333"/>
                    <a:pt x="2945" y="1172"/>
                    <a:pt x="2945" y="797"/>
                  </a:cubicBezTo>
                  <a:cubicBezTo>
                    <a:pt x="2985" y="481"/>
                    <a:pt x="2761" y="398"/>
                    <a:pt x="2491" y="398"/>
                  </a:cubicBezTo>
                  <a:cubicBezTo>
                    <a:pt x="2395" y="398"/>
                    <a:pt x="2293" y="409"/>
                    <a:pt x="2196" y="423"/>
                  </a:cubicBezTo>
                  <a:cubicBezTo>
                    <a:pt x="1821" y="423"/>
                    <a:pt x="1232" y="208"/>
                    <a:pt x="804" y="48"/>
                  </a:cubicBezTo>
                  <a:cubicBezTo>
                    <a:pt x="728" y="15"/>
                    <a:pt x="658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22"/>
            <p:cNvSpPr/>
            <p:nvPr/>
          </p:nvSpPr>
          <p:spPr>
            <a:xfrm>
              <a:off x="3182325" y="3025625"/>
              <a:ext cx="88350" cy="53925"/>
            </a:xfrm>
            <a:custGeom>
              <a:avLst/>
              <a:gdLst/>
              <a:ahLst/>
              <a:cxnLst/>
              <a:rect l="l" t="t" r="r" b="b"/>
              <a:pathLst>
                <a:path w="3534" h="2157" extrusionOk="0">
                  <a:moveTo>
                    <a:pt x="2169" y="1"/>
                  </a:moveTo>
                  <a:cubicBezTo>
                    <a:pt x="1644" y="1"/>
                    <a:pt x="1575" y="319"/>
                    <a:pt x="1339" y="555"/>
                  </a:cubicBezTo>
                  <a:cubicBezTo>
                    <a:pt x="1071" y="822"/>
                    <a:pt x="857" y="1144"/>
                    <a:pt x="429" y="1465"/>
                  </a:cubicBezTo>
                  <a:cubicBezTo>
                    <a:pt x="1" y="1786"/>
                    <a:pt x="54" y="1893"/>
                    <a:pt x="376" y="2107"/>
                  </a:cubicBezTo>
                  <a:cubicBezTo>
                    <a:pt x="457" y="2142"/>
                    <a:pt x="541" y="2157"/>
                    <a:pt x="625" y="2157"/>
                  </a:cubicBezTo>
                  <a:cubicBezTo>
                    <a:pt x="931" y="2157"/>
                    <a:pt x="1248" y="1965"/>
                    <a:pt x="1500" y="1839"/>
                  </a:cubicBezTo>
                  <a:cubicBezTo>
                    <a:pt x="1680" y="1719"/>
                    <a:pt x="1877" y="1650"/>
                    <a:pt x="2091" y="1650"/>
                  </a:cubicBezTo>
                  <a:cubicBezTo>
                    <a:pt x="2259" y="1650"/>
                    <a:pt x="2436" y="1692"/>
                    <a:pt x="2624" y="1786"/>
                  </a:cubicBezTo>
                  <a:cubicBezTo>
                    <a:pt x="2706" y="1837"/>
                    <a:pt x="2782" y="1859"/>
                    <a:pt x="2852" y="1859"/>
                  </a:cubicBezTo>
                  <a:cubicBezTo>
                    <a:pt x="3148" y="1859"/>
                    <a:pt x="3340" y="1467"/>
                    <a:pt x="3427" y="1251"/>
                  </a:cubicBezTo>
                  <a:cubicBezTo>
                    <a:pt x="3534" y="983"/>
                    <a:pt x="3480" y="983"/>
                    <a:pt x="3480" y="662"/>
                  </a:cubicBezTo>
                  <a:cubicBezTo>
                    <a:pt x="3480" y="341"/>
                    <a:pt x="2838" y="73"/>
                    <a:pt x="2410" y="19"/>
                  </a:cubicBezTo>
                  <a:cubicBezTo>
                    <a:pt x="2320" y="7"/>
                    <a:pt x="2240" y="1"/>
                    <a:pt x="2169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22"/>
            <p:cNvSpPr/>
            <p:nvPr/>
          </p:nvSpPr>
          <p:spPr>
            <a:xfrm>
              <a:off x="3203750" y="3077450"/>
              <a:ext cx="69600" cy="87925"/>
            </a:xfrm>
            <a:custGeom>
              <a:avLst/>
              <a:gdLst/>
              <a:ahLst/>
              <a:cxnLst/>
              <a:rect l="l" t="t" r="r" b="b"/>
              <a:pathLst>
                <a:path w="2784" h="3517" extrusionOk="0">
                  <a:moveTo>
                    <a:pt x="976" y="0"/>
                  </a:moveTo>
                  <a:cubicBezTo>
                    <a:pt x="786" y="0"/>
                    <a:pt x="605" y="72"/>
                    <a:pt x="482" y="248"/>
                  </a:cubicBezTo>
                  <a:cubicBezTo>
                    <a:pt x="161" y="837"/>
                    <a:pt x="0" y="1105"/>
                    <a:pt x="322" y="1533"/>
                  </a:cubicBezTo>
                  <a:cubicBezTo>
                    <a:pt x="643" y="2015"/>
                    <a:pt x="643" y="2175"/>
                    <a:pt x="589" y="2604"/>
                  </a:cubicBezTo>
                  <a:cubicBezTo>
                    <a:pt x="589" y="2978"/>
                    <a:pt x="589" y="3032"/>
                    <a:pt x="482" y="3246"/>
                  </a:cubicBezTo>
                  <a:cubicBezTo>
                    <a:pt x="414" y="3381"/>
                    <a:pt x="497" y="3517"/>
                    <a:pt x="674" y="3517"/>
                  </a:cubicBezTo>
                  <a:cubicBezTo>
                    <a:pt x="778" y="3517"/>
                    <a:pt x="914" y="3471"/>
                    <a:pt x="1071" y="3353"/>
                  </a:cubicBezTo>
                  <a:cubicBezTo>
                    <a:pt x="1553" y="3032"/>
                    <a:pt x="1553" y="2818"/>
                    <a:pt x="1927" y="2604"/>
                  </a:cubicBezTo>
                  <a:cubicBezTo>
                    <a:pt x="2302" y="2336"/>
                    <a:pt x="2784" y="2282"/>
                    <a:pt x="2570" y="1908"/>
                  </a:cubicBezTo>
                  <a:cubicBezTo>
                    <a:pt x="2409" y="1533"/>
                    <a:pt x="2409" y="1640"/>
                    <a:pt x="2195" y="1372"/>
                  </a:cubicBezTo>
                  <a:cubicBezTo>
                    <a:pt x="2035" y="1105"/>
                    <a:pt x="1820" y="784"/>
                    <a:pt x="1820" y="623"/>
                  </a:cubicBezTo>
                  <a:cubicBezTo>
                    <a:pt x="1784" y="300"/>
                    <a:pt x="1363" y="0"/>
                    <a:pt x="97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22"/>
            <p:cNvSpPr/>
            <p:nvPr/>
          </p:nvSpPr>
          <p:spPr>
            <a:xfrm>
              <a:off x="3135500" y="3121125"/>
              <a:ext cx="73625" cy="73125"/>
            </a:xfrm>
            <a:custGeom>
              <a:avLst/>
              <a:gdLst/>
              <a:ahLst/>
              <a:cxnLst/>
              <a:rect l="l" t="t" r="r" b="b"/>
              <a:pathLst>
                <a:path w="2945" h="2925" extrusionOk="0">
                  <a:moveTo>
                    <a:pt x="1017" y="0"/>
                  </a:moveTo>
                  <a:cubicBezTo>
                    <a:pt x="482" y="54"/>
                    <a:pt x="0" y="428"/>
                    <a:pt x="0" y="803"/>
                  </a:cubicBezTo>
                  <a:cubicBezTo>
                    <a:pt x="0" y="1178"/>
                    <a:pt x="161" y="1445"/>
                    <a:pt x="482" y="1767"/>
                  </a:cubicBezTo>
                  <a:cubicBezTo>
                    <a:pt x="803" y="2088"/>
                    <a:pt x="964" y="2302"/>
                    <a:pt x="964" y="2570"/>
                  </a:cubicBezTo>
                  <a:cubicBezTo>
                    <a:pt x="1002" y="2761"/>
                    <a:pt x="1013" y="2925"/>
                    <a:pt x="1192" y="2925"/>
                  </a:cubicBezTo>
                  <a:cubicBezTo>
                    <a:pt x="1263" y="2925"/>
                    <a:pt x="1361" y="2898"/>
                    <a:pt x="1499" y="2837"/>
                  </a:cubicBezTo>
                  <a:cubicBezTo>
                    <a:pt x="2034" y="2570"/>
                    <a:pt x="2249" y="2409"/>
                    <a:pt x="2463" y="2195"/>
                  </a:cubicBezTo>
                  <a:cubicBezTo>
                    <a:pt x="2730" y="2034"/>
                    <a:pt x="2944" y="1606"/>
                    <a:pt x="2730" y="1285"/>
                  </a:cubicBezTo>
                  <a:cubicBezTo>
                    <a:pt x="2570" y="964"/>
                    <a:pt x="2195" y="482"/>
                    <a:pt x="2034" y="375"/>
                  </a:cubicBezTo>
                  <a:cubicBezTo>
                    <a:pt x="1660" y="54"/>
                    <a:pt x="1499" y="0"/>
                    <a:pt x="101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22"/>
            <p:cNvSpPr/>
            <p:nvPr/>
          </p:nvSpPr>
          <p:spPr>
            <a:xfrm>
              <a:off x="3111400" y="3184275"/>
              <a:ext cx="38850" cy="44200"/>
            </a:xfrm>
            <a:custGeom>
              <a:avLst/>
              <a:gdLst/>
              <a:ahLst/>
              <a:cxnLst/>
              <a:rect l="l" t="t" r="r" b="b"/>
              <a:pathLst>
                <a:path w="1554" h="1768" extrusionOk="0">
                  <a:moveTo>
                    <a:pt x="963" y="1"/>
                  </a:moveTo>
                  <a:cubicBezTo>
                    <a:pt x="900" y="1"/>
                    <a:pt x="830" y="14"/>
                    <a:pt x="750" y="44"/>
                  </a:cubicBezTo>
                  <a:cubicBezTo>
                    <a:pt x="268" y="204"/>
                    <a:pt x="1" y="365"/>
                    <a:pt x="1" y="632"/>
                  </a:cubicBezTo>
                  <a:cubicBezTo>
                    <a:pt x="54" y="900"/>
                    <a:pt x="54" y="1168"/>
                    <a:pt x="54" y="1382"/>
                  </a:cubicBezTo>
                  <a:cubicBezTo>
                    <a:pt x="54" y="1508"/>
                    <a:pt x="87" y="1768"/>
                    <a:pt x="311" y="1768"/>
                  </a:cubicBezTo>
                  <a:cubicBezTo>
                    <a:pt x="371" y="1768"/>
                    <a:pt x="445" y="1749"/>
                    <a:pt x="536" y="1703"/>
                  </a:cubicBezTo>
                  <a:cubicBezTo>
                    <a:pt x="1018" y="1489"/>
                    <a:pt x="1285" y="1221"/>
                    <a:pt x="1392" y="1114"/>
                  </a:cubicBezTo>
                  <a:cubicBezTo>
                    <a:pt x="1500" y="954"/>
                    <a:pt x="1553" y="579"/>
                    <a:pt x="1500" y="472"/>
                  </a:cubicBezTo>
                  <a:cubicBezTo>
                    <a:pt x="1369" y="254"/>
                    <a:pt x="1238" y="1"/>
                    <a:pt x="963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22"/>
            <p:cNvSpPr/>
            <p:nvPr/>
          </p:nvSpPr>
          <p:spPr>
            <a:xfrm>
              <a:off x="3147550" y="3205900"/>
              <a:ext cx="66925" cy="48625"/>
            </a:xfrm>
            <a:custGeom>
              <a:avLst/>
              <a:gdLst/>
              <a:ahLst/>
              <a:cxnLst/>
              <a:rect l="l" t="t" r="r" b="b"/>
              <a:pathLst>
                <a:path w="2677" h="1945" extrusionOk="0">
                  <a:moveTo>
                    <a:pt x="850" y="1"/>
                  </a:moveTo>
                  <a:cubicBezTo>
                    <a:pt x="695" y="1"/>
                    <a:pt x="604" y="97"/>
                    <a:pt x="535" y="303"/>
                  </a:cubicBezTo>
                  <a:cubicBezTo>
                    <a:pt x="375" y="570"/>
                    <a:pt x="321" y="570"/>
                    <a:pt x="161" y="1266"/>
                  </a:cubicBezTo>
                  <a:cubicBezTo>
                    <a:pt x="0" y="1909"/>
                    <a:pt x="375" y="1855"/>
                    <a:pt x="749" y="1909"/>
                  </a:cubicBezTo>
                  <a:cubicBezTo>
                    <a:pt x="824" y="1934"/>
                    <a:pt x="902" y="1944"/>
                    <a:pt x="981" y="1944"/>
                  </a:cubicBezTo>
                  <a:cubicBezTo>
                    <a:pt x="1242" y="1944"/>
                    <a:pt x="1520" y="1830"/>
                    <a:pt x="1767" y="1748"/>
                  </a:cubicBezTo>
                  <a:cubicBezTo>
                    <a:pt x="2088" y="1588"/>
                    <a:pt x="2302" y="1320"/>
                    <a:pt x="2462" y="999"/>
                  </a:cubicBezTo>
                  <a:cubicBezTo>
                    <a:pt x="2677" y="624"/>
                    <a:pt x="2409" y="463"/>
                    <a:pt x="2141" y="410"/>
                  </a:cubicBezTo>
                  <a:cubicBezTo>
                    <a:pt x="1874" y="356"/>
                    <a:pt x="1552" y="196"/>
                    <a:pt x="1178" y="89"/>
                  </a:cubicBezTo>
                  <a:cubicBezTo>
                    <a:pt x="1043" y="31"/>
                    <a:pt x="936" y="1"/>
                    <a:pt x="850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22"/>
            <p:cNvSpPr/>
            <p:nvPr/>
          </p:nvSpPr>
          <p:spPr>
            <a:xfrm>
              <a:off x="3175650" y="3140350"/>
              <a:ext cx="93700" cy="75275"/>
            </a:xfrm>
            <a:custGeom>
              <a:avLst/>
              <a:gdLst/>
              <a:ahLst/>
              <a:cxnLst/>
              <a:rect l="l" t="t" r="r" b="b"/>
              <a:pathLst>
                <a:path w="3748" h="3011" extrusionOk="0">
                  <a:moveTo>
                    <a:pt x="1114" y="0"/>
                  </a:moveTo>
                  <a:cubicBezTo>
                    <a:pt x="948" y="0"/>
                    <a:pt x="781" y="103"/>
                    <a:pt x="643" y="462"/>
                  </a:cubicBezTo>
                  <a:cubicBezTo>
                    <a:pt x="375" y="1105"/>
                    <a:pt x="428" y="1105"/>
                    <a:pt x="268" y="1479"/>
                  </a:cubicBezTo>
                  <a:cubicBezTo>
                    <a:pt x="161" y="1854"/>
                    <a:pt x="0" y="1961"/>
                    <a:pt x="268" y="2122"/>
                  </a:cubicBezTo>
                  <a:cubicBezTo>
                    <a:pt x="1071" y="2604"/>
                    <a:pt x="1767" y="2925"/>
                    <a:pt x="2248" y="2978"/>
                  </a:cubicBezTo>
                  <a:cubicBezTo>
                    <a:pt x="2353" y="2999"/>
                    <a:pt x="2448" y="3010"/>
                    <a:pt x="2535" y="3010"/>
                  </a:cubicBezTo>
                  <a:cubicBezTo>
                    <a:pt x="2889" y="3010"/>
                    <a:pt x="3104" y="2830"/>
                    <a:pt x="3319" y="2443"/>
                  </a:cubicBezTo>
                  <a:cubicBezTo>
                    <a:pt x="3533" y="1961"/>
                    <a:pt x="3533" y="1533"/>
                    <a:pt x="3640" y="1265"/>
                  </a:cubicBezTo>
                  <a:cubicBezTo>
                    <a:pt x="3747" y="1051"/>
                    <a:pt x="3747" y="676"/>
                    <a:pt x="3319" y="623"/>
                  </a:cubicBezTo>
                  <a:cubicBezTo>
                    <a:pt x="2891" y="569"/>
                    <a:pt x="1820" y="248"/>
                    <a:pt x="1553" y="141"/>
                  </a:cubicBezTo>
                  <a:cubicBezTo>
                    <a:pt x="1423" y="89"/>
                    <a:pt x="1269" y="0"/>
                    <a:pt x="111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22"/>
            <p:cNvSpPr/>
            <p:nvPr/>
          </p:nvSpPr>
          <p:spPr>
            <a:xfrm>
              <a:off x="3156250" y="3260025"/>
              <a:ext cx="73925" cy="46275"/>
            </a:xfrm>
            <a:custGeom>
              <a:avLst/>
              <a:gdLst/>
              <a:ahLst/>
              <a:cxnLst/>
              <a:rect l="l" t="t" r="r" b="b"/>
              <a:pathLst>
                <a:path w="2957" h="1851" extrusionOk="0">
                  <a:moveTo>
                    <a:pt x="2870" y="1"/>
                  </a:moveTo>
                  <a:cubicBezTo>
                    <a:pt x="2820" y="1"/>
                    <a:pt x="2733" y="26"/>
                    <a:pt x="2596" y="65"/>
                  </a:cubicBezTo>
                  <a:cubicBezTo>
                    <a:pt x="2329" y="118"/>
                    <a:pt x="2181" y="132"/>
                    <a:pt x="2034" y="132"/>
                  </a:cubicBezTo>
                  <a:cubicBezTo>
                    <a:pt x="1887" y="132"/>
                    <a:pt x="1740" y="118"/>
                    <a:pt x="1472" y="118"/>
                  </a:cubicBezTo>
                  <a:cubicBezTo>
                    <a:pt x="1454" y="116"/>
                    <a:pt x="1436" y="116"/>
                    <a:pt x="1417" y="116"/>
                  </a:cubicBezTo>
                  <a:cubicBezTo>
                    <a:pt x="918" y="116"/>
                    <a:pt x="1" y="778"/>
                    <a:pt x="723" y="1243"/>
                  </a:cubicBezTo>
                  <a:cubicBezTo>
                    <a:pt x="1472" y="1671"/>
                    <a:pt x="1686" y="1724"/>
                    <a:pt x="1954" y="1831"/>
                  </a:cubicBezTo>
                  <a:cubicBezTo>
                    <a:pt x="1979" y="1844"/>
                    <a:pt x="2004" y="1850"/>
                    <a:pt x="2028" y="1850"/>
                  </a:cubicBezTo>
                  <a:cubicBezTo>
                    <a:pt x="2206" y="1850"/>
                    <a:pt x="2348" y="1526"/>
                    <a:pt x="2489" y="1243"/>
                  </a:cubicBezTo>
                  <a:cubicBezTo>
                    <a:pt x="2703" y="868"/>
                    <a:pt x="2810" y="600"/>
                    <a:pt x="2864" y="279"/>
                  </a:cubicBezTo>
                  <a:cubicBezTo>
                    <a:pt x="2932" y="75"/>
                    <a:pt x="2957" y="1"/>
                    <a:pt x="2870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4" name="Google Shape;864;p22"/>
            <p:cNvSpPr/>
            <p:nvPr/>
          </p:nvSpPr>
          <p:spPr>
            <a:xfrm>
              <a:off x="3263975" y="3056475"/>
              <a:ext cx="48200" cy="57025"/>
            </a:xfrm>
            <a:custGeom>
              <a:avLst/>
              <a:gdLst/>
              <a:ahLst/>
              <a:cxnLst/>
              <a:rect l="l" t="t" r="r" b="b"/>
              <a:pathLst>
                <a:path w="1928" h="2281" extrusionOk="0">
                  <a:moveTo>
                    <a:pt x="1154" y="1"/>
                  </a:moveTo>
                  <a:cubicBezTo>
                    <a:pt x="1072" y="1"/>
                    <a:pt x="978" y="37"/>
                    <a:pt x="857" y="124"/>
                  </a:cubicBezTo>
                  <a:cubicBezTo>
                    <a:pt x="428" y="445"/>
                    <a:pt x="214" y="659"/>
                    <a:pt x="107" y="980"/>
                  </a:cubicBezTo>
                  <a:cubicBezTo>
                    <a:pt x="54" y="1301"/>
                    <a:pt x="0" y="1730"/>
                    <a:pt x="268" y="2104"/>
                  </a:cubicBezTo>
                  <a:cubicBezTo>
                    <a:pt x="373" y="2227"/>
                    <a:pt x="484" y="2281"/>
                    <a:pt x="597" y="2281"/>
                  </a:cubicBezTo>
                  <a:cubicBezTo>
                    <a:pt x="829" y="2281"/>
                    <a:pt x="1069" y="2054"/>
                    <a:pt x="1285" y="1730"/>
                  </a:cubicBezTo>
                  <a:cubicBezTo>
                    <a:pt x="1606" y="1301"/>
                    <a:pt x="1927" y="605"/>
                    <a:pt x="1660" y="338"/>
                  </a:cubicBezTo>
                  <a:cubicBezTo>
                    <a:pt x="1443" y="157"/>
                    <a:pt x="1324" y="1"/>
                    <a:pt x="1154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5" name="Google Shape;865;p22"/>
            <p:cNvSpPr/>
            <p:nvPr/>
          </p:nvSpPr>
          <p:spPr>
            <a:xfrm>
              <a:off x="3280025" y="2878650"/>
              <a:ext cx="50875" cy="38500"/>
            </a:xfrm>
            <a:custGeom>
              <a:avLst/>
              <a:gdLst/>
              <a:ahLst/>
              <a:cxnLst/>
              <a:rect l="l" t="t" r="r" b="b"/>
              <a:pathLst>
                <a:path w="2035" h="1540" extrusionOk="0">
                  <a:moveTo>
                    <a:pt x="968" y="1"/>
                  </a:moveTo>
                  <a:cubicBezTo>
                    <a:pt x="888" y="1"/>
                    <a:pt x="790" y="45"/>
                    <a:pt x="643" y="171"/>
                  </a:cubicBezTo>
                  <a:cubicBezTo>
                    <a:pt x="268" y="492"/>
                    <a:pt x="1" y="599"/>
                    <a:pt x="215" y="920"/>
                  </a:cubicBezTo>
                  <a:cubicBezTo>
                    <a:pt x="429" y="1188"/>
                    <a:pt x="1071" y="1348"/>
                    <a:pt x="1125" y="1509"/>
                  </a:cubicBezTo>
                  <a:cubicBezTo>
                    <a:pt x="1135" y="1530"/>
                    <a:pt x="1153" y="1540"/>
                    <a:pt x="1176" y="1540"/>
                  </a:cubicBezTo>
                  <a:cubicBezTo>
                    <a:pt x="1384" y="1540"/>
                    <a:pt x="2035" y="759"/>
                    <a:pt x="2035" y="759"/>
                  </a:cubicBezTo>
                  <a:lnTo>
                    <a:pt x="1339" y="171"/>
                  </a:lnTo>
                  <a:cubicBezTo>
                    <a:pt x="1176" y="106"/>
                    <a:pt x="1093" y="1"/>
                    <a:pt x="968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22"/>
            <p:cNvSpPr/>
            <p:nvPr/>
          </p:nvSpPr>
          <p:spPr>
            <a:xfrm>
              <a:off x="3840775" y="2599675"/>
              <a:ext cx="147225" cy="117475"/>
            </a:xfrm>
            <a:custGeom>
              <a:avLst/>
              <a:gdLst/>
              <a:ahLst/>
              <a:cxnLst/>
              <a:rect l="l" t="t" r="r" b="b"/>
              <a:pathLst>
                <a:path w="5889" h="4699" extrusionOk="0">
                  <a:moveTo>
                    <a:pt x="4949" y="0"/>
                  </a:moveTo>
                  <a:cubicBezTo>
                    <a:pt x="4854" y="0"/>
                    <a:pt x="4769" y="30"/>
                    <a:pt x="4711" y="88"/>
                  </a:cubicBezTo>
                  <a:cubicBezTo>
                    <a:pt x="4550" y="249"/>
                    <a:pt x="4229" y="356"/>
                    <a:pt x="3908" y="570"/>
                  </a:cubicBezTo>
                  <a:cubicBezTo>
                    <a:pt x="3587" y="730"/>
                    <a:pt x="2677" y="1212"/>
                    <a:pt x="2249" y="1748"/>
                  </a:cubicBezTo>
                  <a:cubicBezTo>
                    <a:pt x="1820" y="2229"/>
                    <a:pt x="1392" y="2711"/>
                    <a:pt x="803" y="2925"/>
                  </a:cubicBezTo>
                  <a:cubicBezTo>
                    <a:pt x="0" y="3246"/>
                    <a:pt x="321" y="3621"/>
                    <a:pt x="482" y="3889"/>
                  </a:cubicBezTo>
                  <a:cubicBezTo>
                    <a:pt x="643" y="4210"/>
                    <a:pt x="857" y="4317"/>
                    <a:pt x="1017" y="4531"/>
                  </a:cubicBezTo>
                  <a:cubicBezTo>
                    <a:pt x="1094" y="4633"/>
                    <a:pt x="1231" y="4699"/>
                    <a:pt x="1389" y="4699"/>
                  </a:cubicBezTo>
                  <a:cubicBezTo>
                    <a:pt x="1562" y="4699"/>
                    <a:pt x="1759" y="4620"/>
                    <a:pt x="1927" y="4424"/>
                  </a:cubicBezTo>
                  <a:cubicBezTo>
                    <a:pt x="2195" y="4156"/>
                    <a:pt x="2463" y="3942"/>
                    <a:pt x="2623" y="3782"/>
                  </a:cubicBezTo>
                  <a:cubicBezTo>
                    <a:pt x="2837" y="3621"/>
                    <a:pt x="3747" y="3032"/>
                    <a:pt x="4069" y="2765"/>
                  </a:cubicBezTo>
                  <a:cubicBezTo>
                    <a:pt x="4443" y="2497"/>
                    <a:pt x="4872" y="2069"/>
                    <a:pt x="5300" y="1748"/>
                  </a:cubicBezTo>
                  <a:cubicBezTo>
                    <a:pt x="5728" y="1373"/>
                    <a:pt x="5889" y="1159"/>
                    <a:pt x="5835" y="998"/>
                  </a:cubicBezTo>
                  <a:cubicBezTo>
                    <a:pt x="5782" y="784"/>
                    <a:pt x="5675" y="623"/>
                    <a:pt x="5460" y="302"/>
                  </a:cubicBezTo>
                  <a:cubicBezTo>
                    <a:pt x="5323" y="96"/>
                    <a:pt x="5120" y="0"/>
                    <a:pt x="4949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22"/>
            <p:cNvSpPr/>
            <p:nvPr/>
          </p:nvSpPr>
          <p:spPr>
            <a:xfrm>
              <a:off x="3884925" y="2636725"/>
              <a:ext cx="137875" cy="128875"/>
            </a:xfrm>
            <a:custGeom>
              <a:avLst/>
              <a:gdLst/>
              <a:ahLst/>
              <a:cxnLst/>
              <a:rect l="l" t="t" r="r" b="b"/>
              <a:pathLst>
                <a:path w="5515" h="5155" extrusionOk="0">
                  <a:moveTo>
                    <a:pt x="4534" y="0"/>
                  </a:moveTo>
                  <a:cubicBezTo>
                    <a:pt x="4291" y="0"/>
                    <a:pt x="3979" y="221"/>
                    <a:pt x="3480" y="587"/>
                  </a:cubicBezTo>
                  <a:cubicBezTo>
                    <a:pt x="2624" y="1176"/>
                    <a:pt x="1071" y="2621"/>
                    <a:pt x="375" y="3156"/>
                  </a:cubicBezTo>
                  <a:cubicBezTo>
                    <a:pt x="1" y="3531"/>
                    <a:pt x="1" y="3799"/>
                    <a:pt x="108" y="4120"/>
                  </a:cubicBezTo>
                  <a:cubicBezTo>
                    <a:pt x="215" y="4387"/>
                    <a:pt x="590" y="4762"/>
                    <a:pt x="857" y="5030"/>
                  </a:cubicBezTo>
                  <a:cubicBezTo>
                    <a:pt x="929" y="5119"/>
                    <a:pt x="1012" y="5155"/>
                    <a:pt x="1099" y="5155"/>
                  </a:cubicBezTo>
                  <a:cubicBezTo>
                    <a:pt x="1274" y="5155"/>
                    <a:pt x="1464" y="5012"/>
                    <a:pt x="1607" y="4869"/>
                  </a:cubicBezTo>
                  <a:cubicBezTo>
                    <a:pt x="1821" y="4709"/>
                    <a:pt x="1714" y="4869"/>
                    <a:pt x="2249" y="4441"/>
                  </a:cubicBezTo>
                  <a:cubicBezTo>
                    <a:pt x="2731" y="4013"/>
                    <a:pt x="3052" y="3531"/>
                    <a:pt x="3427" y="3049"/>
                  </a:cubicBezTo>
                  <a:cubicBezTo>
                    <a:pt x="3855" y="2567"/>
                    <a:pt x="4551" y="1979"/>
                    <a:pt x="5033" y="1657"/>
                  </a:cubicBezTo>
                  <a:cubicBezTo>
                    <a:pt x="5514" y="1390"/>
                    <a:pt x="5407" y="1390"/>
                    <a:pt x="5354" y="1068"/>
                  </a:cubicBezTo>
                  <a:cubicBezTo>
                    <a:pt x="5300" y="747"/>
                    <a:pt x="5247" y="801"/>
                    <a:pt x="4926" y="266"/>
                  </a:cubicBezTo>
                  <a:cubicBezTo>
                    <a:pt x="4804" y="83"/>
                    <a:pt x="4682" y="0"/>
                    <a:pt x="453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22"/>
            <p:cNvSpPr/>
            <p:nvPr/>
          </p:nvSpPr>
          <p:spPr>
            <a:xfrm>
              <a:off x="3926425" y="2682200"/>
              <a:ext cx="167300" cy="175575"/>
            </a:xfrm>
            <a:custGeom>
              <a:avLst/>
              <a:gdLst/>
              <a:ahLst/>
              <a:cxnLst/>
              <a:rect l="l" t="t" r="r" b="b"/>
              <a:pathLst>
                <a:path w="6692" h="7023" extrusionOk="0">
                  <a:moveTo>
                    <a:pt x="3952" y="1"/>
                  </a:moveTo>
                  <a:cubicBezTo>
                    <a:pt x="3830" y="1"/>
                    <a:pt x="3708" y="36"/>
                    <a:pt x="3587" y="106"/>
                  </a:cubicBezTo>
                  <a:cubicBezTo>
                    <a:pt x="3266" y="374"/>
                    <a:pt x="2570" y="855"/>
                    <a:pt x="2141" y="1391"/>
                  </a:cubicBezTo>
                  <a:cubicBezTo>
                    <a:pt x="1767" y="1873"/>
                    <a:pt x="964" y="2890"/>
                    <a:pt x="536" y="3318"/>
                  </a:cubicBezTo>
                  <a:cubicBezTo>
                    <a:pt x="0" y="3853"/>
                    <a:pt x="0" y="4121"/>
                    <a:pt x="214" y="4335"/>
                  </a:cubicBezTo>
                  <a:cubicBezTo>
                    <a:pt x="428" y="4603"/>
                    <a:pt x="750" y="5031"/>
                    <a:pt x="1017" y="5191"/>
                  </a:cubicBezTo>
                  <a:cubicBezTo>
                    <a:pt x="1107" y="5245"/>
                    <a:pt x="1190" y="5269"/>
                    <a:pt x="1263" y="5269"/>
                  </a:cubicBezTo>
                  <a:cubicBezTo>
                    <a:pt x="1410" y="5269"/>
                    <a:pt x="1517" y="5174"/>
                    <a:pt x="1553" y="5031"/>
                  </a:cubicBezTo>
                  <a:cubicBezTo>
                    <a:pt x="1660" y="4870"/>
                    <a:pt x="1660" y="4870"/>
                    <a:pt x="1981" y="4388"/>
                  </a:cubicBezTo>
                  <a:cubicBezTo>
                    <a:pt x="2249" y="3907"/>
                    <a:pt x="2677" y="3425"/>
                    <a:pt x="3266" y="2997"/>
                  </a:cubicBezTo>
                  <a:cubicBezTo>
                    <a:pt x="3491" y="2833"/>
                    <a:pt x="3622" y="2763"/>
                    <a:pt x="3680" y="2763"/>
                  </a:cubicBezTo>
                  <a:cubicBezTo>
                    <a:pt x="3775" y="2763"/>
                    <a:pt x="3678" y="2946"/>
                    <a:pt x="3480" y="3211"/>
                  </a:cubicBezTo>
                  <a:cubicBezTo>
                    <a:pt x="3212" y="3693"/>
                    <a:pt x="2837" y="4335"/>
                    <a:pt x="2356" y="5138"/>
                  </a:cubicBezTo>
                  <a:cubicBezTo>
                    <a:pt x="1820" y="5994"/>
                    <a:pt x="2141" y="6209"/>
                    <a:pt x="2356" y="6423"/>
                  </a:cubicBezTo>
                  <a:cubicBezTo>
                    <a:pt x="2516" y="6637"/>
                    <a:pt x="2677" y="6797"/>
                    <a:pt x="2944" y="6958"/>
                  </a:cubicBezTo>
                  <a:cubicBezTo>
                    <a:pt x="3018" y="7002"/>
                    <a:pt x="3092" y="7022"/>
                    <a:pt x="3163" y="7022"/>
                  </a:cubicBezTo>
                  <a:cubicBezTo>
                    <a:pt x="3351" y="7022"/>
                    <a:pt x="3524" y="6884"/>
                    <a:pt x="3640" y="6690"/>
                  </a:cubicBezTo>
                  <a:cubicBezTo>
                    <a:pt x="3747" y="6369"/>
                    <a:pt x="3854" y="6209"/>
                    <a:pt x="4122" y="5620"/>
                  </a:cubicBezTo>
                  <a:cubicBezTo>
                    <a:pt x="4443" y="4977"/>
                    <a:pt x="5675" y="3318"/>
                    <a:pt x="6156" y="2836"/>
                  </a:cubicBezTo>
                  <a:cubicBezTo>
                    <a:pt x="6692" y="2354"/>
                    <a:pt x="6370" y="2087"/>
                    <a:pt x="5942" y="1819"/>
                  </a:cubicBezTo>
                  <a:cubicBezTo>
                    <a:pt x="5567" y="1551"/>
                    <a:pt x="5139" y="909"/>
                    <a:pt x="4711" y="481"/>
                  </a:cubicBezTo>
                  <a:cubicBezTo>
                    <a:pt x="4458" y="155"/>
                    <a:pt x="4205" y="1"/>
                    <a:pt x="3952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22"/>
            <p:cNvSpPr/>
            <p:nvPr/>
          </p:nvSpPr>
          <p:spPr>
            <a:xfrm>
              <a:off x="4025450" y="2746725"/>
              <a:ext cx="207450" cy="204175"/>
            </a:xfrm>
            <a:custGeom>
              <a:avLst/>
              <a:gdLst/>
              <a:ahLst/>
              <a:cxnLst/>
              <a:rect l="l" t="t" r="r" b="b"/>
              <a:pathLst>
                <a:path w="8298" h="8167" extrusionOk="0">
                  <a:moveTo>
                    <a:pt x="3266" y="0"/>
                  </a:moveTo>
                  <a:cubicBezTo>
                    <a:pt x="3025" y="0"/>
                    <a:pt x="2811" y="169"/>
                    <a:pt x="2624" y="469"/>
                  </a:cubicBezTo>
                  <a:cubicBezTo>
                    <a:pt x="2570" y="576"/>
                    <a:pt x="2302" y="951"/>
                    <a:pt x="2088" y="1272"/>
                  </a:cubicBezTo>
                  <a:cubicBezTo>
                    <a:pt x="1821" y="1593"/>
                    <a:pt x="1499" y="1968"/>
                    <a:pt x="1125" y="2503"/>
                  </a:cubicBezTo>
                  <a:cubicBezTo>
                    <a:pt x="750" y="3092"/>
                    <a:pt x="696" y="3092"/>
                    <a:pt x="375" y="3949"/>
                  </a:cubicBezTo>
                  <a:cubicBezTo>
                    <a:pt x="54" y="4805"/>
                    <a:pt x="1" y="5019"/>
                    <a:pt x="215" y="5287"/>
                  </a:cubicBezTo>
                  <a:cubicBezTo>
                    <a:pt x="429" y="5555"/>
                    <a:pt x="536" y="5448"/>
                    <a:pt x="964" y="5929"/>
                  </a:cubicBezTo>
                  <a:cubicBezTo>
                    <a:pt x="1099" y="6083"/>
                    <a:pt x="1213" y="6140"/>
                    <a:pt x="1306" y="6140"/>
                  </a:cubicBezTo>
                  <a:cubicBezTo>
                    <a:pt x="1472" y="6140"/>
                    <a:pt x="1572" y="5959"/>
                    <a:pt x="1606" y="5822"/>
                  </a:cubicBezTo>
                  <a:cubicBezTo>
                    <a:pt x="1714" y="5608"/>
                    <a:pt x="1660" y="5608"/>
                    <a:pt x="1928" y="5126"/>
                  </a:cubicBezTo>
                  <a:cubicBezTo>
                    <a:pt x="2195" y="4645"/>
                    <a:pt x="2195" y="4538"/>
                    <a:pt x="2570" y="4163"/>
                  </a:cubicBezTo>
                  <a:cubicBezTo>
                    <a:pt x="2728" y="4005"/>
                    <a:pt x="2856" y="3949"/>
                    <a:pt x="2969" y="3949"/>
                  </a:cubicBezTo>
                  <a:cubicBezTo>
                    <a:pt x="3163" y="3949"/>
                    <a:pt x="3311" y="4115"/>
                    <a:pt x="3480" y="4216"/>
                  </a:cubicBezTo>
                  <a:cubicBezTo>
                    <a:pt x="3573" y="4272"/>
                    <a:pt x="3686" y="4296"/>
                    <a:pt x="3809" y="4296"/>
                  </a:cubicBezTo>
                  <a:cubicBezTo>
                    <a:pt x="4040" y="4296"/>
                    <a:pt x="4307" y="4214"/>
                    <a:pt x="4551" y="4109"/>
                  </a:cubicBezTo>
                  <a:cubicBezTo>
                    <a:pt x="4616" y="4091"/>
                    <a:pt x="4668" y="4082"/>
                    <a:pt x="4710" y="4082"/>
                  </a:cubicBezTo>
                  <a:cubicBezTo>
                    <a:pt x="4908" y="4082"/>
                    <a:pt x="4872" y="4282"/>
                    <a:pt x="4872" y="4591"/>
                  </a:cubicBezTo>
                  <a:cubicBezTo>
                    <a:pt x="4872" y="4966"/>
                    <a:pt x="4711" y="5126"/>
                    <a:pt x="4390" y="5341"/>
                  </a:cubicBezTo>
                  <a:cubicBezTo>
                    <a:pt x="4069" y="5555"/>
                    <a:pt x="3480" y="5876"/>
                    <a:pt x="2891" y="6411"/>
                  </a:cubicBezTo>
                  <a:cubicBezTo>
                    <a:pt x="2302" y="6946"/>
                    <a:pt x="2624" y="6946"/>
                    <a:pt x="2838" y="7321"/>
                  </a:cubicBezTo>
                  <a:cubicBezTo>
                    <a:pt x="3105" y="7642"/>
                    <a:pt x="3159" y="7535"/>
                    <a:pt x="3373" y="7910"/>
                  </a:cubicBezTo>
                  <a:cubicBezTo>
                    <a:pt x="3491" y="8087"/>
                    <a:pt x="3674" y="8166"/>
                    <a:pt x="3850" y="8166"/>
                  </a:cubicBezTo>
                  <a:cubicBezTo>
                    <a:pt x="3994" y="8166"/>
                    <a:pt x="4133" y="8113"/>
                    <a:pt x="4230" y="8017"/>
                  </a:cubicBezTo>
                  <a:cubicBezTo>
                    <a:pt x="4497" y="7803"/>
                    <a:pt x="4497" y="7749"/>
                    <a:pt x="4925" y="7321"/>
                  </a:cubicBezTo>
                  <a:cubicBezTo>
                    <a:pt x="5354" y="6839"/>
                    <a:pt x="6157" y="6518"/>
                    <a:pt x="6692" y="6465"/>
                  </a:cubicBezTo>
                  <a:cubicBezTo>
                    <a:pt x="6834" y="6439"/>
                    <a:pt x="6926" y="6429"/>
                    <a:pt x="6991" y="6429"/>
                  </a:cubicBezTo>
                  <a:cubicBezTo>
                    <a:pt x="7199" y="6429"/>
                    <a:pt x="7142" y="6531"/>
                    <a:pt x="7548" y="6572"/>
                  </a:cubicBezTo>
                  <a:cubicBezTo>
                    <a:pt x="7568" y="6575"/>
                    <a:pt x="7587" y="6576"/>
                    <a:pt x="7605" y="6576"/>
                  </a:cubicBezTo>
                  <a:cubicBezTo>
                    <a:pt x="7945" y="6576"/>
                    <a:pt x="8140" y="6127"/>
                    <a:pt x="8191" y="5822"/>
                  </a:cubicBezTo>
                  <a:cubicBezTo>
                    <a:pt x="8298" y="4966"/>
                    <a:pt x="8030" y="4912"/>
                    <a:pt x="7548" y="4323"/>
                  </a:cubicBezTo>
                  <a:cubicBezTo>
                    <a:pt x="6692" y="3253"/>
                    <a:pt x="7120" y="2450"/>
                    <a:pt x="7227" y="1807"/>
                  </a:cubicBezTo>
                  <a:cubicBezTo>
                    <a:pt x="7359" y="1280"/>
                    <a:pt x="6913" y="1149"/>
                    <a:pt x="6601" y="1149"/>
                  </a:cubicBezTo>
                  <a:cubicBezTo>
                    <a:pt x="6533" y="1149"/>
                    <a:pt x="6472" y="1156"/>
                    <a:pt x="6424" y="1165"/>
                  </a:cubicBezTo>
                  <a:cubicBezTo>
                    <a:pt x="6367" y="1179"/>
                    <a:pt x="6306" y="1186"/>
                    <a:pt x="6240" y="1186"/>
                  </a:cubicBezTo>
                  <a:cubicBezTo>
                    <a:pt x="6059" y="1186"/>
                    <a:pt x="5842" y="1136"/>
                    <a:pt x="5568" y="1058"/>
                  </a:cubicBezTo>
                  <a:cubicBezTo>
                    <a:pt x="5493" y="1026"/>
                    <a:pt x="5429" y="1011"/>
                    <a:pt x="5373" y="1011"/>
                  </a:cubicBezTo>
                  <a:cubicBezTo>
                    <a:pt x="5152" y="1011"/>
                    <a:pt x="5075" y="1251"/>
                    <a:pt x="5032" y="1593"/>
                  </a:cubicBezTo>
                  <a:cubicBezTo>
                    <a:pt x="4925" y="2075"/>
                    <a:pt x="4818" y="2182"/>
                    <a:pt x="4337" y="2718"/>
                  </a:cubicBezTo>
                  <a:cubicBezTo>
                    <a:pt x="4195" y="2859"/>
                    <a:pt x="4072" y="2915"/>
                    <a:pt x="3969" y="2915"/>
                  </a:cubicBezTo>
                  <a:cubicBezTo>
                    <a:pt x="3682" y="2915"/>
                    <a:pt x="3548" y="2486"/>
                    <a:pt x="3587" y="2289"/>
                  </a:cubicBezTo>
                  <a:cubicBezTo>
                    <a:pt x="3641" y="1968"/>
                    <a:pt x="3908" y="1754"/>
                    <a:pt x="4337" y="1219"/>
                  </a:cubicBezTo>
                  <a:cubicBezTo>
                    <a:pt x="4711" y="737"/>
                    <a:pt x="4497" y="630"/>
                    <a:pt x="4283" y="523"/>
                  </a:cubicBezTo>
                  <a:cubicBezTo>
                    <a:pt x="4069" y="416"/>
                    <a:pt x="3962" y="309"/>
                    <a:pt x="3587" y="94"/>
                  </a:cubicBezTo>
                  <a:cubicBezTo>
                    <a:pt x="3475" y="31"/>
                    <a:pt x="3368" y="0"/>
                    <a:pt x="3266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22"/>
            <p:cNvSpPr/>
            <p:nvPr/>
          </p:nvSpPr>
          <p:spPr>
            <a:xfrm>
              <a:off x="4255625" y="2750850"/>
              <a:ext cx="101750" cy="162400"/>
            </a:xfrm>
            <a:custGeom>
              <a:avLst/>
              <a:gdLst/>
              <a:ahLst/>
              <a:cxnLst/>
              <a:rect l="l" t="t" r="r" b="b"/>
              <a:pathLst>
                <a:path w="4070" h="6496" extrusionOk="0">
                  <a:moveTo>
                    <a:pt x="1441" y="1"/>
                  </a:moveTo>
                  <a:cubicBezTo>
                    <a:pt x="1297" y="1"/>
                    <a:pt x="1136" y="95"/>
                    <a:pt x="964" y="144"/>
                  </a:cubicBezTo>
                  <a:lnTo>
                    <a:pt x="911" y="144"/>
                  </a:lnTo>
                  <a:cubicBezTo>
                    <a:pt x="643" y="304"/>
                    <a:pt x="483" y="518"/>
                    <a:pt x="483" y="1000"/>
                  </a:cubicBezTo>
                  <a:cubicBezTo>
                    <a:pt x="536" y="1428"/>
                    <a:pt x="643" y="1696"/>
                    <a:pt x="857" y="2338"/>
                  </a:cubicBezTo>
                  <a:cubicBezTo>
                    <a:pt x="1125" y="2927"/>
                    <a:pt x="1072" y="3623"/>
                    <a:pt x="750" y="4158"/>
                  </a:cubicBezTo>
                  <a:cubicBezTo>
                    <a:pt x="429" y="4694"/>
                    <a:pt x="376" y="4854"/>
                    <a:pt x="215" y="5497"/>
                  </a:cubicBezTo>
                  <a:cubicBezTo>
                    <a:pt x="1" y="6193"/>
                    <a:pt x="215" y="6193"/>
                    <a:pt x="536" y="6300"/>
                  </a:cubicBezTo>
                  <a:cubicBezTo>
                    <a:pt x="804" y="6353"/>
                    <a:pt x="1072" y="6353"/>
                    <a:pt x="1393" y="6460"/>
                  </a:cubicBezTo>
                  <a:cubicBezTo>
                    <a:pt x="1467" y="6485"/>
                    <a:pt x="1539" y="6496"/>
                    <a:pt x="1606" y="6496"/>
                  </a:cubicBezTo>
                  <a:cubicBezTo>
                    <a:pt x="1827" y="6496"/>
                    <a:pt x="1994" y="6382"/>
                    <a:pt x="2035" y="6300"/>
                  </a:cubicBezTo>
                  <a:cubicBezTo>
                    <a:pt x="2142" y="6139"/>
                    <a:pt x="2142" y="6086"/>
                    <a:pt x="2356" y="5550"/>
                  </a:cubicBezTo>
                  <a:cubicBezTo>
                    <a:pt x="2517" y="5068"/>
                    <a:pt x="2999" y="4373"/>
                    <a:pt x="3534" y="3891"/>
                  </a:cubicBezTo>
                  <a:cubicBezTo>
                    <a:pt x="4069" y="3409"/>
                    <a:pt x="3588" y="2767"/>
                    <a:pt x="2999" y="2499"/>
                  </a:cubicBezTo>
                  <a:cubicBezTo>
                    <a:pt x="2410" y="2231"/>
                    <a:pt x="2249" y="1857"/>
                    <a:pt x="2089" y="1482"/>
                  </a:cubicBezTo>
                  <a:cubicBezTo>
                    <a:pt x="1928" y="1107"/>
                    <a:pt x="2089" y="1482"/>
                    <a:pt x="1875" y="625"/>
                  </a:cubicBezTo>
                  <a:cubicBezTo>
                    <a:pt x="1758" y="132"/>
                    <a:pt x="1611" y="1"/>
                    <a:pt x="1441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22"/>
            <p:cNvSpPr/>
            <p:nvPr/>
          </p:nvSpPr>
          <p:spPr>
            <a:xfrm>
              <a:off x="4314525" y="2841025"/>
              <a:ext cx="83000" cy="107225"/>
            </a:xfrm>
            <a:custGeom>
              <a:avLst/>
              <a:gdLst/>
              <a:ahLst/>
              <a:cxnLst/>
              <a:rect l="l" t="t" r="r" b="b"/>
              <a:pathLst>
                <a:path w="3320" h="4289" extrusionOk="0">
                  <a:moveTo>
                    <a:pt x="2573" y="0"/>
                  </a:moveTo>
                  <a:cubicBezTo>
                    <a:pt x="2470" y="0"/>
                    <a:pt x="2322" y="87"/>
                    <a:pt x="2249" y="123"/>
                  </a:cubicBezTo>
                  <a:cubicBezTo>
                    <a:pt x="1713" y="551"/>
                    <a:pt x="803" y="1354"/>
                    <a:pt x="482" y="2264"/>
                  </a:cubicBezTo>
                  <a:cubicBezTo>
                    <a:pt x="214" y="3174"/>
                    <a:pt x="321" y="2853"/>
                    <a:pt x="214" y="3067"/>
                  </a:cubicBezTo>
                  <a:cubicBezTo>
                    <a:pt x="107" y="3282"/>
                    <a:pt x="0" y="3389"/>
                    <a:pt x="161" y="3763"/>
                  </a:cubicBezTo>
                  <a:cubicBezTo>
                    <a:pt x="375" y="4085"/>
                    <a:pt x="375" y="4031"/>
                    <a:pt x="482" y="4192"/>
                  </a:cubicBezTo>
                  <a:cubicBezTo>
                    <a:pt x="549" y="4259"/>
                    <a:pt x="645" y="4289"/>
                    <a:pt x="757" y="4289"/>
                  </a:cubicBezTo>
                  <a:cubicBezTo>
                    <a:pt x="912" y="4289"/>
                    <a:pt x="1098" y="4231"/>
                    <a:pt x="1285" y="4138"/>
                  </a:cubicBezTo>
                  <a:cubicBezTo>
                    <a:pt x="1606" y="3924"/>
                    <a:pt x="1660" y="3817"/>
                    <a:pt x="1874" y="3603"/>
                  </a:cubicBezTo>
                  <a:cubicBezTo>
                    <a:pt x="2088" y="3442"/>
                    <a:pt x="2302" y="3067"/>
                    <a:pt x="2356" y="2639"/>
                  </a:cubicBezTo>
                  <a:cubicBezTo>
                    <a:pt x="2409" y="2157"/>
                    <a:pt x="2623" y="1622"/>
                    <a:pt x="2891" y="1408"/>
                  </a:cubicBezTo>
                  <a:cubicBezTo>
                    <a:pt x="3105" y="1140"/>
                    <a:pt x="3319" y="1033"/>
                    <a:pt x="3159" y="712"/>
                  </a:cubicBezTo>
                  <a:cubicBezTo>
                    <a:pt x="2998" y="391"/>
                    <a:pt x="2784" y="230"/>
                    <a:pt x="2677" y="70"/>
                  </a:cubicBezTo>
                  <a:cubicBezTo>
                    <a:pt x="2660" y="19"/>
                    <a:pt x="2621" y="0"/>
                    <a:pt x="2573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22"/>
            <p:cNvSpPr/>
            <p:nvPr/>
          </p:nvSpPr>
          <p:spPr>
            <a:xfrm>
              <a:off x="4333250" y="2956000"/>
              <a:ext cx="88350" cy="51975"/>
            </a:xfrm>
            <a:custGeom>
              <a:avLst/>
              <a:gdLst/>
              <a:ahLst/>
              <a:cxnLst/>
              <a:rect l="l" t="t" r="r" b="b"/>
              <a:pathLst>
                <a:path w="3534" h="2079" extrusionOk="0">
                  <a:moveTo>
                    <a:pt x="782" y="1"/>
                  </a:moveTo>
                  <a:cubicBezTo>
                    <a:pt x="681" y="1"/>
                    <a:pt x="582" y="25"/>
                    <a:pt x="483" y="74"/>
                  </a:cubicBezTo>
                  <a:cubicBezTo>
                    <a:pt x="108" y="235"/>
                    <a:pt x="1" y="288"/>
                    <a:pt x="268" y="824"/>
                  </a:cubicBezTo>
                  <a:cubicBezTo>
                    <a:pt x="536" y="1359"/>
                    <a:pt x="590" y="1252"/>
                    <a:pt x="643" y="1627"/>
                  </a:cubicBezTo>
                  <a:cubicBezTo>
                    <a:pt x="643" y="1868"/>
                    <a:pt x="493" y="2078"/>
                    <a:pt x="733" y="2078"/>
                  </a:cubicBezTo>
                  <a:cubicBezTo>
                    <a:pt x="814" y="2078"/>
                    <a:pt x="938" y="2055"/>
                    <a:pt x="1125" y="2001"/>
                  </a:cubicBezTo>
                  <a:cubicBezTo>
                    <a:pt x="1700" y="1848"/>
                    <a:pt x="2221" y="1722"/>
                    <a:pt x="2607" y="1722"/>
                  </a:cubicBezTo>
                  <a:cubicBezTo>
                    <a:pt x="2760" y="1722"/>
                    <a:pt x="2892" y="1742"/>
                    <a:pt x="2998" y="1787"/>
                  </a:cubicBezTo>
                  <a:cubicBezTo>
                    <a:pt x="3184" y="1834"/>
                    <a:pt x="3310" y="1870"/>
                    <a:pt x="3392" y="1870"/>
                  </a:cubicBezTo>
                  <a:cubicBezTo>
                    <a:pt x="3500" y="1870"/>
                    <a:pt x="3534" y="1808"/>
                    <a:pt x="3534" y="1627"/>
                  </a:cubicBezTo>
                  <a:cubicBezTo>
                    <a:pt x="3534" y="1306"/>
                    <a:pt x="3373" y="1038"/>
                    <a:pt x="3320" y="770"/>
                  </a:cubicBezTo>
                  <a:cubicBezTo>
                    <a:pt x="3320" y="602"/>
                    <a:pt x="3220" y="400"/>
                    <a:pt x="2995" y="400"/>
                  </a:cubicBezTo>
                  <a:cubicBezTo>
                    <a:pt x="2934" y="400"/>
                    <a:pt x="2864" y="415"/>
                    <a:pt x="2784" y="449"/>
                  </a:cubicBezTo>
                  <a:cubicBezTo>
                    <a:pt x="2485" y="610"/>
                    <a:pt x="2295" y="682"/>
                    <a:pt x="2137" y="682"/>
                  </a:cubicBezTo>
                  <a:cubicBezTo>
                    <a:pt x="1927" y="682"/>
                    <a:pt x="1774" y="556"/>
                    <a:pt x="1500" y="342"/>
                  </a:cubicBezTo>
                  <a:cubicBezTo>
                    <a:pt x="1241" y="120"/>
                    <a:pt x="1008" y="1"/>
                    <a:pt x="782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22"/>
            <p:cNvSpPr/>
            <p:nvPr/>
          </p:nvSpPr>
          <p:spPr>
            <a:xfrm>
              <a:off x="4380100" y="2872450"/>
              <a:ext cx="72300" cy="88350"/>
            </a:xfrm>
            <a:custGeom>
              <a:avLst/>
              <a:gdLst/>
              <a:ahLst/>
              <a:cxnLst/>
              <a:rect l="l" t="t" r="r" b="b"/>
              <a:pathLst>
                <a:path w="2892" h="3534" extrusionOk="0">
                  <a:moveTo>
                    <a:pt x="1497" y="0"/>
                  </a:moveTo>
                  <a:cubicBezTo>
                    <a:pt x="1257" y="0"/>
                    <a:pt x="987" y="235"/>
                    <a:pt x="857" y="365"/>
                  </a:cubicBezTo>
                  <a:cubicBezTo>
                    <a:pt x="214" y="1061"/>
                    <a:pt x="0" y="2399"/>
                    <a:pt x="482" y="3095"/>
                  </a:cubicBezTo>
                  <a:cubicBezTo>
                    <a:pt x="719" y="3420"/>
                    <a:pt x="971" y="3533"/>
                    <a:pt x="1177" y="3533"/>
                  </a:cubicBezTo>
                  <a:cubicBezTo>
                    <a:pt x="1344" y="3533"/>
                    <a:pt x="1481" y="3459"/>
                    <a:pt x="1553" y="3363"/>
                  </a:cubicBezTo>
                  <a:cubicBezTo>
                    <a:pt x="1713" y="3149"/>
                    <a:pt x="1820" y="3042"/>
                    <a:pt x="1981" y="2988"/>
                  </a:cubicBezTo>
                  <a:cubicBezTo>
                    <a:pt x="2088" y="2935"/>
                    <a:pt x="2142" y="2720"/>
                    <a:pt x="2088" y="2346"/>
                  </a:cubicBezTo>
                  <a:cubicBezTo>
                    <a:pt x="2088" y="2025"/>
                    <a:pt x="2249" y="1115"/>
                    <a:pt x="2463" y="900"/>
                  </a:cubicBezTo>
                  <a:cubicBezTo>
                    <a:pt x="2623" y="686"/>
                    <a:pt x="2891" y="633"/>
                    <a:pt x="2570" y="472"/>
                  </a:cubicBezTo>
                  <a:cubicBezTo>
                    <a:pt x="2249" y="312"/>
                    <a:pt x="1981" y="204"/>
                    <a:pt x="1660" y="44"/>
                  </a:cubicBezTo>
                  <a:cubicBezTo>
                    <a:pt x="1609" y="13"/>
                    <a:pt x="1554" y="0"/>
                    <a:pt x="149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22"/>
            <p:cNvSpPr/>
            <p:nvPr/>
          </p:nvSpPr>
          <p:spPr>
            <a:xfrm>
              <a:off x="4447000" y="2887050"/>
              <a:ext cx="50900" cy="53750"/>
            </a:xfrm>
            <a:custGeom>
              <a:avLst/>
              <a:gdLst/>
              <a:ahLst/>
              <a:cxnLst/>
              <a:rect l="l" t="t" r="r" b="b"/>
              <a:pathLst>
                <a:path w="2036" h="2150" extrusionOk="0">
                  <a:moveTo>
                    <a:pt x="865" y="1"/>
                  </a:moveTo>
                  <a:cubicBezTo>
                    <a:pt x="720" y="1"/>
                    <a:pt x="595" y="37"/>
                    <a:pt x="536" y="156"/>
                  </a:cubicBezTo>
                  <a:lnTo>
                    <a:pt x="536" y="209"/>
                  </a:lnTo>
                  <a:cubicBezTo>
                    <a:pt x="322" y="584"/>
                    <a:pt x="161" y="959"/>
                    <a:pt x="108" y="1333"/>
                  </a:cubicBezTo>
                  <a:cubicBezTo>
                    <a:pt x="1" y="1708"/>
                    <a:pt x="215" y="2029"/>
                    <a:pt x="536" y="2136"/>
                  </a:cubicBezTo>
                  <a:cubicBezTo>
                    <a:pt x="587" y="2145"/>
                    <a:pt x="638" y="2149"/>
                    <a:pt x="688" y="2149"/>
                  </a:cubicBezTo>
                  <a:cubicBezTo>
                    <a:pt x="955" y="2149"/>
                    <a:pt x="1204" y="2024"/>
                    <a:pt x="1339" y="1708"/>
                  </a:cubicBezTo>
                  <a:cubicBezTo>
                    <a:pt x="1446" y="1333"/>
                    <a:pt x="1660" y="798"/>
                    <a:pt x="1874" y="638"/>
                  </a:cubicBezTo>
                  <a:cubicBezTo>
                    <a:pt x="2035" y="477"/>
                    <a:pt x="1982" y="263"/>
                    <a:pt x="1660" y="209"/>
                  </a:cubicBezTo>
                  <a:cubicBezTo>
                    <a:pt x="1339" y="102"/>
                    <a:pt x="1500" y="49"/>
                    <a:pt x="1232" y="49"/>
                  </a:cubicBezTo>
                  <a:cubicBezTo>
                    <a:pt x="1112" y="25"/>
                    <a:pt x="982" y="1"/>
                    <a:pt x="865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22"/>
            <p:cNvSpPr/>
            <p:nvPr/>
          </p:nvSpPr>
          <p:spPr>
            <a:xfrm>
              <a:off x="4309175" y="2719975"/>
              <a:ext cx="61575" cy="75975"/>
            </a:xfrm>
            <a:custGeom>
              <a:avLst/>
              <a:gdLst/>
              <a:ahLst/>
              <a:cxnLst/>
              <a:rect l="l" t="t" r="r" b="b"/>
              <a:pathLst>
                <a:path w="2463" h="3039" extrusionOk="0">
                  <a:moveTo>
                    <a:pt x="1234" y="0"/>
                  </a:moveTo>
                  <a:cubicBezTo>
                    <a:pt x="1191" y="0"/>
                    <a:pt x="1138" y="14"/>
                    <a:pt x="1071" y="40"/>
                  </a:cubicBezTo>
                  <a:cubicBezTo>
                    <a:pt x="857" y="201"/>
                    <a:pt x="857" y="94"/>
                    <a:pt x="428" y="415"/>
                  </a:cubicBezTo>
                  <a:cubicBezTo>
                    <a:pt x="0" y="736"/>
                    <a:pt x="0" y="1111"/>
                    <a:pt x="54" y="1325"/>
                  </a:cubicBezTo>
                  <a:cubicBezTo>
                    <a:pt x="107" y="1593"/>
                    <a:pt x="375" y="2021"/>
                    <a:pt x="589" y="2503"/>
                  </a:cubicBezTo>
                  <a:cubicBezTo>
                    <a:pt x="803" y="2985"/>
                    <a:pt x="1285" y="3038"/>
                    <a:pt x="1767" y="3038"/>
                  </a:cubicBezTo>
                  <a:cubicBezTo>
                    <a:pt x="2248" y="3038"/>
                    <a:pt x="2302" y="2663"/>
                    <a:pt x="2409" y="2289"/>
                  </a:cubicBezTo>
                  <a:cubicBezTo>
                    <a:pt x="2463" y="1967"/>
                    <a:pt x="2409" y="1753"/>
                    <a:pt x="2088" y="1486"/>
                  </a:cubicBezTo>
                  <a:cubicBezTo>
                    <a:pt x="1767" y="1272"/>
                    <a:pt x="1499" y="1004"/>
                    <a:pt x="1392" y="415"/>
                  </a:cubicBezTo>
                  <a:lnTo>
                    <a:pt x="1392" y="362"/>
                  </a:lnTo>
                  <a:cubicBezTo>
                    <a:pt x="1392" y="121"/>
                    <a:pt x="1362" y="0"/>
                    <a:pt x="1234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22"/>
            <p:cNvSpPr/>
            <p:nvPr/>
          </p:nvSpPr>
          <p:spPr>
            <a:xfrm>
              <a:off x="4358675" y="2780750"/>
              <a:ext cx="54900" cy="47100"/>
            </a:xfrm>
            <a:custGeom>
              <a:avLst/>
              <a:gdLst/>
              <a:ahLst/>
              <a:cxnLst/>
              <a:rect l="l" t="t" r="r" b="b"/>
              <a:pathLst>
                <a:path w="2196" h="1884" extrusionOk="0">
                  <a:moveTo>
                    <a:pt x="1149" y="0"/>
                  </a:moveTo>
                  <a:cubicBezTo>
                    <a:pt x="1077" y="0"/>
                    <a:pt x="1000" y="36"/>
                    <a:pt x="911" y="125"/>
                  </a:cubicBezTo>
                  <a:cubicBezTo>
                    <a:pt x="643" y="393"/>
                    <a:pt x="376" y="607"/>
                    <a:pt x="215" y="875"/>
                  </a:cubicBezTo>
                  <a:cubicBezTo>
                    <a:pt x="1" y="1196"/>
                    <a:pt x="1" y="1303"/>
                    <a:pt x="268" y="1571"/>
                  </a:cubicBezTo>
                  <a:cubicBezTo>
                    <a:pt x="450" y="1752"/>
                    <a:pt x="557" y="1884"/>
                    <a:pt x="708" y="1884"/>
                  </a:cubicBezTo>
                  <a:cubicBezTo>
                    <a:pt x="779" y="1884"/>
                    <a:pt x="861" y="1854"/>
                    <a:pt x="964" y="1785"/>
                  </a:cubicBezTo>
                  <a:cubicBezTo>
                    <a:pt x="1286" y="1517"/>
                    <a:pt x="1660" y="1142"/>
                    <a:pt x="1874" y="982"/>
                  </a:cubicBezTo>
                  <a:cubicBezTo>
                    <a:pt x="2035" y="768"/>
                    <a:pt x="2196" y="607"/>
                    <a:pt x="2196" y="446"/>
                  </a:cubicBezTo>
                  <a:cubicBezTo>
                    <a:pt x="2196" y="383"/>
                    <a:pt x="2187" y="362"/>
                    <a:pt x="2168" y="362"/>
                  </a:cubicBezTo>
                  <a:cubicBezTo>
                    <a:pt x="2137" y="362"/>
                    <a:pt x="2079" y="414"/>
                    <a:pt x="1981" y="446"/>
                  </a:cubicBezTo>
                  <a:cubicBezTo>
                    <a:pt x="1958" y="452"/>
                    <a:pt x="1934" y="455"/>
                    <a:pt x="1910" y="455"/>
                  </a:cubicBezTo>
                  <a:cubicBezTo>
                    <a:pt x="1722" y="455"/>
                    <a:pt x="1553" y="286"/>
                    <a:pt x="1553" y="286"/>
                  </a:cubicBezTo>
                  <a:cubicBezTo>
                    <a:pt x="1410" y="143"/>
                    <a:pt x="1292" y="0"/>
                    <a:pt x="1149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22"/>
            <p:cNvSpPr/>
            <p:nvPr/>
          </p:nvSpPr>
          <p:spPr>
            <a:xfrm>
              <a:off x="4146275" y="2945525"/>
              <a:ext cx="128125" cy="83150"/>
            </a:xfrm>
            <a:custGeom>
              <a:avLst/>
              <a:gdLst/>
              <a:ahLst/>
              <a:cxnLst/>
              <a:rect l="l" t="t" r="r" b="b"/>
              <a:pathLst>
                <a:path w="5125" h="3326" extrusionOk="0">
                  <a:moveTo>
                    <a:pt x="3363" y="1"/>
                  </a:moveTo>
                  <a:cubicBezTo>
                    <a:pt x="1887" y="1"/>
                    <a:pt x="0" y="1535"/>
                    <a:pt x="307" y="2046"/>
                  </a:cubicBezTo>
                  <a:cubicBezTo>
                    <a:pt x="628" y="2581"/>
                    <a:pt x="735" y="2688"/>
                    <a:pt x="949" y="2956"/>
                  </a:cubicBezTo>
                  <a:cubicBezTo>
                    <a:pt x="1066" y="3112"/>
                    <a:pt x="1183" y="3325"/>
                    <a:pt x="1404" y="3325"/>
                  </a:cubicBezTo>
                  <a:cubicBezTo>
                    <a:pt x="1486" y="3325"/>
                    <a:pt x="1583" y="3296"/>
                    <a:pt x="1698" y="3223"/>
                  </a:cubicBezTo>
                  <a:cubicBezTo>
                    <a:pt x="2127" y="2956"/>
                    <a:pt x="2608" y="2635"/>
                    <a:pt x="3037" y="2420"/>
                  </a:cubicBezTo>
                  <a:cubicBezTo>
                    <a:pt x="3465" y="2260"/>
                    <a:pt x="4268" y="2099"/>
                    <a:pt x="4589" y="1992"/>
                  </a:cubicBezTo>
                  <a:cubicBezTo>
                    <a:pt x="5124" y="1885"/>
                    <a:pt x="5124" y="1510"/>
                    <a:pt x="4910" y="1296"/>
                  </a:cubicBezTo>
                  <a:cubicBezTo>
                    <a:pt x="4696" y="1082"/>
                    <a:pt x="4428" y="600"/>
                    <a:pt x="4321" y="333"/>
                  </a:cubicBezTo>
                  <a:cubicBezTo>
                    <a:pt x="4214" y="12"/>
                    <a:pt x="4054" y="65"/>
                    <a:pt x="3572" y="12"/>
                  </a:cubicBezTo>
                  <a:cubicBezTo>
                    <a:pt x="3503" y="4"/>
                    <a:pt x="3433" y="1"/>
                    <a:pt x="3363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22"/>
            <p:cNvSpPr/>
            <p:nvPr/>
          </p:nvSpPr>
          <p:spPr>
            <a:xfrm>
              <a:off x="4222175" y="3003200"/>
              <a:ext cx="96375" cy="76425"/>
            </a:xfrm>
            <a:custGeom>
              <a:avLst/>
              <a:gdLst/>
              <a:ahLst/>
              <a:cxnLst/>
              <a:rect l="l" t="t" r="r" b="b"/>
              <a:pathLst>
                <a:path w="3855" h="3057" extrusionOk="0">
                  <a:moveTo>
                    <a:pt x="1956" y="1"/>
                  </a:moveTo>
                  <a:cubicBezTo>
                    <a:pt x="1913" y="1"/>
                    <a:pt x="1868" y="2"/>
                    <a:pt x="1821" y="6"/>
                  </a:cubicBezTo>
                  <a:cubicBezTo>
                    <a:pt x="1178" y="113"/>
                    <a:pt x="804" y="381"/>
                    <a:pt x="643" y="488"/>
                  </a:cubicBezTo>
                  <a:cubicBezTo>
                    <a:pt x="161" y="863"/>
                    <a:pt x="1" y="863"/>
                    <a:pt x="268" y="1398"/>
                  </a:cubicBezTo>
                  <a:cubicBezTo>
                    <a:pt x="536" y="1934"/>
                    <a:pt x="643" y="1987"/>
                    <a:pt x="857" y="2469"/>
                  </a:cubicBezTo>
                  <a:cubicBezTo>
                    <a:pt x="1024" y="2844"/>
                    <a:pt x="1158" y="3057"/>
                    <a:pt x="1487" y="3057"/>
                  </a:cubicBezTo>
                  <a:cubicBezTo>
                    <a:pt x="1581" y="3057"/>
                    <a:pt x="1690" y="3040"/>
                    <a:pt x="1821" y="3004"/>
                  </a:cubicBezTo>
                  <a:cubicBezTo>
                    <a:pt x="2361" y="2869"/>
                    <a:pt x="2598" y="2658"/>
                    <a:pt x="2915" y="2658"/>
                  </a:cubicBezTo>
                  <a:cubicBezTo>
                    <a:pt x="2975" y="2658"/>
                    <a:pt x="3037" y="2666"/>
                    <a:pt x="3105" y="2683"/>
                  </a:cubicBezTo>
                  <a:cubicBezTo>
                    <a:pt x="3333" y="2715"/>
                    <a:pt x="3482" y="2768"/>
                    <a:pt x="3587" y="2768"/>
                  </a:cubicBezTo>
                  <a:cubicBezTo>
                    <a:pt x="3656" y="2768"/>
                    <a:pt x="3706" y="2746"/>
                    <a:pt x="3748" y="2683"/>
                  </a:cubicBezTo>
                  <a:cubicBezTo>
                    <a:pt x="3855" y="2362"/>
                    <a:pt x="3480" y="1934"/>
                    <a:pt x="3373" y="1719"/>
                  </a:cubicBezTo>
                  <a:cubicBezTo>
                    <a:pt x="3266" y="1398"/>
                    <a:pt x="2998" y="1023"/>
                    <a:pt x="2838" y="649"/>
                  </a:cubicBezTo>
                  <a:cubicBezTo>
                    <a:pt x="2689" y="302"/>
                    <a:pt x="2494" y="1"/>
                    <a:pt x="1956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22"/>
            <p:cNvSpPr/>
            <p:nvPr/>
          </p:nvSpPr>
          <p:spPr>
            <a:xfrm>
              <a:off x="4214150" y="3090825"/>
              <a:ext cx="62925" cy="67050"/>
            </a:xfrm>
            <a:custGeom>
              <a:avLst/>
              <a:gdLst/>
              <a:ahLst/>
              <a:cxnLst/>
              <a:rect l="l" t="t" r="r" b="b"/>
              <a:pathLst>
                <a:path w="2517" h="2682" extrusionOk="0">
                  <a:moveTo>
                    <a:pt x="909" y="1"/>
                  </a:moveTo>
                  <a:cubicBezTo>
                    <a:pt x="659" y="1"/>
                    <a:pt x="451" y="80"/>
                    <a:pt x="268" y="409"/>
                  </a:cubicBezTo>
                  <a:cubicBezTo>
                    <a:pt x="0" y="837"/>
                    <a:pt x="0" y="1105"/>
                    <a:pt x="108" y="1266"/>
                  </a:cubicBezTo>
                  <a:cubicBezTo>
                    <a:pt x="322" y="1640"/>
                    <a:pt x="429" y="1908"/>
                    <a:pt x="536" y="2283"/>
                  </a:cubicBezTo>
                  <a:cubicBezTo>
                    <a:pt x="615" y="2599"/>
                    <a:pt x="782" y="2682"/>
                    <a:pt x="971" y="2682"/>
                  </a:cubicBezTo>
                  <a:cubicBezTo>
                    <a:pt x="1038" y="2682"/>
                    <a:pt x="1108" y="2671"/>
                    <a:pt x="1178" y="2657"/>
                  </a:cubicBezTo>
                  <a:cubicBezTo>
                    <a:pt x="1499" y="2550"/>
                    <a:pt x="2302" y="2176"/>
                    <a:pt x="2409" y="1855"/>
                  </a:cubicBezTo>
                  <a:cubicBezTo>
                    <a:pt x="2516" y="1533"/>
                    <a:pt x="2409" y="1159"/>
                    <a:pt x="2195" y="677"/>
                  </a:cubicBezTo>
                  <a:cubicBezTo>
                    <a:pt x="1928" y="249"/>
                    <a:pt x="1660" y="142"/>
                    <a:pt x="1285" y="34"/>
                  </a:cubicBezTo>
                  <a:cubicBezTo>
                    <a:pt x="1150" y="18"/>
                    <a:pt x="1025" y="1"/>
                    <a:pt x="909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22"/>
            <p:cNvSpPr/>
            <p:nvPr/>
          </p:nvSpPr>
          <p:spPr>
            <a:xfrm>
              <a:off x="4279725" y="3093000"/>
              <a:ext cx="80325" cy="66375"/>
            </a:xfrm>
            <a:custGeom>
              <a:avLst/>
              <a:gdLst/>
              <a:ahLst/>
              <a:cxnLst/>
              <a:rect l="l" t="t" r="r" b="b"/>
              <a:pathLst>
                <a:path w="3213" h="2655" extrusionOk="0">
                  <a:moveTo>
                    <a:pt x="1660" y="1"/>
                  </a:moveTo>
                  <a:cubicBezTo>
                    <a:pt x="1285" y="108"/>
                    <a:pt x="964" y="108"/>
                    <a:pt x="696" y="322"/>
                  </a:cubicBezTo>
                  <a:cubicBezTo>
                    <a:pt x="482" y="483"/>
                    <a:pt x="0" y="697"/>
                    <a:pt x="375" y="1072"/>
                  </a:cubicBezTo>
                  <a:cubicBezTo>
                    <a:pt x="750" y="1500"/>
                    <a:pt x="589" y="1768"/>
                    <a:pt x="857" y="2142"/>
                  </a:cubicBezTo>
                  <a:cubicBezTo>
                    <a:pt x="1053" y="2456"/>
                    <a:pt x="1392" y="2654"/>
                    <a:pt x="1686" y="2654"/>
                  </a:cubicBezTo>
                  <a:cubicBezTo>
                    <a:pt x="1794" y="2654"/>
                    <a:pt x="1895" y="2628"/>
                    <a:pt x="1981" y="2570"/>
                  </a:cubicBezTo>
                  <a:cubicBezTo>
                    <a:pt x="2302" y="2303"/>
                    <a:pt x="2624" y="2035"/>
                    <a:pt x="2784" y="1982"/>
                  </a:cubicBezTo>
                  <a:cubicBezTo>
                    <a:pt x="2945" y="1928"/>
                    <a:pt x="3212" y="1875"/>
                    <a:pt x="2998" y="1339"/>
                  </a:cubicBezTo>
                  <a:cubicBezTo>
                    <a:pt x="2731" y="857"/>
                    <a:pt x="2356" y="483"/>
                    <a:pt x="2249" y="215"/>
                  </a:cubicBezTo>
                  <a:cubicBezTo>
                    <a:pt x="2088" y="1"/>
                    <a:pt x="1821" y="1"/>
                    <a:pt x="1660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22"/>
            <p:cNvSpPr/>
            <p:nvPr/>
          </p:nvSpPr>
          <p:spPr>
            <a:xfrm>
              <a:off x="4293100" y="3232200"/>
              <a:ext cx="49550" cy="46850"/>
            </a:xfrm>
            <a:custGeom>
              <a:avLst/>
              <a:gdLst/>
              <a:ahLst/>
              <a:cxnLst/>
              <a:rect l="l" t="t" r="r" b="b"/>
              <a:pathLst>
                <a:path w="1982" h="1874" extrusionOk="0">
                  <a:moveTo>
                    <a:pt x="1024" y="49"/>
                  </a:moveTo>
                  <a:cubicBezTo>
                    <a:pt x="1023" y="49"/>
                    <a:pt x="1021" y="51"/>
                    <a:pt x="1018" y="54"/>
                  </a:cubicBezTo>
                  <a:lnTo>
                    <a:pt x="1003" y="83"/>
                  </a:lnTo>
                  <a:lnTo>
                    <a:pt x="1003" y="83"/>
                  </a:lnTo>
                  <a:cubicBezTo>
                    <a:pt x="1018" y="62"/>
                    <a:pt x="1026" y="49"/>
                    <a:pt x="1024" y="49"/>
                  </a:cubicBezTo>
                  <a:close/>
                  <a:moveTo>
                    <a:pt x="1767" y="0"/>
                  </a:moveTo>
                  <a:cubicBezTo>
                    <a:pt x="1767" y="0"/>
                    <a:pt x="1339" y="54"/>
                    <a:pt x="964" y="161"/>
                  </a:cubicBezTo>
                  <a:lnTo>
                    <a:pt x="1003" y="83"/>
                  </a:lnTo>
                  <a:lnTo>
                    <a:pt x="1003" y="83"/>
                  </a:lnTo>
                  <a:cubicBezTo>
                    <a:pt x="939" y="176"/>
                    <a:pt x="750" y="428"/>
                    <a:pt x="750" y="428"/>
                  </a:cubicBezTo>
                  <a:lnTo>
                    <a:pt x="268" y="1660"/>
                  </a:lnTo>
                  <a:cubicBezTo>
                    <a:pt x="268" y="1660"/>
                    <a:pt x="1" y="1874"/>
                    <a:pt x="215" y="1874"/>
                  </a:cubicBezTo>
                  <a:cubicBezTo>
                    <a:pt x="429" y="1820"/>
                    <a:pt x="1125" y="1820"/>
                    <a:pt x="1553" y="1660"/>
                  </a:cubicBezTo>
                  <a:cubicBezTo>
                    <a:pt x="1981" y="1446"/>
                    <a:pt x="1874" y="1553"/>
                    <a:pt x="1874" y="1178"/>
                  </a:cubicBezTo>
                  <a:cubicBezTo>
                    <a:pt x="1821" y="803"/>
                    <a:pt x="1821" y="803"/>
                    <a:pt x="1821" y="428"/>
                  </a:cubicBezTo>
                  <a:cubicBezTo>
                    <a:pt x="1874" y="107"/>
                    <a:pt x="1767" y="0"/>
                    <a:pt x="1767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22"/>
            <p:cNvSpPr/>
            <p:nvPr/>
          </p:nvSpPr>
          <p:spPr>
            <a:xfrm>
              <a:off x="4293100" y="3232200"/>
              <a:ext cx="49550" cy="46850"/>
            </a:xfrm>
            <a:custGeom>
              <a:avLst/>
              <a:gdLst/>
              <a:ahLst/>
              <a:cxnLst/>
              <a:rect l="l" t="t" r="r" b="b"/>
              <a:pathLst>
                <a:path w="1982" h="1874" fill="none" extrusionOk="0">
                  <a:moveTo>
                    <a:pt x="964" y="161"/>
                  </a:moveTo>
                  <a:cubicBezTo>
                    <a:pt x="1339" y="54"/>
                    <a:pt x="1767" y="0"/>
                    <a:pt x="1767" y="0"/>
                  </a:cubicBezTo>
                  <a:cubicBezTo>
                    <a:pt x="1767" y="0"/>
                    <a:pt x="1874" y="107"/>
                    <a:pt x="1821" y="428"/>
                  </a:cubicBezTo>
                  <a:cubicBezTo>
                    <a:pt x="1821" y="803"/>
                    <a:pt x="1821" y="803"/>
                    <a:pt x="1874" y="1178"/>
                  </a:cubicBezTo>
                  <a:cubicBezTo>
                    <a:pt x="1874" y="1553"/>
                    <a:pt x="1981" y="1446"/>
                    <a:pt x="1553" y="1660"/>
                  </a:cubicBezTo>
                  <a:cubicBezTo>
                    <a:pt x="1125" y="1820"/>
                    <a:pt x="429" y="1820"/>
                    <a:pt x="215" y="1874"/>
                  </a:cubicBezTo>
                  <a:cubicBezTo>
                    <a:pt x="1" y="1874"/>
                    <a:pt x="268" y="1660"/>
                    <a:pt x="268" y="1660"/>
                  </a:cubicBezTo>
                  <a:lnTo>
                    <a:pt x="750" y="428"/>
                  </a:lnTo>
                  <a:cubicBezTo>
                    <a:pt x="750" y="428"/>
                    <a:pt x="1071" y="0"/>
                    <a:pt x="1018" y="54"/>
                  </a:cubicBezTo>
                </a:path>
              </a:pathLst>
            </a:custGeom>
            <a:noFill/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22"/>
            <p:cNvSpPr/>
            <p:nvPr/>
          </p:nvSpPr>
          <p:spPr>
            <a:xfrm>
              <a:off x="4234225" y="3161175"/>
              <a:ext cx="92375" cy="88450"/>
            </a:xfrm>
            <a:custGeom>
              <a:avLst/>
              <a:gdLst/>
              <a:ahLst/>
              <a:cxnLst/>
              <a:rect l="l" t="t" r="r" b="b"/>
              <a:pathLst>
                <a:path w="3695" h="3538" extrusionOk="0">
                  <a:moveTo>
                    <a:pt x="1507" y="1"/>
                  </a:moveTo>
                  <a:cubicBezTo>
                    <a:pt x="1485" y="1"/>
                    <a:pt x="1465" y="2"/>
                    <a:pt x="1446" y="4"/>
                  </a:cubicBezTo>
                  <a:cubicBezTo>
                    <a:pt x="1339" y="4"/>
                    <a:pt x="643" y="218"/>
                    <a:pt x="161" y="539"/>
                  </a:cubicBezTo>
                  <a:cubicBezTo>
                    <a:pt x="0" y="646"/>
                    <a:pt x="107" y="968"/>
                    <a:pt x="215" y="1449"/>
                  </a:cubicBezTo>
                  <a:cubicBezTo>
                    <a:pt x="375" y="1878"/>
                    <a:pt x="322" y="2252"/>
                    <a:pt x="375" y="2841"/>
                  </a:cubicBezTo>
                  <a:cubicBezTo>
                    <a:pt x="375" y="3091"/>
                    <a:pt x="433" y="3177"/>
                    <a:pt x="528" y="3177"/>
                  </a:cubicBezTo>
                  <a:cubicBezTo>
                    <a:pt x="657" y="3177"/>
                    <a:pt x="855" y="3018"/>
                    <a:pt x="1071" y="2895"/>
                  </a:cubicBezTo>
                  <a:cubicBezTo>
                    <a:pt x="1220" y="2839"/>
                    <a:pt x="1357" y="2815"/>
                    <a:pt x="1491" y="2815"/>
                  </a:cubicBezTo>
                  <a:cubicBezTo>
                    <a:pt x="1743" y="2815"/>
                    <a:pt x="1988" y="2897"/>
                    <a:pt x="2302" y="3002"/>
                  </a:cubicBezTo>
                  <a:cubicBezTo>
                    <a:pt x="2838" y="3162"/>
                    <a:pt x="3052" y="3537"/>
                    <a:pt x="3052" y="3537"/>
                  </a:cubicBezTo>
                  <a:cubicBezTo>
                    <a:pt x="3052" y="3537"/>
                    <a:pt x="3159" y="3377"/>
                    <a:pt x="3373" y="3216"/>
                  </a:cubicBezTo>
                  <a:cubicBezTo>
                    <a:pt x="3641" y="3109"/>
                    <a:pt x="3694" y="3002"/>
                    <a:pt x="3641" y="2734"/>
                  </a:cubicBezTo>
                  <a:cubicBezTo>
                    <a:pt x="3587" y="2520"/>
                    <a:pt x="3426" y="2306"/>
                    <a:pt x="3212" y="2038"/>
                  </a:cubicBezTo>
                  <a:cubicBezTo>
                    <a:pt x="2998" y="1824"/>
                    <a:pt x="2570" y="1664"/>
                    <a:pt x="2142" y="1664"/>
                  </a:cubicBezTo>
                  <a:cubicBezTo>
                    <a:pt x="1713" y="1664"/>
                    <a:pt x="1874" y="1556"/>
                    <a:pt x="2570" y="1075"/>
                  </a:cubicBezTo>
                  <a:cubicBezTo>
                    <a:pt x="3290" y="612"/>
                    <a:pt x="2034" y="1"/>
                    <a:pt x="1507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22"/>
            <p:cNvSpPr/>
            <p:nvPr/>
          </p:nvSpPr>
          <p:spPr>
            <a:xfrm>
              <a:off x="4311850" y="3158775"/>
              <a:ext cx="92350" cy="85050"/>
            </a:xfrm>
            <a:custGeom>
              <a:avLst/>
              <a:gdLst/>
              <a:ahLst/>
              <a:cxnLst/>
              <a:rect l="l" t="t" r="r" b="b"/>
              <a:pathLst>
                <a:path w="3694" h="3402" extrusionOk="0">
                  <a:moveTo>
                    <a:pt x="2193" y="1"/>
                  </a:moveTo>
                  <a:cubicBezTo>
                    <a:pt x="2087" y="1"/>
                    <a:pt x="1978" y="31"/>
                    <a:pt x="1874" y="100"/>
                  </a:cubicBezTo>
                  <a:cubicBezTo>
                    <a:pt x="1499" y="368"/>
                    <a:pt x="1017" y="742"/>
                    <a:pt x="643" y="1010"/>
                  </a:cubicBezTo>
                  <a:cubicBezTo>
                    <a:pt x="268" y="1331"/>
                    <a:pt x="0" y="1545"/>
                    <a:pt x="214" y="1867"/>
                  </a:cubicBezTo>
                  <a:cubicBezTo>
                    <a:pt x="482" y="2241"/>
                    <a:pt x="643" y="2348"/>
                    <a:pt x="750" y="2563"/>
                  </a:cubicBezTo>
                  <a:cubicBezTo>
                    <a:pt x="803" y="2723"/>
                    <a:pt x="1017" y="2937"/>
                    <a:pt x="1178" y="3205"/>
                  </a:cubicBezTo>
                  <a:cubicBezTo>
                    <a:pt x="1298" y="3325"/>
                    <a:pt x="1451" y="3402"/>
                    <a:pt x="1611" y="3402"/>
                  </a:cubicBezTo>
                  <a:cubicBezTo>
                    <a:pt x="1808" y="3402"/>
                    <a:pt x="2018" y="3286"/>
                    <a:pt x="2195" y="2991"/>
                  </a:cubicBezTo>
                  <a:cubicBezTo>
                    <a:pt x="2570" y="2455"/>
                    <a:pt x="2837" y="2295"/>
                    <a:pt x="3159" y="2134"/>
                  </a:cubicBezTo>
                  <a:cubicBezTo>
                    <a:pt x="3694" y="1813"/>
                    <a:pt x="3533" y="1545"/>
                    <a:pt x="3319" y="1278"/>
                  </a:cubicBezTo>
                  <a:cubicBezTo>
                    <a:pt x="3105" y="1010"/>
                    <a:pt x="2891" y="635"/>
                    <a:pt x="2730" y="314"/>
                  </a:cubicBezTo>
                  <a:cubicBezTo>
                    <a:pt x="2622" y="133"/>
                    <a:pt x="2415" y="1"/>
                    <a:pt x="2193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22"/>
            <p:cNvSpPr/>
            <p:nvPr/>
          </p:nvSpPr>
          <p:spPr>
            <a:xfrm>
              <a:off x="4227525" y="3246575"/>
              <a:ext cx="80325" cy="56550"/>
            </a:xfrm>
            <a:custGeom>
              <a:avLst/>
              <a:gdLst/>
              <a:ahLst/>
              <a:cxnLst/>
              <a:rect l="l" t="t" r="r" b="b"/>
              <a:pathLst>
                <a:path w="3213" h="2262" extrusionOk="0">
                  <a:moveTo>
                    <a:pt x="804" y="1"/>
                  </a:moveTo>
                  <a:cubicBezTo>
                    <a:pt x="683" y="1"/>
                    <a:pt x="590" y="41"/>
                    <a:pt x="536" y="121"/>
                  </a:cubicBezTo>
                  <a:cubicBezTo>
                    <a:pt x="483" y="335"/>
                    <a:pt x="322" y="496"/>
                    <a:pt x="161" y="924"/>
                  </a:cubicBezTo>
                  <a:cubicBezTo>
                    <a:pt x="1" y="1406"/>
                    <a:pt x="375" y="1566"/>
                    <a:pt x="643" y="1566"/>
                  </a:cubicBezTo>
                  <a:cubicBezTo>
                    <a:pt x="964" y="1620"/>
                    <a:pt x="1500" y="1834"/>
                    <a:pt x="1874" y="2102"/>
                  </a:cubicBezTo>
                  <a:cubicBezTo>
                    <a:pt x="2022" y="2217"/>
                    <a:pt x="2140" y="2261"/>
                    <a:pt x="2237" y="2261"/>
                  </a:cubicBezTo>
                  <a:cubicBezTo>
                    <a:pt x="2455" y="2261"/>
                    <a:pt x="2566" y="2036"/>
                    <a:pt x="2677" y="1888"/>
                  </a:cubicBezTo>
                  <a:cubicBezTo>
                    <a:pt x="2838" y="1620"/>
                    <a:pt x="2731" y="1620"/>
                    <a:pt x="2891" y="1406"/>
                  </a:cubicBezTo>
                  <a:cubicBezTo>
                    <a:pt x="3213" y="978"/>
                    <a:pt x="2891" y="871"/>
                    <a:pt x="2517" y="656"/>
                  </a:cubicBezTo>
                  <a:cubicBezTo>
                    <a:pt x="2196" y="442"/>
                    <a:pt x="1821" y="389"/>
                    <a:pt x="1232" y="121"/>
                  </a:cubicBezTo>
                  <a:cubicBezTo>
                    <a:pt x="1071" y="41"/>
                    <a:pt x="924" y="1"/>
                    <a:pt x="804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22"/>
            <p:cNvSpPr/>
            <p:nvPr/>
          </p:nvSpPr>
          <p:spPr>
            <a:xfrm>
              <a:off x="4289100" y="3292625"/>
              <a:ext cx="56225" cy="47725"/>
            </a:xfrm>
            <a:custGeom>
              <a:avLst/>
              <a:gdLst/>
              <a:ahLst/>
              <a:cxnLst/>
              <a:rect l="l" t="t" r="r" b="b"/>
              <a:pathLst>
                <a:path w="2249" h="1909" extrusionOk="0">
                  <a:moveTo>
                    <a:pt x="1991" y="0"/>
                  </a:moveTo>
                  <a:cubicBezTo>
                    <a:pt x="1832" y="0"/>
                    <a:pt x="1603" y="146"/>
                    <a:pt x="1392" y="206"/>
                  </a:cubicBezTo>
                  <a:cubicBezTo>
                    <a:pt x="1312" y="206"/>
                    <a:pt x="1021" y="297"/>
                    <a:pt x="745" y="297"/>
                  </a:cubicBezTo>
                  <a:cubicBezTo>
                    <a:pt x="653" y="297"/>
                    <a:pt x="562" y="287"/>
                    <a:pt x="482" y="260"/>
                  </a:cubicBezTo>
                  <a:cubicBezTo>
                    <a:pt x="402" y="237"/>
                    <a:pt x="334" y="226"/>
                    <a:pt x="277" y="226"/>
                  </a:cubicBezTo>
                  <a:cubicBezTo>
                    <a:pt x="66" y="226"/>
                    <a:pt x="0" y="371"/>
                    <a:pt x="0" y="581"/>
                  </a:cubicBezTo>
                  <a:cubicBezTo>
                    <a:pt x="0" y="795"/>
                    <a:pt x="0" y="688"/>
                    <a:pt x="0" y="1223"/>
                  </a:cubicBezTo>
                  <a:cubicBezTo>
                    <a:pt x="0" y="1705"/>
                    <a:pt x="321" y="1759"/>
                    <a:pt x="696" y="1866"/>
                  </a:cubicBezTo>
                  <a:cubicBezTo>
                    <a:pt x="786" y="1896"/>
                    <a:pt x="880" y="1909"/>
                    <a:pt x="980" y="1909"/>
                  </a:cubicBezTo>
                  <a:cubicBezTo>
                    <a:pt x="1239" y="1909"/>
                    <a:pt x="1542" y="1821"/>
                    <a:pt x="1927" y="1705"/>
                  </a:cubicBezTo>
                  <a:cubicBezTo>
                    <a:pt x="2249" y="1598"/>
                    <a:pt x="2249" y="1223"/>
                    <a:pt x="2249" y="956"/>
                  </a:cubicBezTo>
                  <a:cubicBezTo>
                    <a:pt x="2195" y="635"/>
                    <a:pt x="2195" y="795"/>
                    <a:pt x="2195" y="367"/>
                  </a:cubicBezTo>
                  <a:cubicBezTo>
                    <a:pt x="2195" y="87"/>
                    <a:pt x="2114" y="0"/>
                    <a:pt x="1991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22"/>
            <p:cNvSpPr/>
            <p:nvPr/>
          </p:nvSpPr>
          <p:spPr>
            <a:xfrm>
              <a:off x="4402850" y="2587750"/>
              <a:ext cx="62925" cy="40150"/>
            </a:xfrm>
            <a:custGeom>
              <a:avLst/>
              <a:gdLst/>
              <a:ahLst/>
              <a:cxnLst/>
              <a:rect l="l" t="t" r="r" b="b"/>
              <a:pathLst>
                <a:path w="2517" h="1606" extrusionOk="0">
                  <a:moveTo>
                    <a:pt x="1907" y="1"/>
                  </a:moveTo>
                  <a:cubicBezTo>
                    <a:pt x="1740" y="1"/>
                    <a:pt x="1548" y="77"/>
                    <a:pt x="1339" y="137"/>
                  </a:cubicBezTo>
                  <a:cubicBezTo>
                    <a:pt x="1222" y="170"/>
                    <a:pt x="1132" y="183"/>
                    <a:pt x="1050" y="183"/>
                  </a:cubicBezTo>
                  <a:cubicBezTo>
                    <a:pt x="867" y="183"/>
                    <a:pt x="724" y="120"/>
                    <a:pt x="429" y="83"/>
                  </a:cubicBezTo>
                  <a:cubicBezTo>
                    <a:pt x="384" y="74"/>
                    <a:pt x="345" y="70"/>
                    <a:pt x="312" y="70"/>
                  </a:cubicBezTo>
                  <a:cubicBezTo>
                    <a:pt x="145" y="70"/>
                    <a:pt x="107" y="181"/>
                    <a:pt x="107" y="404"/>
                  </a:cubicBezTo>
                  <a:cubicBezTo>
                    <a:pt x="161" y="672"/>
                    <a:pt x="161" y="886"/>
                    <a:pt x="107" y="1154"/>
                  </a:cubicBezTo>
                  <a:cubicBezTo>
                    <a:pt x="0" y="1422"/>
                    <a:pt x="429" y="1529"/>
                    <a:pt x="696" y="1582"/>
                  </a:cubicBezTo>
                  <a:cubicBezTo>
                    <a:pt x="839" y="1600"/>
                    <a:pt x="982" y="1606"/>
                    <a:pt x="1119" y="1606"/>
                  </a:cubicBezTo>
                  <a:cubicBezTo>
                    <a:pt x="1392" y="1606"/>
                    <a:pt x="1642" y="1582"/>
                    <a:pt x="1820" y="1582"/>
                  </a:cubicBezTo>
                  <a:cubicBezTo>
                    <a:pt x="2356" y="1529"/>
                    <a:pt x="2302" y="1261"/>
                    <a:pt x="2409" y="1047"/>
                  </a:cubicBezTo>
                  <a:cubicBezTo>
                    <a:pt x="2516" y="779"/>
                    <a:pt x="2409" y="512"/>
                    <a:pt x="2249" y="190"/>
                  </a:cubicBezTo>
                  <a:cubicBezTo>
                    <a:pt x="2154" y="48"/>
                    <a:pt x="2039" y="1"/>
                    <a:pt x="1907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22"/>
            <p:cNvSpPr/>
            <p:nvPr/>
          </p:nvSpPr>
          <p:spPr>
            <a:xfrm>
              <a:off x="4390800" y="2637725"/>
              <a:ext cx="99050" cy="71075"/>
            </a:xfrm>
            <a:custGeom>
              <a:avLst/>
              <a:gdLst/>
              <a:ahLst/>
              <a:cxnLst/>
              <a:rect l="l" t="t" r="r" b="b"/>
              <a:pathLst>
                <a:path w="3962" h="2843" extrusionOk="0">
                  <a:moveTo>
                    <a:pt x="2881" y="1"/>
                  </a:moveTo>
                  <a:cubicBezTo>
                    <a:pt x="2751" y="1"/>
                    <a:pt x="2633" y="133"/>
                    <a:pt x="2356" y="226"/>
                  </a:cubicBezTo>
                  <a:cubicBezTo>
                    <a:pt x="2266" y="251"/>
                    <a:pt x="2185" y="262"/>
                    <a:pt x="2107" y="262"/>
                  </a:cubicBezTo>
                  <a:cubicBezTo>
                    <a:pt x="1860" y="262"/>
                    <a:pt x="1638" y="159"/>
                    <a:pt x="1232" y="118"/>
                  </a:cubicBezTo>
                  <a:cubicBezTo>
                    <a:pt x="1109" y="88"/>
                    <a:pt x="968" y="22"/>
                    <a:pt x="840" y="22"/>
                  </a:cubicBezTo>
                  <a:cubicBezTo>
                    <a:pt x="746" y="22"/>
                    <a:pt x="658" y="58"/>
                    <a:pt x="589" y="172"/>
                  </a:cubicBezTo>
                  <a:cubicBezTo>
                    <a:pt x="482" y="440"/>
                    <a:pt x="482" y="386"/>
                    <a:pt x="322" y="814"/>
                  </a:cubicBezTo>
                  <a:cubicBezTo>
                    <a:pt x="1" y="1350"/>
                    <a:pt x="215" y="1564"/>
                    <a:pt x="536" y="1778"/>
                  </a:cubicBezTo>
                  <a:cubicBezTo>
                    <a:pt x="857" y="1992"/>
                    <a:pt x="1339" y="2313"/>
                    <a:pt x="1714" y="2313"/>
                  </a:cubicBezTo>
                  <a:cubicBezTo>
                    <a:pt x="2088" y="2313"/>
                    <a:pt x="2302" y="2474"/>
                    <a:pt x="2517" y="2741"/>
                  </a:cubicBezTo>
                  <a:cubicBezTo>
                    <a:pt x="2588" y="2813"/>
                    <a:pt x="2671" y="2843"/>
                    <a:pt x="2762" y="2843"/>
                  </a:cubicBezTo>
                  <a:cubicBezTo>
                    <a:pt x="2945" y="2843"/>
                    <a:pt x="3159" y="2724"/>
                    <a:pt x="3373" y="2581"/>
                  </a:cubicBezTo>
                  <a:cubicBezTo>
                    <a:pt x="3694" y="2313"/>
                    <a:pt x="3748" y="2420"/>
                    <a:pt x="3855" y="2206"/>
                  </a:cubicBezTo>
                  <a:cubicBezTo>
                    <a:pt x="3908" y="1992"/>
                    <a:pt x="3962" y="1992"/>
                    <a:pt x="3855" y="1831"/>
                  </a:cubicBezTo>
                  <a:cubicBezTo>
                    <a:pt x="3801" y="1671"/>
                    <a:pt x="3748" y="1724"/>
                    <a:pt x="3534" y="1403"/>
                  </a:cubicBezTo>
                  <a:cubicBezTo>
                    <a:pt x="3320" y="1136"/>
                    <a:pt x="3427" y="814"/>
                    <a:pt x="3373" y="440"/>
                  </a:cubicBezTo>
                  <a:cubicBezTo>
                    <a:pt x="3320" y="11"/>
                    <a:pt x="3159" y="65"/>
                    <a:pt x="2945" y="11"/>
                  </a:cubicBezTo>
                  <a:cubicBezTo>
                    <a:pt x="2923" y="4"/>
                    <a:pt x="2902" y="1"/>
                    <a:pt x="2881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22"/>
            <p:cNvSpPr/>
            <p:nvPr/>
          </p:nvSpPr>
          <p:spPr>
            <a:xfrm>
              <a:off x="4485000" y="2632975"/>
              <a:ext cx="57050" cy="47275"/>
            </a:xfrm>
            <a:custGeom>
              <a:avLst/>
              <a:gdLst/>
              <a:ahLst/>
              <a:cxnLst/>
              <a:rect l="l" t="t" r="r" b="b"/>
              <a:pathLst>
                <a:path w="2282" h="1891" extrusionOk="0">
                  <a:moveTo>
                    <a:pt x="919" y="1"/>
                  </a:moveTo>
                  <a:cubicBezTo>
                    <a:pt x="452" y="1"/>
                    <a:pt x="0" y="239"/>
                    <a:pt x="194" y="897"/>
                  </a:cubicBezTo>
                  <a:cubicBezTo>
                    <a:pt x="515" y="1861"/>
                    <a:pt x="515" y="1593"/>
                    <a:pt x="622" y="1754"/>
                  </a:cubicBezTo>
                  <a:cubicBezTo>
                    <a:pt x="669" y="1848"/>
                    <a:pt x="747" y="1890"/>
                    <a:pt x="838" y="1890"/>
                  </a:cubicBezTo>
                  <a:cubicBezTo>
                    <a:pt x="954" y="1890"/>
                    <a:pt x="1091" y="1821"/>
                    <a:pt x="1211" y="1700"/>
                  </a:cubicBezTo>
                  <a:cubicBezTo>
                    <a:pt x="1425" y="1486"/>
                    <a:pt x="1532" y="1433"/>
                    <a:pt x="1746" y="1272"/>
                  </a:cubicBezTo>
                  <a:cubicBezTo>
                    <a:pt x="2014" y="1165"/>
                    <a:pt x="2282" y="951"/>
                    <a:pt x="2014" y="630"/>
                  </a:cubicBezTo>
                  <a:cubicBezTo>
                    <a:pt x="1746" y="362"/>
                    <a:pt x="1425" y="94"/>
                    <a:pt x="1425" y="94"/>
                  </a:cubicBezTo>
                  <a:cubicBezTo>
                    <a:pt x="1277" y="35"/>
                    <a:pt x="1097" y="1"/>
                    <a:pt x="919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22"/>
            <p:cNvSpPr/>
            <p:nvPr/>
          </p:nvSpPr>
          <p:spPr>
            <a:xfrm>
              <a:off x="4451025" y="2706000"/>
              <a:ext cx="48200" cy="51600"/>
            </a:xfrm>
            <a:custGeom>
              <a:avLst/>
              <a:gdLst/>
              <a:ahLst/>
              <a:cxnLst/>
              <a:rect l="l" t="t" r="r" b="b"/>
              <a:pathLst>
                <a:path w="1928" h="2064" extrusionOk="0">
                  <a:moveTo>
                    <a:pt x="1213" y="1"/>
                  </a:moveTo>
                  <a:cubicBezTo>
                    <a:pt x="829" y="1"/>
                    <a:pt x="501" y="500"/>
                    <a:pt x="322" y="813"/>
                  </a:cubicBezTo>
                  <a:cubicBezTo>
                    <a:pt x="161" y="1188"/>
                    <a:pt x="0" y="1295"/>
                    <a:pt x="322" y="1670"/>
                  </a:cubicBezTo>
                  <a:cubicBezTo>
                    <a:pt x="696" y="2045"/>
                    <a:pt x="643" y="1884"/>
                    <a:pt x="803" y="1991"/>
                  </a:cubicBezTo>
                  <a:cubicBezTo>
                    <a:pt x="868" y="2039"/>
                    <a:pt x="946" y="2063"/>
                    <a:pt x="1025" y="2063"/>
                  </a:cubicBezTo>
                  <a:cubicBezTo>
                    <a:pt x="1209" y="2063"/>
                    <a:pt x="1392" y="1932"/>
                    <a:pt x="1392" y="1670"/>
                  </a:cubicBezTo>
                  <a:cubicBezTo>
                    <a:pt x="1392" y="1349"/>
                    <a:pt x="1446" y="1081"/>
                    <a:pt x="1606" y="867"/>
                  </a:cubicBezTo>
                  <a:cubicBezTo>
                    <a:pt x="1767" y="653"/>
                    <a:pt x="1928" y="546"/>
                    <a:pt x="1821" y="332"/>
                  </a:cubicBezTo>
                  <a:cubicBezTo>
                    <a:pt x="1660" y="118"/>
                    <a:pt x="1499" y="118"/>
                    <a:pt x="1446" y="64"/>
                  </a:cubicBezTo>
                  <a:cubicBezTo>
                    <a:pt x="1367" y="20"/>
                    <a:pt x="1289" y="1"/>
                    <a:pt x="1213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22"/>
            <p:cNvSpPr/>
            <p:nvPr/>
          </p:nvSpPr>
          <p:spPr>
            <a:xfrm>
              <a:off x="4349325" y="2683325"/>
              <a:ext cx="107075" cy="80875"/>
            </a:xfrm>
            <a:custGeom>
              <a:avLst/>
              <a:gdLst/>
              <a:ahLst/>
              <a:cxnLst/>
              <a:rect l="l" t="t" r="r" b="b"/>
              <a:pathLst>
                <a:path w="4283" h="3235" extrusionOk="0">
                  <a:moveTo>
                    <a:pt x="1465" y="0"/>
                  </a:moveTo>
                  <a:cubicBezTo>
                    <a:pt x="1346" y="0"/>
                    <a:pt x="1224" y="40"/>
                    <a:pt x="1124" y="115"/>
                  </a:cubicBezTo>
                  <a:cubicBezTo>
                    <a:pt x="910" y="222"/>
                    <a:pt x="1017" y="61"/>
                    <a:pt x="482" y="596"/>
                  </a:cubicBezTo>
                  <a:cubicBezTo>
                    <a:pt x="214" y="864"/>
                    <a:pt x="0" y="1185"/>
                    <a:pt x="161" y="1453"/>
                  </a:cubicBezTo>
                  <a:cubicBezTo>
                    <a:pt x="321" y="1720"/>
                    <a:pt x="482" y="2042"/>
                    <a:pt x="696" y="2149"/>
                  </a:cubicBezTo>
                  <a:cubicBezTo>
                    <a:pt x="910" y="2309"/>
                    <a:pt x="1499" y="2630"/>
                    <a:pt x="1660" y="3005"/>
                  </a:cubicBezTo>
                  <a:cubicBezTo>
                    <a:pt x="1708" y="3175"/>
                    <a:pt x="1866" y="3235"/>
                    <a:pt x="2059" y="3235"/>
                  </a:cubicBezTo>
                  <a:cubicBezTo>
                    <a:pt x="2293" y="3235"/>
                    <a:pt x="2579" y="3147"/>
                    <a:pt x="2784" y="3059"/>
                  </a:cubicBezTo>
                  <a:cubicBezTo>
                    <a:pt x="3212" y="2898"/>
                    <a:pt x="3266" y="2845"/>
                    <a:pt x="3373" y="2630"/>
                  </a:cubicBezTo>
                  <a:cubicBezTo>
                    <a:pt x="3426" y="2416"/>
                    <a:pt x="3533" y="2256"/>
                    <a:pt x="3908" y="1935"/>
                  </a:cubicBezTo>
                  <a:cubicBezTo>
                    <a:pt x="4283" y="1667"/>
                    <a:pt x="4015" y="1239"/>
                    <a:pt x="3854" y="1185"/>
                  </a:cubicBezTo>
                  <a:cubicBezTo>
                    <a:pt x="3640" y="1132"/>
                    <a:pt x="3480" y="1078"/>
                    <a:pt x="2998" y="1025"/>
                  </a:cubicBezTo>
                  <a:cubicBezTo>
                    <a:pt x="2463" y="971"/>
                    <a:pt x="2195" y="596"/>
                    <a:pt x="1820" y="168"/>
                  </a:cubicBezTo>
                  <a:cubicBezTo>
                    <a:pt x="1734" y="53"/>
                    <a:pt x="1602" y="0"/>
                    <a:pt x="1465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22"/>
            <p:cNvSpPr/>
            <p:nvPr/>
          </p:nvSpPr>
          <p:spPr>
            <a:xfrm>
              <a:off x="4411650" y="2757700"/>
              <a:ext cx="56800" cy="33975"/>
            </a:xfrm>
            <a:custGeom>
              <a:avLst/>
              <a:gdLst/>
              <a:ahLst/>
              <a:cxnLst/>
              <a:rect l="l" t="t" r="r" b="b"/>
              <a:pathLst>
                <a:path w="2272" h="1359" extrusionOk="0">
                  <a:moveTo>
                    <a:pt x="997" y="0"/>
                  </a:moveTo>
                  <a:cubicBezTo>
                    <a:pt x="903" y="0"/>
                    <a:pt x="826" y="12"/>
                    <a:pt x="773" y="30"/>
                  </a:cubicBezTo>
                  <a:cubicBezTo>
                    <a:pt x="237" y="191"/>
                    <a:pt x="23" y="458"/>
                    <a:pt x="23" y="887"/>
                  </a:cubicBezTo>
                  <a:cubicBezTo>
                    <a:pt x="23" y="1271"/>
                    <a:pt x="0" y="1359"/>
                    <a:pt x="73" y="1359"/>
                  </a:cubicBezTo>
                  <a:cubicBezTo>
                    <a:pt x="113" y="1359"/>
                    <a:pt x="179" y="1334"/>
                    <a:pt x="291" y="1315"/>
                  </a:cubicBezTo>
                  <a:cubicBezTo>
                    <a:pt x="665" y="1261"/>
                    <a:pt x="665" y="1208"/>
                    <a:pt x="880" y="1101"/>
                  </a:cubicBezTo>
                  <a:cubicBezTo>
                    <a:pt x="1147" y="940"/>
                    <a:pt x="1254" y="994"/>
                    <a:pt x="1629" y="940"/>
                  </a:cubicBezTo>
                  <a:cubicBezTo>
                    <a:pt x="1950" y="833"/>
                    <a:pt x="2164" y="673"/>
                    <a:pt x="2218" y="566"/>
                  </a:cubicBezTo>
                  <a:cubicBezTo>
                    <a:pt x="2271" y="512"/>
                    <a:pt x="2057" y="458"/>
                    <a:pt x="1683" y="191"/>
                  </a:cubicBezTo>
                  <a:cubicBezTo>
                    <a:pt x="1433" y="48"/>
                    <a:pt x="1183" y="0"/>
                    <a:pt x="997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3" name="Google Shape;893;p22"/>
            <p:cNvSpPr/>
            <p:nvPr/>
          </p:nvSpPr>
          <p:spPr>
            <a:xfrm>
              <a:off x="4485825" y="2738900"/>
              <a:ext cx="42850" cy="45425"/>
            </a:xfrm>
            <a:custGeom>
              <a:avLst/>
              <a:gdLst/>
              <a:ahLst/>
              <a:cxnLst/>
              <a:rect l="l" t="t" r="r" b="b"/>
              <a:pathLst>
                <a:path w="1714" h="1817" extrusionOk="0">
                  <a:moveTo>
                    <a:pt x="808" y="0"/>
                  </a:moveTo>
                  <a:cubicBezTo>
                    <a:pt x="508" y="0"/>
                    <a:pt x="364" y="163"/>
                    <a:pt x="321" y="461"/>
                  </a:cubicBezTo>
                  <a:cubicBezTo>
                    <a:pt x="214" y="729"/>
                    <a:pt x="161" y="943"/>
                    <a:pt x="107" y="1157"/>
                  </a:cubicBezTo>
                  <a:cubicBezTo>
                    <a:pt x="0" y="1425"/>
                    <a:pt x="54" y="1478"/>
                    <a:pt x="161" y="1585"/>
                  </a:cubicBezTo>
                  <a:cubicBezTo>
                    <a:pt x="321" y="1746"/>
                    <a:pt x="536" y="1799"/>
                    <a:pt x="910" y="1799"/>
                  </a:cubicBezTo>
                  <a:cubicBezTo>
                    <a:pt x="999" y="1810"/>
                    <a:pt x="1060" y="1817"/>
                    <a:pt x="1102" y="1817"/>
                  </a:cubicBezTo>
                  <a:cubicBezTo>
                    <a:pt x="1264" y="1817"/>
                    <a:pt x="1147" y="1722"/>
                    <a:pt x="1232" y="1425"/>
                  </a:cubicBezTo>
                  <a:cubicBezTo>
                    <a:pt x="1446" y="943"/>
                    <a:pt x="1339" y="1318"/>
                    <a:pt x="1553" y="782"/>
                  </a:cubicBezTo>
                  <a:cubicBezTo>
                    <a:pt x="1713" y="300"/>
                    <a:pt x="1499" y="193"/>
                    <a:pt x="1071" y="33"/>
                  </a:cubicBezTo>
                  <a:cubicBezTo>
                    <a:pt x="973" y="11"/>
                    <a:pt x="885" y="0"/>
                    <a:pt x="808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4" name="Google Shape;894;p22"/>
            <p:cNvSpPr/>
            <p:nvPr/>
          </p:nvSpPr>
          <p:spPr>
            <a:xfrm>
              <a:off x="4360025" y="3008175"/>
              <a:ext cx="71700" cy="30050"/>
            </a:xfrm>
            <a:custGeom>
              <a:avLst/>
              <a:gdLst/>
              <a:ahLst/>
              <a:cxnLst/>
              <a:rect l="l" t="t" r="r" b="b"/>
              <a:pathLst>
                <a:path w="2868" h="1202" extrusionOk="0">
                  <a:moveTo>
                    <a:pt x="1409" y="0"/>
                  </a:moveTo>
                  <a:cubicBezTo>
                    <a:pt x="1207" y="0"/>
                    <a:pt x="1027" y="32"/>
                    <a:pt x="857" y="129"/>
                  </a:cubicBezTo>
                  <a:cubicBezTo>
                    <a:pt x="536" y="289"/>
                    <a:pt x="0" y="932"/>
                    <a:pt x="857" y="1039"/>
                  </a:cubicBezTo>
                  <a:cubicBezTo>
                    <a:pt x="1232" y="1039"/>
                    <a:pt x="1713" y="985"/>
                    <a:pt x="1927" y="985"/>
                  </a:cubicBezTo>
                  <a:cubicBezTo>
                    <a:pt x="2356" y="985"/>
                    <a:pt x="2677" y="1199"/>
                    <a:pt x="2677" y="1199"/>
                  </a:cubicBezTo>
                  <a:cubicBezTo>
                    <a:pt x="2677" y="1199"/>
                    <a:pt x="2688" y="1202"/>
                    <a:pt x="2703" y="1202"/>
                  </a:cubicBezTo>
                  <a:cubicBezTo>
                    <a:pt x="2756" y="1202"/>
                    <a:pt x="2867" y="1169"/>
                    <a:pt x="2784" y="878"/>
                  </a:cubicBezTo>
                  <a:cubicBezTo>
                    <a:pt x="2623" y="450"/>
                    <a:pt x="2677" y="182"/>
                    <a:pt x="2249" y="75"/>
                  </a:cubicBezTo>
                  <a:cubicBezTo>
                    <a:pt x="1927" y="46"/>
                    <a:pt x="1653" y="0"/>
                    <a:pt x="1409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22"/>
            <p:cNvSpPr/>
            <p:nvPr/>
          </p:nvSpPr>
          <p:spPr>
            <a:xfrm>
              <a:off x="3168950" y="2882900"/>
              <a:ext cx="215500" cy="131450"/>
            </a:xfrm>
            <a:custGeom>
              <a:avLst/>
              <a:gdLst/>
              <a:ahLst/>
              <a:cxnLst/>
              <a:rect l="l" t="t" r="r" b="b"/>
              <a:pathLst>
                <a:path w="8620" h="5258" extrusionOk="0">
                  <a:moveTo>
                    <a:pt x="6960" y="1"/>
                  </a:moveTo>
                  <a:cubicBezTo>
                    <a:pt x="6745" y="911"/>
                    <a:pt x="4337" y="1928"/>
                    <a:pt x="3748" y="2035"/>
                  </a:cubicBezTo>
                  <a:cubicBezTo>
                    <a:pt x="3212" y="2142"/>
                    <a:pt x="1660" y="2784"/>
                    <a:pt x="1125" y="2891"/>
                  </a:cubicBezTo>
                  <a:cubicBezTo>
                    <a:pt x="1040" y="2908"/>
                    <a:pt x="957" y="2914"/>
                    <a:pt x="877" y="2914"/>
                  </a:cubicBezTo>
                  <a:cubicBezTo>
                    <a:pt x="650" y="2914"/>
                    <a:pt x="445" y="2864"/>
                    <a:pt x="296" y="2864"/>
                  </a:cubicBezTo>
                  <a:cubicBezTo>
                    <a:pt x="163" y="2864"/>
                    <a:pt x="75" y="2904"/>
                    <a:pt x="54" y="3052"/>
                  </a:cubicBezTo>
                  <a:cubicBezTo>
                    <a:pt x="1" y="3427"/>
                    <a:pt x="161" y="4658"/>
                    <a:pt x="108" y="4979"/>
                  </a:cubicBezTo>
                  <a:cubicBezTo>
                    <a:pt x="74" y="5183"/>
                    <a:pt x="104" y="5257"/>
                    <a:pt x="418" y="5257"/>
                  </a:cubicBezTo>
                  <a:cubicBezTo>
                    <a:pt x="599" y="5257"/>
                    <a:pt x="874" y="5232"/>
                    <a:pt x="1285" y="5193"/>
                  </a:cubicBezTo>
                  <a:cubicBezTo>
                    <a:pt x="2142" y="5086"/>
                    <a:pt x="2998" y="5033"/>
                    <a:pt x="3694" y="4925"/>
                  </a:cubicBezTo>
                  <a:cubicBezTo>
                    <a:pt x="4390" y="4765"/>
                    <a:pt x="6264" y="4283"/>
                    <a:pt x="6906" y="3962"/>
                  </a:cubicBezTo>
                  <a:cubicBezTo>
                    <a:pt x="7495" y="3587"/>
                    <a:pt x="8405" y="2784"/>
                    <a:pt x="8619" y="2410"/>
                  </a:cubicBezTo>
                  <a:lnTo>
                    <a:pt x="6960" y="1"/>
                  </a:lnTo>
                  <a:close/>
                </a:path>
              </a:pathLst>
            </a:custGeom>
            <a:solidFill>
              <a:srgbClr val="FAD6C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22"/>
            <p:cNvSpPr/>
            <p:nvPr/>
          </p:nvSpPr>
          <p:spPr>
            <a:xfrm>
              <a:off x="3168950" y="2882900"/>
              <a:ext cx="215500" cy="132525"/>
            </a:xfrm>
            <a:custGeom>
              <a:avLst/>
              <a:gdLst/>
              <a:ahLst/>
              <a:cxnLst/>
              <a:rect l="l" t="t" r="r" b="b"/>
              <a:pathLst>
                <a:path w="8620" h="5301" fill="none" extrusionOk="0">
                  <a:moveTo>
                    <a:pt x="6960" y="1"/>
                  </a:moveTo>
                  <a:cubicBezTo>
                    <a:pt x="6745" y="911"/>
                    <a:pt x="4337" y="1928"/>
                    <a:pt x="3748" y="2035"/>
                  </a:cubicBezTo>
                  <a:cubicBezTo>
                    <a:pt x="3212" y="2142"/>
                    <a:pt x="1660" y="2784"/>
                    <a:pt x="1125" y="2891"/>
                  </a:cubicBezTo>
                  <a:cubicBezTo>
                    <a:pt x="589" y="2998"/>
                    <a:pt x="108" y="2677"/>
                    <a:pt x="54" y="3052"/>
                  </a:cubicBezTo>
                  <a:cubicBezTo>
                    <a:pt x="1" y="3427"/>
                    <a:pt x="161" y="4658"/>
                    <a:pt x="108" y="4979"/>
                  </a:cubicBezTo>
                  <a:cubicBezTo>
                    <a:pt x="54" y="5300"/>
                    <a:pt x="161" y="5300"/>
                    <a:pt x="1285" y="5193"/>
                  </a:cubicBezTo>
                  <a:cubicBezTo>
                    <a:pt x="2142" y="5086"/>
                    <a:pt x="2998" y="5033"/>
                    <a:pt x="3694" y="4925"/>
                  </a:cubicBezTo>
                  <a:cubicBezTo>
                    <a:pt x="4390" y="4765"/>
                    <a:pt x="6264" y="4283"/>
                    <a:pt x="6906" y="3962"/>
                  </a:cubicBezTo>
                  <a:cubicBezTo>
                    <a:pt x="7495" y="3587"/>
                    <a:pt x="8405" y="2784"/>
                    <a:pt x="8619" y="2410"/>
                  </a:cubicBezTo>
                </a:path>
              </a:pathLst>
            </a:custGeom>
            <a:noFill/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22"/>
            <p:cNvSpPr/>
            <p:nvPr/>
          </p:nvSpPr>
          <p:spPr>
            <a:xfrm>
              <a:off x="3266650" y="2910475"/>
              <a:ext cx="103075" cy="99700"/>
            </a:xfrm>
            <a:custGeom>
              <a:avLst/>
              <a:gdLst/>
              <a:ahLst/>
              <a:cxnLst/>
              <a:rect l="l" t="t" r="r" b="b"/>
              <a:pathLst>
                <a:path w="4123" h="3988" extrusionOk="0">
                  <a:moveTo>
                    <a:pt x="1557" y="1"/>
                  </a:moveTo>
                  <a:cubicBezTo>
                    <a:pt x="1305" y="1"/>
                    <a:pt x="867" y="272"/>
                    <a:pt x="589" y="504"/>
                  </a:cubicBezTo>
                  <a:cubicBezTo>
                    <a:pt x="214" y="771"/>
                    <a:pt x="0" y="932"/>
                    <a:pt x="214" y="1146"/>
                  </a:cubicBezTo>
                  <a:cubicBezTo>
                    <a:pt x="429" y="1307"/>
                    <a:pt x="482" y="1467"/>
                    <a:pt x="643" y="1842"/>
                  </a:cubicBezTo>
                  <a:cubicBezTo>
                    <a:pt x="857" y="2163"/>
                    <a:pt x="1124" y="3019"/>
                    <a:pt x="1124" y="3555"/>
                  </a:cubicBezTo>
                  <a:cubicBezTo>
                    <a:pt x="1088" y="3882"/>
                    <a:pt x="1274" y="3987"/>
                    <a:pt x="1532" y="3987"/>
                  </a:cubicBezTo>
                  <a:cubicBezTo>
                    <a:pt x="1653" y="3987"/>
                    <a:pt x="1790" y="3964"/>
                    <a:pt x="1927" y="3930"/>
                  </a:cubicBezTo>
                  <a:cubicBezTo>
                    <a:pt x="2356" y="3822"/>
                    <a:pt x="2623" y="3555"/>
                    <a:pt x="2945" y="3287"/>
                  </a:cubicBezTo>
                  <a:cubicBezTo>
                    <a:pt x="3212" y="3073"/>
                    <a:pt x="3159" y="3019"/>
                    <a:pt x="3426" y="2752"/>
                  </a:cubicBezTo>
                  <a:cubicBezTo>
                    <a:pt x="3640" y="2538"/>
                    <a:pt x="3694" y="2591"/>
                    <a:pt x="3908" y="2163"/>
                  </a:cubicBezTo>
                  <a:cubicBezTo>
                    <a:pt x="4122" y="1735"/>
                    <a:pt x="4015" y="1253"/>
                    <a:pt x="3747" y="878"/>
                  </a:cubicBezTo>
                  <a:cubicBezTo>
                    <a:pt x="3480" y="557"/>
                    <a:pt x="2302" y="75"/>
                    <a:pt x="1660" y="22"/>
                  </a:cubicBezTo>
                  <a:cubicBezTo>
                    <a:pt x="1631" y="7"/>
                    <a:pt x="1596" y="1"/>
                    <a:pt x="1557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22"/>
            <p:cNvSpPr/>
            <p:nvPr/>
          </p:nvSpPr>
          <p:spPr>
            <a:xfrm>
              <a:off x="3229175" y="2949675"/>
              <a:ext cx="62475" cy="64525"/>
            </a:xfrm>
            <a:custGeom>
              <a:avLst/>
              <a:gdLst/>
              <a:ahLst/>
              <a:cxnLst/>
              <a:rect l="l" t="t" r="r" b="b"/>
              <a:pathLst>
                <a:path w="2499" h="2581" extrusionOk="0">
                  <a:moveTo>
                    <a:pt x="948" y="0"/>
                  </a:moveTo>
                  <a:cubicBezTo>
                    <a:pt x="919" y="0"/>
                    <a:pt x="889" y="2"/>
                    <a:pt x="857" y="6"/>
                  </a:cubicBezTo>
                  <a:cubicBezTo>
                    <a:pt x="482" y="60"/>
                    <a:pt x="322" y="60"/>
                    <a:pt x="161" y="167"/>
                  </a:cubicBezTo>
                  <a:cubicBezTo>
                    <a:pt x="0" y="274"/>
                    <a:pt x="0" y="381"/>
                    <a:pt x="215" y="756"/>
                  </a:cubicBezTo>
                  <a:cubicBezTo>
                    <a:pt x="375" y="1023"/>
                    <a:pt x="375" y="1344"/>
                    <a:pt x="375" y="1773"/>
                  </a:cubicBezTo>
                  <a:cubicBezTo>
                    <a:pt x="325" y="2224"/>
                    <a:pt x="416" y="2581"/>
                    <a:pt x="866" y="2581"/>
                  </a:cubicBezTo>
                  <a:cubicBezTo>
                    <a:pt x="897" y="2581"/>
                    <a:pt x="930" y="2579"/>
                    <a:pt x="964" y="2576"/>
                  </a:cubicBezTo>
                  <a:cubicBezTo>
                    <a:pt x="1446" y="2469"/>
                    <a:pt x="1499" y="2522"/>
                    <a:pt x="1820" y="2362"/>
                  </a:cubicBezTo>
                  <a:cubicBezTo>
                    <a:pt x="2498" y="2083"/>
                    <a:pt x="2315" y="1625"/>
                    <a:pt x="2199" y="1432"/>
                  </a:cubicBezTo>
                  <a:lnTo>
                    <a:pt x="2199" y="1432"/>
                  </a:lnTo>
                  <a:cubicBezTo>
                    <a:pt x="2217" y="1448"/>
                    <a:pt x="2228" y="1457"/>
                    <a:pt x="2231" y="1457"/>
                  </a:cubicBezTo>
                  <a:cubicBezTo>
                    <a:pt x="2236" y="1457"/>
                    <a:pt x="2211" y="1424"/>
                    <a:pt x="2142" y="1344"/>
                  </a:cubicBezTo>
                  <a:cubicBezTo>
                    <a:pt x="2140" y="1342"/>
                    <a:pt x="2139" y="1342"/>
                    <a:pt x="2138" y="1342"/>
                  </a:cubicBezTo>
                  <a:lnTo>
                    <a:pt x="2138" y="1342"/>
                  </a:lnTo>
                  <a:cubicBezTo>
                    <a:pt x="2137" y="1342"/>
                    <a:pt x="2165" y="1375"/>
                    <a:pt x="2199" y="1432"/>
                  </a:cubicBezTo>
                  <a:lnTo>
                    <a:pt x="2199" y="1432"/>
                  </a:lnTo>
                  <a:cubicBezTo>
                    <a:pt x="2068" y="1311"/>
                    <a:pt x="1576" y="787"/>
                    <a:pt x="1499" y="595"/>
                  </a:cubicBezTo>
                  <a:cubicBezTo>
                    <a:pt x="1450" y="298"/>
                    <a:pt x="1308" y="0"/>
                    <a:pt x="948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22"/>
            <p:cNvSpPr/>
            <p:nvPr/>
          </p:nvSpPr>
          <p:spPr>
            <a:xfrm>
              <a:off x="3051175" y="2404775"/>
              <a:ext cx="74975" cy="59425"/>
            </a:xfrm>
            <a:custGeom>
              <a:avLst/>
              <a:gdLst/>
              <a:ahLst/>
              <a:cxnLst/>
              <a:rect l="l" t="t" r="r" b="b"/>
              <a:pathLst>
                <a:path w="2999" h="2377" extrusionOk="0">
                  <a:moveTo>
                    <a:pt x="1946" y="1"/>
                  </a:moveTo>
                  <a:cubicBezTo>
                    <a:pt x="1859" y="1"/>
                    <a:pt x="1764" y="22"/>
                    <a:pt x="1660" y="68"/>
                  </a:cubicBezTo>
                  <a:cubicBezTo>
                    <a:pt x="1071" y="390"/>
                    <a:pt x="697" y="497"/>
                    <a:pt x="536" y="925"/>
                  </a:cubicBezTo>
                  <a:cubicBezTo>
                    <a:pt x="322" y="1353"/>
                    <a:pt x="1" y="1514"/>
                    <a:pt x="429" y="1889"/>
                  </a:cubicBezTo>
                  <a:cubicBezTo>
                    <a:pt x="722" y="2145"/>
                    <a:pt x="865" y="2377"/>
                    <a:pt x="1012" y="2377"/>
                  </a:cubicBezTo>
                  <a:cubicBezTo>
                    <a:pt x="1079" y="2377"/>
                    <a:pt x="1148" y="2328"/>
                    <a:pt x="1232" y="2210"/>
                  </a:cubicBezTo>
                  <a:cubicBezTo>
                    <a:pt x="1500" y="1781"/>
                    <a:pt x="1981" y="1407"/>
                    <a:pt x="2196" y="1300"/>
                  </a:cubicBezTo>
                  <a:cubicBezTo>
                    <a:pt x="2517" y="1193"/>
                    <a:pt x="2945" y="1139"/>
                    <a:pt x="2945" y="1139"/>
                  </a:cubicBezTo>
                  <a:cubicBezTo>
                    <a:pt x="2945" y="1139"/>
                    <a:pt x="2999" y="1139"/>
                    <a:pt x="2784" y="764"/>
                  </a:cubicBezTo>
                  <a:cubicBezTo>
                    <a:pt x="2608" y="455"/>
                    <a:pt x="2359" y="1"/>
                    <a:pt x="1946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22"/>
            <p:cNvSpPr/>
            <p:nvPr/>
          </p:nvSpPr>
          <p:spPr>
            <a:xfrm>
              <a:off x="3048500" y="2536075"/>
              <a:ext cx="53550" cy="72750"/>
            </a:xfrm>
            <a:custGeom>
              <a:avLst/>
              <a:gdLst/>
              <a:ahLst/>
              <a:cxnLst/>
              <a:rect l="l" t="t" r="r" b="b"/>
              <a:pathLst>
                <a:path w="2142" h="2910" extrusionOk="0">
                  <a:moveTo>
                    <a:pt x="1304" y="1"/>
                  </a:moveTo>
                  <a:cubicBezTo>
                    <a:pt x="1279" y="1"/>
                    <a:pt x="1255" y="3"/>
                    <a:pt x="1232" y="9"/>
                  </a:cubicBezTo>
                  <a:cubicBezTo>
                    <a:pt x="964" y="9"/>
                    <a:pt x="857" y="9"/>
                    <a:pt x="536" y="116"/>
                  </a:cubicBezTo>
                  <a:cubicBezTo>
                    <a:pt x="161" y="170"/>
                    <a:pt x="1" y="330"/>
                    <a:pt x="161" y="384"/>
                  </a:cubicBezTo>
                  <a:cubicBezTo>
                    <a:pt x="375" y="491"/>
                    <a:pt x="590" y="598"/>
                    <a:pt x="804" y="866"/>
                  </a:cubicBezTo>
                  <a:cubicBezTo>
                    <a:pt x="1018" y="1133"/>
                    <a:pt x="1071" y="1990"/>
                    <a:pt x="964" y="2418"/>
                  </a:cubicBezTo>
                  <a:cubicBezTo>
                    <a:pt x="871" y="2746"/>
                    <a:pt x="982" y="2910"/>
                    <a:pt x="1119" y="2910"/>
                  </a:cubicBezTo>
                  <a:cubicBezTo>
                    <a:pt x="1138" y="2910"/>
                    <a:pt x="1158" y="2906"/>
                    <a:pt x="1178" y="2900"/>
                  </a:cubicBezTo>
                  <a:cubicBezTo>
                    <a:pt x="1285" y="2900"/>
                    <a:pt x="1500" y="2793"/>
                    <a:pt x="1821" y="2739"/>
                  </a:cubicBezTo>
                  <a:cubicBezTo>
                    <a:pt x="2142" y="2632"/>
                    <a:pt x="2088" y="2471"/>
                    <a:pt x="2088" y="2257"/>
                  </a:cubicBezTo>
                  <a:cubicBezTo>
                    <a:pt x="2142" y="2097"/>
                    <a:pt x="2142" y="1936"/>
                    <a:pt x="1981" y="1668"/>
                  </a:cubicBezTo>
                  <a:cubicBezTo>
                    <a:pt x="1767" y="1401"/>
                    <a:pt x="1821" y="1240"/>
                    <a:pt x="1874" y="973"/>
                  </a:cubicBezTo>
                  <a:cubicBezTo>
                    <a:pt x="1874" y="705"/>
                    <a:pt x="1981" y="651"/>
                    <a:pt x="1821" y="330"/>
                  </a:cubicBezTo>
                  <a:cubicBezTo>
                    <a:pt x="1773" y="187"/>
                    <a:pt x="1512" y="1"/>
                    <a:pt x="1304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22"/>
            <p:cNvSpPr/>
            <p:nvPr/>
          </p:nvSpPr>
          <p:spPr>
            <a:xfrm>
              <a:off x="3015050" y="2548875"/>
              <a:ext cx="48200" cy="75375"/>
            </a:xfrm>
            <a:custGeom>
              <a:avLst/>
              <a:gdLst/>
              <a:ahLst/>
              <a:cxnLst/>
              <a:rect l="l" t="t" r="r" b="b"/>
              <a:pathLst>
                <a:path w="1928" h="3015" extrusionOk="0">
                  <a:moveTo>
                    <a:pt x="883" y="0"/>
                  </a:moveTo>
                  <a:cubicBezTo>
                    <a:pt x="832" y="0"/>
                    <a:pt x="775" y="13"/>
                    <a:pt x="696" y="32"/>
                  </a:cubicBezTo>
                  <a:cubicBezTo>
                    <a:pt x="429" y="86"/>
                    <a:pt x="0" y="193"/>
                    <a:pt x="54" y="246"/>
                  </a:cubicBezTo>
                  <a:cubicBezTo>
                    <a:pt x="482" y="407"/>
                    <a:pt x="803" y="514"/>
                    <a:pt x="964" y="942"/>
                  </a:cubicBezTo>
                  <a:cubicBezTo>
                    <a:pt x="1125" y="1424"/>
                    <a:pt x="1125" y="1959"/>
                    <a:pt x="964" y="2334"/>
                  </a:cubicBezTo>
                  <a:cubicBezTo>
                    <a:pt x="803" y="2655"/>
                    <a:pt x="803" y="2762"/>
                    <a:pt x="536" y="2923"/>
                  </a:cubicBezTo>
                  <a:cubicBezTo>
                    <a:pt x="453" y="2989"/>
                    <a:pt x="442" y="3015"/>
                    <a:pt x="474" y="3015"/>
                  </a:cubicBezTo>
                  <a:cubicBezTo>
                    <a:pt x="546" y="3015"/>
                    <a:pt x="833" y="2890"/>
                    <a:pt x="1018" y="2816"/>
                  </a:cubicBezTo>
                  <a:cubicBezTo>
                    <a:pt x="1285" y="2762"/>
                    <a:pt x="1713" y="2548"/>
                    <a:pt x="1820" y="2227"/>
                  </a:cubicBezTo>
                  <a:cubicBezTo>
                    <a:pt x="1928" y="1852"/>
                    <a:pt x="1874" y="1210"/>
                    <a:pt x="1713" y="835"/>
                  </a:cubicBezTo>
                  <a:cubicBezTo>
                    <a:pt x="1499" y="514"/>
                    <a:pt x="1392" y="246"/>
                    <a:pt x="1178" y="139"/>
                  </a:cubicBezTo>
                  <a:cubicBezTo>
                    <a:pt x="1042" y="38"/>
                    <a:pt x="971" y="0"/>
                    <a:pt x="883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22"/>
            <p:cNvSpPr/>
            <p:nvPr/>
          </p:nvSpPr>
          <p:spPr>
            <a:xfrm>
              <a:off x="3065900" y="3115425"/>
              <a:ext cx="61600" cy="64600"/>
            </a:xfrm>
            <a:custGeom>
              <a:avLst/>
              <a:gdLst/>
              <a:ahLst/>
              <a:cxnLst/>
              <a:rect l="l" t="t" r="r" b="b"/>
              <a:pathLst>
                <a:path w="2464" h="2584" extrusionOk="0">
                  <a:moveTo>
                    <a:pt x="917" y="1"/>
                  </a:moveTo>
                  <a:cubicBezTo>
                    <a:pt x="777" y="1"/>
                    <a:pt x="643" y="14"/>
                    <a:pt x="482" y="68"/>
                  </a:cubicBezTo>
                  <a:cubicBezTo>
                    <a:pt x="161" y="121"/>
                    <a:pt x="1" y="442"/>
                    <a:pt x="54" y="710"/>
                  </a:cubicBezTo>
                  <a:cubicBezTo>
                    <a:pt x="108" y="1192"/>
                    <a:pt x="161" y="1459"/>
                    <a:pt x="429" y="1941"/>
                  </a:cubicBezTo>
                  <a:cubicBezTo>
                    <a:pt x="697" y="2476"/>
                    <a:pt x="1018" y="2584"/>
                    <a:pt x="1339" y="2584"/>
                  </a:cubicBezTo>
                  <a:cubicBezTo>
                    <a:pt x="1607" y="2584"/>
                    <a:pt x="1874" y="2584"/>
                    <a:pt x="2035" y="2476"/>
                  </a:cubicBezTo>
                  <a:cubicBezTo>
                    <a:pt x="2249" y="2369"/>
                    <a:pt x="2463" y="2102"/>
                    <a:pt x="2249" y="1834"/>
                  </a:cubicBezTo>
                  <a:cubicBezTo>
                    <a:pt x="2088" y="1566"/>
                    <a:pt x="1821" y="1192"/>
                    <a:pt x="1821" y="763"/>
                  </a:cubicBezTo>
                  <a:cubicBezTo>
                    <a:pt x="1821" y="282"/>
                    <a:pt x="1767" y="14"/>
                    <a:pt x="1392" y="14"/>
                  </a:cubicBezTo>
                  <a:cubicBezTo>
                    <a:pt x="1205" y="14"/>
                    <a:pt x="1058" y="1"/>
                    <a:pt x="917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22"/>
            <p:cNvSpPr/>
            <p:nvPr/>
          </p:nvSpPr>
          <p:spPr>
            <a:xfrm>
              <a:off x="3008350" y="3128425"/>
              <a:ext cx="41525" cy="57225"/>
            </a:xfrm>
            <a:custGeom>
              <a:avLst/>
              <a:gdLst/>
              <a:ahLst/>
              <a:cxnLst/>
              <a:rect l="l" t="t" r="r" b="b"/>
              <a:pathLst>
                <a:path w="1661" h="2289" extrusionOk="0">
                  <a:moveTo>
                    <a:pt x="1073" y="0"/>
                  </a:moveTo>
                  <a:cubicBezTo>
                    <a:pt x="854" y="0"/>
                    <a:pt x="596" y="139"/>
                    <a:pt x="375" y="297"/>
                  </a:cubicBezTo>
                  <a:cubicBezTo>
                    <a:pt x="54" y="618"/>
                    <a:pt x="54" y="1046"/>
                    <a:pt x="54" y="1582"/>
                  </a:cubicBezTo>
                  <a:cubicBezTo>
                    <a:pt x="1" y="2117"/>
                    <a:pt x="108" y="2171"/>
                    <a:pt x="322" y="2171"/>
                  </a:cubicBezTo>
                  <a:cubicBezTo>
                    <a:pt x="505" y="2171"/>
                    <a:pt x="807" y="2289"/>
                    <a:pt x="1125" y="2289"/>
                  </a:cubicBezTo>
                  <a:cubicBezTo>
                    <a:pt x="1178" y="2289"/>
                    <a:pt x="1232" y="2285"/>
                    <a:pt x="1286" y="2278"/>
                  </a:cubicBezTo>
                  <a:cubicBezTo>
                    <a:pt x="1607" y="2224"/>
                    <a:pt x="1446" y="1903"/>
                    <a:pt x="1500" y="1528"/>
                  </a:cubicBezTo>
                  <a:cubicBezTo>
                    <a:pt x="1553" y="1261"/>
                    <a:pt x="1553" y="1100"/>
                    <a:pt x="1553" y="832"/>
                  </a:cubicBezTo>
                  <a:cubicBezTo>
                    <a:pt x="1607" y="565"/>
                    <a:pt x="1660" y="672"/>
                    <a:pt x="1446" y="243"/>
                  </a:cubicBezTo>
                  <a:cubicBezTo>
                    <a:pt x="1358" y="68"/>
                    <a:pt x="1225" y="0"/>
                    <a:pt x="1073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22"/>
            <p:cNvSpPr/>
            <p:nvPr/>
          </p:nvSpPr>
          <p:spPr>
            <a:xfrm>
              <a:off x="3045825" y="3181675"/>
              <a:ext cx="60250" cy="60250"/>
            </a:xfrm>
            <a:custGeom>
              <a:avLst/>
              <a:gdLst/>
              <a:ahLst/>
              <a:cxnLst/>
              <a:rect l="l" t="t" r="r" b="b"/>
              <a:pathLst>
                <a:path w="2410" h="2410" extrusionOk="0">
                  <a:moveTo>
                    <a:pt x="1105" y="0"/>
                  </a:moveTo>
                  <a:cubicBezTo>
                    <a:pt x="1018" y="0"/>
                    <a:pt x="911" y="41"/>
                    <a:pt x="750" y="148"/>
                  </a:cubicBezTo>
                  <a:cubicBezTo>
                    <a:pt x="429" y="415"/>
                    <a:pt x="375" y="415"/>
                    <a:pt x="215" y="522"/>
                  </a:cubicBezTo>
                  <a:cubicBezTo>
                    <a:pt x="1" y="629"/>
                    <a:pt x="108" y="790"/>
                    <a:pt x="322" y="897"/>
                  </a:cubicBezTo>
                  <a:cubicBezTo>
                    <a:pt x="643" y="1111"/>
                    <a:pt x="804" y="1486"/>
                    <a:pt x="857" y="1754"/>
                  </a:cubicBezTo>
                  <a:cubicBezTo>
                    <a:pt x="911" y="2021"/>
                    <a:pt x="1125" y="2342"/>
                    <a:pt x="1339" y="2396"/>
                  </a:cubicBezTo>
                  <a:cubicBezTo>
                    <a:pt x="1374" y="2405"/>
                    <a:pt x="1415" y="2409"/>
                    <a:pt x="1462" y="2409"/>
                  </a:cubicBezTo>
                  <a:cubicBezTo>
                    <a:pt x="1700" y="2409"/>
                    <a:pt x="2052" y="2290"/>
                    <a:pt x="2142" y="2021"/>
                  </a:cubicBezTo>
                  <a:cubicBezTo>
                    <a:pt x="2249" y="1700"/>
                    <a:pt x="2410" y="1058"/>
                    <a:pt x="2088" y="683"/>
                  </a:cubicBezTo>
                  <a:cubicBezTo>
                    <a:pt x="1767" y="308"/>
                    <a:pt x="1500" y="148"/>
                    <a:pt x="1339" y="94"/>
                  </a:cubicBezTo>
                  <a:cubicBezTo>
                    <a:pt x="1259" y="41"/>
                    <a:pt x="1192" y="0"/>
                    <a:pt x="1105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22"/>
            <p:cNvSpPr/>
            <p:nvPr/>
          </p:nvSpPr>
          <p:spPr>
            <a:xfrm>
              <a:off x="3010950" y="3214850"/>
              <a:ext cx="50975" cy="53000"/>
            </a:xfrm>
            <a:custGeom>
              <a:avLst/>
              <a:gdLst/>
              <a:ahLst/>
              <a:cxnLst/>
              <a:rect l="l" t="t" r="r" b="b"/>
              <a:pathLst>
                <a:path w="2039" h="2120" extrusionOk="0">
                  <a:moveTo>
                    <a:pt x="831" y="1"/>
                  </a:moveTo>
                  <a:cubicBezTo>
                    <a:pt x="398" y="1"/>
                    <a:pt x="0" y="519"/>
                    <a:pt x="111" y="962"/>
                  </a:cubicBezTo>
                  <a:cubicBezTo>
                    <a:pt x="111" y="1122"/>
                    <a:pt x="164" y="1497"/>
                    <a:pt x="218" y="1765"/>
                  </a:cubicBezTo>
                  <a:cubicBezTo>
                    <a:pt x="302" y="1975"/>
                    <a:pt x="519" y="2120"/>
                    <a:pt x="712" y="2120"/>
                  </a:cubicBezTo>
                  <a:cubicBezTo>
                    <a:pt x="764" y="2120"/>
                    <a:pt x="815" y="2109"/>
                    <a:pt x="860" y="2086"/>
                  </a:cubicBezTo>
                  <a:cubicBezTo>
                    <a:pt x="1074" y="1979"/>
                    <a:pt x="1396" y="1818"/>
                    <a:pt x="1717" y="1711"/>
                  </a:cubicBezTo>
                  <a:cubicBezTo>
                    <a:pt x="2038" y="1551"/>
                    <a:pt x="1984" y="1497"/>
                    <a:pt x="1877" y="1176"/>
                  </a:cubicBezTo>
                  <a:cubicBezTo>
                    <a:pt x="1770" y="855"/>
                    <a:pt x="1877" y="1176"/>
                    <a:pt x="1396" y="373"/>
                  </a:cubicBezTo>
                  <a:cubicBezTo>
                    <a:pt x="1229" y="107"/>
                    <a:pt x="1026" y="1"/>
                    <a:pt x="831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6" name="Google Shape;906;p22"/>
            <p:cNvSpPr/>
            <p:nvPr/>
          </p:nvSpPr>
          <p:spPr>
            <a:xfrm>
              <a:off x="3516900" y="757725"/>
              <a:ext cx="331925" cy="256975"/>
            </a:xfrm>
            <a:custGeom>
              <a:avLst/>
              <a:gdLst/>
              <a:ahLst/>
              <a:cxnLst/>
              <a:rect l="l" t="t" r="r" b="b"/>
              <a:pathLst>
                <a:path w="13277" h="10279" extrusionOk="0">
                  <a:moveTo>
                    <a:pt x="6585" y="0"/>
                  </a:moveTo>
                  <a:lnTo>
                    <a:pt x="1" y="2998"/>
                  </a:lnTo>
                  <a:cubicBezTo>
                    <a:pt x="1" y="2998"/>
                    <a:pt x="1178" y="6263"/>
                    <a:pt x="482" y="8833"/>
                  </a:cubicBezTo>
                  <a:cubicBezTo>
                    <a:pt x="215" y="10064"/>
                    <a:pt x="6585" y="10278"/>
                    <a:pt x="6585" y="10278"/>
                  </a:cubicBezTo>
                  <a:lnTo>
                    <a:pt x="6692" y="10278"/>
                  </a:lnTo>
                  <a:cubicBezTo>
                    <a:pt x="6692" y="10278"/>
                    <a:pt x="13116" y="10064"/>
                    <a:pt x="12795" y="8833"/>
                  </a:cubicBezTo>
                  <a:cubicBezTo>
                    <a:pt x="12099" y="6263"/>
                    <a:pt x="13276" y="2998"/>
                    <a:pt x="13276" y="2998"/>
                  </a:cubicBezTo>
                  <a:lnTo>
                    <a:pt x="6692" y="0"/>
                  </a:lnTo>
                  <a:close/>
                </a:path>
              </a:pathLst>
            </a:custGeom>
            <a:solidFill>
              <a:srgbClr val="F0D1C5"/>
            </a:solidFill>
            <a:ln w="9525" cap="flat" cmpd="sng">
              <a:solidFill>
                <a:srgbClr val="F0D1C5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7" name="Google Shape;907;p22"/>
            <p:cNvSpPr/>
            <p:nvPr/>
          </p:nvSpPr>
          <p:spPr>
            <a:xfrm>
              <a:off x="3458800" y="714900"/>
              <a:ext cx="448175" cy="148575"/>
            </a:xfrm>
            <a:custGeom>
              <a:avLst/>
              <a:gdLst/>
              <a:ahLst/>
              <a:cxnLst/>
              <a:rect l="l" t="t" r="r" b="b"/>
              <a:pathLst>
                <a:path w="17927" h="5943" extrusionOk="0">
                  <a:moveTo>
                    <a:pt x="8909" y="0"/>
                  </a:moveTo>
                  <a:cubicBezTo>
                    <a:pt x="8267" y="54"/>
                    <a:pt x="6875" y="803"/>
                    <a:pt x="6447" y="1124"/>
                  </a:cubicBezTo>
                  <a:cubicBezTo>
                    <a:pt x="6133" y="1359"/>
                    <a:pt x="5934" y="1508"/>
                    <a:pt x="5682" y="1508"/>
                  </a:cubicBezTo>
                  <a:cubicBezTo>
                    <a:pt x="5590" y="1508"/>
                    <a:pt x="5491" y="1488"/>
                    <a:pt x="5376" y="1445"/>
                  </a:cubicBezTo>
                  <a:cubicBezTo>
                    <a:pt x="5282" y="1422"/>
                    <a:pt x="5170" y="1409"/>
                    <a:pt x="5052" y="1409"/>
                  </a:cubicBezTo>
                  <a:cubicBezTo>
                    <a:pt x="4633" y="1409"/>
                    <a:pt x="4145" y="1575"/>
                    <a:pt x="4145" y="2034"/>
                  </a:cubicBezTo>
                  <a:cubicBezTo>
                    <a:pt x="4091" y="2570"/>
                    <a:pt x="3288" y="3158"/>
                    <a:pt x="2432" y="3640"/>
                  </a:cubicBezTo>
                  <a:cubicBezTo>
                    <a:pt x="1575" y="4122"/>
                    <a:pt x="505" y="4818"/>
                    <a:pt x="183" y="5139"/>
                  </a:cubicBezTo>
                  <a:cubicBezTo>
                    <a:pt x="1" y="5358"/>
                    <a:pt x="117" y="5925"/>
                    <a:pt x="718" y="5925"/>
                  </a:cubicBezTo>
                  <a:cubicBezTo>
                    <a:pt x="998" y="5925"/>
                    <a:pt x="1385" y="5801"/>
                    <a:pt x="1896" y="5460"/>
                  </a:cubicBezTo>
                  <a:cubicBezTo>
                    <a:pt x="2539" y="5086"/>
                    <a:pt x="2378" y="5086"/>
                    <a:pt x="2806" y="4925"/>
                  </a:cubicBezTo>
                  <a:cubicBezTo>
                    <a:pt x="3235" y="4764"/>
                    <a:pt x="3824" y="4764"/>
                    <a:pt x="4038" y="4390"/>
                  </a:cubicBezTo>
                  <a:cubicBezTo>
                    <a:pt x="4198" y="3961"/>
                    <a:pt x="4627" y="3961"/>
                    <a:pt x="5108" y="3854"/>
                  </a:cubicBezTo>
                  <a:cubicBezTo>
                    <a:pt x="5537" y="3747"/>
                    <a:pt x="6393" y="3480"/>
                    <a:pt x="6768" y="3212"/>
                  </a:cubicBezTo>
                  <a:cubicBezTo>
                    <a:pt x="7110" y="2968"/>
                    <a:pt x="8032" y="2723"/>
                    <a:pt x="8719" y="2723"/>
                  </a:cubicBezTo>
                  <a:cubicBezTo>
                    <a:pt x="8785" y="2723"/>
                    <a:pt x="8848" y="2725"/>
                    <a:pt x="8909" y="2730"/>
                  </a:cubicBezTo>
                  <a:lnTo>
                    <a:pt x="9016" y="2730"/>
                  </a:lnTo>
                  <a:cubicBezTo>
                    <a:pt x="9712" y="2730"/>
                    <a:pt x="10783" y="2944"/>
                    <a:pt x="11157" y="3212"/>
                  </a:cubicBezTo>
                  <a:cubicBezTo>
                    <a:pt x="11532" y="3533"/>
                    <a:pt x="12389" y="3747"/>
                    <a:pt x="12817" y="3854"/>
                  </a:cubicBezTo>
                  <a:cubicBezTo>
                    <a:pt x="13299" y="4015"/>
                    <a:pt x="13727" y="4015"/>
                    <a:pt x="13941" y="4390"/>
                  </a:cubicBezTo>
                  <a:cubicBezTo>
                    <a:pt x="14102" y="4764"/>
                    <a:pt x="14744" y="4764"/>
                    <a:pt x="15119" y="4925"/>
                  </a:cubicBezTo>
                  <a:cubicBezTo>
                    <a:pt x="15547" y="5086"/>
                    <a:pt x="15386" y="5086"/>
                    <a:pt x="16029" y="5514"/>
                  </a:cubicBezTo>
                  <a:cubicBezTo>
                    <a:pt x="16523" y="5827"/>
                    <a:pt x="16901" y="5942"/>
                    <a:pt x="17180" y="5942"/>
                  </a:cubicBezTo>
                  <a:cubicBezTo>
                    <a:pt x="17805" y="5942"/>
                    <a:pt x="17927" y="5361"/>
                    <a:pt x="17742" y="5139"/>
                  </a:cubicBezTo>
                  <a:cubicBezTo>
                    <a:pt x="17474" y="4818"/>
                    <a:pt x="16350" y="4122"/>
                    <a:pt x="15493" y="3640"/>
                  </a:cubicBezTo>
                  <a:cubicBezTo>
                    <a:pt x="14637" y="3158"/>
                    <a:pt x="13834" y="2623"/>
                    <a:pt x="13834" y="2034"/>
                  </a:cubicBezTo>
                  <a:cubicBezTo>
                    <a:pt x="13795" y="1605"/>
                    <a:pt x="13357" y="1432"/>
                    <a:pt x="12957" y="1432"/>
                  </a:cubicBezTo>
                  <a:cubicBezTo>
                    <a:pt x="12808" y="1432"/>
                    <a:pt x="12665" y="1455"/>
                    <a:pt x="12549" y="1499"/>
                  </a:cubicBezTo>
                  <a:cubicBezTo>
                    <a:pt x="12460" y="1521"/>
                    <a:pt x="12380" y="1532"/>
                    <a:pt x="12305" y="1532"/>
                  </a:cubicBezTo>
                  <a:cubicBezTo>
                    <a:pt x="12022" y="1532"/>
                    <a:pt x="11817" y="1378"/>
                    <a:pt x="11479" y="1124"/>
                  </a:cubicBezTo>
                  <a:cubicBezTo>
                    <a:pt x="11050" y="803"/>
                    <a:pt x="9658" y="107"/>
                    <a:pt x="9016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3E3E3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22"/>
            <p:cNvSpPr/>
            <p:nvPr/>
          </p:nvSpPr>
          <p:spPr>
            <a:xfrm>
              <a:off x="3458800" y="714900"/>
              <a:ext cx="448125" cy="148125"/>
            </a:xfrm>
            <a:custGeom>
              <a:avLst/>
              <a:gdLst/>
              <a:ahLst/>
              <a:cxnLst/>
              <a:rect l="l" t="t" r="r" b="b"/>
              <a:pathLst>
                <a:path w="17925" h="5925" extrusionOk="0">
                  <a:moveTo>
                    <a:pt x="8909" y="0"/>
                  </a:moveTo>
                  <a:cubicBezTo>
                    <a:pt x="8267" y="107"/>
                    <a:pt x="6875" y="803"/>
                    <a:pt x="6447" y="1124"/>
                  </a:cubicBezTo>
                  <a:cubicBezTo>
                    <a:pt x="6150" y="1378"/>
                    <a:pt x="5921" y="1532"/>
                    <a:pt x="5626" y="1532"/>
                  </a:cubicBezTo>
                  <a:cubicBezTo>
                    <a:pt x="5548" y="1532"/>
                    <a:pt x="5465" y="1521"/>
                    <a:pt x="5376" y="1499"/>
                  </a:cubicBezTo>
                  <a:cubicBezTo>
                    <a:pt x="5260" y="1455"/>
                    <a:pt x="5117" y="1432"/>
                    <a:pt x="4969" y="1432"/>
                  </a:cubicBezTo>
                  <a:cubicBezTo>
                    <a:pt x="4572" y="1432"/>
                    <a:pt x="4145" y="1605"/>
                    <a:pt x="4145" y="2034"/>
                  </a:cubicBezTo>
                  <a:cubicBezTo>
                    <a:pt x="4091" y="2570"/>
                    <a:pt x="3288" y="3158"/>
                    <a:pt x="2432" y="3640"/>
                  </a:cubicBezTo>
                  <a:cubicBezTo>
                    <a:pt x="1629" y="4122"/>
                    <a:pt x="505" y="4818"/>
                    <a:pt x="183" y="5139"/>
                  </a:cubicBezTo>
                  <a:cubicBezTo>
                    <a:pt x="1" y="5358"/>
                    <a:pt x="142" y="5901"/>
                    <a:pt x="760" y="5901"/>
                  </a:cubicBezTo>
                  <a:cubicBezTo>
                    <a:pt x="1048" y="5901"/>
                    <a:pt x="1440" y="5783"/>
                    <a:pt x="1950" y="5460"/>
                  </a:cubicBezTo>
                  <a:cubicBezTo>
                    <a:pt x="2539" y="5032"/>
                    <a:pt x="2378" y="5086"/>
                    <a:pt x="2806" y="4925"/>
                  </a:cubicBezTo>
                  <a:cubicBezTo>
                    <a:pt x="3235" y="4764"/>
                    <a:pt x="3824" y="4764"/>
                    <a:pt x="4038" y="4390"/>
                  </a:cubicBezTo>
                  <a:cubicBezTo>
                    <a:pt x="4252" y="3961"/>
                    <a:pt x="4627" y="3961"/>
                    <a:pt x="5108" y="3854"/>
                  </a:cubicBezTo>
                  <a:cubicBezTo>
                    <a:pt x="5537" y="3747"/>
                    <a:pt x="6393" y="3480"/>
                    <a:pt x="6768" y="3212"/>
                  </a:cubicBezTo>
                  <a:cubicBezTo>
                    <a:pt x="7104" y="2924"/>
                    <a:pt x="8000" y="2722"/>
                    <a:pt x="8683" y="2722"/>
                  </a:cubicBezTo>
                  <a:cubicBezTo>
                    <a:pt x="8761" y="2722"/>
                    <a:pt x="8837" y="2725"/>
                    <a:pt x="8909" y="2730"/>
                  </a:cubicBezTo>
                  <a:lnTo>
                    <a:pt x="9016" y="2730"/>
                  </a:lnTo>
                  <a:cubicBezTo>
                    <a:pt x="9077" y="2725"/>
                    <a:pt x="9140" y="2723"/>
                    <a:pt x="9206" y="2723"/>
                  </a:cubicBezTo>
                  <a:cubicBezTo>
                    <a:pt x="9893" y="2723"/>
                    <a:pt x="10815" y="2968"/>
                    <a:pt x="11157" y="3212"/>
                  </a:cubicBezTo>
                  <a:cubicBezTo>
                    <a:pt x="11532" y="3480"/>
                    <a:pt x="12389" y="3747"/>
                    <a:pt x="12817" y="3854"/>
                  </a:cubicBezTo>
                  <a:cubicBezTo>
                    <a:pt x="13299" y="4015"/>
                    <a:pt x="13727" y="4015"/>
                    <a:pt x="13887" y="4390"/>
                  </a:cubicBezTo>
                  <a:cubicBezTo>
                    <a:pt x="14102" y="4764"/>
                    <a:pt x="14690" y="4764"/>
                    <a:pt x="15119" y="4925"/>
                  </a:cubicBezTo>
                  <a:cubicBezTo>
                    <a:pt x="15547" y="5086"/>
                    <a:pt x="15386" y="5086"/>
                    <a:pt x="16029" y="5460"/>
                  </a:cubicBezTo>
                  <a:cubicBezTo>
                    <a:pt x="16540" y="5801"/>
                    <a:pt x="16927" y="5925"/>
                    <a:pt x="17207" y="5925"/>
                  </a:cubicBezTo>
                  <a:cubicBezTo>
                    <a:pt x="17808" y="5925"/>
                    <a:pt x="17924" y="5358"/>
                    <a:pt x="17742" y="5139"/>
                  </a:cubicBezTo>
                  <a:cubicBezTo>
                    <a:pt x="17420" y="4818"/>
                    <a:pt x="16296" y="4122"/>
                    <a:pt x="15493" y="3640"/>
                  </a:cubicBezTo>
                  <a:cubicBezTo>
                    <a:pt x="14637" y="3158"/>
                    <a:pt x="13834" y="2623"/>
                    <a:pt x="13780" y="2034"/>
                  </a:cubicBezTo>
                  <a:cubicBezTo>
                    <a:pt x="13780" y="1605"/>
                    <a:pt x="13353" y="1432"/>
                    <a:pt x="12956" y="1432"/>
                  </a:cubicBezTo>
                  <a:cubicBezTo>
                    <a:pt x="12808" y="1432"/>
                    <a:pt x="12665" y="1455"/>
                    <a:pt x="12549" y="1499"/>
                  </a:cubicBezTo>
                  <a:cubicBezTo>
                    <a:pt x="12460" y="1521"/>
                    <a:pt x="12380" y="1532"/>
                    <a:pt x="12305" y="1532"/>
                  </a:cubicBezTo>
                  <a:cubicBezTo>
                    <a:pt x="12022" y="1532"/>
                    <a:pt x="11817" y="1378"/>
                    <a:pt x="11479" y="1124"/>
                  </a:cubicBezTo>
                  <a:cubicBezTo>
                    <a:pt x="11050" y="803"/>
                    <a:pt x="9658" y="107"/>
                    <a:pt x="9016" y="0"/>
                  </a:cubicBezTo>
                  <a:close/>
                </a:path>
              </a:pathLst>
            </a:custGeom>
            <a:solidFill>
              <a:srgbClr val="FEF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22"/>
            <p:cNvSpPr/>
            <p:nvPr/>
          </p:nvSpPr>
          <p:spPr>
            <a:xfrm>
              <a:off x="3459225" y="714900"/>
              <a:ext cx="447275" cy="147550"/>
            </a:xfrm>
            <a:custGeom>
              <a:avLst/>
              <a:gdLst/>
              <a:ahLst/>
              <a:cxnLst/>
              <a:rect l="l" t="t" r="r" b="b"/>
              <a:pathLst>
                <a:path w="17891" h="5902" extrusionOk="0">
                  <a:moveTo>
                    <a:pt x="8892" y="0"/>
                  </a:moveTo>
                  <a:cubicBezTo>
                    <a:pt x="8250" y="107"/>
                    <a:pt x="6858" y="803"/>
                    <a:pt x="6483" y="1124"/>
                  </a:cubicBezTo>
                  <a:cubicBezTo>
                    <a:pt x="6144" y="1378"/>
                    <a:pt x="5906" y="1532"/>
                    <a:pt x="5609" y="1532"/>
                  </a:cubicBezTo>
                  <a:cubicBezTo>
                    <a:pt x="5531" y="1532"/>
                    <a:pt x="5448" y="1521"/>
                    <a:pt x="5359" y="1499"/>
                  </a:cubicBezTo>
                  <a:cubicBezTo>
                    <a:pt x="5243" y="1455"/>
                    <a:pt x="5100" y="1432"/>
                    <a:pt x="4952" y="1432"/>
                  </a:cubicBezTo>
                  <a:cubicBezTo>
                    <a:pt x="4555" y="1432"/>
                    <a:pt x="4128" y="1605"/>
                    <a:pt x="4128" y="2034"/>
                  </a:cubicBezTo>
                  <a:cubicBezTo>
                    <a:pt x="4074" y="2570"/>
                    <a:pt x="3271" y="3158"/>
                    <a:pt x="2468" y="3640"/>
                  </a:cubicBezTo>
                  <a:cubicBezTo>
                    <a:pt x="1612" y="4122"/>
                    <a:pt x="488" y="4818"/>
                    <a:pt x="220" y="5139"/>
                  </a:cubicBezTo>
                  <a:cubicBezTo>
                    <a:pt x="1" y="5358"/>
                    <a:pt x="131" y="5901"/>
                    <a:pt x="745" y="5901"/>
                  </a:cubicBezTo>
                  <a:cubicBezTo>
                    <a:pt x="1031" y="5901"/>
                    <a:pt x="1423" y="5783"/>
                    <a:pt x="1933" y="5460"/>
                  </a:cubicBezTo>
                  <a:cubicBezTo>
                    <a:pt x="2575" y="5032"/>
                    <a:pt x="2361" y="5086"/>
                    <a:pt x="2789" y="4925"/>
                  </a:cubicBezTo>
                  <a:cubicBezTo>
                    <a:pt x="3218" y="4764"/>
                    <a:pt x="3807" y="4764"/>
                    <a:pt x="4021" y="4336"/>
                  </a:cubicBezTo>
                  <a:cubicBezTo>
                    <a:pt x="4235" y="3961"/>
                    <a:pt x="4663" y="3961"/>
                    <a:pt x="5091" y="3854"/>
                  </a:cubicBezTo>
                  <a:cubicBezTo>
                    <a:pt x="5573" y="3694"/>
                    <a:pt x="6376" y="3480"/>
                    <a:pt x="6751" y="3212"/>
                  </a:cubicBezTo>
                  <a:cubicBezTo>
                    <a:pt x="7125" y="2891"/>
                    <a:pt x="8196" y="2677"/>
                    <a:pt x="8892" y="2677"/>
                  </a:cubicBezTo>
                  <a:lnTo>
                    <a:pt x="8999" y="2730"/>
                  </a:lnTo>
                  <a:cubicBezTo>
                    <a:pt x="9071" y="2725"/>
                    <a:pt x="9147" y="2722"/>
                    <a:pt x="9225" y="2722"/>
                  </a:cubicBezTo>
                  <a:cubicBezTo>
                    <a:pt x="9909" y="2722"/>
                    <a:pt x="10804" y="2924"/>
                    <a:pt x="11140" y="3212"/>
                  </a:cubicBezTo>
                  <a:cubicBezTo>
                    <a:pt x="11515" y="3480"/>
                    <a:pt x="12372" y="3747"/>
                    <a:pt x="12800" y="3854"/>
                  </a:cubicBezTo>
                  <a:cubicBezTo>
                    <a:pt x="13282" y="3961"/>
                    <a:pt x="13656" y="3961"/>
                    <a:pt x="13870" y="4390"/>
                  </a:cubicBezTo>
                  <a:cubicBezTo>
                    <a:pt x="14085" y="4764"/>
                    <a:pt x="14673" y="4764"/>
                    <a:pt x="15102" y="4925"/>
                  </a:cubicBezTo>
                  <a:cubicBezTo>
                    <a:pt x="15530" y="5086"/>
                    <a:pt x="15369" y="5032"/>
                    <a:pt x="16012" y="5460"/>
                  </a:cubicBezTo>
                  <a:cubicBezTo>
                    <a:pt x="16505" y="5783"/>
                    <a:pt x="16885" y="5901"/>
                    <a:pt x="17163" y="5901"/>
                  </a:cubicBezTo>
                  <a:cubicBezTo>
                    <a:pt x="17761" y="5901"/>
                    <a:pt x="17890" y="5358"/>
                    <a:pt x="17671" y="5139"/>
                  </a:cubicBezTo>
                  <a:cubicBezTo>
                    <a:pt x="17403" y="4818"/>
                    <a:pt x="16279" y="4122"/>
                    <a:pt x="15476" y="3640"/>
                  </a:cubicBezTo>
                  <a:cubicBezTo>
                    <a:pt x="14620" y="3158"/>
                    <a:pt x="13817" y="2623"/>
                    <a:pt x="13763" y="2034"/>
                  </a:cubicBezTo>
                  <a:cubicBezTo>
                    <a:pt x="13763" y="1596"/>
                    <a:pt x="13320" y="1455"/>
                    <a:pt x="12916" y="1455"/>
                  </a:cubicBezTo>
                  <a:cubicBezTo>
                    <a:pt x="12777" y="1455"/>
                    <a:pt x="12642" y="1471"/>
                    <a:pt x="12532" y="1499"/>
                  </a:cubicBezTo>
                  <a:cubicBezTo>
                    <a:pt x="12443" y="1521"/>
                    <a:pt x="12360" y="1532"/>
                    <a:pt x="12283" y="1532"/>
                  </a:cubicBezTo>
                  <a:cubicBezTo>
                    <a:pt x="11987" y="1532"/>
                    <a:pt x="11758" y="1378"/>
                    <a:pt x="11462" y="1124"/>
                  </a:cubicBezTo>
                  <a:cubicBezTo>
                    <a:pt x="11033" y="803"/>
                    <a:pt x="9641" y="107"/>
                    <a:pt x="8999" y="0"/>
                  </a:cubicBezTo>
                  <a:close/>
                </a:path>
              </a:pathLst>
            </a:custGeom>
            <a:solidFill>
              <a:srgbClr val="FDFDF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22"/>
            <p:cNvSpPr/>
            <p:nvPr/>
          </p:nvSpPr>
          <p:spPr>
            <a:xfrm>
              <a:off x="3460150" y="714900"/>
              <a:ext cx="445425" cy="147550"/>
            </a:xfrm>
            <a:custGeom>
              <a:avLst/>
              <a:gdLst/>
              <a:ahLst/>
              <a:cxnLst/>
              <a:rect l="l" t="t" r="r" b="b"/>
              <a:pathLst>
                <a:path w="17817" h="5902" extrusionOk="0">
                  <a:moveTo>
                    <a:pt x="8855" y="0"/>
                  </a:moveTo>
                  <a:cubicBezTo>
                    <a:pt x="8213" y="107"/>
                    <a:pt x="6874" y="803"/>
                    <a:pt x="6446" y="1124"/>
                  </a:cubicBezTo>
                  <a:cubicBezTo>
                    <a:pt x="6107" y="1378"/>
                    <a:pt x="5869" y="1532"/>
                    <a:pt x="5572" y="1532"/>
                  </a:cubicBezTo>
                  <a:cubicBezTo>
                    <a:pt x="5494" y="1532"/>
                    <a:pt x="5411" y="1521"/>
                    <a:pt x="5322" y="1499"/>
                  </a:cubicBezTo>
                  <a:cubicBezTo>
                    <a:pt x="5206" y="1455"/>
                    <a:pt x="5067" y="1432"/>
                    <a:pt x="4924" y="1432"/>
                  </a:cubicBezTo>
                  <a:cubicBezTo>
                    <a:pt x="4539" y="1432"/>
                    <a:pt x="4130" y="1605"/>
                    <a:pt x="4091" y="2034"/>
                  </a:cubicBezTo>
                  <a:cubicBezTo>
                    <a:pt x="4037" y="2570"/>
                    <a:pt x="3288" y="3158"/>
                    <a:pt x="2431" y="3640"/>
                  </a:cubicBezTo>
                  <a:cubicBezTo>
                    <a:pt x="1575" y="4122"/>
                    <a:pt x="451" y="4818"/>
                    <a:pt x="183" y="5139"/>
                  </a:cubicBezTo>
                  <a:cubicBezTo>
                    <a:pt x="0" y="5358"/>
                    <a:pt x="117" y="5901"/>
                    <a:pt x="719" y="5901"/>
                  </a:cubicBezTo>
                  <a:cubicBezTo>
                    <a:pt x="1000" y="5901"/>
                    <a:pt x="1386" y="5783"/>
                    <a:pt x="1896" y="5460"/>
                  </a:cubicBezTo>
                  <a:cubicBezTo>
                    <a:pt x="2538" y="5032"/>
                    <a:pt x="2324" y="5032"/>
                    <a:pt x="2752" y="4871"/>
                  </a:cubicBezTo>
                  <a:cubicBezTo>
                    <a:pt x="3181" y="4711"/>
                    <a:pt x="3770" y="4711"/>
                    <a:pt x="3984" y="4336"/>
                  </a:cubicBezTo>
                  <a:cubicBezTo>
                    <a:pt x="4198" y="3961"/>
                    <a:pt x="4626" y="3961"/>
                    <a:pt x="5054" y="3854"/>
                  </a:cubicBezTo>
                  <a:cubicBezTo>
                    <a:pt x="5536" y="3694"/>
                    <a:pt x="6339" y="3480"/>
                    <a:pt x="6714" y="3158"/>
                  </a:cubicBezTo>
                  <a:cubicBezTo>
                    <a:pt x="7088" y="2891"/>
                    <a:pt x="8159" y="2677"/>
                    <a:pt x="8855" y="2677"/>
                  </a:cubicBezTo>
                  <a:lnTo>
                    <a:pt x="8962" y="2730"/>
                  </a:lnTo>
                  <a:cubicBezTo>
                    <a:pt x="9034" y="2725"/>
                    <a:pt x="9110" y="2722"/>
                    <a:pt x="9188" y="2722"/>
                  </a:cubicBezTo>
                  <a:cubicBezTo>
                    <a:pt x="9872" y="2722"/>
                    <a:pt x="10767" y="2924"/>
                    <a:pt x="11103" y="3212"/>
                  </a:cubicBezTo>
                  <a:cubicBezTo>
                    <a:pt x="11478" y="3480"/>
                    <a:pt x="12335" y="3694"/>
                    <a:pt x="12763" y="3854"/>
                  </a:cubicBezTo>
                  <a:cubicBezTo>
                    <a:pt x="13245" y="3961"/>
                    <a:pt x="13619" y="3961"/>
                    <a:pt x="13833" y="4336"/>
                  </a:cubicBezTo>
                  <a:cubicBezTo>
                    <a:pt x="14048" y="4764"/>
                    <a:pt x="14636" y="4764"/>
                    <a:pt x="15065" y="4925"/>
                  </a:cubicBezTo>
                  <a:cubicBezTo>
                    <a:pt x="15493" y="5086"/>
                    <a:pt x="15332" y="5032"/>
                    <a:pt x="15921" y="5460"/>
                  </a:cubicBezTo>
                  <a:cubicBezTo>
                    <a:pt x="16431" y="5783"/>
                    <a:pt x="16817" y="5901"/>
                    <a:pt x="17098" y="5901"/>
                  </a:cubicBezTo>
                  <a:cubicBezTo>
                    <a:pt x="17700" y="5901"/>
                    <a:pt x="17817" y="5358"/>
                    <a:pt x="17634" y="5139"/>
                  </a:cubicBezTo>
                  <a:cubicBezTo>
                    <a:pt x="17366" y="4818"/>
                    <a:pt x="16242" y="4122"/>
                    <a:pt x="15386" y="3640"/>
                  </a:cubicBezTo>
                  <a:cubicBezTo>
                    <a:pt x="14583" y="3158"/>
                    <a:pt x="13780" y="2623"/>
                    <a:pt x="13726" y="2034"/>
                  </a:cubicBezTo>
                  <a:cubicBezTo>
                    <a:pt x="13687" y="1596"/>
                    <a:pt x="13262" y="1455"/>
                    <a:pt x="12871" y="1455"/>
                  </a:cubicBezTo>
                  <a:cubicBezTo>
                    <a:pt x="12736" y="1455"/>
                    <a:pt x="12605" y="1471"/>
                    <a:pt x="12495" y="1499"/>
                  </a:cubicBezTo>
                  <a:cubicBezTo>
                    <a:pt x="12395" y="1536"/>
                    <a:pt x="12304" y="1554"/>
                    <a:pt x="12218" y="1554"/>
                  </a:cubicBezTo>
                  <a:cubicBezTo>
                    <a:pt x="11936" y="1554"/>
                    <a:pt x="11712" y="1370"/>
                    <a:pt x="11425" y="1124"/>
                  </a:cubicBezTo>
                  <a:cubicBezTo>
                    <a:pt x="10996" y="803"/>
                    <a:pt x="9604" y="107"/>
                    <a:pt x="8962" y="0"/>
                  </a:cubicBezTo>
                  <a:close/>
                </a:path>
              </a:pathLst>
            </a:custGeom>
            <a:solidFill>
              <a:srgbClr val="FCFDF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22"/>
            <p:cNvSpPr/>
            <p:nvPr/>
          </p:nvSpPr>
          <p:spPr>
            <a:xfrm>
              <a:off x="3460225" y="714900"/>
              <a:ext cx="445350" cy="147550"/>
            </a:xfrm>
            <a:custGeom>
              <a:avLst/>
              <a:gdLst/>
              <a:ahLst/>
              <a:cxnLst/>
              <a:rect l="l" t="t" r="r" b="b"/>
              <a:pathLst>
                <a:path w="17814" h="5902" extrusionOk="0">
                  <a:moveTo>
                    <a:pt x="8852" y="0"/>
                  </a:moveTo>
                  <a:cubicBezTo>
                    <a:pt x="8210" y="107"/>
                    <a:pt x="6871" y="803"/>
                    <a:pt x="6443" y="1124"/>
                  </a:cubicBezTo>
                  <a:cubicBezTo>
                    <a:pt x="6104" y="1378"/>
                    <a:pt x="5866" y="1532"/>
                    <a:pt x="5569" y="1532"/>
                  </a:cubicBezTo>
                  <a:cubicBezTo>
                    <a:pt x="5491" y="1532"/>
                    <a:pt x="5408" y="1521"/>
                    <a:pt x="5319" y="1499"/>
                  </a:cubicBezTo>
                  <a:cubicBezTo>
                    <a:pt x="5206" y="1471"/>
                    <a:pt x="5071" y="1454"/>
                    <a:pt x="4932" y="1454"/>
                  </a:cubicBezTo>
                  <a:cubicBezTo>
                    <a:pt x="4544" y="1454"/>
                    <a:pt x="4127" y="1587"/>
                    <a:pt x="4088" y="1981"/>
                  </a:cubicBezTo>
                  <a:cubicBezTo>
                    <a:pt x="4034" y="2570"/>
                    <a:pt x="3285" y="3158"/>
                    <a:pt x="2428" y="3640"/>
                  </a:cubicBezTo>
                  <a:cubicBezTo>
                    <a:pt x="1625" y="4122"/>
                    <a:pt x="448" y="4818"/>
                    <a:pt x="180" y="5139"/>
                  </a:cubicBezTo>
                  <a:cubicBezTo>
                    <a:pt x="0" y="5355"/>
                    <a:pt x="110" y="5861"/>
                    <a:pt x="689" y="5861"/>
                  </a:cubicBezTo>
                  <a:cubicBezTo>
                    <a:pt x="972" y="5861"/>
                    <a:pt x="1366" y="5740"/>
                    <a:pt x="1893" y="5407"/>
                  </a:cubicBezTo>
                  <a:cubicBezTo>
                    <a:pt x="2535" y="5032"/>
                    <a:pt x="2375" y="5032"/>
                    <a:pt x="2749" y="4871"/>
                  </a:cubicBezTo>
                  <a:cubicBezTo>
                    <a:pt x="3178" y="4711"/>
                    <a:pt x="3767" y="4711"/>
                    <a:pt x="3981" y="4336"/>
                  </a:cubicBezTo>
                  <a:cubicBezTo>
                    <a:pt x="4195" y="3961"/>
                    <a:pt x="4623" y="3961"/>
                    <a:pt x="5051" y="3801"/>
                  </a:cubicBezTo>
                  <a:cubicBezTo>
                    <a:pt x="5533" y="3694"/>
                    <a:pt x="6336" y="3426"/>
                    <a:pt x="6711" y="3158"/>
                  </a:cubicBezTo>
                  <a:cubicBezTo>
                    <a:pt x="7085" y="2891"/>
                    <a:pt x="8156" y="2677"/>
                    <a:pt x="8852" y="2677"/>
                  </a:cubicBezTo>
                  <a:lnTo>
                    <a:pt x="8959" y="2677"/>
                  </a:lnTo>
                  <a:cubicBezTo>
                    <a:pt x="9655" y="2677"/>
                    <a:pt x="10726" y="2891"/>
                    <a:pt x="11100" y="3158"/>
                  </a:cubicBezTo>
                  <a:cubicBezTo>
                    <a:pt x="11475" y="3480"/>
                    <a:pt x="12332" y="3694"/>
                    <a:pt x="12760" y="3854"/>
                  </a:cubicBezTo>
                  <a:cubicBezTo>
                    <a:pt x="13242" y="3961"/>
                    <a:pt x="13616" y="3961"/>
                    <a:pt x="13830" y="4336"/>
                  </a:cubicBezTo>
                  <a:cubicBezTo>
                    <a:pt x="14045" y="4711"/>
                    <a:pt x="14633" y="4711"/>
                    <a:pt x="15062" y="4871"/>
                  </a:cubicBezTo>
                  <a:cubicBezTo>
                    <a:pt x="15490" y="5032"/>
                    <a:pt x="15276" y="5032"/>
                    <a:pt x="15918" y="5460"/>
                  </a:cubicBezTo>
                  <a:cubicBezTo>
                    <a:pt x="16428" y="5783"/>
                    <a:pt x="16814" y="5901"/>
                    <a:pt x="17095" y="5901"/>
                  </a:cubicBezTo>
                  <a:cubicBezTo>
                    <a:pt x="17697" y="5901"/>
                    <a:pt x="17814" y="5358"/>
                    <a:pt x="17631" y="5139"/>
                  </a:cubicBezTo>
                  <a:cubicBezTo>
                    <a:pt x="17363" y="4818"/>
                    <a:pt x="16239" y="4122"/>
                    <a:pt x="15383" y="3640"/>
                  </a:cubicBezTo>
                  <a:cubicBezTo>
                    <a:pt x="14526" y="3158"/>
                    <a:pt x="13723" y="2623"/>
                    <a:pt x="13723" y="2034"/>
                  </a:cubicBezTo>
                  <a:cubicBezTo>
                    <a:pt x="13684" y="1596"/>
                    <a:pt x="13259" y="1455"/>
                    <a:pt x="12868" y="1455"/>
                  </a:cubicBezTo>
                  <a:cubicBezTo>
                    <a:pt x="12733" y="1455"/>
                    <a:pt x="12602" y="1471"/>
                    <a:pt x="12492" y="1499"/>
                  </a:cubicBezTo>
                  <a:cubicBezTo>
                    <a:pt x="12392" y="1536"/>
                    <a:pt x="12301" y="1554"/>
                    <a:pt x="12214" y="1554"/>
                  </a:cubicBezTo>
                  <a:cubicBezTo>
                    <a:pt x="11930" y="1554"/>
                    <a:pt x="11696" y="1370"/>
                    <a:pt x="11368" y="1124"/>
                  </a:cubicBezTo>
                  <a:cubicBezTo>
                    <a:pt x="10993" y="803"/>
                    <a:pt x="9601" y="107"/>
                    <a:pt x="8959" y="54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FBFCF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22"/>
            <p:cNvSpPr/>
            <p:nvPr/>
          </p:nvSpPr>
          <p:spPr>
            <a:xfrm>
              <a:off x="3460225" y="714900"/>
              <a:ext cx="445275" cy="146525"/>
            </a:xfrm>
            <a:custGeom>
              <a:avLst/>
              <a:gdLst/>
              <a:ahLst/>
              <a:cxnLst/>
              <a:rect l="l" t="t" r="r" b="b"/>
              <a:pathLst>
                <a:path w="17811" h="5861" extrusionOk="0">
                  <a:moveTo>
                    <a:pt x="8852" y="0"/>
                  </a:moveTo>
                  <a:cubicBezTo>
                    <a:pt x="8210" y="107"/>
                    <a:pt x="6871" y="803"/>
                    <a:pt x="6443" y="1124"/>
                  </a:cubicBezTo>
                  <a:cubicBezTo>
                    <a:pt x="6115" y="1370"/>
                    <a:pt x="5881" y="1554"/>
                    <a:pt x="5597" y="1554"/>
                  </a:cubicBezTo>
                  <a:cubicBezTo>
                    <a:pt x="5510" y="1554"/>
                    <a:pt x="5419" y="1536"/>
                    <a:pt x="5319" y="1499"/>
                  </a:cubicBezTo>
                  <a:cubicBezTo>
                    <a:pt x="5206" y="1471"/>
                    <a:pt x="5071" y="1454"/>
                    <a:pt x="4932" y="1454"/>
                  </a:cubicBezTo>
                  <a:cubicBezTo>
                    <a:pt x="4544" y="1454"/>
                    <a:pt x="4127" y="1587"/>
                    <a:pt x="4088" y="1981"/>
                  </a:cubicBezTo>
                  <a:cubicBezTo>
                    <a:pt x="4088" y="2570"/>
                    <a:pt x="3285" y="3158"/>
                    <a:pt x="2428" y="3640"/>
                  </a:cubicBezTo>
                  <a:cubicBezTo>
                    <a:pt x="1625" y="4122"/>
                    <a:pt x="448" y="4818"/>
                    <a:pt x="180" y="5139"/>
                  </a:cubicBezTo>
                  <a:cubicBezTo>
                    <a:pt x="0" y="5355"/>
                    <a:pt x="134" y="5861"/>
                    <a:pt x="713" y="5861"/>
                  </a:cubicBezTo>
                  <a:cubicBezTo>
                    <a:pt x="996" y="5861"/>
                    <a:pt x="1384" y="5740"/>
                    <a:pt x="1893" y="5407"/>
                  </a:cubicBezTo>
                  <a:cubicBezTo>
                    <a:pt x="2535" y="4978"/>
                    <a:pt x="2375" y="5032"/>
                    <a:pt x="2803" y="4871"/>
                  </a:cubicBezTo>
                  <a:cubicBezTo>
                    <a:pt x="3178" y="4711"/>
                    <a:pt x="3767" y="4711"/>
                    <a:pt x="3981" y="4336"/>
                  </a:cubicBezTo>
                  <a:cubicBezTo>
                    <a:pt x="4195" y="3961"/>
                    <a:pt x="4623" y="3961"/>
                    <a:pt x="5051" y="3801"/>
                  </a:cubicBezTo>
                  <a:cubicBezTo>
                    <a:pt x="5533" y="3694"/>
                    <a:pt x="6336" y="3426"/>
                    <a:pt x="6711" y="3158"/>
                  </a:cubicBezTo>
                  <a:cubicBezTo>
                    <a:pt x="7047" y="2870"/>
                    <a:pt x="7986" y="2668"/>
                    <a:pt x="8639" y="2668"/>
                  </a:cubicBezTo>
                  <a:cubicBezTo>
                    <a:pt x="8714" y="2668"/>
                    <a:pt x="8786" y="2671"/>
                    <a:pt x="8852" y="2677"/>
                  </a:cubicBezTo>
                  <a:lnTo>
                    <a:pt x="9013" y="2677"/>
                  </a:lnTo>
                  <a:cubicBezTo>
                    <a:pt x="9069" y="2672"/>
                    <a:pt x="9128" y="2670"/>
                    <a:pt x="9190" y="2670"/>
                  </a:cubicBezTo>
                  <a:cubicBezTo>
                    <a:pt x="9836" y="2670"/>
                    <a:pt x="10758" y="2914"/>
                    <a:pt x="11100" y="3158"/>
                  </a:cubicBezTo>
                  <a:cubicBezTo>
                    <a:pt x="11475" y="3480"/>
                    <a:pt x="12332" y="3694"/>
                    <a:pt x="12760" y="3854"/>
                  </a:cubicBezTo>
                  <a:cubicBezTo>
                    <a:pt x="13242" y="3961"/>
                    <a:pt x="13616" y="3961"/>
                    <a:pt x="13830" y="4336"/>
                  </a:cubicBezTo>
                  <a:cubicBezTo>
                    <a:pt x="14045" y="4711"/>
                    <a:pt x="14633" y="4711"/>
                    <a:pt x="15062" y="4871"/>
                  </a:cubicBezTo>
                  <a:cubicBezTo>
                    <a:pt x="15490" y="5032"/>
                    <a:pt x="15276" y="5032"/>
                    <a:pt x="15918" y="5407"/>
                  </a:cubicBezTo>
                  <a:cubicBezTo>
                    <a:pt x="16445" y="5740"/>
                    <a:pt x="16839" y="5861"/>
                    <a:pt x="17122" y="5861"/>
                  </a:cubicBezTo>
                  <a:cubicBezTo>
                    <a:pt x="17701" y="5861"/>
                    <a:pt x="17811" y="5355"/>
                    <a:pt x="17631" y="5139"/>
                  </a:cubicBezTo>
                  <a:cubicBezTo>
                    <a:pt x="17363" y="4818"/>
                    <a:pt x="16186" y="4122"/>
                    <a:pt x="15383" y="3640"/>
                  </a:cubicBezTo>
                  <a:cubicBezTo>
                    <a:pt x="14526" y="3158"/>
                    <a:pt x="13723" y="2623"/>
                    <a:pt x="13723" y="2034"/>
                  </a:cubicBezTo>
                  <a:cubicBezTo>
                    <a:pt x="13684" y="1596"/>
                    <a:pt x="13230" y="1455"/>
                    <a:pt x="12845" y="1455"/>
                  </a:cubicBezTo>
                  <a:cubicBezTo>
                    <a:pt x="12713" y="1455"/>
                    <a:pt x="12588" y="1471"/>
                    <a:pt x="12492" y="1499"/>
                  </a:cubicBezTo>
                  <a:cubicBezTo>
                    <a:pt x="12390" y="1537"/>
                    <a:pt x="12297" y="1554"/>
                    <a:pt x="12209" y="1554"/>
                  </a:cubicBezTo>
                  <a:cubicBezTo>
                    <a:pt x="11927" y="1554"/>
                    <a:pt x="11694" y="1382"/>
                    <a:pt x="11368" y="1178"/>
                  </a:cubicBezTo>
                  <a:cubicBezTo>
                    <a:pt x="10993" y="857"/>
                    <a:pt x="9601" y="161"/>
                    <a:pt x="8959" y="54"/>
                  </a:cubicBezTo>
                  <a:lnTo>
                    <a:pt x="8852" y="0"/>
                  </a:lnTo>
                  <a:close/>
                </a:path>
              </a:pathLst>
            </a:custGeom>
            <a:solidFill>
              <a:srgbClr val="FAFBF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22"/>
            <p:cNvSpPr/>
            <p:nvPr/>
          </p:nvSpPr>
          <p:spPr>
            <a:xfrm>
              <a:off x="3460225" y="716225"/>
              <a:ext cx="445275" cy="145200"/>
            </a:xfrm>
            <a:custGeom>
              <a:avLst/>
              <a:gdLst/>
              <a:ahLst/>
              <a:cxnLst/>
              <a:rect l="l" t="t" r="r" b="b"/>
              <a:pathLst>
                <a:path w="17811" h="5808" extrusionOk="0">
                  <a:moveTo>
                    <a:pt x="8852" y="1"/>
                  </a:moveTo>
                  <a:cubicBezTo>
                    <a:pt x="8210" y="54"/>
                    <a:pt x="6871" y="750"/>
                    <a:pt x="6443" y="1071"/>
                  </a:cubicBezTo>
                  <a:cubicBezTo>
                    <a:pt x="6115" y="1317"/>
                    <a:pt x="5881" y="1501"/>
                    <a:pt x="5597" y="1501"/>
                  </a:cubicBezTo>
                  <a:cubicBezTo>
                    <a:pt x="5510" y="1501"/>
                    <a:pt x="5419" y="1483"/>
                    <a:pt x="5319" y="1446"/>
                  </a:cubicBezTo>
                  <a:cubicBezTo>
                    <a:pt x="5206" y="1418"/>
                    <a:pt x="5071" y="1401"/>
                    <a:pt x="4932" y="1401"/>
                  </a:cubicBezTo>
                  <a:cubicBezTo>
                    <a:pt x="4544" y="1401"/>
                    <a:pt x="4127" y="1534"/>
                    <a:pt x="4088" y="1928"/>
                  </a:cubicBezTo>
                  <a:cubicBezTo>
                    <a:pt x="4088" y="2517"/>
                    <a:pt x="3285" y="3105"/>
                    <a:pt x="2482" y="3587"/>
                  </a:cubicBezTo>
                  <a:cubicBezTo>
                    <a:pt x="1625" y="4069"/>
                    <a:pt x="448" y="4765"/>
                    <a:pt x="180" y="5086"/>
                  </a:cubicBezTo>
                  <a:cubicBezTo>
                    <a:pt x="0" y="5302"/>
                    <a:pt x="134" y="5808"/>
                    <a:pt x="729" y="5808"/>
                  </a:cubicBezTo>
                  <a:cubicBezTo>
                    <a:pt x="1020" y="5808"/>
                    <a:pt x="1420" y="5687"/>
                    <a:pt x="1946" y="5354"/>
                  </a:cubicBezTo>
                  <a:cubicBezTo>
                    <a:pt x="2535" y="4925"/>
                    <a:pt x="2375" y="4979"/>
                    <a:pt x="2803" y="4818"/>
                  </a:cubicBezTo>
                  <a:cubicBezTo>
                    <a:pt x="3231" y="4658"/>
                    <a:pt x="3820" y="4658"/>
                    <a:pt x="3981" y="4283"/>
                  </a:cubicBezTo>
                  <a:cubicBezTo>
                    <a:pt x="4195" y="3908"/>
                    <a:pt x="4623" y="3908"/>
                    <a:pt x="5105" y="3748"/>
                  </a:cubicBezTo>
                  <a:cubicBezTo>
                    <a:pt x="5533" y="3641"/>
                    <a:pt x="6336" y="3373"/>
                    <a:pt x="6711" y="3105"/>
                  </a:cubicBezTo>
                  <a:cubicBezTo>
                    <a:pt x="7047" y="2817"/>
                    <a:pt x="7986" y="2615"/>
                    <a:pt x="8639" y="2615"/>
                  </a:cubicBezTo>
                  <a:cubicBezTo>
                    <a:pt x="8714" y="2615"/>
                    <a:pt x="8786" y="2618"/>
                    <a:pt x="8852" y="2624"/>
                  </a:cubicBezTo>
                  <a:lnTo>
                    <a:pt x="9013" y="2624"/>
                  </a:lnTo>
                  <a:cubicBezTo>
                    <a:pt x="9069" y="2619"/>
                    <a:pt x="9128" y="2617"/>
                    <a:pt x="9190" y="2617"/>
                  </a:cubicBezTo>
                  <a:cubicBezTo>
                    <a:pt x="9836" y="2617"/>
                    <a:pt x="10758" y="2861"/>
                    <a:pt x="11100" y="3105"/>
                  </a:cubicBezTo>
                  <a:cubicBezTo>
                    <a:pt x="11475" y="3373"/>
                    <a:pt x="12332" y="3641"/>
                    <a:pt x="12760" y="3748"/>
                  </a:cubicBezTo>
                  <a:cubicBezTo>
                    <a:pt x="13188" y="3908"/>
                    <a:pt x="13616" y="3908"/>
                    <a:pt x="13830" y="4283"/>
                  </a:cubicBezTo>
                  <a:cubicBezTo>
                    <a:pt x="14045" y="4658"/>
                    <a:pt x="14633" y="4658"/>
                    <a:pt x="15062" y="4818"/>
                  </a:cubicBezTo>
                  <a:cubicBezTo>
                    <a:pt x="15436" y="4979"/>
                    <a:pt x="15276" y="4979"/>
                    <a:pt x="15918" y="5354"/>
                  </a:cubicBezTo>
                  <a:cubicBezTo>
                    <a:pt x="16445" y="5687"/>
                    <a:pt x="16839" y="5808"/>
                    <a:pt x="17122" y="5808"/>
                  </a:cubicBezTo>
                  <a:cubicBezTo>
                    <a:pt x="17701" y="5808"/>
                    <a:pt x="17811" y="5302"/>
                    <a:pt x="17631" y="5086"/>
                  </a:cubicBezTo>
                  <a:cubicBezTo>
                    <a:pt x="17310" y="4765"/>
                    <a:pt x="16186" y="4069"/>
                    <a:pt x="15383" y="3587"/>
                  </a:cubicBezTo>
                  <a:cubicBezTo>
                    <a:pt x="14526" y="3159"/>
                    <a:pt x="13723" y="2570"/>
                    <a:pt x="13670" y="1981"/>
                  </a:cubicBezTo>
                  <a:cubicBezTo>
                    <a:pt x="13670" y="1572"/>
                    <a:pt x="13282" y="1421"/>
                    <a:pt x="12920" y="1421"/>
                  </a:cubicBezTo>
                  <a:cubicBezTo>
                    <a:pt x="12761" y="1421"/>
                    <a:pt x="12606" y="1450"/>
                    <a:pt x="12492" y="1499"/>
                  </a:cubicBezTo>
                  <a:cubicBezTo>
                    <a:pt x="12403" y="1522"/>
                    <a:pt x="12320" y="1532"/>
                    <a:pt x="12242" y="1532"/>
                  </a:cubicBezTo>
                  <a:cubicBezTo>
                    <a:pt x="11945" y="1532"/>
                    <a:pt x="11707" y="1379"/>
                    <a:pt x="11368" y="1125"/>
                  </a:cubicBezTo>
                  <a:cubicBezTo>
                    <a:pt x="10940" y="804"/>
                    <a:pt x="9601" y="108"/>
                    <a:pt x="8959" y="1"/>
                  </a:cubicBezTo>
                  <a:close/>
                </a:path>
              </a:pathLst>
            </a:custGeom>
            <a:solidFill>
              <a:srgbClr val="F9FAF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22"/>
            <p:cNvSpPr/>
            <p:nvPr/>
          </p:nvSpPr>
          <p:spPr>
            <a:xfrm>
              <a:off x="3460200" y="716225"/>
              <a:ext cx="444875" cy="145200"/>
            </a:xfrm>
            <a:custGeom>
              <a:avLst/>
              <a:gdLst/>
              <a:ahLst/>
              <a:cxnLst/>
              <a:rect l="l" t="t" r="r" b="b"/>
              <a:pathLst>
                <a:path w="17795" h="5808" extrusionOk="0">
                  <a:moveTo>
                    <a:pt x="8853" y="1"/>
                  </a:moveTo>
                  <a:cubicBezTo>
                    <a:pt x="8211" y="108"/>
                    <a:pt x="6872" y="750"/>
                    <a:pt x="6444" y="1071"/>
                  </a:cubicBezTo>
                  <a:cubicBezTo>
                    <a:pt x="6157" y="1317"/>
                    <a:pt x="5901" y="1501"/>
                    <a:pt x="5605" y="1501"/>
                  </a:cubicBezTo>
                  <a:cubicBezTo>
                    <a:pt x="5514" y="1501"/>
                    <a:pt x="5420" y="1483"/>
                    <a:pt x="5320" y="1446"/>
                  </a:cubicBezTo>
                  <a:cubicBezTo>
                    <a:pt x="5207" y="1418"/>
                    <a:pt x="5072" y="1401"/>
                    <a:pt x="4934" y="1401"/>
                  </a:cubicBezTo>
                  <a:cubicBezTo>
                    <a:pt x="4548" y="1401"/>
                    <a:pt x="4142" y="1534"/>
                    <a:pt x="4142" y="1928"/>
                  </a:cubicBezTo>
                  <a:cubicBezTo>
                    <a:pt x="4089" y="2517"/>
                    <a:pt x="3286" y="3105"/>
                    <a:pt x="2483" y="3587"/>
                  </a:cubicBezTo>
                  <a:cubicBezTo>
                    <a:pt x="1626" y="4069"/>
                    <a:pt x="449" y="4765"/>
                    <a:pt x="181" y="5086"/>
                  </a:cubicBezTo>
                  <a:cubicBezTo>
                    <a:pt x="1" y="5302"/>
                    <a:pt x="136" y="5784"/>
                    <a:pt x="731" y="5784"/>
                  </a:cubicBezTo>
                  <a:cubicBezTo>
                    <a:pt x="1021" y="5784"/>
                    <a:pt x="1421" y="5669"/>
                    <a:pt x="1947" y="5354"/>
                  </a:cubicBezTo>
                  <a:cubicBezTo>
                    <a:pt x="2590" y="4925"/>
                    <a:pt x="2376" y="4925"/>
                    <a:pt x="2804" y="4765"/>
                  </a:cubicBezTo>
                  <a:cubicBezTo>
                    <a:pt x="3232" y="4658"/>
                    <a:pt x="3821" y="4658"/>
                    <a:pt x="4035" y="4230"/>
                  </a:cubicBezTo>
                  <a:cubicBezTo>
                    <a:pt x="4249" y="3855"/>
                    <a:pt x="4624" y="3855"/>
                    <a:pt x="5106" y="3748"/>
                  </a:cubicBezTo>
                  <a:cubicBezTo>
                    <a:pt x="5534" y="3641"/>
                    <a:pt x="6337" y="3373"/>
                    <a:pt x="6712" y="3052"/>
                  </a:cubicBezTo>
                  <a:cubicBezTo>
                    <a:pt x="7047" y="2812"/>
                    <a:pt x="7984" y="2615"/>
                    <a:pt x="8638" y="2615"/>
                  </a:cubicBezTo>
                  <a:cubicBezTo>
                    <a:pt x="8714" y="2615"/>
                    <a:pt x="8786" y="2618"/>
                    <a:pt x="8853" y="2624"/>
                  </a:cubicBezTo>
                  <a:lnTo>
                    <a:pt x="9014" y="2624"/>
                  </a:lnTo>
                  <a:cubicBezTo>
                    <a:pt x="9080" y="2618"/>
                    <a:pt x="9151" y="2615"/>
                    <a:pt x="9225" y="2615"/>
                  </a:cubicBezTo>
                  <a:cubicBezTo>
                    <a:pt x="9870" y="2615"/>
                    <a:pt x="10765" y="2817"/>
                    <a:pt x="11101" y="3105"/>
                  </a:cubicBezTo>
                  <a:cubicBezTo>
                    <a:pt x="11476" y="3373"/>
                    <a:pt x="12333" y="3641"/>
                    <a:pt x="12761" y="3748"/>
                  </a:cubicBezTo>
                  <a:cubicBezTo>
                    <a:pt x="13189" y="3908"/>
                    <a:pt x="13617" y="3908"/>
                    <a:pt x="13831" y="4283"/>
                  </a:cubicBezTo>
                  <a:cubicBezTo>
                    <a:pt x="14046" y="4658"/>
                    <a:pt x="14634" y="4658"/>
                    <a:pt x="15063" y="4818"/>
                  </a:cubicBezTo>
                  <a:cubicBezTo>
                    <a:pt x="15437" y="4979"/>
                    <a:pt x="15277" y="4925"/>
                    <a:pt x="15919" y="5354"/>
                  </a:cubicBezTo>
                  <a:cubicBezTo>
                    <a:pt x="16446" y="5687"/>
                    <a:pt x="16840" y="5808"/>
                    <a:pt x="17121" y="5808"/>
                  </a:cubicBezTo>
                  <a:cubicBezTo>
                    <a:pt x="17696" y="5808"/>
                    <a:pt x="17794" y="5302"/>
                    <a:pt x="17579" y="5086"/>
                  </a:cubicBezTo>
                  <a:cubicBezTo>
                    <a:pt x="17311" y="4765"/>
                    <a:pt x="16187" y="4069"/>
                    <a:pt x="15330" y="3587"/>
                  </a:cubicBezTo>
                  <a:cubicBezTo>
                    <a:pt x="14527" y="3159"/>
                    <a:pt x="13724" y="2570"/>
                    <a:pt x="13671" y="1981"/>
                  </a:cubicBezTo>
                  <a:cubicBezTo>
                    <a:pt x="13671" y="1594"/>
                    <a:pt x="13251" y="1431"/>
                    <a:pt x="12877" y="1431"/>
                  </a:cubicBezTo>
                  <a:cubicBezTo>
                    <a:pt x="12734" y="1431"/>
                    <a:pt x="12597" y="1455"/>
                    <a:pt x="12493" y="1499"/>
                  </a:cubicBezTo>
                  <a:cubicBezTo>
                    <a:pt x="12404" y="1522"/>
                    <a:pt x="12321" y="1532"/>
                    <a:pt x="12243" y="1532"/>
                  </a:cubicBezTo>
                  <a:cubicBezTo>
                    <a:pt x="11946" y="1532"/>
                    <a:pt x="11708" y="1379"/>
                    <a:pt x="11369" y="1125"/>
                  </a:cubicBezTo>
                  <a:cubicBezTo>
                    <a:pt x="10941" y="804"/>
                    <a:pt x="9602" y="108"/>
                    <a:pt x="8960" y="1"/>
                  </a:cubicBezTo>
                  <a:close/>
                </a:path>
              </a:pathLst>
            </a:custGeom>
            <a:solidFill>
              <a:srgbClr val="F8FAF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5" name="Google Shape;915;p22"/>
            <p:cNvSpPr/>
            <p:nvPr/>
          </p:nvSpPr>
          <p:spPr>
            <a:xfrm>
              <a:off x="3460275" y="716225"/>
              <a:ext cx="443900" cy="144625"/>
            </a:xfrm>
            <a:custGeom>
              <a:avLst/>
              <a:gdLst/>
              <a:ahLst/>
              <a:cxnLst/>
              <a:rect l="l" t="t" r="r" b="b"/>
              <a:pathLst>
                <a:path w="17756" h="5785" extrusionOk="0">
                  <a:moveTo>
                    <a:pt x="8850" y="1"/>
                  </a:moveTo>
                  <a:cubicBezTo>
                    <a:pt x="8208" y="108"/>
                    <a:pt x="6869" y="804"/>
                    <a:pt x="6495" y="1071"/>
                  </a:cubicBezTo>
                  <a:cubicBezTo>
                    <a:pt x="6142" y="1336"/>
                    <a:pt x="5862" y="1527"/>
                    <a:pt x="5536" y="1527"/>
                  </a:cubicBezTo>
                  <a:cubicBezTo>
                    <a:pt x="5465" y="1527"/>
                    <a:pt x="5393" y="1518"/>
                    <a:pt x="5317" y="1499"/>
                  </a:cubicBezTo>
                  <a:cubicBezTo>
                    <a:pt x="5199" y="1449"/>
                    <a:pt x="5040" y="1420"/>
                    <a:pt x="4876" y="1420"/>
                  </a:cubicBezTo>
                  <a:cubicBezTo>
                    <a:pt x="4518" y="1420"/>
                    <a:pt x="4139" y="1560"/>
                    <a:pt x="4139" y="1928"/>
                  </a:cubicBezTo>
                  <a:cubicBezTo>
                    <a:pt x="4086" y="2517"/>
                    <a:pt x="3336" y="3105"/>
                    <a:pt x="2480" y="3587"/>
                  </a:cubicBezTo>
                  <a:cubicBezTo>
                    <a:pt x="1677" y="4069"/>
                    <a:pt x="499" y="4765"/>
                    <a:pt x="178" y="5086"/>
                  </a:cubicBezTo>
                  <a:cubicBezTo>
                    <a:pt x="1" y="5298"/>
                    <a:pt x="128" y="5768"/>
                    <a:pt x="699" y="5768"/>
                  </a:cubicBezTo>
                  <a:cubicBezTo>
                    <a:pt x="991" y="5768"/>
                    <a:pt x="1400" y="5645"/>
                    <a:pt x="1944" y="5300"/>
                  </a:cubicBezTo>
                  <a:cubicBezTo>
                    <a:pt x="2587" y="4925"/>
                    <a:pt x="2373" y="4925"/>
                    <a:pt x="2801" y="4765"/>
                  </a:cubicBezTo>
                  <a:cubicBezTo>
                    <a:pt x="3229" y="4604"/>
                    <a:pt x="3818" y="4604"/>
                    <a:pt x="4032" y="4230"/>
                  </a:cubicBezTo>
                  <a:cubicBezTo>
                    <a:pt x="4246" y="3855"/>
                    <a:pt x="4621" y="3855"/>
                    <a:pt x="5103" y="3748"/>
                  </a:cubicBezTo>
                  <a:cubicBezTo>
                    <a:pt x="5531" y="3641"/>
                    <a:pt x="6334" y="3320"/>
                    <a:pt x="6709" y="3052"/>
                  </a:cubicBezTo>
                  <a:cubicBezTo>
                    <a:pt x="7083" y="2784"/>
                    <a:pt x="8208" y="2570"/>
                    <a:pt x="8850" y="2570"/>
                  </a:cubicBezTo>
                  <a:lnTo>
                    <a:pt x="9011" y="2570"/>
                  </a:lnTo>
                  <a:cubicBezTo>
                    <a:pt x="9653" y="2570"/>
                    <a:pt x="10724" y="2784"/>
                    <a:pt x="11098" y="3105"/>
                  </a:cubicBezTo>
                  <a:cubicBezTo>
                    <a:pt x="11473" y="3373"/>
                    <a:pt x="12276" y="3641"/>
                    <a:pt x="12758" y="3748"/>
                  </a:cubicBezTo>
                  <a:cubicBezTo>
                    <a:pt x="13186" y="3855"/>
                    <a:pt x="13614" y="3908"/>
                    <a:pt x="13828" y="4283"/>
                  </a:cubicBezTo>
                  <a:cubicBezTo>
                    <a:pt x="14043" y="4658"/>
                    <a:pt x="14631" y="4658"/>
                    <a:pt x="15060" y="4818"/>
                  </a:cubicBezTo>
                  <a:cubicBezTo>
                    <a:pt x="15434" y="4925"/>
                    <a:pt x="15274" y="4925"/>
                    <a:pt x="15916" y="5354"/>
                  </a:cubicBezTo>
                  <a:cubicBezTo>
                    <a:pt x="16425" y="5669"/>
                    <a:pt x="16807" y="5784"/>
                    <a:pt x="17082" y="5784"/>
                  </a:cubicBezTo>
                  <a:cubicBezTo>
                    <a:pt x="17645" y="5784"/>
                    <a:pt x="17756" y="5302"/>
                    <a:pt x="17576" y="5086"/>
                  </a:cubicBezTo>
                  <a:cubicBezTo>
                    <a:pt x="17308" y="4765"/>
                    <a:pt x="16184" y="4069"/>
                    <a:pt x="15327" y="3587"/>
                  </a:cubicBezTo>
                  <a:cubicBezTo>
                    <a:pt x="14524" y="3159"/>
                    <a:pt x="13721" y="2570"/>
                    <a:pt x="13668" y="1981"/>
                  </a:cubicBezTo>
                  <a:cubicBezTo>
                    <a:pt x="13628" y="1587"/>
                    <a:pt x="13212" y="1454"/>
                    <a:pt x="12824" y="1454"/>
                  </a:cubicBezTo>
                  <a:cubicBezTo>
                    <a:pt x="12685" y="1454"/>
                    <a:pt x="12550" y="1471"/>
                    <a:pt x="12437" y="1499"/>
                  </a:cubicBezTo>
                  <a:cubicBezTo>
                    <a:pt x="12358" y="1522"/>
                    <a:pt x="12285" y="1532"/>
                    <a:pt x="12214" y="1532"/>
                  </a:cubicBezTo>
                  <a:cubicBezTo>
                    <a:pt x="11943" y="1532"/>
                    <a:pt x="11705" y="1379"/>
                    <a:pt x="11366" y="1125"/>
                  </a:cubicBezTo>
                  <a:cubicBezTo>
                    <a:pt x="10938" y="804"/>
                    <a:pt x="9599" y="108"/>
                    <a:pt x="9011" y="1"/>
                  </a:cubicBezTo>
                  <a:close/>
                </a:path>
              </a:pathLst>
            </a:custGeom>
            <a:solidFill>
              <a:srgbClr val="F7F9F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6" name="Google Shape;916;p22"/>
            <p:cNvSpPr/>
            <p:nvPr/>
          </p:nvSpPr>
          <p:spPr>
            <a:xfrm>
              <a:off x="3460750" y="716225"/>
              <a:ext cx="443350" cy="144225"/>
            </a:xfrm>
            <a:custGeom>
              <a:avLst/>
              <a:gdLst/>
              <a:ahLst/>
              <a:cxnLst/>
              <a:rect l="l" t="t" r="r" b="b"/>
              <a:pathLst>
                <a:path w="17734" h="5769" extrusionOk="0">
                  <a:moveTo>
                    <a:pt x="8831" y="1"/>
                  </a:moveTo>
                  <a:cubicBezTo>
                    <a:pt x="8189" y="108"/>
                    <a:pt x="6904" y="804"/>
                    <a:pt x="6476" y="1125"/>
                  </a:cubicBezTo>
                  <a:cubicBezTo>
                    <a:pt x="6125" y="1344"/>
                    <a:pt x="5845" y="1528"/>
                    <a:pt x="5520" y="1528"/>
                  </a:cubicBezTo>
                  <a:cubicBezTo>
                    <a:pt x="5449" y="1528"/>
                    <a:pt x="5375" y="1519"/>
                    <a:pt x="5298" y="1499"/>
                  </a:cubicBezTo>
                  <a:cubicBezTo>
                    <a:pt x="5180" y="1449"/>
                    <a:pt x="5026" y="1420"/>
                    <a:pt x="4868" y="1420"/>
                  </a:cubicBezTo>
                  <a:cubicBezTo>
                    <a:pt x="4522" y="1420"/>
                    <a:pt x="4157" y="1560"/>
                    <a:pt x="4120" y="1928"/>
                  </a:cubicBezTo>
                  <a:cubicBezTo>
                    <a:pt x="4067" y="2517"/>
                    <a:pt x="3317" y="3105"/>
                    <a:pt x="2514" y="3587"/>
                  </a:cubicBezTo>
                  <a:cubicBezTo>
                    <a:pt x="1658" y="4069"/>
                    <a:pt x="480" y="4765"/>
                    <a:pt x="212" y="5086"/>
                  </a:cubicBezTo>
                  <a:cubicBezTo>
                    <a:pt x="0" y="5298"/>
                    <a:pt x="115" y="5768"/>
                    <a:pt x="682" y="5768"/>
                  </a:cubicBezTo>
                  <a:cubicBezTo>
                    <a:pt x="972" y="5768"/>
                    <a:pt x="1381" y="5645"/>
                    <a:pt x="1925" y="5300"/>
                  </a:cubicBezTo>
                  <a:cubicBezTo>
                    <a:pt x="2568" y="4925"/>
                    <a:pt x="2407" y="4925"/>
                    <a:pt x="2782" y="4765"/>
                  </a:cubicBezTo>
                  <a:cubicBezTo>
                    <a:pt x="3210" y="4604"/>
                    <a:pt x="3799" y="4604"/>
                    <a:pt x="4013" y="4230"/>
                  </a:cubicBezTo>
                  <a:cubicBezTo>
                    <a:pt x="4227" y="3855"/>
                    <a:pt x="4656" y="3855"/>
                    <a:pt x="5084" y="3748"/>
                  </a:cubicBezTo>
                  <a:cubicBezTo>
                    <a:pt x="5512" y="3587"/>
                    <a:pt x="6315" y="3320"/>
                    <a:pt x="6690" y="3052"/>
                  </a:cubicBezTo>
                  <a:cubicBezTo>
                    <a:pt x="7064" y="2784"/>
                    <a:pt x="8189" y="2570"/>
                    <a:pt x="8831" y="2570"/>
                  </a:cubicBezTo>
                  <a:lnTo>
                    <a:pt x="8992" y="2570"/>
                  </a:lnTo>
                  <a:cubicBezTo>
                    <a:pt x="9634" y="2570"/>
                    <a:pt x="10705" y="2784"/>
                    <a:pt x="11079" y="3052"/>
                  </a:cubicBezTo>
                  <a:cubicBezTo>
                    <a:pt x="11454" y="3373"/>
                    <a:pt x="12257" y="3641"/>
                    <a:pt x="12739" y="3748"/>
                  </a:cubicBezTo>
                  <a:cubicBezTo>
                    <a:pt x="13167" y="3855"/>
                    <a:pt x="13595" y="3855"/>
                    <a:pt x="13809" y="4230"/>
                  </a:cubicBezTo>
                  <a:cubicBezTo>
                    <a:pt x="14024" y="4604"/>
                    <a:pt x="14612" y="4604"/>
                    <a:pt x="14987" y="4765"/>
                  </a:cubicBezTo>
                  <a:cubicBezTo>
                    <a:pt x="15415" y="4925"/>
                    <a:pt x="15255" y="4925"/>
                    <a:pt x="15897" y="5300"/>
                  </a:cubicBezTo>
                  <a:cubicBezTo>
                    <a:pt x="16423" y="5645"/>
                    <a:pt x="16814" y="5768"/>
                    <a:pt x="17090" y="5768"/>
                  </a:cubicBezTo>
                  <a:cubicBezTo>
                    <a:pt x="17630" y="5768"/>
                    <a:pt x="17734" y="5298"/>
                    <a:pt x="17557" y="5086"/>
                  </a:cubicBezTo>
                  <a:cubicBezTo>
                    <a:pt x="17289" y="4765"/>
                    <a:pt x="16165" y="4069"/>
                    <a:pt x="15308" y="3587"/>
                  </a:cubicBezTo>
                  <a:cubicBezTo>
                    <a:pt x="14452" y="3159"/>
                    <a:pt x="13702" y="2570"/>
                    <a:pt x="13649" y="1981"/>
                  </a:cubicBezTo>
                  <a:cubicBezTo>
                    <a:pt x="13609" y="1587"/>
                    <a:pt x="13193" y="1454"/>
                    <a:pt x="12805" y="1454"/>
                  </a:cubicBezTo>
                  <a:cubicBezTo>
                    <a:pt x="12666" y="1454"/>
                    <a:pt x="12531" y="1471"/>
                    <a:pt x="12418" y="1499"/>
                  </a:cubicBezTo>
                  <a:cubicBezTo>
                    <a:pt x="12330" y="1537"/>
                    <a:pt x="12248" y="1554"/>
                    <a:pt x="12169" y="1554"/>
                  </a:cubicBezTo>
                  <a:cubicBezTo>
                    <a:pt x="11909" y="1554"/>
                    <a:pt x="11675" y="1371"/>
                    <a:pt x="11347" y="1125"/>
                  </a:cubicBezTo>
                  <a:cubicBezTo>
                    <a:pt x="10919" y="804"/>
                    <a:pt x="9580" y="108"/>
                    <a:pt x="8992" y="1"/>
                  </a:cubicBezTo>
                  <a:close/>
                </a:path>
              </a:pathLst>
            </a:custGeom>
            <a:solidFill>
              <a:srgbClr val="F6F8F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22"/>
            <p:cNvSpPr/>
            <p:nvPr/>
          </p:nvSpPr>
          <p:spPr>
            <a:xfrm>
              <a:off x="3461625" y="716225"/>
              <a:ext cx="442475" cy="144225"/>
            </a:xfrm>
            <a:custGeom>
              <a:avLst/>
              <a:gdLst/>
              <a:ahLst/>
              <a:cxnLst/>
              <a:rect l="l" t="t" r="r" b="b"/>
              <a:pathLst>
                <a:path w="17699" h="5769" extrusionOk="0">
                  <a:moveTo>
                    <a:pt x="8796" y="1"/>
                  </a:moveTo>
                  <a:cubicBezTo>
                    <a:pt x="8154" y="108"/>
                    <a:pt x="6869" y="804"/>
                    <a:pt x="6441" y="1125"/>
                  </a:cubicBezTo>
                  <a:cubicBezTo>
                    <a:pt x="6090" y="1344"/>
                    <a:pt x="5810" y="1528"/>
                    <a:pt x="5485" y="1528"/>
                  </a:cubicBezTo>
                  <a:cubicBezTo>
                    <a:pt x="5414" y="1528"/>
                    <a:pt x="5340" y="1519"/>
                    <a:pt x="5263" y="1499"/>
                  </a:cubicBezTo>
                  <a:cubicBezTo>
                    <a:pt x="5147" y="1466"/>
                    <a:pt x="4996" y="1444"/>
                    <a:pt x="4840" y="1444"/>
                  </a:cubicBezTo>
                  <a:cubicBezTo>
                    <a:pt x="4491" y="1444"/>
                    <a:pt x="4122" y="1558"/>
                    <a:pt x="4085" y="1928"/>
                  </a:cubicBezTo>
                  <a:cubicBezTo>
                    <a:pt x="4032" y="2517"/>
                    <a:pt x="3282" y="3105"/>
                    <a:pt x="2479" y="3587"/>
                  </a:cubicBezTo>
                  <a:cubicBezTo>
                    <a:pt x="1623" y="4069"/>
                    <a:pt x="445" y="4765"/>
                    <a:pt x="177" y="5086"/>
                  </a:cubicBezTo>
                  <a:cubicBezTo>
                    <a:pt x="1" y="5298"/>
                    <a:pt x="128" y="5744"/>
                    <a:pt x="682" y="5744"/>
                  </a:cubicBezTo>
                  <a:cubicBezTo>
                    <a:pt x="967" y="5744"/>
                    <a:pt x="1364" y="5627"/>
                    <a:pt x="1890" y="5300"/>
                  </a:cubicBezTo>
                  <a:cubicBezTo>
                    <a:pt x="2533" y="4872"/>
                    <a:pt x="2372" y="4925"/>
                    <a:pt x="2801" y="4765"/>
                  </a:cubicBezTo>
                  <a:cubicBezTo>
                    <a:pt x="3175" y="4604"/>
                    <a:pt x="3764" y="4604"/>
                    <a:pt x="3978" y="4230"/>
                  </a:cubicBezTo>
                  <a:cubicBezTo>
                    <a:pt x="4192" y="3855"/>
                    <a:pt x="4621" y="3855"/>
                    <a:pt x="5049" y="3748"/>
                  </a:cubicBezTo>
                  <a:cubicBezTo>
                    <a:pt x="5477" y="3587"/>
                    <a:pt x="6280" y="3320"/>
                    <a:pt x="6655" y="3052"/>
                  </a:cubicBezTo>
                  <a:cubicBezTo>
                    <a:pt x="6991" y="2764"/>
                    <a:pt x="7930" y="2562"/>
                    <a:pt x="8583" y="2562"/>
                  </a:cubicBezTo>
                  <a:cubicBezTo>
                    <a:pt x="8658" y="2562"/>
                    <a:pt x="8730" y="2565"/>
                    <a:pt x="8796" y="2570"/>
                  </a:cubicBezTo>
                  <a:lnTo>
                    <a:pt x="8957" y="2570"/>
                  </a:lnTo>
                  <a:cubicBezTo>
                    <a:pt x="9013" y="2565"/>
                    <a:pt x="9072" y="2563"/>
                    <a:pt x="9134" y="2563"/>
                  </a:cubicBezTo>
                  <a:cubicBezTo>
                    <a:pt x="9780" y="2563"/>
                    <a:pt x="10702" y="2808"/>
                    <a:pt x="11044" y="3052"/>
                  </a:cubicBezTo>
                  <a:cubicBezTo>
                    <a:pt x="11419" y="3320"/>
                    <a:pt x="12222" y="3587"/>
                    <a:pt x="12704" y="3748"/>
                  </a:cubicBezTo>
                  <a:cubicBezTo>
                    <a:pt x="13132" y="3855"/>
                    <a:pt x="13560" y="3855"/>
                    <a:pt x="13774" y="4230"/>
                  </a:cubicBezTo>
                  <a:cubicBezTo>
                    <a:pt x="13989" y="4604"/>
                    <a:pt x="14577" y="4604"/>
                    <a:pt x="14952" y="4765"/>
                  </a:cubicBezTo>
                  <a:cubicBezTo>
                    <a:pt x="15380" y="4925"/>
                    <a:pt x="15220" y="4925"/>
                    <a:pt x="15809" y="5300"/>
                  </a:cubicBezTo>
                  <a:cubicBezTo>
                    <a:pt x="16353" y="5645"/>
                    <a:pt x="16756" y="5768"/>
                    <a:pt x="17040" y="5768"/>
                  </a:cubicBezTo>
                  <a:cubicBezTo>
                    <a:pt x="17595" y="5768"/>
                    <a:pt x="17699" y="5298"/>
                    <a:pt x="17522" y="5086"/>
                  </a:cubicBezTo>
                  <a:cubicBezTo>
                    <a:pt x="17200" y="4765"/>
                    <a:pt x="16076" y="4069"/>
                    <a:pt x="15273" y="3641"/>
                  </a:cubicBezTo>
                  <a:cubicBezTo>
                    <a:pt x="14417" y="3159"/>
                    <a:pt x="13614" y="2570"/>
                    <a:pt x="13614" y="1981"/>
                  </a:cubicBezTo>
                  <a:cubicBezTo>
                    <a:pt x="13574" y="1587"/>
                    <a:pt x="13158" y="1454"/>
                    <a:pt x="12770" y="1454"/>
                  </a:cubicBezTo>
                  <a:cubicBezTo>
                    <a:pt x="12631" y="1454"/>
                    <a:pt x="12496" y="1471"/>
                    <a:pt x="12383" y="1499"/>
                  </a:cubicBezTo>
                  <a:cubicBezTo>
                    <a:pt x="12282" y="1537"/>
                    <a:pt x="12194" y="1554"/>
                    <a:pt x="12112" y="1554"/>
                  </a:cubicBezTo>
                  <a:cubicBezTo>
                    <a:pt x="11843" y="1554"/>
                    <a:pt x="11640" y="1371"/>
                    <a:pt x="11312" y="1125"/>
                  </a:cubicBezTo>
                  <a:cubicBezTo>
                    <a:pt x="10884" y="804"/>
                    <a:pt x="9545" y="108"/>
                    <a:pt x="8957" y="54"/>
                  </a:cubicBezTo>
                  <a:lnTo>
                    <a:pt x="8796" y="1"/>
                  </a:lnTo>
                  <a:close/>
                </a:path>
              </a:pathLst>
            </a:custGeom>
            <a:solidFill>
              <a:srgbClr val="F5F7F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22"/>
            <p:cNvSpPr/>
            <p:nvPr/>
          </p:nvSpPr>
          <p:spPr>
            <a:xfrm>
              <a:off x="3461625" y="717575"/>
              <a:ext cx="442025" cy="142275"/>
            </a:xfrm>
            <a:custGeom>
              <a:avLst/>
              <a:gdLst/>
              <a:ahLst/>
              <a:cxnLst/>
              <a:rect l="l" t="t" r="r" b="b"/>
              <a:pathLst>
                <a:path w="17681" h="5691" extrusionOk="0">
                  <a:moveTo>
                    <a:pt x="8796" y="0"/>
                  </a:moveTo>
                  <a:cubicBezTo>
                    <a:pt x="8154" y="54"/>
                    <a:pt x="6869" y="750"/>
                    <a:pt x="6441" y="1071"/>
                  </a:cubicBezTo>
                  <a:cubicBezTo>
                    <a:pt x="6102" y="1325"/>
                    <a:pt x="5830" y="1478"/>
                    <a:pt x="5519" y="1478"/>
                  </a:cubicBezTo>
                  <a:cubicBezTo>
                    <a:pt x="5437" y="1478"/>
                    <a:pt x="5352" y="1468"/>
                    <a:pt x="5263" y="1445"/>
                  </a:cubicBezTo>
                  <a:cubicBezTo>
                    <a:pt x="5147" y="1412"/>
                    <a:pt x="4996" y="1390"/>
                    <a:pt x="4840" y="1390"/>
                  </a:cubicBezTo>
                  <a:cubicBezTo>
                    <a:pt x="4491" y="1390"/>
                    <a:pt x="4122" y="1504"/>
                    <a:pt x="4085" y="1874"/>
                  </a:cubicBezTo>
                  <a:cubicBezTo>
                    <a:pt x="4085" y="2463"/>
                    <a:pt x="3282" y="3051"/>
                    <a:pt x="2479" y="3533"/>
                  </a:cubicBezTo>
                  <a:cubicBezTo>
                    <a:pt x="1676" y="4015"/>
                    <a:pt x="445" y="4711"/>
                    <a:pt x="177" y="5032"/>
                  </a:cubicBezTo>
                  <a:cubicBezTo>
                    <a:pt x="1" y="5244"/>
                    <a:pt x="128" y="5690"/>
                    <a:pt x="698" y="5690"/>
                  </a:cubicBezTo>
                  <a:cubicBezTo>
                    <a:pt x="990" y="5690"/>
                    <a:pt x="1399" y="5573"/>
                    <a:pt x="1944" y="5246"/>
                  </a:cubicBezTo>
                  <a:cubicBezTo>
                    <a:pt x="2533" y="4818"/>
                    <a:pt x="2372" y="4818"/>
                    <a:pt x="2801" y="4711"/>
                  </a:cubicBezTo>
                  <a:cubicBezTo>
                    <a:pt x="3175" y="4550"/>
                    <a:pt x="3764" y="4550"/>
                    <a:pt x="3978" y="4176"/>
                  </a:cubicBezTo>
                  <a:cubicBezTo>
                    <a:pt x="4192" y="3801"/>
                    <a:pt x="4621" y="3801"/>
                    <a:pt x="5049" y="3640"/>
                  </a:cubicBezTo>
                  <a:cubicBezTo>
                    <a:pt x="5531" y="3533"/>
                    <a:pt x="6280" y="3266"/>
                    <a:pt x="6655" y="2944"/>
                  </a:cubicBezTo>
                  <a:cubicBezTo>
                    <a:pt x="6990" y="2705"/>
                    <a:pt x="7927" y="2508"/>
                    <a:pt x="8581" y="2508"/>
                  </a:cubicBezTo>
                  <a:cubicBezTo>
                    <a:pt x="8657" y="2508"/>
                    <a:pt x="8729" y="2510"/>
                    <a:pt x="8796" y="2516"/>
                  </a:cubicBezTo>
                  <a:lnTo>
                    <a:pt x="8957" y="2516"/>
                  </a:lnTo>
                  <a:cubicBezTo>
                    <a:pt x="9013" y="2511"/>
                    <a:pt x="9072" y="2509"/>
                    <a:pt x="9134" y="2509"/>
                  </a:cubicBezTo>
                  <a:cubicBezTo>
                    <a:pt x="9780" y="2509"/>
                    <a:pt x="10702" y="2754"/>
                    <a:pt x="11044" y="2998"/>
                  </a:cubicBezTo>
                  <a:cubicBezTo>
                    <a:pt x="11419" y="3266"/>
                    <a:pt x="12222" y="3533"/>
                    <a:pt x="12704" y="3694"/>
                  </a:cubicBezTo>
                  <a:cubicBezTo>
                    <a:pt x="13132" y="3801"/>
                    <a:pt x="13560" y="3801"/>
                    <a:pt x="13774" y="4176"/>
                  </a:cubicBezTo>
                  <a:cubicBezTo>
                    <a:pt x="13935" y="4550"/>
                    <a:pt x="14524" y="4550"/>
                    <a:pt x="14952" y="4711"/>
                  </a:cubicBezTo>
                  <a:cubicBezTo>
                    <a:pt x="15380" y="4871"/>
                    <a:pt x="15220" y="4818"/>
                    <a:pt x="15809" y="5246"/>
                  </a:cubicBezTo>
                  <a:cubicBezTo>
                    <a:pt x="16353" y="5573"/>
                    <a:pt x="16756" y="5690"/>
                    <a:pt x="17039" y="5690"/>
                  </a:cubicBezTo>
                  <a:cubicBezTo>
                    <a:pt x="17589" y="5690"/>
                    <a:pt x="17680" y="5244"/>
                    <a:pt x="17468" y="5032"/>
                  </a:cubicBezTo>
                  <a:cubicBezTo>
                    <a:pt x="17200" y="4764"/>
                    <a:pt x="16076" y="4015"/>
                    <a:pt x="15273" y="3587"/>
                  </a:cubicBezTo>
                  <a:cubicBezTo>
                    <a:pt x="14417" y="3105"/>
                    <a:pt x="13614" y="2516"/>
                    <a:pt x="13560" y="1927"/>
                  </a:cubicBezTo>
                  <a:cubicBezTo>
                    <a:pt x="13560" y="1560"/>
                    <a:pt x="13207" y="1419"/>
                    <a:pt x="12847" y="1419"/>
                  </a:cubicBezTo>
                  <a:cubicBezTo>
                    <a:pt x="12683" y="1419"/>
                    <a:pt x="12517" y="1449"/>
                    <a:pt x="12383" y="1499"/>
                  </a:cubicBezTo>
                  <a:cubicBezTo>
                    <a:pt x="12307" y="1518"/>
                    <a:pt x="12236" y="1527"/>
                    <a:pt x="12169" y="1527"/>
                  </a:cubicBezTo>
                  <a:cubicBezTo>
                    <a:pt x="11856" y="1527"/>
                    <a:pt x="11620" y="1335"/>
                    <a:pt x="11312" y="1071"/>
                  </a:cubicBezTo>
                  <a:cubicBezTo>
                    <a:pt x="10884" y="750"/>
                    <a:pt x="9545" y="107"/>
                    <a:pt x="8957" y="0"/>
                  </a:cubicBezTo>
                  <a:close/>
                </a:path>
              </a:pathLst>
            </a:custGeom>
            <a:solidFill>
              <a:srgbClr val="F4F7F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22"/>
            <p:cNvSpPr/>
            <p:nvPr/>
          </p:nvSpPr>
          <p:spPr>
            <a:xfrm>
              <a:off x="3461700" y="717575"/>
              <a:ext cx="441050" cy="142275"/>
            </a:xfrm>
            <a:custGeom>
              <a:avLst/>
              <a:gdLst/>
              <a:ahLst/>
              <a:cxnLst/>
              <a:rect l="l" t="t" r="r" b="b"/>
              <a:pathLst>
                <a:path w="17642" h="5691" extrusionOk="0">
                  <a:moveTo>
                    <a:pt x="8793" y="0"/>
                  </a:moveTo>
                  <a:cubicBezTo>
                    <a:pt x="8151" y="107"/>
                    <a:pt x="6866" y="750"/>
                    <a:pt x="6438" y="1071"/>
                  </a:cubicBezTo>
                  <a:cubicBezTo>
                    <a:pt x="6151" y="1317"/>
                    <a:pt x="5863" y="1500"/>
                    <a:pt x="5552" y="1500"/>
                  </a:cubicBezTo>
                  <a:cubicBezTo>
                    <a:pt x="5457" y="1500"/>
                    <a:pt x="5360" y="1483"/>
                    <a:pt x="5260" y="1445"/>
                  </a:cubicBezTo>
                  <a:cubicBezTo>
                    <a:pt x="5144" y="1412"/>
                    <a:pt x="4993" y="1390"/>
                    <a:pt x="4837" y="1390"/>
                  </a:cubicBezTo>
                  <a:cubicBezTo>
                    <a:pt x="4488" y="1390"/>
                    <a:pt x="4119" y="1504"/>
                    <a:pt x="4082" y="1874"/>
                  </a:cubicBezTo>
                  <a:cubicBezTo>
                    <a:pt x="4082" y="2463"/>
                    <a:pt x="3333" y="3051"/>
                    <a:pt x="2476" y="3533"/>
                  </a:cubicBezTo>
                  <a:cubicBezTo>
                    <a:pt x="1673" y="4015"/>
                    <a:pt x="442" y="4711"/>
                    <a:pt x="174" y="5032"/>
                  </a:cubicBezTo>
                  <a:cubicBezTo>
                    <a:pt x="1" y="5241"/>
                    <a:pt x="120" y="5675"/>
                    <a:pt x="666" y="5675"/>
                  </a:cubicBezTo>
                  <a:cubicBezTo>
                    <a:pt x="960" y="5675"/>
                    <a:pt x="1378" y="5549"/>
                    <a:pt x="1941" y="5193"/>
                  </a:cubicBezTo>
                  <a:cubicBezTo>
                    <a:pt x="2583" y="4818"/>
                    <a:pt x="2369" y="4818"/>
                    <a:pt x="2798" y="4657"/>
                  </a:cubicBezTo>
                  <a:cubicBezTo>
                    <a:pt x="3226" y="4497"/>
                    <a:pt x="3815" y="4550"/>
                    <a:pt x="3975" y="4176"/>
                  </a:cubicBezTo>
                  <a:cubicBezTo>
                    <a:pt x="4189" y="3801"/>
                    <a:pt x="4618" y="3801"/>
                    <a:pt x="5046" y="3640"/>
                  </a:cubicBezTo>
                  <a:cubicBezTo>
                    <a:pt x="5528" y="3533"/>
                    <a:pt x="6277" y="3212"/>
                    <a:pt x="6652" y="2944"/>
                  </a:cubicBezTo>
                  <a:cubicBezTo>
                    <a:pt x="6987" y="2705"/>
                    <a:pt x="7924" y="2508"/>
                    <a:pt x="8578" y="2508"/>
                  </a:cubicBezTo>
                  <a:cubicBezTo>
                    <a:pt x="8654" y="2508"/>
                    <a:pt x="8726" y="2510"/>
                    <a:pt x="8793" y="2516"/>
                  </a:cubicBezTo>
                  <a:lnTo>
                    <a:pt x="8954" y="2516"/>
                  </a:lnTo>
                  <a:cubicBezTo>
                    <a:pt x="9020" y="2511"/>
                    <a:pt x="9091" y="2508"/>
                    <a:pt x="9165" y="2508"/>
                  </a:cubicBezTo>
                  <a:cubicBezTo>
                    <a:pt x="9810" y="2508"/>
                    <a:pt x="10705" y="2710"/>
                    <a:pt x="11041" y="2998"/>
                  </a:cubicBezTo>
                  <a:cubicBezTo>
                    <a:pt x="11416" y="3266"/>
                    <a:pt x="12219" y="3533"/>
                    <a:pt x="12701" y="3694"/>
                  </a:cubicBezTo>
                  <a:cubicBezTo>
                    <a:pt x="13129" y="3801"/>
                    <a:pt x="13557" y="3801"/>
                    <a:pt x="13771" y="4176"/>
                  </a:cubicBezTo>
                  <a:cubicBezTo>
                    <a:pt x="13932" y="4550"/>
                    <a:pt x="14521" y="4550"/>
                    <a:pt x="14949" y="4711"/>
                  </a:cubicBezTo>
                  <a:cubicBezTo>
                    <a:pt x="15377" y="4871"/>
                    <a:pt x="15163" y="4818"/>
                    <a:pt x="15806" y="5246"/>
                  </a:cubicBezTo>
                  <a:cubicBezTo>
                    <a:pt x="16350" y="5573"/>
                    <a:pt x="16747" y="5690"/>
                    <a:pt x="17023" y="5690"/>
                  </a:cubicBezTo>
                  <a:cubicBezTo>
                    <a:pt x="17562" y="5690"/>
                    <a:pt x="17642" y="5244"/>
                    <a:pt x="17465" y="5032"/>
                  </a:cubicBezTo>
                  <a:cubicBezTo>
                    <a:pt x="17197" y="4764"/>
                    <a:pt x="16073" y="4015"/>
                    <a:pt x="15217" y="3587"/>
                  </a:cubicBezTo>
                  <a:cubicBezTo>
                    <a:pt x="14414" y="3105"/>
                    <a:pt x="13611" y="2516"/>
                    <a:pt x="13557" y="1927"/>
                  </a:cubicBezTo>
                  <a:cubicBezTo>
                    <a:pt x="13557" y="1560"/>
                    <a:pt x="13204" y="1419"/>
                    <a:pt x="12844" y="1419"/>
                  </a:cubicBezTo>
                  <a:cubicBezTo>
                    <a:pt x="12680" y="1419"/>
                    <a:pt x="12514" y="1449"/>
                    <a:pt x="12380" y="1499"/>
                  </a:cubicBezTo>
                  <a:cubicBezTo>
                    <a:pt x="12304" y="1518"/>
                    <a:pt x="12233" y="1527"/>
                    <a:pt x="12166" y="1527"/>
                  </a:cubicBezTo>
                  <a:cubicBezTo>
                    <a:pt x="11853" y="1527"/>
                    <a:pt x="11617" y="1335"/>
                    <a:pt x="11309" y="1071"/>
                  </a:cubicBezTo>
                  <a:cubicBezTo>
                    <a:pt x="10881" y="750"/>
                    <a:pt x="9542" y="107"/>
                    <a:pt x="8954" y="0"/>
                  </a:cubicBezTo>
                  <a:close/>
                </a:path>
              </a:pathLst>
            </a:custGeom>
            <a:solidFill>
              <a:srgbClr val="F3F6F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22"/>
            <p:cNvSpPr/>
            <p:nvPr/>
          </p:nvSpPr>
          <p:spPr>
            <a:xfrm>
              <a:off x="3461700" y="717575"/>
              <a:ext cx="440975" cy="141900"/>
            </a:xfrm>
            <a:custGeom>
              <a:avLst/>
              <a:gdLst/>
              <a:ahLst/>
              <a:cxnLst/>
              <a:rect l="l" t="t" r="r" b="b"/>
              <a:pathLst>
                <a:path w="17639" h="5676" extrusionOk="0">
                  <a:moveTo>
                    <a:pt x="8793" y="0"/>
                  </a:moveTo>
                  <a:cubicBezTo>
                    <a:pt x="8151" y="107"/>
                    <a:pt x="6866" y="750"/>
                    <a:pt x="6438" y="1071"/>
                  </a:cubicBezTo>
                  <a:cubicBezTo>
                    <a:pt x="6151" y="1317"/>
                    <a:pt x="5863" y="1500"/>
                    <a:pt x="5552" y="1500"/>
                  </a:cubicBezTo>
                  <a:cubicBezTo>
                    <a:pt x="5457" y="1500"/>
                    <a:pt x="5360" y="1483"/>
                    <a:pt x="5260" y="1445"/>
                  </a:cubicBezTo>
                  <a:cubicBezTo>
                    <a:pt x="5144" y="1412"/>
                    <a:pt x="4993" y="1390"/>
                    <a:pt x="4837" y="1390"/>
                  </a:cubicBezTo>
                  <a:cubicBezTo>
                    <a:pt x="4488" y="1390"/>
                    <a:pt x="4119" y="1504"/>
                    <a:pt x="4082" y="1874"/>
                  </a:cubicBezTo>
                  <a:cubicBezTo>
                    <a:pt x="4082" y="2463"/>
                    <a:pt x="3333" y="3105"/>
                    <a:pt x="2530" y="3533"/>
                  </a:cubicBezTo>
                  <a:cubicBezTo>
                    <a:pt x="1673" y="4015"/>
                    <a:pt x="442" y="4711"/>
                    <a:pt x="174" y="5032"/>
                  </a:cubicBezTo>
                  <a:cubicBezTo>
                    <a:pt x="1" y="5241"/>
                    <a:pt x="120" y="5675"/>
                    <a:pt x="666" y="5675"/>
                  </a:cubicBezTo>
                  <a:cubicBezTo>
                    <a:pt x="960" y="5675"/>
                    <a:pt x="1378" y="5549"/>
                    <a:pt x="1941" y="5193"/>
                  </a:cubicBezTo>
                  <a:cubicBezTo>
                    <a:pt x="2583" y="4818"/>
                    <a:pt x="2369" y="4818"/>
                    <a:pt x="2798" y="4657"/>
                  </a:cubicBezTo>
                  <a:cubicBezTo>
                    <a:pt x="3226" y="4497"/>
                    <a:pt x="3815" y="4497"/>
                    <a:pt x="4029" y="4122"/>
                  </a:cubicBezTo>
                  <a:cubicBezTo>
                    <a:pt x="4189" y="3747"/>
                    <a:pt x="4618" y="3747"/>
                    <a:pt x="5046" y="3640"/>
                  </a:cubicBezTo>
                  <a:cubicBezTo>
                    <a:pt x="5528" y="3533"/>
                    <a:pt x="6277" y="3212"/>
                    <a:pt x="6652" y="2944"/>
                  </a:cubicBezTo>
                  <a:cubicBezTo>
                    <a:pt x="7026" y="2677"/>
                    <a:pt x="8151" y="2463"/>
                    <a:pt x="8793" y="2463"/>
                  </a:cubicBezTo>
                  <a:lnTo>
                    <a:pt x="8954" y="2463"/>
                  </a:lnTo>
                  <a:cubicBezTo>
                    <a:pt x="9596" y="2463"/>
                    <a:pt x="10667" y="2677"/>
                    <a:pt x="11041" y="2998"/>
                  </a:cubicBezTo>
                  <a:cubicBezTo>
                    <a:pt x="11416" y="3266"/>
                    <a:pt x="12219" y="3533"/>
                    <a:pt x="12701" y="3640"/>
                  </a:cubicBezTo>
                  <a:cubicBezTo>
                    <a:pt x="13129" y="3801"/>
                    <a:pt x="13557" y="3801"/>
                    <a:pt x="13718" y="4176"/>
                  </a:cubicBezTo>
                  <a:cubicBezTo>
                    <a:pt x="13932" y="4550"/>
                    <a:pt x="14521" y="4550"/>
                    <a:pt x="14949" y="4711"/>
                  </a:cubicBezTo>
                  <a:cubicBezTo>
                    <a:pt x="15377" y="4818"/>
                    <a:pt x="15163" y="4818"/>
                    <a:pt x="15806" y="5193"/>
                  </a:cubicBezTo>
                  <a:cubicBezTo>
                    <a:pt x="16368" y="5549"/>
                    <a:pt x="16773" y="5675"/>
                    <a:pt x="17050" y="5675"/>
                  </a:cubicBezTo>
                  <a:cubicBezTo>
                    <a:pt x="17564" y="5675"/>
                    <a:pt x="17639" y="5241"/>
                    <a:pt x="17465" y="5032"/>
                  </a:cubicBezTo>
                  <a:cubicBezTo>
                    <a:pt x="17197" y="4764"/>
                    <a:pt x="16073" y="4015"/>
                    <a:pt x="15217" y="3587"/>
                  </a:cubicBezTo>
                  <a:cubicBezTo>
                    <a:pt x="14414" y="3105"/>
                    <a:pt x="13611" y="2516"/>
                    <a:pt x="13557" y="1927"/>
                  </a:cubicBezTo>
                  <a:cubicBezTo>
                    <a:pt x="13520" y="1557"/>
                    <a:pt x="13177" y="1443"/>
                    <a:pt x="12826" y="1443"/>
                  </a:cubicBezTo>
                  <a:cubicBezTo>
                    <a:pt x="12670" y="1443"/>
                    <a:pt x="12512" y="1466"/>
                    <a:pt x="12380" y="1499"/>
                  </a:cubicBezTo>
                  <a:cubicBezTo>
                    <a:pt x="12304" y="1518"/>
                    <a:pt x="12233" y="1527"/>
                    <a:pt x="12166" y="1527"/>
                  </a:cubicBezTo>
                  <a:cubicBezTo>
                    <a:pt x="11853" y="1527"/>
                    <a:pt x="11617" y="1335"/>
                    <a:pt x="11309" y="1071"/>
                  </a:cubicBezTo>
                  <a:cubicBezTo>
                    <a:pt x="10881" y="803"/>
                    <a:pt x="9542" y="107"/>
                    <a:pt x="8954" y="0"/>
                  </a:cubicBezTo>
                  <a:close/>
                </a:path>
              </a:pathLst>
            </a:custGeom>
            <a:solidFill>
              <a:srgbClr val="F2F5F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22"/>
            <p:cNvSpPr/>
            <p:nvPr/>
          </p:nvSpPr>
          <p:spPr>
            <a:xfrm>
              <a:off x="3461700" y="717575"/>
              <a:ext cx="440975" cy="141300"/>
            </a:xfrm>
            <a:custGeom>
              <a:avLst/>
              <a:gdLst/>
              <a:ahLst/>
              <a:cxnLst/>
              <a:rect l="l" t="t" r="r" b="b"/>
              <a:pathLst>
                <a:path w="17639" h="5652" extrusionOk="0">
                  <a:moveTo>
                    <a:pt x="8793" y="0"/>
                  </a:moveTo>
                  <a:cubicBezTo>
                    <a:pt x="8151" y="107"/>
                    <a:pt x="6866" y="750"/>
                    <a:pt x="6491" y="1071"/>
                  </a:cubicBezTo>
                  <a:cubicBezTo>
                    <a:pt x="6139" y="1335"/>
                    <a:pt x="5823" y="1527"/>
                    <a:pt x="5483" y="1527"/>
                  </a:cubicBezTo>
                  <a:cubicBezTo>
                    <a:pt x="5410" y="1527"/>
                    <a:pt x="5336" y="1518"/>
                    <a:pt x="5260" y="1499"/>
                  </a:cubicBezTo>
                  <a:cubicBezTo>
                    <a:pt x="5127" y="1442"/>
                    <a:pt x="4948" y="1405"/>
                    <a:pt x="4771" y="1405"/>
                  </a:cubicBezTo>
                  <a:cubicBezTo>
                    <a:pt x="4449" y="1405"/>
                    <a:pt x="4136" y="1528"/>
                    <a:pt x="4136" y="1874"/>
                  </a:cubicBezTo>
                  <a:cubicBezTo>
                    <a:pt x="4082" y="2463"/>
                    <a:pt x="3333" y="3105"/>
                    <a:pt x="2530" y="3533"/>
                  </a:cubicBezTo>
                  <a:cubicBezTo>
                    <a:pt x="1673" y="4015"/>
                    <a:pt x="442" y="4764"/>
                    <a:pt x="174" y="5032"/>
                  </a:cubicBezTo>
                  <a:cubicBezTo>
                    <a:pt x="1" y="5240"/>
                    <a:pt x="143" y="5652"/>
                    <a:pt x="688" y="5652"/>
                  </a:cubicBezTo>
                  <a:cubicBezTo>
                    <a:pt x="983" y="5652"/>
                    <a:pt x="1396" y="5531"/>
                    <a:pt x="1941" y="5193"/>
                  </a:cubicBezTo>
                  <a:cubicBezTo>
                    <a:pt x="2583" y="4764"/>
                    <a:pt x="2423" y="4818"/>
                    <a:pt x="2798" y="4657"/>
                  </a:cubicBezTo>
                  <a:cubicBezTo>
                    <a:pt x="3226" y="4497"/>
                    <a:pt x="3815" y="4497"/>
                    <a:pt x="4029" y="4122"/>
                  </a:cubicBezTo>
                  <a:cubicBezTo>
                    <a:pt x="4243" y="3747"/>
                    <a:pt x="4618" y="3747"/>
                    <a:pt x="5099" y="3640"/>
                  </a:cubicBezTo>
                  <a:cubicBezTo>
                    <a:pt x="5528" y="3533"/>
                    <a:pt x="6277" y="3212"/>
                    <a:pt x="6652" y="2944"/>
                  </a:cubicBezTo>
                  <a:cubicBezTo>
                    <a:pt x="7026" y="2623"/>
                    <a:pt x="8151" y="2463"/>
                    <a:pt x="8793" y="2463"/>
                  </a:cubicBezTo>
                  <a:lnTo>
                    <a:pt x="8954" y="2463"/>
                  </a:lnTo>
                  <a:cubicBezTo>
                    <a:pt x="9596" y="2463"/>
                    <a:pt x="10667" y="2677"/>
                    <a:pt x="11041" y="2944"/>
                  </a:cubicBezTo>
                  <a:cubicBezTo>
                    <a:pt x="11416" y="3212"/>
                    <a:pt x="12219" y="3533"/>
                    <a:pt x="12701" y="3640"/>
                  </a:cubicBezTo>
                  <a:cubicBezTo>
                    <a:pt x="13129" y="3801"/>
                    <a:pt x="13557" y="3801"/>
                    <a:pt x="13718" y="4122"/>
                  </a:cubicBezTo>
                  <a:cubicBezTo>
                    <a:pt x="13932" y="4497"/>
                    <a:pt x="14521" y="4497"/>
                    <a:pt x="14949" y="4657"/>
                  </a:cubicBezTo>
                  <a:cubicBezTo>
                    <a:pt x="15324" y="4818"/>
                    <a:pt x="15163" y="4818"/>
                    <a:pt x="15806" y="5193"/>
                  </a:cubicBezTo>
                  <a:cubicBezTo>
                    <a:pt x="16351" y="5531"/>
                    <a:pt x="16751" y="5652"/>
                    <a:pt x="17029" y="5652"/>
                  </a:cubicBezTo>
                  <a:cubicBezTo>
                    <a:pt x="17542" y="5652"/>
                    <a:pt x="17639" y="5240"/>
                    <a:pt x="17465" y="5032"/>
                  </a:cubicBezTo>
                  <a:cubicBezTo>
                    <a:pt x="17197" y="4764"/>
                    <a:pt x="16020" y="4015"/>
                    <a:pt x="15217" y="3587"/>
                  </a:cubicBezTo>
                  <a:cubicBezTo>
                    <a:pt x="14360" y="3105"/>
                    <a:pt x="13557" y="2516"/>
                    <a:pt x="13557" y="1927"/>
                  </a:cubicBezTo>
                  <a:cubicBezTo>
                    <a:pt x="13520" y="1557"/>
                    <a:pt x="13177" y="1443"/>
                    <a:pt x="12826" y="1443"/>
                  </a:cubicBezTo>
                  <a:cubicBezTo>
                    <a:pt x="12670" y="1443"/>
                    <a:pt x="12512" y="1466"/>
                    <a:pt x="12380" y="1499"/>
                  </a:cubicBezTo>
                  <a:cubicBezTo>
                    <a:pt x="12302" y="1518"/>
                    <a:pt x="12230" y="1527"/>
                    <a:pt x="12162" y="1527"/>
                  </a:cubicBezTo>
                  <a:cubicBezTo>
                    <a:pt x="11851" y="1527"/>
                    <a:pt x="11616" y="1344"/>
                    <a:pt x="11309" y="1124"/>
                  </a:cubicBezTo>
                  <a:cubicBezTo>
                    <a:pt x="10881" y="803"/>
                    <a:pt x="9542" y="107"/>
                    <a:pt x="8954" y="0"/>
                  </a:cubicBezTo>
                  <a:close/>
                </a:path>
              </a:pathLst>
            </a:custGeom>
            <a:solidFill>
              <a:srgbClr val="F1F4F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22"/>
            <p:cNvSpPr/>
            <p:nvPr/>
          </p:nvSpPr>
          <p:spPr>
            <a:xfrm>
              <a:off x="3461700" y="717575"/>
              <a:ext cx="440950" cy="141350"/>
            </a:xfrm>
            <a:custGeom>
              <a:avLst/>
              <a:gdLst/>
              <a:ahLst/>
              <a:cxnLst/>
              <a:rect l="l" t="t" r="r" b="b"/>
              <a:pathLst>
                <a:path w="17638" h="5654" extrusionOk="0">
                  <a:moveTo>
                    <a:pt x="8793" y="0"/>
                  </a:moveTo>
                  <a:cubicBezTo>
                    <a:pt x="8151" y="107"/>
                    <a:pt x="6866" y="750"/>
                    <a:pt x="6491" y="1071"/>
                  </a:cubicBezTo>
                  <a:cubicBezTo>
                    <a:pt x="6139" y="1335"/>
                    <a:pt x="5823" y="1527"/>
                    <a:pt x="5513" y="1527"/>
                  </a:cubicBezTo>
                  <a:cubicBezTo>
                    <a:pt x="5446" y="1527"/>
                    <a:pt x="5380" y="1518"/>
                    <a:pt x="5313" y="1499"/>
                  </a:cubicBezTo>
                  <a:cubicBezTo>
                    <a:pt x="5162" y="1442"/>
                    <a:pt x="4970" y="1405"/>
                    <a:pt x="4786" y="1405"/>
                  </a:cubicBezTo>
                  <a:cubicBezTo>
                    <a:pt x="4449" y="1405"/>
                    <a:pt x="4136" y="1528"/>
                    <a:pt x="4136" y="1874"/>
                  </a:cubicBezTo>
                  <a:cubicBezTo>
                    <a:pt x="4082" y="2409"/>
                    <a:pt x="3333" y="3105"/>
                    <a:pt x="2530" y="3533"/>
                  </a:cubicBezTo>
                  <a:cubicBezTo>
                    <a:pt x="1727" y="4015"/>
                    <a:pt x="496" y="4764"/>
                    <a:pt x="174" y="5032"/>
                  </a:cubicBezTo>
                  <a:cubicBezTo>
                    <a:pt x="1" y="5240"/>
                    <a:pt x="143" y="5652"/>
                    <a:pt x="688" y="5652"/>
                  </a:cubicBezTo>
                  <a:cubicBezTo>
                    <a:pt x="983" y="5652"/>
                    <a:pt x="1396" y="5531"/>
                    <a:pt x="1941" y="5193"/>
                  </a:cubicBezTo>
                  <a:cubicBezTo>
                    <a:pt x="2583" y="4764"/>
                    <a:pt x="2423" y="4818"/>
                    <a:pt x="2798" y="4657"/>
                  </a:cubicBezTo>
                  <a:cubicBezTo>
                    <a:pt x="3226" y="4497"/>
                    <a:pt x="3815" y="4497"/>
                    <a:pt x="4029" y="4122"/>
                  </a:cubicBezTo>
                  <a:cubicBezTo>
                    <a:pt x="4243" y="3747"/>
                    <a:pt x="4618" y="3747"/>
                    <a:pt x="5099" y="3640"/>
                  </a:cubicBezTo>
                  <a:cubicBezTo>
                    <a:pt x="5528" y="3533"/>
                    <a:pt x="6277" y="3212"/>
                    <a:pt x="6652" y="2891"/>
                  </a:cubicBezTo>
                  <a:cubicBezTo>
                    <a:pt x="6987" y="2651"/>
                    <a:pt x="7924" y="2454"/>
                    <a:pt x="8578" y="2454"/>
                  </a:cubicBezTo>
                  <a:cubicBezTo>
                    <a:pt x="8654" y="2454"/>
                    <a:pt x="8726" y="2457"/>
                    <a:pt x="8793" y="2463"/>
                  </a:cubicBezTo>
                  <a:lnTo>
                    <a:pt x="8954" y="2463"/>
                  </a:lnTo>
                  <a:cubicBezTo>
                    <a:pt x="9010" y="2458"/>
                    <a:pt x="9069" y="2456"/>
                    <a:pt x="9131" y="2456"/>
                  </a:cubicBezTo>
                  <a:cubicBezTo>
                    <a:pt x="9777" y="2456"/>
                    <a:pt x="10699" y="2700"/>
                    <a:pt x="11041" y="2944"/>
                  </a:cubicBezTo>
                  <a:cubicBezTo>
                    <a:pt x="11416" y="3212"/>
                    <a:pt x="12219" y="3533"/>
                    <a:pt x="12647" y="3640"/>
                  </a:cubicBezTo>
                  <a:cubicBezTo>
                    <a:pt x="13129" y="3747"/>
                    <a:pt x="13504" y="3747"/>
                    <a:pt x="13718" y="4122"/>
                  </a:cubicBezTo>
                  <a:cubicBezTo>
                    <a:pt x="13932" y="4497"/>
                    <a:pt x="14521" y="4497"/>
                    <a:pt x="14949" y="4657"/>
                  </a:cubicBezTo>
                  <a:cubicBezTo>
                    <a:pt x="15324" y="4818"/>
                    <a:pt x="15163" y="4818"/>
                    <a:pt x="15806" y="5193"/>
                  </a:cubicBezTo>
                  <a:cubicBezTo>
                    <a:pt x="16356" y="5534"/>
                    <a:pt x="16759" y="5654"/>
                    <a:pt x="17037" y="5654"/>
                  </a:cubicBezTo>
                  <a:cubicBezTo>
                    <a:pt x="17543" y="5654"/>
                    <a:pt x="17638" y="5258"/>
                    <a:pt x="17465" y="5086"/>
                  </a:cubicBezTo>
                  <a:cubicBezTo>
                    <a:pt x="17144" y="4764"/>
                    <a:pt x="16020" y="4015"/>
                    <a:pt x="15217" y="3587"/>
                  </a:cubicBezTo>
                  <a:cubicBezTo>
                    <a:pt x="14360" y="3105"/>
                    <a:pt x="13557" y="2516"/>
                    <a:pt x="13557" y="1927"/>
                  </a:cubicBezTo>
                  <a:cubicBezTo>
                    <a:pt x="13520" y="1557"/>
                    <a:pt x="13177" y="1443"/>
                    <a:pt x="12826" y="1443"/>
                  </a:cubicBezTo>
                  <a:cubicBezTo>
                    <a:pt x="12670" y="1443"/>
                    <a:pt x="12512" y="1466"/>
                    <a:pt x="12380" y="1499"/>
                  </a:cubicBezTo>
                  <a:cubicBezTo>
                    <a:pt x="12290" y="1533"/>
                    <a:pt x="12207" y="1547"/>
                    <a:pt x="12129" y="1547"/>
                  </a:cubicBezTo>
                  <a:cubicBezTo>
                    <a:pt x="11832" y="1547"/>
                    <a:pt x="11594" y="1336"/>
                    <a:pt x="11255" y="1124"/>
                  </a:cubicBezTo>
                  <a:cubicBezTo>
                    <a:pt x="10881" y="803"/>
                    <a:pt x="9542" y="107"/>
                    <a:pt x="8954" y="54"/>
                  </a:cubicBezTo>
                  <a:lnTo>
                    <a:pt x="8793" y="0"/>
                  </a:lnTo>
                  <a:close/>
                </a:path>
              </a:pathLst>
            </a:custGeom>
            <a:solidFill>
              <a:srgbClr val="F0F4F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22"/>
            <p:cNvSpPr/>
            <p:nvPr/>
          </p:nvSpPr>
          <p:spPr>
            <a:xfrm>
              <a:off x="3462275" y="718900"/>
              <a:ext cx="439900" cy="140025"/>
            </a:xfrm>
            <a:custGeom>
              <a:avLst/>
              <a:gdLst/>
              <a:ahLst/>
              <a:cxnLst/>
              <a:rect l="l" t="t" r="r" b="b"/>
              <a:pathLst>
                <a:path w="17596" h="5601" extrusionOk="0">
                  <a:moveTo>
                    <a:pt x="8770" y="1"/>
                  </a:moveTo>
                  <a:cubicBezTo>
                    <a:pt x="8128" y="54"/>
                    <a:pt x="6896" y="697"/>
                    <a:pt x="6468" y="1018"/>
                  </a:cubicBezTo>
                  <a:cubicBezTo>
                    <a:pt x="6116" y="1282"/>
                    <a:pt x="5800" y="1474"/>
                    <a:pt x="5490" y="1474"/>
                  </a:cubicBezTo>
                  <a:cubicBezTo>
                    <a:pt x="5423" y="1474"/>
                    <a:pt x="5357" y="1465"/>
                    <a:pt x="5290" y="1446"/>
                  </a:cubicBezTo>
                  <a:cubicBezTo>
                    <a:pt x="5137" y="1408"/>
                    <a:pt x="4949" y="1376"/>
                    <a:pt x="4769" y="1376"/>
                  </a:cubicBezTo>
                  <a:cubicBezTo>
                    <a:pt x="4446" y="1376"/>
                    <a:pt x="4147" y="1477"/>
                    <a:pt x="4113" y="1821"/>
                  </a:cubicBezTo>
                  <a:cubicBezTo>
                    <a:pt x="4059" y="2356"/>
                    <a:pt x="3363" y="3052"/>
                    <a:pt x="2507" y="3480"/>
                  </a:cubicBezTo>
                  <a:cubicBezTo>
                    <a:pt x="1704" y="3962"/>
                    <a:pt x="473" y="4711"/>
                    <a:pt x="205" y="4979"/>
                  </a:cubicBezTo>
                  <a:cubicBezTo>
                    <a:pt x="0" y="5184"/>
                    <a:pt x="122" y="5584"/>
                    <a:pt x="653" y="5584"/>
                  </a:cubicBezTo>
                  <a:cubicBezTo>
                    <a:pt x="955" y="5584"/>
                    <a:pt x="1389" y="5455"/>
                    <a:pt x="1972" y="5086"/>
                  </a:cubicBezTo>
                  <a:cubicBezTo>
                    <a:pt x="2560" y="4711"/>
                    <a:pt x="2400" y="4711"/>
                    <a:pt x="2828" y="4604"/>
                  </a:cubicBezTo>
                  <a:cubicBezTo>
                    <a:pt x="3203" y="4444"/>
                    <a:pt x="3792" y="4444"/>
                    <a:pt x="4006" y="4069"/>
                  </a:cubicBezTo>
                  <a:cubicBezTo>
                    <a:pt x="4220" y="3694"/>
                    <a:pt x="4648" y="3694"/>
                    <a:pt x="5076" y="3587"/>
                  </a:cubicBezTo>
                  <a:cubicBezTo>
                    <a:pt x="5505" y="3427"/>
                    <a:pt x="6254" y="3105"/>
                    <a:pt x="6629" y="2838"/>
                  </a:cubicBezTo>
                  <a:cubicBezTo>
                    <a:pt x="6964" y="2598"/>
                    <a:pt x="7901" y="2401"/>
                    <a:pt x="8555" y="2401"/>
                  </a:cubicBezTo>
                  <a:cubicBezTo>
                    <a:pt x="8631" y="2401"/>
                    <a:pt x="8703" y="2404"/>
                    <a:pt x="8770" y="2410"/>
                  </a:cubicBezTo>
                  <a:lnTo>
                    <a:pt x="8931" y="2410"/>
                  </a:lnTo>
                  <a:cubicBezTo>
                    <a:pt x="8987" y="2405"/>
                    <a:pt x="9046" y="2403"/>
                    <a:pt x="9108" y="2403"/>
                  </a:cubicBezTo>
                  <a:cubicBezTo>
                    <a:pt x="9754" y="2403"/>
                    <a:pt x="10676" y="2647"/>
                    <a:pt x="11018" y="2891"/>
                  </a:cubicBezTo>
                  <a:cubicBezTo>
                    <a:pt x="11393" y="3159"/>
                    <a:pt x="12196" y="3480"/>
                    <a:pt x="12624" y="3587"/>
                  </a:cubicBezTo>
                  <a:cubicBezTo>
                    <a:pt x="13106" y="3694"/>
                    <a:pt x="13481" y="3694"/>
                    <a:pt x="13695" y="4069"/>
                  </a:cubicBezTo>
                  <a:cubicBezTo>
                    <a:pt x="13909" y="4444"/>
                    <a:pt x="14498" y="4444"/>
                    <a:pt x="14926" y="4604"/>
                  </a:cubicBezTo>
                  <a:cubicBezTo>
                    <a:pt x="15301" y="4765"/>
                    <a:pt x="15140" y="4711"/>
                    <a:pt x="15783" y="5140"/>
                  </a:cubicBezTo>
                  <a:cubicBezTo>
                    <a:pt x="16333" y="5481"/>
                    <a:pt x="16736" y="5601"/>
                    <a:pt x="17011" y="5601"/>
                  </a:cubicBezTo>
                  <a:cubicBezTo>
                    <a:pt x="17513" y="5601"/>
                    <a:pt x="17596" y="5205"/>
                    <a:pt x="17389" y="5033"/>
                  </a:cubicBezTo>
                  <a:cubicBezTo>
                    <a:pt x="17121" y="4711"/>
                    <a:pt x="15997" y="3962"/>
                    <a:pt x="15140" y="3534"/>
                  </a:cubicBezTo>
                  <a:cubicBezTo>
                    <a:pt x="14337" y="3052"/>
                    <a:pt x="13534" y="2463"/>
                    <a:pt x="13481" y="1874"/>
                  </a:cubicBezTo>
                  <a:cubicBezTo>
                    <a:pt x="13481" y="1504"/>
                    <a:pt x="13123" y="1390"/>
                    <a:pt x="12778" y="1390"/>
                  </a:cubicBezTo>
                  <a:cubicBezTo>
                    <a:pt x="12624" y="1390"/>
                    <a:pt x="12472" y="1413"/>
                    <a:pt x="12357" y="1446"/>
                  </a:cubicBezTo>
                  <a:cubicBezTo>
                    <a:pt x="12267" y="1480"/>
                    <a:pt x="12184" y="1494"/>
                    <a:pt x="12106" y="1494"/>
                  </a:cubicBezTo>
                  <a:cubicBezTo>
                    <a:pt x="11809" y="1494"/>
                    <a:pt x="11571" y="1283"/>
                    <a:pt x="11232" y="1071"/>
                  </a:cubicBezTo>
                  <a:cubicBezTo>
                    <a:pt x="10858" y="750"/>
                    <a:pt x="9519" y="54"/>
                    <a:pt x="8931" y="1"/>
                  </a:cubicBezTo>
                  <a:close/>
                </a:path>
              </a:pathLst>
            </a:custGeom>
            <a:solidFill>
              <a:srgbClr val="EFF3F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4" name="Google Shape;924;p22"/>
            <p:cNvSpPr/>
            <p:nvPr/>
          </p:nvSpPr>
          <p:spPr>
            <a:xfrm>
              <a:off x="3463125" y="718900"/>
              <a:ext cx="438125" cy="139675"/>
            </a:xfrm>
            <a:custGeom>
              <a:avLst/>
              <a:gdLst/>
              <a:ahLst/>
              <a:cxnLst/>
              <a:rect l="l" t="t" r="r" b="b"/>
              <a:pathLst>
                <a:path w="17525" h="5587" extrusionOk="0">
                  <a:moveTo>
                    <a:pt x="8736" y="1"/>
                  </a:moveTo>
                  <a:cubicBezTo>
                    <a:pt x="8147" y="54"/>
                    <a:pt x="6862" y="750"/>
                    <a:pt x="6434" y="1018"/>
                  </a:cubicBezTo>
                  <a:cubicBezTo>
                    <a:pt x="6082" y="1282"/>
                    <a:pt x="5766" y="1474"/>
                    <a:pt x="5456" y="1474"/>
                  </a:cubicBezTo>
                  <a:cubicBezTo>
                    <a:pt x="5389" y="1474"/>
                    <a:pt x="5323" y="1465"/>
                    <a:pt x="5256" y="1446"/>
                  </a:cubicBezTo>
                  <a:cubicBezTo>
                    <a:pt x="5103" y="1408"/>
                    <a:pt x="4915" y="1376"/>
                    <a:pt x="4735" y="1376"/>
                  </a:cubicBezTo>
                  <a:cubicBezTo>
                    <a:pt x="4412" y="1376"/>
                    <a:pt x="4113" y="1477"/>
                    <a:pt x="4079" y="1821"/>
                  </a:cubicBezTo>
                  <a:cubicBezTo>
                    <a:pt x="4025" y="2356"/>
                    <a:pt x="3329" y="3052"/>
                    <a:pt x="2526" y="3480"/>
                  </a:cubicBezTo>
                  <a:cubicBezTo>
                    <a:pt x="1670" y="3962"/>
                    <a:pt x="439" y="4711"/>
                    <a:pt x="171" y="4979"/>
                  </a:cubicBezTo>
                  <a:cubicBezTo>
                    <a:pt x="1" y="5183"/>
                    <a:pt x="112" y="5561"/>
                    <a:pt x="628" y="5561"/>
                  </a:cubicBezTo>
                  <a:cubicBezTo>
                    <a:pt x="924" y="5561"/>
                    <a:pt x="1353" y="5437"/>
                    <a:pt x="1938" y="5086"/>
                  </a:cubicBezTo>
                  <a:cubicBezTo>
                    <a:pt x="2526" y="4711"/>
                    <a:pt x="2366" y="4711"/>
                    <a:pt x="2794" y="4551"/>
                  </a:cubicBezTo>
                  <a:cubicBezTo>
                    <a:pt x="3169" y="4390"/>
                    <a:pt x="3758" y="4390"/>
                    <a:pt x="3972" y="4069"/>
                  </a:cubicBezTo>
                  <a:cubicBezTo>
                    <a:pt x="4186" y="3694"/>
                    <a:pt x="4614" y="3694"/>
                    <a:pt x="5042" y="3587"/>
                  </a:cubicBezTo>
                  <a:cubicBezTo>
                    <a:pt x="5471" y="3427"/>
                    <a:pt x="6220" y="3105"/>
                    <a:pt x="6595" y="2838"/>
                  </a:cubicBezTo>
                  <a:cubicBezTo>
                    <a:pt x="6978" y="2598"/>
                    <a:pt x="7877" y="2401"/>
                    <a:pt x="8522" y="2401"/>
                  </a:cubicBezTo>
                  <a:cubicBezTo>
                    <a:pt x="8597" y="2401"/>
                    <a:pt x="8669" y="2404"/>
                    <a:pt x="8736" y="2410"/>
                  </a:cubicBezTo>
                  <a:lnTo>
                    <a:pt x="8897" y="2356"/>
                  </a:lnTo>
                  <a:cubicBezTo>
                    <a:pt x="9539" y="2356"/>
                    <a:pt x="10610" y="2624"/>
                    <a:pt x="10984" y="2891"/>
                  </a:cubicBezTo>
                  <a:cubicBezTo>
                    <a:pt x="11413" y="3159"/>
                    <a:pt x="12162" y="3427"/>
                    <a:pt x="12590" y="3587"/>
                  </a:cubicBezTo>
                  <a:cubicBezTo>
                    <a:pt x="13072" y="3694"/>
                    <a:pt x="13447" y="3694"/>
                    <a:pt x="13661" y="4069"/>
                  </a:cubicBezTo>
                  <a:cubicBezTo>
                    <a:pt x="13875" y="4444"/>
                    <a:pt x="14464" y="4444"/>
                    <a:pt x="14892" y="4604"/>
                  </a:cubicBezTo>
                  <a:cubicBezTo>
                    <a:pt x="15267" y="4711"/>
                    <a:pt x="15106" y="4711"/>
                    <a:pt x="15749" y="5086"/>
                  </a:cubicBezTo>
                  <a:cubicBezTo>
                    <a:pt x="16317" y="5459"/>
                    <a:pt x="16720" y="5587"/>
                    <a:pt x="16990" y="5587"/>
                  </a:cubicBezTo>
                  <a:cubicBezTo>
                    <a:pt x="17457" y="5587"/>
                    <a:pt x="17524" y="5202"/>
                    <a:pt x="17355" y="5033"/>
                  </a:cubicBezTo>
                  <a:cubicBezTo>
                    <a:pt x="17087" y="4711"/>
                    <a:pt x="15963" y="3962"/>
                    <a:pt x="15106" y="3534"/>
                  </a:cubicBezTo>
                  <a:cubicBezTo>
                    <a:pt x="14303" y="3052"/>
                    <a:pt x="13500" y="2463"/>
                    <a:pt x="13447" y="1874"/>
                  </a:cubicBezTo>
                  <a:cubicBezTo>
                    <a:pt x="13447" y="1528"/>
                    <a:pt x="13134" y="1406"/>
                    <a:pt x="12811" y="1406"/>
                  </a:cubicBezTo>
                  <a:cubicBezTo>
                    <a:pt x="12635" y="1406"/>
                    <a:pt x="12455" y="1443"/>
                    <a:pt x="12323" y="1500"/>
                  </a:cubicBezTo>
                  <a:cubicBezTo>
                    <a:pt x="12247" y="1518"/>
                    <a:pt x="12176" y="1527"/>
                    <a:pt x="12108" y="1527"/>
                  </a:cubicBezTo>
                  <a:cubicBezTo>
                    <a:pt x="11794" y="1527"/>
                    <a:pt x="11551" y="1336"/>
                    <a:pt x="11198" y="1071"/>
                  </a:cubicBezTo>
                  <a:cubicBezTo>
                    <a:pt x="10824" y="750"/>
                    <a:pt x="9485" y="108"/>
                    <a:pt x="8897" y="1"/>
                  </a:cubicBezTo>
                  <a:close/>
                </a:path>
              </a:pathLst>
            </a:custGeom>
            <a:solidFill>
              <a:srgbClr val="EEF2F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5" name="Google Shape;925;p22"/>
            <p:cNvSpPr/>
            <p:nvPr/>
          </p:nvSpPr>
          <p:spPr>
            <a:xfrm>
              <a:off x="3463125" y="718900"/>
              <a:ext cx="438100" cy="139100"/>
            </a:xfrm>
            <a:custGeom>
              <a:avLst/>
              <a:gdLst/>
              <a:ahLst/>
              <a:cxnLst/>
              <a:rect l="l" t="t" r="r" b="b"/>
              <a:pathLst>
                <a:path w="17524" h="5564" extrusionOk="0">
                  <a:moveTo>
                    <a:pt x="8736" y="1"/>
                  </a:moveTo>
                  <a:cubicBezTo>
                    <a:pt x="8147" y="108"/>
                    <a:pt x="6862" y="750"/>
                    <a:pt x="6434" y="1018"/>
                  </a:cubicBezTo>
                  <a:cubicBezTo>
                    <a:pt x="6126" y="1282"/>
                    <a:pt x="5781" y="1474"/>
                    <a:pt x="5460" y="1474"/>
                  </a:cubicBezTo>
                  <a:cubicBezTo>
                    <a:pt x="5391" y="1474"/>
                    <a:pt x="5323" y="1465"/>
                    <a:pt x="5256" y="1446"/>
                  </a:cubicBezTo>
                  <a:cubicBezTo>
                    <a:pt x="5103" y="1408"/>
                    <a:pt x="4915" y="1376"/>
                    <a:pt x="4735" y="1376"/>
                  </a:cubicBezTo>
                  <a:cubicBezTo>
                    <a:pt x="4412" y="1376"/>
                    <a:pt x="4113" y="1477"/>
                    <a:pt x="4079" y="1821"/>
                  </a:cubicBezTo>
                  <a:cubicBezTo>
                    <a:pt x="4079" y="2356"/>
                    <a:pt x="3329" y="3052"/>
                    <a:pt x="2526" y="3480"/>
                  </a:cubicBezTo>
                  <a:cubicBezTo>
                    <a:pt x="1723" y="3962"/>
                    <a:pt x="439" y="4711"/>
                    <a:pt x="171" y="4979"/>
                  </a:cubicBezTo>
                  <a:cubicBezTo>
                    <a:pt x="1" y="5183"/>
                    <a:pt x="134" y="5561"/>
                    <a:pt x="652" y="5561"/>
                  </a:cubicBezTo>
                  <a:cubicBezTo>
                    <a:pt x="949" y="5561"/>
                    <a:pt x="1372" y="5437"/>
                    <a:pt x="1938" y="5086"/>
                  </a:cubicBezTo>
                  <a:cubicBezTo>
                    <a:pt x="2580" y="4711"/>
                    <a:pt x="2366" y="4711"/>
                    <a:pt x="2794" y="4551"/>
                  </a:cubicBezTo>
                  <a:cubicBezTo>
                    <a:pt x="3222" y="4390"/>
                    <a:pt x="3758" y="4390"/>
                    <a:pt x="3972" y="4015"/>
                  </a:cubicBezTo>
                  <a:cubicBezTo>
                    <a:pt x="4186" y="3694"/>
                    <a:pt x="4614" y="3694"/>
                    <a:pt x="5042" y="3534"/>
                  </a:cubicBezTo>
                  <a:cubicBezTo>
                    <a:pt x="5471" y="3427"/>
                    <a:pt x="6220" y="3105"/>
                    <a:pt x="6595" y="2838"/>
                  </a:cubicBezTo>
                  <a:cubicBezTo>
                    <a:pt x="7023" y="2570"/>
                    <a:pt x="8094" y="2356"/>
                    <a:pt x="8736" y="2356"/>
                  </a:cubicBezTo>
                  <a:lnTo>
                    <a:pt x="8897" y="2356"/>
                  </a:lnTo>
                  <a:cubicBezTo>
                    <a:pt x="9539" y="2356"/>
                    <a:pt x="10610" y="2570"/>
                    <a:pt x="11038" y="2838"/>
                  </a:cubicBezTo>
                  <a:cubicBezTo>
                    <a:pt x="11413" y="3159"/>
                    <a:pt x="12162" y="3427"/>
                    <a:pt x="12590" y="3587"/>
                  </a:cubicBezTo>
                  <a:cubicBezTo>
                    <a:pt x="13072" y="3694"/>
                    <a:pt x="13447" y="3694"/>
                    <a:pt x="13661" y="4069"/>
                  </a:cubicBezTo>
                  <a:cubicBezTo>
                    <a:pt x="13875" y="4444"/>
                    <a:pt x="14464" y="4444"/>
                    <a:pt x="14839" y="4551"/>
                  </a:cubicBezTo>
                  <a:cubicBezTo>
                    <a:pt x="15267" y="4711"/>
                    <a:pt x="15106" y="4711"/>
                    <a:pt x="15695" y="5086"/>
                  </a:cubicBezTo>
                  <a:cubicBezTo>
                    <a:pt x="16286" y="5441"/>
                    <a:pt x="16703" y="5563"/>
                    <a:pt x="16981" y="5563"/>
                  </a:cubicBezTo>
                  <a:cubicBezTo>
                    <a:pt x="17458" y="5563"/>
                    <a:pt x="17524" y="5202"/>
                    <a:pt x="17355" y="5033"/>
                  </a:cubicBezTo>
                  <a:cubicBezTo>
                    <a:pt x="17087" y="4711"/>
                    <a:pt x="15909" y="3962"/>
                    <a:pt x="15106" y="3534"/>
                  </a:cubicBezTo>
                  <a:cubicBezTo>
                    <a:pt x="14303" y="3052"/>
                    <a:pt x="13500" y="2463"/>
                    <a:pt x="13447" y="1928"/>
                  </a:cubicBezTo>
                  <a:cubicBezTo>
                    <a:pt x="13412" y="1541"/>
                    <a:pt x="13099" y="1408"/>
                    <a:pt x="12783" y="1408"/>
                  </a:cubicBezTo>
                  <a:cubicBezTo>
                    <a:pt x="12618" y="1408"/>
                    <a:pt x="12451" y="1444"/>
                    <a:pt x="12323" y="1500"/>
                  </a:cubicBezTo>
                  <a:cubicBezTo>
                    <a:pt x="12247" y="1518"/>
                    <a:pt x="12176" y="1527"/>
                    <a:pt x="12108" y="1527"/>
                  </a:cubicBezTo>
                  <a:cubicBezTo>
                    <a:pt x="11794" y="1527"/>
                    <a:pt x="11551" y="1336"/>
                    <a:pt x="11198" y="1071"/>
                  </a:cubicBezTo>
                  <a:cubicBezTo>
                    <a:pt x="10770" y="750"/>
                    <a:pt x="9485" y="108"/>
                    <a:pt x="8897" y="1"/>
                  </a:cubicBezTo>
                  <a:close/>
                </a:path>
              </a:pathLst>
            </a:custGeom>
            <a:solidFill>
              <a:srgbClr val="EDF1F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6" name="Google Shape;926;p22"/>
            <p:cNvSpPr/>
            <p:nvPr/>
          </p:nvSpPr>
          <p:spPr>
            <a:xfrm>
              <a:off x="3463125" y="718900"/>
              <a:ext cx="438100" cy="139100"/>
            </a:xfrm>
            <a:custGeom>
              <a:avLst/>
              <a:gdLst/>
              <a:ahLst/>
              <a:cxnLst/>
              <a:rect l="l" t="t" r="r" b="b"/>
              <a:pathLst>
                <a:path w="17524" h="5564" extrusionOk="0">
                  <a:moveTo>
                    <a:pt x="8736" y="1"/>
                  </a:moveTo>
                  <a:cubicBezTo>
                    <a:pt x="8147" y="108"/>
                    <a:pt x="6862" y="750"/>
                    <a:pt x="6434" y="1018"/>
                  </a:cubicBezTo>
                  <a:cubicBezTo>
                    <a:pt x="6137" y="1273"/>
                    <a:pt x="5805" y="1494"/>
                    <a:pt x="5494" y="1494"/>
                  </a:cubicBezTo>
                  <a:cubicBezTo>
                    <a:pt x="5413" y="1494"/>
                    <a:pt x="5334" y="1479"/>
                    <a:pt x="5256" y="1446"/>
                  </a:cubicBezTo>
                  <a:cubicBezTo>
                    <a:pt x="5103" y="1408"/>
                    <a:pt x="4915" y="1376"/>
                    <a:pt x="4735" y="1376"/>
                  </a:cubicBezTo>
                  <a:cubicBezTo>
                    <a:pt x="4412" y="1376"/>
                    <a:pt x="4113" y="1477"/>
                    <a:pt x="4079" y="1821"/>
                  </a:cubicBezTo>
                  <a:cubicBezTo>
                    <a:pt x="4079" y="2356"/>
                    <a:pt x="3329" y="3052"/>
                    <a:pt x="2526" y="3480"/>
                  </a:cubicBezTo>
                  <a:cubicBezTo>
                    <a:pt x="1723" y="3962"/>
                    <a:pt x="439" y="4711"/>
                    <a:pt x="171" y="4979"/>
                  </a:cubicBezTo>
                  <a:cubicBezTo>
                    <a:pt x="1" y="5183"/>
                    <a:pt x="134" y="5561"/>
                    <a:pt x="652" y="5561"/>
                  </a:cubicBezTo>
                  <a:cubicBezTo>
                    <a:pt x="949" y="5561"/>
                    <a:pt x="1372" y="5437"/>
                    <a:pt x="1938" y="5086"/>
                  </a:cubicBezTo>
                  <a:cubicBezTo>
                    <a:pt x="2580" y="4658"/>
                    <a:pt x="2419" y="4711"/>
                    <a:pt x="2794" y="4551"/>
                  </a:cubicBezTo>
                  <a:cubicBezTo>
                    <a:pt x="3222" y="4390"/>
                    <a:pt x="3811" y="4390"/>
                    <a:pt x="3972" y="4015"/>
                  </a:cubicBezTo>
                  <a:cubicBezTo>
                    <a:pt x="4186" y="3641"/>
                    <a:pt x="4614" y="3641"/>
                    <a:pt x="5042" y="3534"/>
                  </a:cubicBezTo>
                  <a:cubicBezTo>
                    <a:pt x="5524" y="3427"/>
                    <a:pt x="6220" y="3105"/>
                    <a:pt x="6648" y="2784"/>
                  </a:cubicBezTo>
                  <a:cubicBezTo>
                    <a:pt x="7023" y="2517"/>
                    <a:pt x="8094" y="2356"/>
                    <a:pt x="8736" y="2356"/>
                  </a:cubicBezTo>
                  <a:lnTo>
                    <a:pt x="8897" y="2356"/>
                  </a:lnTo>
                  <a:cubicBezTo>
                    <a:pt x="8953" y="2351"/>
                    <a:pt x="9012" y="2349"/>
                    <a:pt x="9075" y="2349"/>
                  </a:cubicBezTo>
                  <a:cubicBezTo>
                    <a:pt x="9729" y="2349"/>
                    <a:pt x="10696" y="2593"/>
                    <a:pt x="11038" y="2838"/>
                  </a:cubicBezTo>
                  <a:cubicBezTo>
                    <a:pt x="11413" y="3105"/>
                    <a:pt x="12162" y="3427"/>
                    <a:pt x="12590" y="3534"/>
                  </a:cubicBezTo>
                  <a:cubicBezTo>
                    <a:pt x="13072" y="3694"/>
                    <a:pt x="13447" y="3694"/>
                    <a:pt x="13661" y="4069"/>
                  </a:cubicBezTo>
                  <a:cubicBezTo>
                    <a:pt x="13875" y="4390"/>
                    <a:pt x="14464" y="4390"/>
                    <a:pt x="14839" y="4551"/>
                  </a:cubicBezTo>
                  <a:cubicBezTo>
                    <a:pt x="15267" y="4711"/>
                    <a:pt x="15106" y="4711"/>
                    <a:pt x="15695" y="5086"/>
                  </a:cubicBezTo>
                  <a:cubicBezTo>
                    <a:pt x="16286" y="5441"/>
                    <a:pt x="16703" y="5563"/>
                    <a:pt x="16981" y="5563"/>
                  </a:cubicBezTo>
                  <a:cubicBezTo>
                    <a:pt x="17458" y="5563"/>
                    <a:pt x="17524" y="5202"/>
                    <a:pt x="17355" y="5033"/>
                  </a:cubicBezTo>
                  <a:cubicBezTo>
                    <a:pt x="17087" y="4711"/>
                    <a:pt x="15909" y="3962"/>
                    <a:pt x="15106" y="3534"/>
                  </a:cubicBezTo>
                  <a:cubicBezTo>
                    <a:pt x="14250" y="3052"/>
                    <a:pt x="13500" y="2463"/>
                    <a:pt x="13447" y="1928"/>
                  </a:cubicBezTo>
                  <a:cubicBezTo>
                    <a:pt x="13412" y="1542"/>
                    <a:pt x="13101" y="1432"/>
                    <a:pt x="12786" y="1432"/>
                  </a:cubicBezTo>
                  <a:cubicBezTo>
                    <a:pt x="12619" y="1432"/>
                    <a:pt x="12452" y="1463"/>
                    <a:pt x="12323" y="1500"/>
                  </a:cubicBezTo>
                  <a:cubicBezTo>
                    <a:pt x="12247" y="1518"/>
                    <a:pt x="12176" y="1527"/>
                    <a:pt x="12108" y="1527"/>
                  </a:cubicBezTo>
                  <a:cubicBezTo>
                    <a:pt x="11794" y="1527"/>
                    <a:pt x="11551" y="1336"/>
                    <a:pt x="11198" y="1071"/>
                  </a:cubicBezTo>
                  <a:cubicBezTo>
                    <a:pt x="10770" y="750"/>
                    <a:pt x="9485" y="108"/>
                    <a:pt x="8897" y="1"/>
                  </a:cubicBezTo>
                  <a:close/>
                </a:path>
              </a:pathLst>
            </a:custGeom>
            <a:solidFill>
              <a:srgbClr val="ECF1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22"/>
            <p:cNvSpPr/>
            <p:nvPr/>
          </p:nvSpPr>
          <p:spPr>
            <a:xfrm>
              <a:off x="3463250" y="718900"/>
              <a:ext cx="437975" cy="139100"/>
            </a:xfrm>
            <a:custGeom>
              <a:avLst/>
              <a:gdLst/>
              <a:ahLst/>
              <a:cxnLst/>
              <a:rect l="l" t="t" r="r" b="b"/>
              <a:pathLst>
                <a:path w="17519" h="5564" extrusionOk="0">
                  <a:moveTo>
                    <a:pt x="8731" y="1"/>
                  </a:moveTo>
                  <a:cubicBezTo>
                    <a:pt x="8142" y="108"/>
                    <a:pt x="6857" y="750"/>
                    <a:pt x="6483" y="1018"/>
                  </a:cubicBezTo>
                  <a:cubicBezTo>
                    <a:pt x="6143" y="1273"/>
                    <a:pt x="5803" y="1494"/>
                    <a:pt x="5489" y="1494"/>
                  </a:cubicBezTo>
                  <a:cubicBezTo>
                    <a:pt x="5408" y="1494"/>
                    <a:pt x="5329" y="1479"/>
                    <a:pt x="5251" y="1446"/>
                  </a:cubicBezTo>
                  <a:cubicBezTo>
                    <a:pt x="5098" y="1408"/>
                    <a:pt x="4910" y="1376"/>
                    <a:pt x="4732" y="1376"/>
                  </a:cubicBezTo>
                  <a:cubicBezTo>
                    <a:pt x="4414" y="1376"/>
                    <a:pt x="4127" y="1477"/>
                    <a:pt x="4127" y="1821"/>
                  </a:cubicBezTo>
                  <a:cubicBezTo>
                    <a:pt x="4074" y="2356"/>
                    <a:pt x="3378" y="3052"/>
                    <a:pt x="2521" y="3480"/>
                  </a:cubicBezTo>
                  <a:cubicBezTo>
                    <a:pt x="1718" y="3962"/>
                    <a:pt x="434" y="4711"/>
                    <a:pt x="166" y="5033"/>
                  </a:cubicBezTo>
                  <a:cubicBezTo>
                    <a:pt x="1" y="5198"/>
                    <a:pt x="121" y="5527"/>
                    <a:pt x="604" y="5527"/>
                  </a:cubicBezTo>
                  <a:cubicBezTo>
                    <a:pt x="902" y="5527"/>
                    <a:pt x="1339" y="5401"/>
                    <a:pt x="1933" y="5033"/>
                  </a:cubicBezTo>
                  <a:cubicBezTo>
                    <a:pt x="2575" y="4658"/>
                    <a:pt x="2414" y="4658"/>
                    <a:pt x="2789" y="4551"/>
                  </a:cubicBezTo>
                  <a:cubicBezTo>
                    <a:pt x="3217" y="4390"/>
                    <a:pt x="3806" y="4390"/>
                    <a:pt x="4020" y="4015"/>
                  </a:cubicBezTo>
                  <a:cubicBezTo>
                    <a:pt x="4181" y="3641"/>
                    <a:pt x="4609" y="3641"/>
                    <a:pt x="5037" y="3534"/>
                  </a:cubicBezTo>
                  <a:cubicBezTo>
                    <a:pt x="5519" y="3427"/>
                    <a:pt x="6269" y="3052"/>
                    <a:pt x="6643" y="2784"/>
                  </a:cubicBezTo>
                  <a:cubicBezTo>
                    <a:pt x="6979" y="2545"/>
                    <a:pt x="7873" y="2348"/>
                    <a:pt x="8517" y="2348"/>
                  </a:cubicBezTo>
                  <a:cubicBezTo>
                    <a:pt x="8592" y="2348"/>
                    <a:pt x="8664" y="2350"/>
                    <a:pt x="8731" y="2356"/>
                  </a:cubicBezTo>
                  <a:lnTo>
                    <a:pt x="8892" y="2356"/>
                  </a:lnTo>
                  <a:cubicBezTo>
                    <a:pt x="8948" y="2351"/>
                    <a:pt x="9007" y="2349"/>
                    <a:pt x="9070" y="2349"/>
                  </a:cubicBezTo>
                  <a:cubicBezTo>
                    <a:pt x="9724" y="2349"/>
                    <a:pt x="10691" y="2593"/>
                    <a:pt x="11033" y="2838"/>
                  </a:cubicBezTo>
                  <a:cubicBezTo>
                    <a:pt x="11408" y="3105"/>
                    <a:pt x="12157" y="3427"/>
                    <a:pt x="12585" y="3534"/>
                  </a:cubicBezTo>
                  <a:cubicBezTo>
                    <a:pt x="13014" y="3694"/>
                    <a:pt x="13442" y="3694"/>
                    <a:pt x="13656" y="4015"/>
                  </a:cubicBezTo>
                  <a:cubicBezTo>
                    <a:pt x="13870" y="4390"/>
                    <a:pt x="14459" y="4390"/>
                    <a:pt x="14834" y="4551"/>
                  </a:cubicBezTo>
                  <a:cubicBezTo>
                    <a:pt x="15262" y="4711"/>
                    <a:pt x="15048" y="4658"/>
                    <a:pt x="15690" y="5086"/>
                  </a:cubicBezTo>
                  <a:cubicBezTo>
                    <a:pt x="16261" y="5441"/>
                    <a:pt x="16673" y="5563"/>
                    <a:pt x="16952" y="5563"/>
                  </a:cubicBezTo>
                  <a:cubicBezTo>
                    <a:pt x="17431" y="5563"/>
                    <a:pt x="17519" y="5202"/>
                    <a:pt x="17350" y="5033"/>
                  </a:cubicBezTo>
                  <a:cubicBezTo>
                    <a:pt x="17028" y="4711"/>
                    <a:pt x="15904" y="3962"/>
                    <a:pt x="15101" y="3534"/>
                  </a:cubicBezTo>
                  <a:cubicBezTo>
                    <a:pt x="14245" y="3052"/>
                    <a:pt x="13442" y="2463"/>
                    <a:pt x="13442" y="1928"/>
                  </a:cubicBezTo>
                  <a:cubicBezTo>
                    <a:pt x="13407" y="1542"/>
                    <a:pt x="13096" y="1432"/>
                    <a:pt x="12766" y="1432"/>
                  </a:cubicBezTo>
                  <a:cubicBezTo>
                    <a:pt x="12591" y="1432"/>
                    <a:pt x="12412" y="1463"/>
                    <a:pt x="12264" y="1500"/>
                  </a:cubicBezTo>
                  <a:cubicBezTo>
                    <a:pt x="12198" y="1518"/>
                    <a:pt x="12135" y="1527"/>
                    <a:pt x="12074" y="1527"/>
                  </a:cubicBezTo>
                  <a:cubicBezTo>
                    <a:pt x="11789" y="1527"/>
                    <a:pt x="11546" y="1336"/>
                    <a:pt x="11193" y="1071"/>
                  </a:cubicBezTo>
                  <a:cubicBezTo>
                    <a:pt x="10765" y="750"/>
                    <a:pt x="9480" y="108"/>
                    <a:pt x="8892" y="1"/>
                  </a:cubicBezTo>
                  <a:close/>
                </a:path>
              </a:pathLst>
            </a:custGeom>
            <a:solidFill>
              <a:srgbClr val="EBF0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22"/>
            <p:cNvSpPr/>
            <p:nvPr/>
          </p:nvSpPr>
          <p:spPr>
            <a:xfrm>
              <a:off x="3463250" y="718900"/>
              <a:ext cx="436550" cy="138175"/>
            </a:xfrm>
            <a:custGeom>
              <a:avLst/>
              <a:gdLst/>
              <a:ahLst/>
              <a:cxnLst/>
              <a:rect l="l" t="t" r="r" b="b"/>
              <a:pathLst>
                <a:path w="17462" h="5527" extrusionOk="0">
                  <a:moveTo>
                    <a:pt x="8731" y="1"/>
                  </a:moveTo>
                  <a:cubicBezTo>
                    <a:pt x="8142" y="108"/>
                    <a:pt x="6857" y="750"/>
                    <a:pt x="6483" y="1071"/>
                  </a:cubicBezTo>
                  <a:cubicBezTo>
                    <a:pt x="6121" y="1297"/>
                    <a:pt x="5759" y="1524"/>
                    <a:pt x="5429" y="1524"/>
                  </a:cubicBezTo>
                  <a:cubicBezTo>
                    <a:pt x="5369" y="1524"/>
                    <a:pt x="5309" y="1516"/>
                    <a:pt x="5251" y="1500"/>
                  </a:cubicBezTo>
                  <a:cubicBezTo>
                    <a:pt x="5082" y="1436"/>
                    <a:pt x="4870" y="1389"/>
                    <a:pt x="4676" y="1389"/>
                  </a:cubicBezTo>
                  <a:cubicBezTo>
                    <a:pt x="4381" y="1389"/>
                    <a:pt x="4127" y="1498"/>
                    <a:pt x="4127" y="1821"/>
                  </a:cubicBezTo>
                  <a:cubicBezTo>
                    <a:pt x="4074" y="2356"/>
                    <a:pt x="3378" y="3052"/>
                    <a:pt x="2575" y="3480"/>
                  </a:cubicBezTo>
                  <a:cubicBezTo>
                    <a:pt x="1718" y="3962"/>
                    <a:pt x="434" y="4711"/>
                    <a:pt x="166" y="5033"/>
                  </a:cubicBezTo>
                  <a:cubicBezTo>
                    <a:pt x="1" y="5198"/>
                    <a:pt x="121" y="5527"/>
                    <a:pt x="616" y="5527"/>
                  </a:cubicBezTo>
                  <a:cubicBezTo>
                    <a:pt x="923" y="5527"/>
                    <a:pt x="1372" y="5401"/>
                    <a:pt x="1986" y="5033"/>
                  </a:cubicBezTo>
                  <a:cubicBezTo>
                    <a:pt x="2575" y="4658"/>
                    <a:pt x="2414" y="4658"/>
                    <a:pt x="2843" y="4497"/>
                  </a:cubicBezTo>
                  <a:cubicBezTo>
                    <a:pt x="3217" y="4390"/>
                    <a:pt x="3806" y="4390"/>
                    <a:pt x="4020" y="4015"/>
                  </a:cubicBezTo>
                  <a:cubicBezTo>
                    <a:pt x="4234" y="3641"/>
                    <a:pt x="4609" y="3641"/>
                    <a:pt x="5091" y="3534"/>
                  </a:cubicBezTo>
                  <a:cubicBezTo>
                    <a:pt x="5519" y="3427"/>
                    <a:pt x="6269" y="3052"/>
                    <a:pt x="6643" y="2784"/>
                  </a:cubicBezTo>
                  <a:cubicBezTo>
                    <a:pt x="6979" y="2545"/>
                    <a:pt x="7873" y="2348"/>
                    <a:pt x="8517" y="2348"/>
                  </a:cubicBezTo>
                  <a:cubicBezTo>
                    <a:pt x="8592" y="2348"/>
                    <a:pt x="8664" y="2350"/>
                    <a:pt x="8731" y="2356"/>
                  </a:cubicBezTo>
                  <a:lnTo>
                    <a:pt x="8892" y="2356"/>
                  </a:lnTo>
                  <a:cubicBezTo>
                    <a:pt x="8948" y="2351"/>
                    <a:pt x="9007" y="2349"/>
                    <a:pt x="9070" y="2349"/>
                  </a:cubicBezTo>
                  <a:cubicBezTo>
                    <a:pt x="9724" y="2349"/>
                    <a:pt x="10691" y="2593"/>
                    <a:pt x="11033" y="2838"/>
                  </a:cubicBezTo>
                  <a:cubicBezTo>
                    <a:pt x="11408" y="3105"/>
                    <a:pt x="12157" y="3427"/>
                    <a:pt x="12585" y="3534"/>
                  </a:cubicBezTo>
                  <a:cubicBezTo>
                    <a:pt x="13014" y="3641"/>
                    <a:pt x="13442" y="3641"/>
                    <a:pt x="13656" y="4015"/>
                  </a:cubicBezTo>
                  <a:cubicBezTo>
                    <a:pt x="13870" y="4390"/>
                    <a:pt x="14405" y="4390"/>
                    <a:pt x="14834" y="4551"/>
                  </a:cubicBezTo>
                  <a:cubicBezTo>
                    <a:pt x="15262" y="4711"/>
                    <a:pt x="15048" y="4658"/>
                    <a:pt x="15690" y="5033"/>
                  </a:cubicBezTo>
                  <a:cubicBezTo>
                    <a:pt x="16283" y="5401"/>
                    <a:pt x="16697" y="5527"/>
                    <a:pt x="16966" y="5527"/>
                  </a:cubicBezTo>
                  <a:cubicBezTo>
                    <a:pt x="17402" y="5527"/>
                    <a:pt x="17461" y="5198"/>
                    <a:pt x="17296" y="5033"/>
                  </a:cubicBezTo>
                  <a:cubicBezTo>
                    <a:pt x="17028" y="4711"/>
                    <a:pt x="15904" y="3962"/>
                    <a:pt x="15048" y="3534"/>
                  </a:cubicBezTo>
                  <a:cubicBezTo>
                    <a:pt x="14245" y="3105"/>
                    <a:pt x="13442" y="2463"/>
                    <a:pt x="13442" y="1928"/>
                  </a:cubicBezTo>
                  <a:cubicBezTo>
                    <a:pt x="13407" y="1542"/>
                    <a:pt x="13096" y="1432"/>
                    <a:pt x="12766" y="1432"/>
                  </a:cubicBezTo>
                  <a:cubicBezTo>
                    <a:pt x="12591" y="1432"/>
                    <a:pt x="12412" y="1463"/>
                    <a:pt x="12264" y="1500"/>
                  </a:cubicBezTo>
                  <a:cubicBezTo>
                    <a:pt x="12198" y="1518"/>
                    <a:pt x="12133" y="1527"/>
                    <a:pt x="12069" y="1527"/>
                  </a:cubicBezTo>
                  <a:cubicBezTo>
                    <a:pt x="11774" y="1527"/>
                    <a:pt x="11502" y="1336"/>
                    <a:pt x="11193" y="1071"/>
                  </a:cubicBezTo>
                  <a:cubicBezTo>
                    <a:pt x="10765" y="804"/>
                    <a:pt x="9480" y="108"/>
                    <a:pt x="8892" y="54"/>
                  </a:cubicBezTo>
                  <a:lnTo>
                    <a:pt x="8731" y="1"/>
                  </a:lnTo>
                  <a:close/>
                </a:path>
              </a:pathLst>
            </a:custGeom>
            <a:solidFill>
              <a:srgbClr val="EAEF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22"/>
            <p:cNvSpPr/>
            <p:nvPr/>
          </p:nvSpPr>
          <p:spPr>
            <a:xfrm>
              <a:off x="3463250" y="720250"/>
              <a:ext cx="436550" cy="136825"/>
            </a:xfrm>
            <a:custGeom>
              <a:avLst/>
              <a:gdLst/>
              <a:ahLst/>
              <a:cxnLst/>
              <a:rect l="l" t="t" r="r" b="b"/>
              <a:pathLst>
                <a:path w="17462" h="5473" extrusionOk="0">
                  <a:moveTo>
                    <a:pt x="8731" y="0"/>
                  </a:moveTo>
                  <a:cubicBezTo>
                    <a:pt x="8142" y="54"/>
                    <a:pt x="6911" y="696"/>
                    <a:pt x="6483" y="1017"/>
                  </a:cubicBezTo>
                  <a:cubicBezTo>
                    <a:pt x="6121" y="1243"/>
                    <a:pt x="5759" y="1470"/>
                    <a:pt x="5429" y="1470"/>
                  </a:cubicBezTo>
                  <a:cubicBezTo>
                    <a:pt x="5369" y="1470"/>
                    <a:pt x="5309" y="1462"/>
                    <a:pt x="5251" y="1446"/>
                  </a:cubicBezTo>
                  <a:cubicBezTo>
                    <a:pt x="5077" y="1402"/>
                    <a:pt x="4857" y="1358"/>
                    <a:pt x="4659" y="1358"/>
                  </a:cubicBezTo>
                  <a:cubicBezTo>
                    <a:pt x="4371" y="1358"/>
                    <a:pt x="4127" y="1450"/>
                    <a:pt x="4127" y="1767"/>
                  </a:cubicBezTo>
                  <a:cubicBezTo>
                    <a:pt x="4074" y="2302"/>
                    <a:pt x="3378" y="2998"/>
                    <a:pt x="2575" y="3426"/>
                  </a:cubicBezTo>
                  <a:cubicBezTo>
                    <a:pt x="1772" y="3908"/>
                    <a:pt x="434" y="4657"/>
                    <a:pt x="166" y="4979"/>
                  </a:cubicBezTo>
                  <a:cubicBezTo>
                    <a:pt x="1" y="5144"/>
                    <a:pt x="142" y="5473"/>
                    <a:pt x="640" y="5473"/>
                  </a:cubicBezTo>
                  <a:cubicBezTo>
                    <a:pt x="948" y="5473"/>
                    <a:pt x="1393" y="5347"/>
                    <a:pt x="1986" y="4979"/>
                  </a:cubicBezTo>
                  <a:cubicBezTo>
                    <a:pt x="2575" y="4604"/>
                    <a:pt x="2414" y="4604"/>
                    <a:pt x="2843" y="4443"/>
                  </a:cubicBezTo>
                  <a:cubicBezTo>
                    <a:pt x="3217" y="4283"/>
                    <a:pt x="3806" y="4283"/>
                    <a:pt x="4020" y="3961"/>
                  </a:cubicBezTo>
                  <a:cubicBezTo>
                    <a:pt x="4234" y="3587"/>
                    <a:pt x="4609" y="3587"/>
                    <a:pt x="5091" y="3480"/>
                  </a:cubicBezTo>
                  <a:cubicBezTo>
                    <a:pt x="5519" y="3373"/>
                    <a:pt x="6269" y="2998"/>
                    <a:pt x="6643" y="2730"/>
                  </a:cubicBezTo>
                  <a:cubicBezTo>
                    <a:pt x="6979" y="2491"/>
                    <a:pt x="7873" y="2294"/>
                    <a:pt x="8517" y="2294"/>
                  </a:cubicBezTo>
                  <a:cubicBezTo>
                    <a:pt x="8592" y="2294"/>
                    <a:pt x="8664" y="2296"/>
                    <a:pt x="8731" y="2302"/>
                  </a:cubicBezTo>
                  <a:lnTo>
                    <a:pt x="8892" y="2248"/>
                  </a:lnTo>
                  <a:cubicBezTo>
                    <a:pt x="9534" y="2248"/>
                    <a:pt x="10658" y="2516"/>
                    <a:pt x="11033" y="2784"/>
                  </a:cubicBezTo>
                  <a:cubicBezTo>
                    <a:pt x="11408" y="3051"/>
                    <a:pt x="12157" y="3373"/>
                    <a:pt x="12585" y="3480"/>
                  </a:cubicBezTo>
                  <a:cubicBezTo>
                    <a:pt x="13014" y="3587"/>
                    <a:pt x="13442" y="3587"/>
                    <a:pt x="13656" y="3961"/>
                  </a:cubicBezTo>
                  <a:cubicBezTo>
                    <a:pt x="13816" y="4336"/>
                    <a:pt x="14405" y="4336"/>
                    <a:pt x="14834" y="4497"/>
                  </a:cubicBezTo>
                  <a:cubicBezTo>
                    <a:pt x="15262" y="4604"/>
                    <a:pt x="15048" y="4604"/>
                    <a:pt x="15690" y="4979"/>
                  </a:cubicBezTo>
                  <a:cubicBezTo>
                    <a:pt x="16283" y="5347"/>
                    <a:pt x="16697" y="5473"/>
                    <a:pt x="16966" y="5473"/>
                  </a:cubicBezTo>
                  <a:cubicBezTo>
                    <a:pt x="17402" y="5473"/>
                    <a:pt x="17461" y="5144"/>
                    <a:pt x="17296" y="4979"/>
                  </a:cubicBezTo>
                  <a:cubicBezTo>
                    <a:pt x="17028" y="4657"/>
                    <a:pt x="15851" y="3908"/>
                    <a:pt x="15048" y="3480"/>
                  </a:cubicBezTo>
                  <a:cubicBezTo>
                    <a:pt x="14245" y="3051"/>
                    <a:pt x="13442" y="2409"/>
                    <a:pt x="13388" y="1874"/>
                  </a:cubicBezTo>
                  <a:cubicBezTo>
                    <a:pt x="13388" y="1504"/>
                    <a:pt x="13056" y="1390"/>
                    <a:pt x="12709" y="1390"/>
                  </a:cubicBezTo>
                  <a:cubicBezTo>
                    <a:pt x="12554" y="1390"/>
                    <a:pt x="12396" y="1412"/>
                    <a:pt x="12264" y="1446"/>
                  </a:cubicBezTo>
                  <a:cubicBezTo>
                    <a:pt x="12187" y="1479"/>
                    <a:pt x="12112" y="1494"/>
                    <a:pt x="12038" y="1494"/>
                  </a:cubicBezTo>
                  <a:cubicBezTo>
                    <a:pt x="11755" y="1494"/>
                    <a:pt x="11491" y="1272"/>
                    <a:pt x="11193" y="1017"/>
                  </a:cubicBezTo>
                  <a:cubicBezTo>
                    <a:pt x="10765" y="750"/>
                    <a:pt x="9480" y="107"/>
                    <a:pt x="8892" y="0"/>
                  </a:cubicBezTo>
                  <a:close/>
                </a:path>
              </a:pathLst>
            </a:custGeom>
            <a:solidFill>
              <a:srgbClr val="E9EE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0" name="Google Shape;930;p22"/>
            <p:cNvSpPr/>
            <p:nvPr/>
          </p:nvSpPr>
          <p:spPr>
            <a:xfrm>
              <a:off x="3463275" y="720250"/>
              <a:ext cx="436525" cy="136825"/>
            </a:xfrm>
            <a:custGeom>
              <a:avLst/>
              <a:gdLst/>
              <a:ahLst/>
              <a:cxnLst/>
              <a:rect l="l" t="t" r="r" b="b"/>
              <a:pathLst>
                <a:path w="17461" h="5473" extrusionOk="0">
                  <a:moveTo>
                    <a:pt x="8730" y="0"/>
                  </a:moveTo>
                  <a:cubicBezTo>
                    <a:pt x="8141" y="107"/>
                    <a:pt x="6910" y="696"/>
                    <a:pt x="6482" y="1017"/>
                  </a:cubicBezTo>
                  <a:cubicBezTo>
                    <a:pt x="6120" y="1243"/>
                    <a:pt x="5758" y="1470"/>
                    <a:pt x="5428" y="1470"/>
                  </a:cubicBezTo>
                  <a:cubicBezTo>
                    <a:pt x="5368" y="1470"/>
                    <a:pt x="5308" y="1462"/>
                    <a:pt x="5250" y="1446"/>
                  </a:cubicBezTo>
                  <a:cubicBezTo>
                    <a:pt x="5076" y="1402"/>
                    <a:pt x="4865" y="1358"/>
                    <a:pt x="4674" y="1358"/>
                  </a:cubicBezTo>
                  <a:cubicBezTo>
                    <a:pt x="4396" y="1358"/>
                    <a:pt x="4158" y="1450"/>
                    <a:pt x="4126" y="1767"/>
                  </a:cubicBezTo>
                  <a:cubicBezTo>
                    <a:pt x="4073" y="2302"/>
                    <a:pt x="3377" y="2998"/>
                    <a:pt x="2574" y="3426"/>
                  </a:cubicBezTo>
                  <a:cubicBezTo>
                    <a:pt x="1771" y="3908"/>
                    <a:pt x="486" y="4657"/>
                    <a:pt x="165" y="4979"/>
                  </a:cubicBezTo>
                  <a:cubicBezTo>
                    <a:pt x="0" y="5143"/>
                    <a:pt x="139" y="5449"/>
                    <a:pt x="632" y="5449"/>
                  </a:cubicBezTo>
                  <a:cubicBezTo>
                    <a:pt x="940" y="5449"/>
                    <a:pt x="1387" y="5329"/>
                    <a:pt x="1985" y="4979"/>
                  </a:cubicBezTo>
                  <a:cubicBezTo>
                    <a:pt x="2627" y="4550"/>
                    <a:pt x="2413" y="4604"/>
                    <a:pt x="2842" y="4443"/>
                  </a:cubicBezTo>
                  <a:cubicBezTo>
                    <a:pt x="3216" y="4283"/>
                    <a:pt x="3805" y="4283"/>
                    <a:pt x="4019" y="3961"/>
                  </a:cubicBezTo>
                  <a:cubicBezTo>
                    <a:pt x="4233" y="3587"/>
                    <a:pt x="4608" y="3587"/>
                    <a:pt x="5090" y="3480"/>
                  </a:cubicBezTo>
                  <a:cubicBezTo>
                    <a:pt x="5518" y="3319"/>
                    <a:pt x="6268" y="2998"/>
                    <a:pt x="6642" y="2730"/>
                  </a:cubicBezTo>
                  <a:cubicBezTo>
                    <a:pt x="7017" y="2409"/>
                    <a:pt x="8088" y="2248"/>
                    <a:pt x="8730" y="2248"/>
                  </a:cubicBezTo>
                  <a:lnTo>
                    <a:pt x="8891" y="2248"/>
                  </a:lnTo>
                  <a:cubicBezTo>
                    <a:pt x="9533" y="2248"/>
                    <a:pt x="10657" y="2463"/>
                    <a:pt x="11032" y="2730"/>
                  </a:cubicBezTo>
                  <a:cubicBezTo>
                    <a:pt x="11407" y="2998"/>
                    <a:pt x="12156" y="3373"/>
                    <a:pt x="12584" y="3480"/>
                  </a:cubicBezTo>
                  <a:cubicBezTo>
                    <a:pt x="13013" y="3587"/>
                    <a:pt x="13441" y="3587"/>
                    <a:pt x="13655" y="3961"/>
                  </a:cubicBezTo>
                  <a:cubicBezTo>
                    <a:pt x="13815" y="4336"/>
                    <a:pt x="14404" y="4336"/>
                    <a:pt x="14833" y="4443"/>
                  </a:cubicBezTo>
                  <a:cubicBezTo>
                    <a:pt x="15207" y="4604"/>
                    <a:pt x="15047" y="4604"/>
                    <a:pt x="15689" y="4979"/>
                  </a:cubicBezTo>
                  <a:cubicBezTo>
                    <a:pt x="16282" y="5347"/>
                    <a:pt x="16696" y="5473"/>
                    <a:pt x="16965" y="5473"/>
                  </a:cubicBezTo>
                  <a:cubicBezTo>
                    <a:pt x="17401" y="5473"/>
                    <a:pt x="17460" y="5144"/>
                    <a:pt x="17295" y="4979"/>
                  </a:cubicBezTo>
                  <a:cubicBezTo>
                    <a:pt x="17027" y="4657"/>
                    <a:pt x="15850" y="3908"/>
                    <a:pt x="15047" y="3480"/>
                  </a:cubicBezTo>
                  <a:cubicBezTo>
                    <a:pt x="14244" y="3051"/>
                    <a:pt x="13441" y="2409"/>
                    <a:pt x="13387" y="1874"/>
                  </a:cubicBezTo>
                  <a:cubicBezTo>
                    <a:pt x="13353" y="1528"/>
                    <a:pt x="13072" y="1405"/>
                    <a:pt x="12763" y="1405"/>
                  </a:cubicBezTo>
                  <a:cubicBezTo>
                    <a:pt x="12593" y="1405"/>
                    <a:pt x="12415" y="1442"/>
                    <a:pt x="12263" y="1499"/>
                  </a:cubicBezTo>
                  <a:cubicBezTo>
                    <a:pt x="12206" y="1515"/>
                    <a:pt x="12150" y="1523"/>
                    <a:pt x="12095" y="1523"/>
                  </a:cubicBezTo>
                  <a:cubicBezTo>
                    <a:pt x="11789" y="1523"/>
                    <a:pt x="11510" y="1289"/>
                    <a:pt x="11192" y="1017"/>
                  </a:cubicBezTo>
                  <a:cubicBezTo>
                    <a:pt x="10764" y="750"/>
                    <a:pt x="9479" y="107"/>
                    <a:pt x="8891" y="0"/>
                  </a:cubicBezTo>
                  <a:close/>
                </a:path>
              </a:pathLst>
            </a:custGeom>
            <a:solidFill>
              <a:srgbClr val="E8EE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1" name="Google Shape;931;p22"/>
            <p:cNvSpPr/>
            <p:nvPr/>
          </p:nvSpPr>
          <p:spPr>
            <a:xfrm>
              <a:off x="3464700" y="720250"/>
              <a:ext cx="435075" cy="136250"/>
            </a:xfrm>
            <a:custGeom>
              <a:avLst/>
              <a:gdLst/>
              <a:ahLst/>
              <a:cxnLst/>
              <a:rect l="l" t="t" r="r" b="b"/>
              <a:pathLst>
                <a:path w="17403" h="5450" extrusionOk="0">
                  <a:moveTo>
                    <a:pt x="8673" y="0"/>
                  </a:moveTo>
                  <a:cubicBezTo>
                    <a:pt x="8084" y="107"/>
                    <a:pt x="6853" y="696"/>
                    <a:pt x="6425" y="1017"/>
                  </a:cubicBezTo>
                  <a:cubicBezTo>
                    <a:pt x="6108" y="1243"/>
                    <a:pt x="5715" y="1470"/>
                    <a:pt x="5374" y="1470"/>
                  </a:cubicBezTo>
                  <a:cubicBezTo>
                    <a:pt x="5312" y="1470"/>
                    <a:pt x="5251" y="1462"/>
                    <a:pt x="5193" y="1446"/>
                  </a:cubicBezTo>
                  <a:cubicBezTo>
                    <a:pt x="5019" y="1402"/>
                    <a:pt x="4808" y="1358"/>
                    <a:pt x="4617" y="1358"/>
                  </a:cubicBezTo>
                  <a:cubicBezTo>
                    <a:pt x="4339" y="1358"/>
                    <a:pt x="4101" y="1450"/>
                    <a:pt x="4069" y="1767"/>
                  </a:cubicBezTo>
                  <a:cubicBezTo>
                    <a:pt x="4016" y="2302"/>
                    <a:pt x="3373" y="2998"/>
                    <a:pt x="2517" y="3426"/>
                  </a:cubicBezTo>
                  <a:cubicBezTo>
                    <a:pt x="1714" y="3908"/>
                    <a:pt x="429" y="4657"/>
                    <a:pt x="162" y="4979"/>
                  </a:cubicBezTo>
                  <a:cubicBezTo>
                    <a:pt x="0" y="5140"/>
                    <a:pt x="111" y="5437"/>
                    <a:pt x="564" y="5437"/>
                  </a:cubicBezTo>
                  <a:cubicBezTo>
                    <a:pt x="863" y="5437"/>
                    <a:pt x="1311" y="5308"/>
                    <a:pt x="1928" y="4925"/>
                  </a:cubicBezTo>
                  <a:cubicBezTo>
                    <a:pt x="2570" y="4550"/>
                    <a:pt x="2356" y="4604"/>
                    <a:pt x="2785" y="4443"/>
                  </a:cubicBezTo>
                  <a:cubicBezTo>
                    <a:pt x="3213" y="4283"/>
                    <a:pt x="3748" y="4283"/>
                    <a:pt x="3962" y="3908"/>
                  </a:cubicBezTo>
                  <a:cubicBezTo>
                    <a:pt x="4176" y="3587"/>
                    <a:pt x="4605" y="3587"/>
                    <a:pt x="5033" y="3426"/>
                  </a:cubicBezTo>
                  <a:cubicBezTo>
                    <a:pt x="5461" y="3319"/>
                    <a:pt x="6211" y="2944"/>
                    <a:pt x="6585" y="2677"/>
                  </a:cubicBezTo>
                  <a:cubicBezTo>
                    <a:pt x="6960" y="2409"/>
                    <a:pt x="8031" y="2248"/>
                    <a:pt x="8673" y="2248"/>
                  </a:cubicBezTo>
                  <a:lnTo>
                    <a:pt x="8834" y="2248"/>
                  </a:lnTo>
                  <a:cubicBezTo>
                    <a:pt x="8890" y="2244"/>
                    <a:pt x="8949" y="2242"/>
                    <a:pt x="9012" y="2242"/>
                  </a:cubicBezTo>
                  <a:cubicBezTo>
                    <a:pt x="9666" y="2242"/>
                    <a:pt x="10633" y="2486"/>
                    <a:pt x="10975" y="2730"/>
                  </a:cubicBezTo>
                  <a:cubicBezTo>
                    <a:pt x="11350" y="2998"/>
                    <a:pt x="12099" y="3373"/>
                    <a:pt x="12527" y="3480"/>
                  </a:cubicBezTo>
                  <a:cubicBezTo>
                    <a:pt x="12956" y="3587"/>
                    <a:pt x="13384" y="3587"/>
                    <a:pt x="13598" y="3961"/>
                  </a:cubicBezTo>
                  <a:cubicBezTo>
                    <a:pt x="13758" y="4283"/>
                    <a:pt x="14347" y="4283"/>
                    <a:pt x="14776" y="4443"/>
                  </a:cubicBezTo>
                  <a:cubicBezTo>
                    <a:pt x="15150" y="4604"/>
                    <a:pt x="14990" y="4550"/>
                    <a:pt x="15632" y="4979"/>
                  </a:cubicBezTo>
                  <a:cubicBezTo>
                    <a:pt x="16230" y="5329"/>
                    <a:pt x="16645" y="5449"/>
                    <a:pt x="16915" y="5449"/>
                  </a:cubicBezTo>
                  <a:cubicBezTo>
                    <a:pt x="17345" y="5449"/>
                    <a:pt x="17403" y="5143"/>
                    <a:pt x="17238" y="4979"/>
                  </a:cubicBezTo>
                  <a:cubicBezTo>
                    <a:pt x="16970" y="4657"/>
                    <a:pt x="15793" y="3908"/>
                    <a:pt x="14990" y="3480"/>
                  </a:cubicBezTo>
                  <a:cubicBezTo>
                    <a:pt x="14133" y="3051"/>
                    <a:pt x="13384" y="2409"/>
                    <a:pt x="13330" y="1874"/>
                  </a:cubicBezTo>
                  <a:cubicBezTo>
                    <a:pt x="13296" y="1528"/>
                    <a:pt x="13015" y="1405"/>
                    <a:pt x="12706" y="1405"/>
                  </a:cubicBezTo>
                  <a:cubicBezTo>
                    <a:pt x="12536" y="1405"/>
                    <a:pt x="12358" y="1442"/>
                    <a:pt x="12206" y="1499"/>
                  </a:cubicBezTo>
                  <a:cubicBezTo>
                    <a:pt x="12140" y="1516"/>
                    <a:pt x="12077" y="1523"/>
                    <a:pt x="12018" y="1523"/>
                  </a:cubicBezTo>
                  <a:cubicBezTo>
                    <a:pt x="11692" y="1523"/>
                    <a:pt x="11452" y="1297"/>
                    <a:pt x="11135" y="1071"/>
                  </a:cubicBezTo>
                  <a:cubicBezTo>
                    <a:pt x="10707" y="750"/>
                    <a:pt x="9422" y="107"/>
                    <a:pt x="8834" y="0"/>
                  </a:cubicBezTo>
                  <a:close/>
                </a:path>
              </a:pathLst>
            </a:custGeom>
            <a:solidFill>
              <a:srgbClr val="E7ED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22"/>
            <p:cNvSpPr/>
            <p:nvPr/>
          </p:nvSpPr>
          <p:spPr>
            <a:xfrm>
              <a:off x="3464700" y="720250"/>
              <a:ext cx="434925" cy="136325"/>
            </a:xfrm>
            <a:custGeom>
              <a:avLst/>
              <a:gdLst/>
              <a:ahLst/>
              <a:cxnLst/>
              <a:rect l="l" t="t" r="r" b="b"/>
              <a:pathLst>
                <a:path w="17397" h="5453" extrusionOk="0">
                  <a:moveTo>
                    <a:pt x="8673" y="0"/>
                  </a:moveTo>
                  <a:cubicBezTo>
                    <a:pt x="8084" y="107"/>
                    <a:pt x="6853" y="696"/>
                    <a:pt x="6425" y="1017"/>
                  </a:cubicBezTo>
                  <a:cubicBezTo>
                    <a:pt x="6116" y="1282"/>
                    <a:pt x="5736" y="1473"/>
                    <a:pt x="5401" y="1473"/>
                  </a:cubicBezTo>
                  <a:cubicBezTo>
                    <a:pt x="5330" y="1473"/>
                    <a:pt x="5260" y="1464"/>
                    <a:pt x="5193" y="1446"/>
                  </a:cubicBezTo>
                  <a:cubicBezTo>
                    <a:pt x="5019" y="1402"/>
                    <a:pt x="4808" y="1358"/>
                    <a:pt x="4617" y="1358"/>
                  </a:cubicBezTo>
                  <a:cubicBezTo>
                    <a:pt x="4339" y="1358"/>
                    <a:pt x="4101" y="1450"/>
                    <a:pt x="4069" y="1767"/>
                  </a:cubicBezTo>
                  <a:cubicBezTo>
                    <a:pt x="4069" y="2302"/>
                    <a:pt x="3373" y="2998"/>
                    <a:pt x="2570" y="3426"/>
                  </a:cubicBezTo>
                  <a:cubicBezTo>
                    <a:pt x="1714" y="3908"/>
                    <a:pt x="429" y="4657"/>
                    <a:pt x="162" y="4979"/>
                  </a:cubicBezTo>
                  <a:cubicBezTo>
                    <a:pt x="0" y="5140"/>
                    <a:pt x="111" y="5437"/>
                    <a:pt x="564" y="5437"/>
                  </a:cubicBezTo>
                  <a:cubicBezTo>
                    <a:pt x="863" y="5437"/>
                    <a:pt x="1311" y="5308"/>
                    <a:pt x="1928" y="4925"/>
                  </a:cubicBezTo>
                  <a:cubicBezTo>
                    <a:pt x="2570" y="4550"/>
                    <a:pt x="2410" y="4550"/>
                    <a:pt x="2785" y="4443"/>
                  </a:cubicBezTo>
                  <a:cubicBezTo>
                    <a:pt x="3213" y="4283"/>
                    <a:pt x="3802" y="4283"/>
                    <a:pt x="3962" y="3908"/>
                  </a:cubicBezTo>
                  <a:cubicBezTo>
                    <a:pt x="4176" y="3587"/>
                    <a:pt x="4605" y="3587"/>
                    <a:pt x="5033" y="3426"/>
                  </a:cubicBezTo>
                  <a:cubicBezTo>
                    <a:pt x="5461" y="3319"/>
                    <a:pt x="6211" y="2944"/>
                    <a:pt x="6585" y="2677"/>
                  </a:cubicBezTo>
                  <a:cubicBezTo>
                    <a:pt x="6921" y="2437"/>
                    <a:pt x="7815" y="2240"/>
                    <a:pt x="8459" y="2240"/>
                  </a:cubicBezTo>
                  <a:cubicBezTo>
                    <a:pt x="8534" y="2240"/>
                    <a:pt x="8606" y="2243"/>
                    <a:pt x="8673" y="2248"/>
                  </a:cubicBezTo>
                  <a:lnTo>
                    <a:pt x="8834" y="2248"/>
                  </a:lnTo>
                  <a:cubicBezTo>
                    <a:pt x="8890" y="2244"/>
                    <a:pt x="8949" y="2242"/>
                    <a:pt x="9012" y="2242"/>
                  </a:cubicBezTo>
                  <a:cubicBezTo>
                    <a:pt x="9666" y="2242"/>
                    <a:pt x="10633" y="2486"/>
                    <a:pt x="10975" y="2730"/>
                  </a:cubicBezTo>
                  <a:cubicBezTo>
                    <a:pt x="11350" y="2998"/>
                    <a:pt x="12099" y="3319"/>
                    <a:pt x="12527" y="3480"/>
                  </a:cubicBezTo>
                  <a:cubicBezTo>
                    <a:pt x="12956" y="3587"/>
                    <a:pt x="13384" y="3587"/>
                    <a:pt x="13544" y="3961"/>
                  </a:cubicBezTo>
                  <a:cubicBezTo>
                    <a:pt x="13758" y="4283"/>
                    <a:pt x="14347" y="4283"/>
                    <a:pt x="14776" y="4443"/>
                  </a:cubicBezTo>
                  <a:cubicBezTo>
                    <a:pt x="15150" y="4604"/>
                    <a:pt x="14990" y="4550"/>
                    <a:pt x="15579" y="4925"/>
                  </a:cubicBezTo>
                  <a:cubicBezTo>
                    <a:pt x="16212" y="5318"/>
                    <a:pt x="16649" y="5453"/>
                    <a:pt x="16927" y="5453"/>
                  </a:cubicBezTo>
                  <a:cubicBezTo>
                    <a:pt x="17330" y="5453"/>
                    <a:pt x="17397" y="5169"/>
                    <a:pt x="17238" y="4979"/>
                  </a:cubicBezTo>
                  <a:cubicBezTo>
                    <a:pt x="16917" y="4657"/>
                    <a:pt x="15793" y="3908"/>
                    <a:pt x="14936" y="3480"/>
                  </a:cubicBezTo>
                  <a:cubicBezTo>
                    <a:pt x="14133" y="3051"/>
                    <a:pt x="13330" y="2409"/>
                    <a:pt x="13330" y="1874"/>
                  </a:cubicBezTo>
                  <a:cubicBezTo>
                    <a:pt x="13296" y="1530"/>
                    <a:pt x="13019" y="1429"/>
                    <a:pt x="12712" y="1429"/>
                  </a:cubicBezTo>
                  <a:cubicBezTo>
                    <a:pt x="12540" y="1429"/>
                    <a:pt x="12359" y="1461"/>
                    <a:pt x="12206" y="1499"/>
                  </a:cubicBezTo>
                  <a:cubicBezTo>
                    <a:pt x="12140" y="1516"/>
                    <a:pt x="12077" y="1523"/>
                    <a:pt x="12017" y="1523"/>
                  </a:cubicBezTo>
                  <a:cubicBezTo>
                    <a:pt x="11691" y="1523"/>
                    <a:pt x="11444" y="1297"/>
                    <a:pt x="11082" y="1071"/>
                  </a:cubicBezTo>
                  <a:cubicBezTo>
                    <a:pt x="10707" y="750"/>
                    <a:pt x="9422" y="107"/>
                    <a:pt x="8834" y="0"/>
                  </a:cubicBezTo>
                  <a:close/>
                </a:path>
              </a:pathLst>
            </a:custGeom>
            <a:solidFill>
              <a:srgbClr val="E6EC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22"/>
            <p:cNvSpPr/>
            <p:nvPr/>
          </p:nvSpPr>
          <p:spPr>
            <a:xfrm>
              <a:off x="3464725" y="720250"/>
              <a:ext cx="433550" cy="136325"/>
            </a:xfrm>
            <a:custGeom>
              <a:avLst/>
              <a:gdLst/>
              <a:ahLst/>
              <a:cxnLst/>
              <a:rect l="l" t="t" r="r" b="b"/>
              <a:pathLst>
                <a:path w="17342" h="5453" extrusionOk="0">
                  <a:moveTo>
                    <a:pt x="8672" y="0"/>
                  </a:moveTo>
                  <a:cubicBezTo>
                    <a:pt x="8083" y="107"/>
                    <a:pt x="6852" y="750"/>
                    <a:pt x="6477" y="1017"/>
                  </a:cubicBezTo>
                  <a:cubicBezTo>
                    <a:pt x="6137" y="1272"/>
                    <a:pt x="5763" y="1494"/>
                    <a:pt x="5436" y="1494"/>
                  </a:cubicBezTo>
                  <a:cubicBezTo>
                    <a:pt x="5351" y="1494"/>
                    <a:pt x="5270" y="1479"/>
                    <a:pt x="5192" y="1446"/>
                  </a:cubicBezTo>
                  <a:cubicBezTo>
                    <a:pt x="5018" y="1402"/>
                    <a:pt x="4807" y="1358"/>
                    <a:pt x="4616" y="1358"/>
                  </a:cubicBezTo>
                  <a:cubicBezTo>
                    <a:pt x="4338" y="1358"/>
                    <a:pt x="4100" y="1450"/>
                    <a:pt x="4068" y="1767"/>
                  </a:cubicBezTo>
                  <a:cubicBezTo>
                    <a:pt x="4068" y="2302"/>
                    <a:pt x="3372" y="2998"/>
                    <a:pt x="2569" y="3480"/>
                  </a:cubicBezTo>
                  <a:cubicBezTo>
                    <a:pt x="1766" y="3908"/>
                    <a:pt x="428" y="4657"/>
                    <a:pt x="161" y="4979"/>
                  </a:cubicBezTo>
                  <a:cubicBezTo>
                    <a:pt x="0" y="5139"/>
                    <a:pt x="128" y="5414"/>
                    <a:pt x="589" y="5414"/>
                  </a:cubicBezTo>
                  <a:cubicBezTo>
                    <a:pt x="898" y="5414"/>
                    <a:pt x="1357" y="5290"/>
                    <a:pt x="1981" y="4925"/>
                  </a:cubicBezTo>
                  <a:cubicBezTo>
                    <a:pt x="2569" y="4550"/>
                    <a:pt x="2409" y="4550"/>
                    <a:pt x="2784" y="4390"/>
                  </a:cubicBezTo>
                  <a:cubicBezTo>
                    <a:pt x="3212" y="4283"/>
                    <a:pt x="3801" y="4283"/>
                    <a:pt x="4015" y="3908"/>
                  </a:cubicBezTo>
                  <a:cubicBezTo>
                    <a:pt x="4175" y="3533"/>
                    <a:pt x="4604" y="3533"/>
                    <a:pt x="5032" y="3426"/>
                  </a:cubicBezTo>
                  <a:cubicBezTo>
                    <a:pt x="5460" y="3319"/>
                    <a:pt x="6210" y="2944"/>
                    <a:pt x="6584" y="2677"/>
                  </a:cubicBezTo>
                  <a:cubicBezTo>
                    <a:pt x="6920" y="2437"/>
                    <a:pt x="7814" y="2240"/>
                    <a:pt x="8458" y="2240"/>
                  </a:cubicBezTo>
                  <a:cubicBezTo>
                    <a:pt x="8533" y="2240"/>
                    <a:pt x="8605" y="2243"/>
                    <a:pt x="8672" y="2248"/>
                  </a:cubicBezTo>
                  <a:lnTo>
                    <a:pt x="8833" y="2195"/>
                  </a:lnTo>
                  <a:cubicBezTo>
                    <a:pt x="9475" y="2195"/>
                    <a:pt x="10599" y="2463"/>
                    <a:pt x="10974" y="2730"/>
                  </a:cubicBezTo>
                  <a:cubicBezTo>
                    <a:pt x="11349" y="2998"/>
                    <a:pt x="12098" y="3319"/>
                    <a:pt x="12526" y="3426"/>
                  </a:cubicBezTo>
                  <a:cubicBezTo>
                    <a:pt x="12955" y="3587"/>
                    <a:pt x="13383" y="3587"/>
                    <a:pt x="13543" y="3908"/>
                  </a:cubicBezTo>
                  <a:cubicBezTo>
                    <a:pt x="13757" y="4283"/>
                    <a:pt x="14346" y="4283"/>
                    <a:pt x="14721" y="4443"/>
                  </a:cubicBezTo>
                  <a:cubicBezTo>
                    <a:pt x="15149" y="4550"/>
                    <a:pt x="14989" y="4550"/>
                    <a:pt x="15578" y="4925"/>
                  </a:cubicBezTo>
                  <a:cubicBezTo>
                    <a:pt x="16211" y="5318"/>
                    <a:pt x="16639" y="5453"/>
                    <a:pt x="16906" y="5453"/>
                  </a:cubicBezTo>
                  <a:cubicBezTo>
                    <a:pt x="17294" y="5453"/>
                    <a:pt x="17342" y="5169"/>
                    <a:pt x="17183" y="4979"/>
                  </a:cubicBezTo>
                  <a:cubicBezTo>
                    <a:pt x="16916" y="4657"/>
                    <a:pt x="15738" y="3908"/>
                    <a:pt x="14935" y="3480"/>
                  </a:cubicBezTo>
                  <a:cubicBezTo>
                    <a:pt x="14132" y="3051"/>
                    <a:pt x="13329" y="2409"/>
                    <a:pt x="13329" y="1874"/>
                  </a:cubicBezTo>
                  <a:cubicBezTo>
                    <a:pt x="13295" y="1530"/>
                    <a:pt x="12996" y="1429"/>
                    <a:pt x="12687" y="1429"/>
                  </a:cubicBezTo>
                  <a:cubicBezTo>
                    <a:pt x="12515" y="1429"/>
                    <a:pt x="12339" y="1461"/>
                    <a:pt x="12205" y="1499"/>
                  </a:cubicBezTo>
                  <a:cubicBezTo>
                    <a:pt x="12139" y="1516"/>
                    <a:pt x="12076" y="1523"/>
                    <a:pt x="12016" y="1523"/>
                  </a:cubicBezTo>
                  <a:cubicBezTo>
                    <a:pt x="11690" y="1523"/>
                    <a:pt x="11443" y="1297"/>
                    <a:pt x="11081" y="1071"/>
                  </a:cubicBezTo>
                  <a:cubicBezTo>
                    <a:pt x="10706" y="750"/>
                    <a:pt x="9421" y="107"/>
                    <a:pt x="8833" y="54"/>
                  </a:cubicBezTo>
                  <a:lnTo>
                    <a:pt x="8672" y="0"/>
                  </a:lnTo>
                  <a:close/>
                </a:path>
              </a:pathLst>
            </a:custGeom>
            <a:solidFill>
              <a:srgbClr val="E5EBF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22"/>
            <p:cNvSpPr/>
            <p:nvPr/>
          </p:nvSpPr>
          <p:spPr>
            <a:xfrm>
              <a:off x="3464725" y="721575"/>
              <a:ext cx="433525" cy="134425"/>
            </a:xfrm>
            <a:custGeom>
              <a:avLst/>
              <a:gdLst/>
              <a:ahLst/>
              <a:cxnLst/>
              <a:rect l="l" t="t" r="r" b="b"/>
              <a:pathLst>
                <a:path w="17341" h="5377" extrusionOk="0">
                  <a:moveTo>
                    <a:pt x="8672" y="1"/>
                  </a:moveTo>
                  <a:cubicBezTo>
                    <a:pt x="8083" y="54"/>
                    <a:pt x="6852" y="697"/>
                    <a:pt x="6477" y="964"/>
                  </a:cubicBezTo>
                  <a:cubicBezTo>
                    <a:pt x="6114" y="1236"/>
                    <a:pt x="5713" y="1470"/>
                    <a:pt x="5371" y="1470"/>
                  </a:cubicBezTo>
                  <a:cubicBezTo>
                    <a:pt x="5310" y="1470"/>
                    <a:pt x="5250" y="1462"/>
                    <a:pt x="5192" y="1446"/>
                  </a:cubicBezTo>
                  <a:cubicBezTo>
                    <a:pt x="5004" y="1376"/>
                    <a:pt x="4775" y="1315"/>
                    <a:pt x="4577" y="1315"/>
                  </a:cubicBezTo>
                  <a:cubicBezTo>
                    <a:pt x="4324" y="1315"/>
                    <a:pt x="4122" y="1413"/>
                    <a:pt x="4122" y="1714"/>
                  </a:cubicBezTo>
                  <a:cubicBezTo>
                    <a:pt x="4068" y="2249"/>
                    <a:pt x="3372" y="2945"/>
                    <a:pt x="2569" y="3427"/>
                  </a:cubicBezTo>
                  <a:cubicBezTo>
                    <a:pt x="1766" y="3855"/>
                    <a:pt x="428" y="4604"/>
                    <a:pt x="161" y="4926"/>
                  </a:cubicBezTo>
                  <a:cubicBezTo>
                    <a:pt x="0" y="5086"/>
                    <a:pt x="128" y="5361"/>
                    <a:pt x="589" y="5361"/>
                  </a:cubicBezTo>
                  <a:cubicBezTo>
                    <a:pt x="898" y="5361"/>
                    <a:pt x="1357" y="5237"/>
                    <a:pt x="1981" y="4872"/>
                  </a:cubicBezTo>
                  <a:cubicBezTo>
                    <a:pt x="2569" y="4497"/>
                    <a:pt x="2409" y="4497"/>
                    <a:pt x="2837" y="4337"/>
                  </a:cubicBezTo>
                  <a:cubicBezTo>
                    <a:pt x="3212" y="4176"/>
                    <a:pt x="3801" y="4176"/>
                    <a:pt x="4015" y="3855"/>
                  </a:cubicBezTo>
                  <a:cubicBezTo>
                    <a:pt x="4175" y="3480"/>
                    <a:pt x="4604" y="3480"/>
                    <a:pt x="5032" y="3373"/>
                  </a:cubicBezTo>
                  <a:cubicBezTo>
                    <a:pt x="5460" y="3266"/>
                    <a:pt x="6210" y="2838"/>
                    <a:pt x="6584" y="2624"/>
                  </a:cubicBezTo>
                  <a:cubicBezTo>
                    <a:pt x="6920" y="2384"/>
                    <a:pt x="7814" y="2187"/>
                    <a:pt x="8458" y="2187"/>
                  </a:cubicBezTo>
                  <a:cubicBezTo>
                    <a:pt x="8533" y="2187"/>
                    <a:pt x="8605" y="2190"/>
                    <a:pt x="8672" y="2195"/>
                  </a:cubicBezTo>
                  <a:lnTo>
                    <a:pt x="8833" y="2142"/>
                  </a:lnTo>
                  <a:cubicBezTo>
                    <a:pt x="9475" y="2142"/>
                    <a:pt x="10599" y="2410"/>
                    <a:pt x="10974" y="2677"/>
                  </a:cubicBezTo>
                  <a:cubicBezTo>
                    <a:pt x="11349" y="2891"/>
                    <a:pt x="12098" y="3266"/>
                    <a:pt x="12526" y="3373"/>
                  </a:cubicBezTo>
                  <a:cubicBezTo>
                    <a:pt x="12955" y="3480"/>
                    <a:pt x="13329" y="3480"/>
                    <a:pt x="13543" y="3855"/>
                  </a:cubicBezTo>
                  <a:cubicBezTo>
                    <a:pt x="13757" y="4230"/>
                    <a:pt x="14346" y="4230"/>
                    <a:pt x="14721" y="4337"/>
                  </a:cubicBezTo>
                  <a:cubicBezTo>
                    <a:pt x="15149" y="4497"/>
                    <a:pt x="14989" y="4497"/>
                    <a:pt x="15578" y="4872"/>
                  </a:cubicBezTo>
                  <a:cubicBezTo>
                    <a:pt x="16218" y="5247"/>
                    <a:pt x="16649" y="5377"/>
                    <a:pt x="16915" y="5377"/>
                  </a:cubicBezTo>
                  <a:cubicBezTo>
                    <a:pt x="17295" y="5377"/>
                    <a:pt x="17341" y="5114"/>
                    <a:pt x="17183" y="4926"/>
                  </a:cubicBezTo>
                  <a:cubicBezTo>
                    <a:pt x="16916" y="4658"/>
                    <a:pt x="15738" y="3855"/>
                    <a:pt x="14935" y="3427"/>
                  </a:cubicBezTo>
                  <a:cubicBezTo>
                    <a:pt x="14132" y="2998"/>
                    <a:pt x="13329" y="2356"/>
                    <a:pt x="13276" y="1821"/>
                  </a:cubicBezTo>
                  <a:cubicBezTo>
                    <a:pt x="13276" y="1477"/>
                    <a:pt x="12989" y="1376"/>
                    <a:pt x="12685" y="1376"/>
                  </a:cubicBezTo>
                  <a:cubicBezTo>
                    <a:pt x="12515" y="1376"/>
                    <a:pt x="12339" y="1408"/>
                    <a:pt x="12205" y="1446"/>
                  </a:cubicBezTo>
                  <a:cubicBezTo>
                    <a:pt x="12139" y="1463"/>
                    <a:pt x="12076" y="1470"/>
                    <a:pt x="12016" y="1470"/>
                  </a:cubicBezTo>
                  <a:cubicBezTo>
                    <a:pt x="11690" y="1470"/>
                    <a:pt x="11443" y="1244"/>
                    <a:pt x="11081" y="1018"/>
                  </a:cubicBezTo>
                  <a:cubicBezTo>
                    <a:pt x="10706" y="697"/>
                    <a:pt x="9421" y="54"/>
                    <a:pt x="8833" y="1"/>
                  </a:cubicBezTo>
                  <a:close/>
                </a:path>
              </a:pathLst>
            </a:custGeom>
            <a:solidFill>
              <a:srgbClr val="E4EBF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22"/>
            <p:cNvSpPr/>
            <p:nvPr/>
          </p:nvSpPr>
          <p:spPr>
            <a:xfrm>
              <a:off x="3464800" y="721575"/>
              <a:ext cx="433450" cy="134425"/>
            </a:xfrm>
            <a:custGeom>
              <a:avLst/>
              <a:gdLst/>
              <a:ahLst/>
              <a:cxnLst/>
              <a:rect l="l" t="t" r="r" b="b"/>
              <a:pathLst>
                <a:path w="17338" h="5377" extrusionOk="0">
                  <a:moveTo>
                    <a:pt x="8669" y="1"/>
                  </a:moveTo>
                  <a:cubicBezTo>
                    <a:pt x="8080" y="54"/>
                    <a:pt x="6849" y="697"/>
                    <a:pt x="6474" y="964"/>
                  </a:cubicBezTo>
                  <a:cubicBezTo>
                    <a:pt x="6111" y="1236"/>
                    <a:pt x="5710" y="1470"/>
                    <a:pt x="5368" y="1470"/>
                  </a:cubicBezTo>
                  <a:cubicBezTo>
                    <a:pt x="5307" y="1470"/>
                    <a:pt x="5247" y="1462"/>
                    <a:pt x="5189" y="1446"/>
                  </a:cubicBezTo>
                  <a:cubicBezTo>
                    <a:pt x="5001" y="1376"/>
                    <a:pt x="4772" y="1315"/>
                    <a:pt x="4574" y="1315"/>
                  </a:cubicBezTo>
                  <a:cubicBezTo>
                    <a:pt x="4321" y="1315"/>
                    <a:pt x="4119" y="1413"/>
                    <a:pt x="4119" y="1714"/>
                  </a:cubicBezTo>
                  <a:cubicBezTo>
                    <a:pt x="4065" y="2249"/>
                    <a:pt x="3423" y="2945"/>
                    <a:pt x="2566" y="3427"/>
                  </a:cubicBezTo>
                  <a:cubicBezTo>
                    <a:pt x="1763" y="3855"/>
                    <a:pt x="425" y="4604"/>
                    <a:pt x="158" y="4926"/>
                  </a:cubicBezTo>
                  <a:cubicBezTo>
                    <a:pt x="1" y="5083"/>
                    <a:pt x="120" y="5350"/>
                    <a:pt x="558" y="5350"/>
                  </a:cubicBezTo>
                  <a:cubicBezTo>
                    <a:pt x="868" y="5350"/>
                    <a:pt x="1336" y="5217"/>
                    <a:pt x="1978" y="4819"/>
                  </a:cubicBezTo>
                  <a:cubicBezTo>
                    <a:pt x="2620" y="4444"/>
                    <a:pt x="2406" y="4497"/>
                    <a:pt x="2834" y="4337"/>
                  </a:cubicBezTo>
                  <a:cubicBezTo>
                    <a:pt x="3209" y="4176"/>
                    <a:pt x="3798" y="4176"/>
                    <a:pt x="4012" y="3855"/>
                  </a:cubicBezTo>
                  <a:cubicBezTo>
                    <a:pt x="4226" y="3480"/>
                    <a:pt x="4601" y="3480"/>
                    <a:pt x="5029" y="3373"/>
                  </a:cubicBezTo>
                  <a:cubicBezTo>
                    <a:pt x="5511" y="3266"/>
                    <a:pt x="6207" y="2838"/>
                    <a:pt x="6581" y="2570"/>
                  </a:cubicBezTo>
                  <a:cubicBezTo>
                    <a:pt x="6956" y="2303"/>
                    <a:pt x="8027" y="2142"/>
                    <a:pt x="8669" y="2142"/>
                  </a:cubicBezTo>
                  <a:lnTo>
                    <a:pt x="8830" y="2142"/>
                  </a:lnTo>
                  <a:cubicBezTo>
                    <a:pt x="8886" y="2137"/>
                    <a:pt x="8945" y="2135"/>
                    <a:pt x="9008" y="2135"/>
                  </a:cubicBezTo>
                  <a:cubicBezTo>
                    <a:pt x="9662" y="2135"/>
                    <a:pt x="10629" y="2379"/>
                    <a:pt x="10971" y="2624"/>
                  </a:cubicBezTo>
                  <a:cubicBezTo>
                    <a:pt x="11346" y="2891"/>
                    <a:pt x="12041" y="3266"/>
                    <a:pt x="12523" y="3373"/>
                  </a:cubicBezTo>
                  <a:cubicBezTo>
                    <a:pt x="12952" y="3480"/>
                    <a:pt x="13326" y="3480"/>
                    <a:pt x="13540" y="3855"/>
                  </a:cubicBezTo>
                  <a:cubicBezTo>
                    <a:pt x="13754" y="4176"/>
                    <a:pt x="14343" y="4176"/>
                    <a:pt x="14718" y="4337"/>
                  </a:cubicBezTo>
                  <a:cubicBezTo>
                    <a:pt x="15146" y="4497"/>
                    <a:pt x="14932" y="4497"/>
                    <a:pt x="15575" y="4872"/>
                  </a:cubicBezTo>
                  <a:cubicBezTo>
                    <a:pt x="16215" y="5247"/>
                    <a:pt x="16646" y="5377"/>
                    <a:pt x="16912" y="5377"/>
                  </a:cubicBezTo>
                  <a:cubicBezTo>
                    <a:pt x="17292" y="5377"/>
                    <a:pt x="17338" y="5114"/>
                    <a:pt x="17180" y="4926"/>
                  </a:cubicBezTo>
                  <a:cubicBezTo>
                    <a:pt x="16913" y="4658"/>
                    <a:pt x="15735" y="3855"/>
                    <a:pt x="14932" y="3427"/>
                  </a:cubicBezTo>
                  <a:cubicBezTo>
                    <a:pt x="14129" y="2998"/>
                    <a:pt x="13326" y="2356"/>
                    <a:pt x="13273" y="1821"/>
                  </a:cubicBezTo>
                  <a:cubicBezTo>
                    <a:pt x="13238" y="1477"/>
                    <a:pt x="12961" y="1376"/>
                    <a:pt x="12668" y="1376"/>
                  </a:cubicBezTo>
                  <a:cubicBezTo>
                    <a:pt x="12505" y="1376"/>
                    <a:pt x="12336" y="1408"/>
                    <a:pt x="12202" y="1446"/>
                  </a:cubicBezTo>
                  <a:cubicBezTo>
                    <a:pt x="12122" y="1476"/>
                    <a:pt x="12048" y="1489"/>
                    <a:pt x="11978" y="1489"/>
                  </a:cubicBezTo>
                  <a:cubicBezTo>
                    <a:pt x="11669" y="1489"/>
                    <a:pt x="11427" y="1236"/>
                    <a:pt x="11078" y="1018"/>
                  </a:cubicBezTo>
                  <a:cubicBezTo>
                    <a:pt x="10703" y="697"/>
                    <a:pt x="9418" y="108"/>
                    <a:pt x="8830" y="1"/>
                  </a:cubicBezTo>
                  <a:close/>
                </a:path>
              </a:pathLst>
            </a:custGeom>
            <a:solidFill>
              <a:srgbClr val="E3EAF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22"/>
            <p:cNvSpPr/>
            <p:nvPr/>
          </p:nvSpPr>
          <p:spPr>
            <a:xfrm>
              <a:off x="3464800" y="721575"/>
              <a:ext cx="433375" cy="134175"/>
            </a:xfrm>
            <a:custGeom>
              <a:avLst/>
              <a:gdLst/>
              <a:ahLst/>
              <a:cxnLst/>
              <a:rect l="l" t="t" r="r" b="b"/>
              <a:pathLst>
                <a:path w="17335" h="5367" extrusionOk="0">
                  <a:moveTo>
                    <a:pt x="8669" y="1"/>
                  </a:moveTo>
                  <a:cubicBezTo>
                    <a:pt x="8080" y="108"/>
                    <a:pt x="6902" y="697"/>
                    <a:pt x="6474" y="964"/>
                  </a:cubicBezTo>
                  <a:cubicBezTo>
                    <a:pt x="6157" y="1236"/>
                    <a:pt x="5724" y="1470"/>
                    <a:pt x="5371" y="1470"/>
                  </a:cubicBezTo>
                  <a:cubicBezTo>
                    <a:pt x="5308" y="1470"/>
                    <a:pt x="5247" y="1462"/>
                    <a:pt x="5189" y="1446"/>
                  </a:cubicBezTo>
                  <a:cubicBezTo>
                    <a:pt x="4994" y="1397"/>
                    <a:pt x="4754" y="1337"/>
                    <a:pt x="4551" y="1337"/>
                  </a:cubicBezTo>
                  <a:cubicBezTo>
                    <a:pt x="4309" y="1337"/>
                    <a:pt x="4119" y="1423"/>
                    <a:pt x="4119" y="1714"/>
                  </a:cubicBezTo>
                  <a:cubicBezTo>
                    <a:pt x="4065" y="2195"/>
                    <a:pt x="3423" y="2945"/>
                    <a:pt x="2620" y="3427"/>
                  </a:cubicBezTo>
                  <a:cubicBezTo>
                    <a:pt x="1817" y="3855"/>
                    <a:pt x="425" y="4658"/>
                    <a:pt x="158" y="4926"/>
                  </a:cubicBezTo>
                  <a:cubicBezTo>
                    <a:pt x="1" y="5083"/>
                    <a:pt x="120" y="5350"/>
                    <a:pt x="558" y="5350"/>
                  </a:cubicBezTo>
                  <a:cubicBezTo>
                    <a:pt x="868" y="5350"/>
                    <a:pt x="1336" y="5217"/>
                    <a:pt x="1978" y="4819"/>
                  </a:cubicBezTo>
                  <a:cubicBezTo>
                    <a:pt x="2620" y="4444"/>
                    <a:pt x="2406" y="4444"/>
                    <a:pt x="2834" y="4337"/>
                  </a:cubicBezTo>
                  <a:cubicBezTo>
                    <a:pt x="3262" y="4176"/>
                    <a:pt x="3798" y="4176"/>
                    <a:pt x="4012" y="3801"/>
                  </a:cubicBezTo>
                  <a:cubicBezTo>
                    <a:pt x="4226" y="3480"/>
                    <a:pt x="4601" y="3480"/>
                    <a:pt x="5029" y="3373"/>
                  </a:cubicBezTo>
                  <a:cubicBezTo>
                    <a:pt x="5511" y="3266"/>
                    <a:pt x="6207" y="2838"/>
                    <a:pt x="6581" y="2570"/>
                  </a:cubicBezTo>
                  <a:cubicBezTo>
                    <a:pt x="6956" y="2303"/>
                    <a:pt x="8027" y="2142"/>
                    <a:pt x="8669" y="2142"/>
                  </a:cubicBezTo>
                  <a:lnTo>
                    <a:pt x="8830" y="2142"/>
                  </a:lnTo>
                  <a:cubicBezTo>
                    <a:pt x="8886" y="2137"/>
                    <a:pt x="8945" y="2135"/>
                    <a:pt x="9008" y="2135"/>
                  </a:cubicBezTo>
                  <a:cubicBezTo>
                    <a:pt x="9662" y="2135"/>
                    <a:pt x="10629" y="2379"/>
                    <a:pt x="10971" y="2624"/>
                  </a:cubicBezTo>
                  <a:cubicBezTo>
                    <a:pt x="11346" y="2891"/>
                    <a:pt x="12041" y="3266"/>
                    <a:pt x="12523" y="3373"/>
                  </a:cubicBezTo>
                  <a:cubicBezTo>
                    <a:pt x="12952" y="3480"/>
                    <a:pt x="13326" y="3480"/>
                    <a:pt x="13540" y="3855"/>
                  </a:cubicBezTo>
                  <a:cubicBezTo>
                    <a:pt x="13754" y="4176"/>
                    <a:pt x="14343" y="4176"/>
                    <a:pt x="14718" y="4337"/>
                  </a:cubicBezTo>
                  <a:cubicBezTo>
                    <a:pt x="15146" y="4497"/>
                    <a:pt x="14932" y="4444"/>
                    <a:pt x="15575" y="4819"/>
                  </a:cubicBezTo>
                  <a:cubicBezTo>
                    <a:pt x="16233" y="5227"/>
                    <a:pt x="16670" y="5366"/>
                    <a:pt x="16935" y="5366"/>
                  </a:cubicBezTo>
                  <a:cubicBezTo>
                    <a:pt x="17293" y="5366"/>
                    <a:pt x="17335" y="5110"/>
                    <a:pt x="17180" y="4926"/>
                  </a:cubicBezTo>
                  <a:cubicBezTo>
                    <a:pt x="16913" y="4658"/>
                    <a:pt x="15735" y="3908"/>
                    <a:pt x="14879" y="3427"/>
                  </a:cubicBezTo>
                  <a:cubicBezTo>
                    <a:pt x="14076" y="2998"/>
                    <a:pt x="13326" y="2356"/>
                    <a:pt x="13273" y="1821"/>
                  </a:cubicBezTo>
                  <a:cubicBezTo>
                    <a:pt x="13240" y="1498"/>
                    <a:pt x="12994" y="1389"/>
                    <a:pt x="12721" y="1389"/>
                  </a:cubicBezTo>
                  <a:cubicBezTo>
                    <a:pt x="12541" y="1389"/>
                    <a:pt x="12351" y="1436"/>
                    <a:pt x="12202" y="1500"/>
                  </a:cubicBezTo>
                  <a:cubicBezTo>
                    <a:pt x="12137" y="1516"/>
                    <a:pt x="12075" y="1524"/>
                    <a:pt x="12016" y="1524"/>
                  </a:cubicBezTo>
                  <a:cubicBezTo>
                    <a:pt x="11688" y="1524"/>
                    <a:pt x="11441" y="1290"/>
                    <a:pt x="11078" y="1018"/>
                  </a:cubicBezTo>
                  <a:cubicBezTo>
                    <a:pt x="10650" y="750"/>
                    <a:pt x="9418" y="108"/>
                    <a:pt x="8830" y="1"/>
                  </a:cubicBezTo>
                  <a:close/>
                </a:path>
              </a:pathLst>
            </a:custGeom>
            <a:solidFill>
              <a:srgbClr val="E3E9F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22"/>
            <p:cNvSpPr/>
            <p:nvPr/>
          </p:nvSpPr>
          <p:spPr>
            <a:xfrm>
              <a:off x="3464825" y="721575"/>
              <a:ext cx="431975" cy="133600"/>
            </a:xfrm>
            <a:custGeom>
              <a:avLst/>
              <a:gdLst/>
              <a:ahLst/>
              <a:cxnLst/>
              <a:rect l="l" t="t" r="r" b="b"/>
              <a:pathLst>
                <a:path w="17279" h="5344" extrusionOk="0">
                  <a:moveTo>
                    <a:pt x="8668" y="1"/>
                  </a:moveTo>
                  <a:cubicBezTo>
                    <a:pt x="8079" y="108"/>
                    <a:pt x="6901" y="697"/>
                    <a:pt x="6473" y="964"/>
                  </a:cubicBezTo>
                  <a:cubicBezTo>
                    <a:pt x="6156" y="1236"/>
                    <a:pt x="5762" y="1470"/>
                    <a:pt x="5388" y="1470"/>
                  </a:cubicBezTo>
                  <a:cubicBezTo>
                    <a:pt x="5321" y="1470"/>
                    <a:pt x="5254" y="1462"/>
                    <a:pt x="5188" y="1446"/>
                  </a:cubicBezTo>
                  <a:cubicBezTo>
                    <a:pt x="4993" y="1397"/>
                    <a:pt x="4764" y="1337"/>
                    <a:pt x="4568" y="1337"/>
                  </a:cubicBezTo>
                  <a:cubicBezTo>
                    <a:pt x="4334" y="1337"/>
                    <a:pt x="4147" y="1423"/>
                    <a:pt x="4118" y="1714"/>
                  </a:cubicBezTo>
                  <a:cubicBezTo>
                    <a:pt x="4064" y="2195"/>
                    <a:pt x="3422" y="2945"/>
                    <a:pt x="2619" y="3427"/>
                  </a:cubicBezTo>
                  <a:cubicBezTo>
                    <a:pt x="1816" y="3855"/>
                    <a:pt x="424" y="4658"/>
                    <a:pt x="157" y="4926"/>
                  </a:cubicBezTo>
                  <a:cubicBezTo>
                    <a:pt x="1" y="5081"/>
                    <a:pt x="135" y="5327"/>
                    <a:pt x="569" y="5327"/>
                  </a:cubicBezTo>
                  <a:cubicBezTo>
                    <a:pt x="881" y="5327"/>
                    <a:pt x="1349" y="5200"/>
                    <a:pt x="1977" y="4819"/>
                  </a:cubicBezTo>
                  <a:cubicBezTo>
                    <a:pt x="2619" y="4444"/>
                    <a:pt x="2458" y="4444"/>
                    <a:pt x="2833" y="4337"/>
                  </a:cubicBezTo>
                  <a:cubicBezTo>
                    <a:pt x="3261" y="4176"/>
                    <a:pt x="3797" y="4176"/>
                    <a:pt x="4011" y="3801"/>
                  </a:cubicBezTo>
                  <a:cubicBezTo>
                    <a:pt x="4225" y="3480"/>
                    <a:pt x="4600" y="3480"/>
                    <a:pt x="5081" y="3373"/>
                  </a:cubicBezTo>
                  <a:cubicBezTo>
                    <a:pt x="5510" y="3213"/>
                    <a:pt x="6206" y="2838"/>
                    <a:pt x="6580" y="2570"/>
                  </a:cubicBezTo>
                  <a:cubicBezTo>
                    <a:pt x="6916" y="2330"/>
                    <a:pt x="7810" y="2134"/>
                    <a:pt x="8454" y="2134"/>
                  </a:cubicBezTo>
                  <a:cubicBezTo>
                    <a:pt x="8529" y="2134"/>
                    <a:pt x="8601" y="2136"/>
                    <a:pt x="8668" y="2142"/>
                  </a:cubicBezTo>
                  <a:lnTo>
                    <a:pt x="8829" y="2142"/>
                  </a:lnTo>
                  <a:cubicBezTo>
                    <a:pt x="8885" y="2137"/>
                    <a:pt x="8944" y="2135"/>
                    <a:pt x="9007" y="2135"/>
                  </a:cubicBezTo>
                  <a:cubicBezTo>
                    <a:pt x="9661" y="2135"/>
                    <a:pt x="10628" y="2379"/>
                    <a:pt x="10970" y="2624"/>
                  </a:cubicBezTo>
                  <a:cubicBezTo>
                    <a:pt x="11345" y="2891"/>
                    <a:pt x="12040" y="3266"/>
                    <a:pt x="12522" y="3373"/>
                  </a:cubicBezTo>
                  <a:cubicBezTo>
                    <a:pt x="12951" y="3480"/>
                    <a:pt x="13325" y="3480"/>
                    <a:pt x="13539" y="3855"/>
                  </a:cubicBezTo>
                  <a:cubicBezTo>
                    <a:pt x="13753" y="4176"/>
                    <a:pt x="14289" y="4176"/>
                    <a:pt x="14717" y="4337"/>
                  </a:cubicBezTo>
                  <a:cubicBezTo>
                    <a:pt x="15092" y="4497"/>
                    <a:pt x="14931" y="4444"/>
                    <a:pt x="15574" y="4819"/>
                  </a:cubicBezTo>
                  <a:cubicBezTo>
                    <a:pt x="16241" y="5210"/>
                    <a:pt x="16671" y="5344"/>
                    <a:pt x="16923" y="5344"/>
                  </a:cubicBezTo>
                  <a:cubicBezTo>
                    <a:pt x="17257" y="5344"/>
                    <a:pt x="17278" y="5109"/>
                    <a:pt x="17126" y="4926"/>
                  </a:cubicBezTo>
                  <a:cubicBezTo>
                    <a:pt x="16858" y="4658"/>
                    <a:pt x="15681" y="3908"/>
                    <a:pt x="14878" y="3427"/>
                  </a:cubicBezTo>
                  <a:cubicBezTo>
                    <a:pt x="14075" y="2998"/>
                    <a:pt x="13272" y="2356"/>
                    <a:pt x="13272" y="1821"/>
                  </a:cubicBezTo>
                  <a:cubicBezTo>
                    <a:pt x="13240" y="1504"/>
                    <a:pt x="13002" y="1412"/>
                    <a:pt x="12736" y="1412"/>
                  </a:cubicBezTo>
                  <a:cubicBezTo>
                    <a:pt x="12552" y="1412"/>
                    <a:pt x="12354" y="1456"/>
                    <a:pt x="12201" y="1500"/>
                  </a:cubicBezTo>
                  <a:cubicBezTo>
                    <a:pt x="12136" y="1516"/>
                    <a:pt x="12073" y="1524"/>
                    <a:pt x="12012" y="1524"/>
                  </a:cubicBezTo>
                  <a:cubicBezTo>
                    <a:pt x="11673" y="1524"/>
                    <a:pt x="11394" y="1290"/>
                    <a:pt x="11077" y="1018"/>
                  </a:cubicBezTo>
                  <a:cubicBezTo>
                    <a:pt x="10649" y="750"/>
                    <a:pt x="9417" y="108"/>
                    <a:pt x="8829" y="1"/>
                  </a:cubicBezTo>
                  <a:close/>
                </a:path>
              </a:pathLst>
            </a:custGeom>
            <a:solidFill>
              <a:srgbClr val="E2E8F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22"/>
            <p:cNvSpPr/>
            <p:nvPr/>
          </p:nvSpPr>
          <p:spPr>
            <a:xfrm>
              <a:off x="3466175" y="721575"/>
              <a:ext cx="430625" cy="133600"/>
            </a:xfrm>
            <a:custGeom>
              <a:avLst/>
              <a:gdLst/>
              <a:ahLst/>
              <a:cxnLst/>
              <a:rect l="l" t="t" r="r" b="b"/>
              <a:pathLst>
                <a:path w="17225" h="5344" extrusionOk="0">
                  <a:moveTo>
                    <a:pt x="8614" y="1"/>
                  </a:moveTo>
                  <a:cubicBezTo>
                    <a:pt x="8025" y="108"/>
                    <a:pt x="6847" y="697"/>
                    <a:pt x="6419" y="964"/>
                  </a:cubicBezTo>
                  <a:cubicBezTo>
                    <a:pt x="6102" y="1236"/>
                    <a:pt x="5708" y="1470"/>
                    <a:pt x="5334" y="1470"/>
                  </a:cubicBezTo>
                  <a:cubicBezTo>
                    <a:pt x="5267" y="1470"/>
                    <a:pt x="5200" y="1462"/>
                    <a:pt x="5134" y="1446"/>
                  </a:cubicBezTo>
                  <a:cubicBezTo>
                    <a:pt x="4939" y="1397"/>
                    <a:pt x="4710" y="1337"/>
                    <a:pt x="4514" y="1337"/>
                  </a:cubicBezTo>
                  <a:cubicBezTo>
                    <a:pt x="4280" y="1337"/>
                    <a:pt x="4093" y="1423"/>
                    <a:pt x="4064" y="1714"/>
                  </a:cubicBezTo>
                  <a:cubicBezTo>
                    <a:pt x="4064" y="2195"/>
                    <a:pt x="3368" y="2998"/>
                    <a:pt x="2565" y="3427"/>
                  </a:cubicBezTo>
                  <a:cubicBezTo>
                    <a:pt x="1762" y="3855"/>
                    <a:pt x="424" y="4658"/>
                    <a:pt x="156" y="4926"/>
                  </a:cubicBezTo>
                  <a:cubicBezTo>
                    <a:pt x="0" y="5081"/>
                    <a:pt x="116" y="5327"/>
                    <a:pt x="545" y="5327"/>
                  </a:cubicBezTo>
                  <a:cubicBezTo>
                    <a:pt x="854" y="5327"/>
                    <a:pt x="1326" y="5200"/>
                    <a:pt x="1976" y="4819"/>
                  </a:cubicBezTo>
                  <a:cubicBezTo>
                    <a:pt x="2565" y="4444"/>
                    <a:pt x="2404" y="4444"/>
                    <a:pt x="2779" y="4283"/>
                  </a:cubicBezTo>
                  <a:cubicBezTo>
                    <a:pt x="3207" y="4176"/>
                    <a:pt x="3796" y="4176"/>
                    <a:pt x="3957" y="3801"/>
                  </a:cubicBezTo>
                  <a:cubicBezTo>
                    <a:pt x="4171" y="3480"/>
                    <a:pt x="4599" y="3480"/>
                    <a:pt x="5027" y="3320"/>
                  </a:cubicBezTo>
                  <a:cubicBezTo>
                    <a:pt x="5456" y="3213"/>
                    <a:pt x="6152" y="2784"/>
                    <a:pt x="6526" y="2570"/>
                  </a:cubicBezTo>
                  <a:cubicBezTo>
                    <a:pt x="6862" y="2330"/>
                    <a:pt x="7756" y="2134"/>
                    <a:pt x="8400" y="2134"/>
                  </a:cubicBezTo>
                  <a:cubicBezTo>
                    <a:pt x="8475" y="2134"/>
                    <a:pt x="8547" y="2136"/>
                    <a:pt x="8614" y="2142"/>
                  </a:cubicBezTo>
                  <a:lnTo>
                    <a:pt x="8775" y="2088"/>
                  </a:lnTo>
                  <a:cubicBezTo>
                    <a:pt x="9417" y="2088"/>
                    <a:pt x="10541" y="2356"/>
                    <a:pt x="10916" y="2624"/>
                  </a:cubicBezTo>
                  <a:cubicBezTo>
                    <a:pt x="11291" y="2891"/>
                    <a:pt x="11986" y="3266"/>
                    <a:pt x="12415" y="3373"/>
                  </a:cubicBezTo>
                  <a:cubicBezTo>
                    <a:pt x="12897" y="3480"/>
                    <a:pt x="13271" y="3480"/>
                    <a:pt x="13485" y="3801"/>
                  </a:cubicBezTo>
                  <a:cubicBezTo>
                    <a:pt x="13699" y="4176"/>
                    <a:pt x="14235" y="4176"/>
                    <a:pt x="14663" y="4337"/>
                  </a:cubicBezTo>
                  <a:cubicBezTo>
                    <a:pt x="15038" y="4444"/>
                    <a:pt x="14877" y="4444"/>
                    <a:pt x="15520" y="4819"/>
                  </a:cubicBezTo>
                  <a:cubicBezTo>
                    <a:pt x="16164" y="5210"/>
                    <a:pt x="16591" y="5344"/>
                    <a:pt x="16847" y="5344"/>
                  </a:cubicBezTo>
                  <a:cubicBezTo>
                    <a:pt x="17186" y="5344"/>
                    <a:pt x="17224" y="5109"/>
                    <a:pt x="17072" y="4926"/>
                  </a:cubicBezTo>
                  <a:cubicBezTo>
                    <a:pt x="16804" y="4658"/>
                    <a:pt x="15627" y="3908"/>
                    <a:pt x="14824" y="3427"/>
                  </a:cubicBezTo>
                  <a:cubicBezTo>
                    <a:pt x="14021" y="2998"/>
                    <a:pt x="13218" y="2356"/>
                    <a:pt x="13218" y="1821"/>
                  </a:cubicBezTo>
                  <a:cubicBezTo>
                    <a:pt x="13186" y="1504"/>
                    <a:pt x="12948" y="1412"/>
                    <a:pt x="12670" y="1412"/>
                  </a:cubicBezTo>
                  <a:cubicBezTo>
                    <a:pt x="12479" y="1412"/>
                    <a:pt x="12268" y="1456"/>
                    <a:pt x="12094" y="1500"/>
                  </a:cubicBezTo>
                  <a:cubicBezTo>
                    <a:pt x="12036" y="1516"/>
                    <a:pt x="11980" y="1524"/>
                    <a:pt x="11925" y="1524"/>
                  </a:cubicBezTo>
                  <a:cubicBezTo>
                    <a:pt x="11619" y="1524"/>
                    <a:pt x="11340" y="1290"/>
                    <a:pt x="11023" y="1018"/>
                  </a:cubicBezTo>
                  <a:cubicBezTo>
                    <a:pt x="10595" y="750"/>
                    <a:pt x="9363" y="108"/>
                    <a:pt x="8775" y="1"/>
                  </a:cubicBezTo>
                  <a:close/>
                </a:path>
              </a:pathLst>
            </a:custGeom>
            <a:solidFill>
              <a:srgbClr val="E1E8F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22"/>
            <p:cNvSpPr/>
            <p:nvPr/>
          </p:nvSpPr>
          <p:spPr>
            <a:xfrm>
              <a:off x="3466250" y="722925"/>
              <a:ext cx="430550" cy="132250"/>
            </a:xfrm>
            <a:custGeom>
              <a:avLst/>
              <a:gdLst/>
              <a:ahLst/>
              <a:cxnLst/>
              <a:rect l="l" t="t" r="r" b="b"/>
              <a:pathLst>
                <a:path w="17222" h="5290" extrusionOk="0">
                  <a:moveTo>
                    <a:pt x="8611" y="0"/>
                  </a:moveTo>
                  <a:cubicBezTo>
                    <a:pt x="8022" y="54"/>
                    <a:pt x="6844" y="643"/>
                    <a:pt x="6470" y="964"/>
                  </a:cubicBezTo>
                  <a:cubicBezTo>
                    <a:pt x="6108" y="1190"/>
                    <a:pt x="5708" y="1416"/>
                    <a:pt x="5334" y="1416"/>
                  </a:cubicBezTo>
                  <a:cubicBezTo>
                    <a:pt x="5265" y="1416"/>
                    <a:pt x="5198" y="1409"/>
                    <a:pt x="5131" y="1392"/>
                  </a:cubicBezTo>
                  <a:cubicBezTo>
                    <a:pt x="4953" y="1341"/>
                    <a:pt x="4713" y="1278"/>
                    <a:pt x="4506" y="1278"/>
                  </a:cubicBezTo>
                  <a:cubicBezTo>
                    <a:pt x="4278" y="1278"/>
                    <a:pt x="4089" y="1354"/>
                    <a:pt x="4061" y="1606"/>
                  </a:cubicBezTo>
                  <a:cubicBezTo>
                    <a:pt x="4061" y="2141"/>
                    <a:pt x="3365" y="2944"/>
                    <a:pt x="2562" y="3373"/>
                  </a:cubicBezTo>
                  <a:cubicBezTo>
                    <a:pt x="1759" y="3801"/>
                    <a:pt x="421" y="4604"/>
                    <a:pt x="153" y="4872"/>
                  </a:cubicBezTo>
                  <a:cubicBezTo>
                    <a:pt x="1" y="5024"/>
                    <a:pt x="109" y="5263"/>
                    <a:pt x="516" y="5263"/>
                  </a:cubicBezTo>
                  <a:cubicBezTo>
                    <a:pt x="824" y="5263"/>
                    <a:pt x="1304" y="5126"/>
                    <a:pt x="1973" y="4711"/>
                  </a:cubicBezTo>
                  <a:cubicBezTo>
                    <a:pt x="2562" y="4336"/>
                    <a:pt x="2401" y="4390"/>
                    <a:pt x="2830" y="4229"/>
                  </a:cubicBezTo>
                  <a:cubicBezTo>
                    <a:pt x="3204" y="4069"/>
                    <a:pt x="3793" y="4069"/>
                    <a:pt x="3954" y="3747"/>
                  </a:cubicBezTo>
                  <a:cubicBezTo>
                    <a:pt x="4168" y="3373"/>
                    <a:pt x="4596" y="3373"/>
                    <a:pt x="5024" y="3266"/>
                  </a:cubicBezTo>
                  <a:cubicBezTo>
                    <a:pt x="5453" y="3159"/>
                    <a:pt x="6149" y="2730"/>
                    <a:pt x="6523" y="2463"/>
                  </a:cubicBezTo>
                  <a:cubicBezTo>
                    <a:pt x="6850" y="2230"/>
                    <a:pt x="7704" y="2078"/>
                    <a:pt x="8343" y="2078"/>
                  </a:cubicBezTo>
                  <a:cubicBezTo>
                    <a:pt x="8438" y="2078"/>
                    <a:pt x="8528" y="2081"/>
                    <a:pt x="8611" y="2088"/>
                  </a:cubicBezTo>
                  <a:lnTo>
                    <a:pt x="8772" y="2034"/>
                  </a:lnTo>
                  <a:cubicBezTo>
                    <a:pt x="9414" y="2034"/>
                    <a:pt x="10538" y="2302"/>
                    <a:pt x="10913" y="2516"/>
                  </a:cubicBezTo>
                  <a:cubicBezTo>
                    <a:pt x="11288" y="2784"/>
                    <a:pt x="11983" y="3159"/>
                    <a:pt x="12412" y="3319"/>
                  </a:cubicBezTo>
                  <a:cubicBezTo>
                    <a:pt x="12894" y="3426"/>
                    <a:pt x="13268" y="3426"/>
                    <a:pt x="13482" y="3747"/>
                  </a:cubicBezTo>
                  <a:cubicBezTo>
                    <a:pt x="13696" y="4122"/>
                    <a:pt x="14232" y="4122"/>
                    <a:pt x="14660" y="4229"/>
                  </a:cubicBezTo>
                  <a:cubicBezTo>
                    <a:pt x="15035" y="4390"/>
                    <a:pt x="14874" y="4390"/>
                    <a:pt x="15463" y="4765"/>
                  </a:cubicBezTo>
                  <a:cubicBezTo>
                    <a:pt x="16131" y="5156"/>
                    <a:pt x="16571" y="5290"/>
                    <a:pt x="16834" y="5290"/>
                  </a:cubicBezTo>
                  <a:cubicBezTo>
                    <a:pt x="17183" y="5290"/>
                    <a:pt x="17221" y="5055"/>
                    <a:pt x="17069" y="4872"/>
                  </a:cubicBezTo>
                  <a:cubicBezTo>
                    <a:pt x="16801" y="4604"/>
                    <a:pt x="15624" y="3854"/>
                    <a:pt x="14821" y="3373"/>
                  </a:cubicBezTo>
                  <a:cubicBezTo>
                    <a:pt x="14018" y="2944"/>
                    <a:pt x="13215" y="2302"/>
                    <a:pt x="13161" y="1767"/>
                  </a:cubicBezTo>
                  <a:cubicBezTo>
                    <a:pt x="13161" y="1450"/>
                    <a:pt x="12936" y="1358"/>
                    <a:pt x="12664" y="1358"/>
                  </a:cubicBezTo>
                  <a:cubicBezTo>
                    <a:pt x="12476" y="1358"/>
                    <a:pt x="12265" y="1402"/>
                    <a:pt x="12091" y="1446"/>
                  </a:cubicBezTo>
                  <a:cubicBezTo>
                    <a:pt x="12033" y="1462"/>
                    <a:pt x="11977" y="1470"/>
                    <a:pt x="11922" y="1470"/>
                  </a:cubicBezTo>
                  <a:cubicBezTo>
                    <a:pt x="11616" y="1470"/>
                    <a:pt x="11337" y="1236"/>
                    <a:pt x="11020" y="964"/>
                  </a:cubicBezTo>
                  <a:cubicBezTo>
                    <a:pt x="10592" y="696"/>
                    <a:pt x="9360" y="54"/>
                    <a:pt x="8772" y="0"/>
                  </a:cubicBezTo>
                  <a:close/>
                </a:path>
              </a:pathLst>
            </a:custGeom>
            <a:solidFill>
              <a:srgbClr val="E0E7F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22"/>
            <p:cNvSpPr/>
            <p:nvPr/>
          </p:nvSpPr>
          <p:spPr>
            <a:xfrm>
              <a:off x="3466375" y="722925"/>
              <a:ext cx="430350" cy="132025"/>
            </a:xfrm>
            <a:custGeom>
              <a:avLst/>
              <a:gdLst/>
              <a:ahLst/>
              <a:cxnLst/>
              <a:rect l="l" t="t" r="r" b="b"/>
              <a:pathLst>
                <a:path w="17214" h="5281" extrusionOk="0">
                  <a:moveTo>
                    <a:pt x="8606" y="0"/>
                  </a:moveTo>
                  <a:cubicBezTo>
                    <a:pt x="8017" y="54"/>
                    <a:pt x="6839" y="643"/>
                    <a:pt x="6465" y="964"/>
                  </a:cubicBezTo>
                  <a:cubicBezTo>
                    <a:pt x="6116" y="1182"/>
                    <a:pt x="5732" y="1435"/>
                    <a:pt x="5370" y="1435"/>
                  </a:cubicBezTo>
                  <a:cubicBezTo>
                    <a:pt x="5288" y="1435"/>
                    <a:pt x="5206" y="1422"/>
                    <a:pt x="5126" y="1392"/>
                  </a:cubicBezTo>
                  <a:cubicBezTo>
                    <a:pt x="4948" y="1341"/>
                    <a:pt x="4708" y="1278"/>
                    <a:pt x="4501" y="1278"/>
                  </a:cubicBezTo>
                  <a:cubicBezTo>
                    <a:pt x="4273" y="1278"/>
                    <a:pt x="4084" y="1354"/>
                    <a:pt x="4056" y="1606"/>
                  </a:cubicBezTo>
                  <a:cubicBezTo>
                    <a:pt x="4056" y="2141"/>
                    <a:pt x="3413" y="2944"/>
                    <a:pt x="2611" y="3373"/>
                  </a:cubicBezTo>
                  <a:cubicBezTo>
                    <a:pt x="1808" y="3801"/>
                    <a:pt x="416" y="4604"/>
                    <a:pt x="148" y="4872"/>
                  </a:cubicBezTo>
                  <a:cubicBezTo>
                    <a:pt x="1" y="5049"/>
                    <a:pt x="97" y="5258"/>
                    <a:pt x="473" y="5258"/>
                  </a:cubicBezTo>
                  <a:cubicBezTo>
                    <a:pt x="780" y="5258"/>
                    <a:pt x="1272" y="5119"/>
                    <a:pt x="1968" y="4711"/>
                  </a:cubicBezTo>
                  <a:cubicBezTo>
                    <a:pt x="2557" y="4336"/>
                    <a:pt x="2396" y="4390"/>
                    <a:pt x="2825" y="4229"/>
                  </a:cubicBezTo>
                  <a:cubicBezTo>
                    <a:pt x="3199" y="4069"/>
                    <a:pt x="3788" y="4069"/>
                    <a:pt x="4002" y="3747"/>
                  </a:cubicBezTo>
                  <a:cubicBezTo>
                    <a:pt x="4163" y="3373"/>
                    <a:pt x="4591" y="3373"/>
                    <a:pt x="5019" y="3266"/>
                  </a:cubicBezTo>
                  <a:cubicBezTo>
                    <a:pt x="5448" y="3159"/>
                    <a:pt x="6144" y="2730"/>
                    <a:pt x="6518" y="2463"/>
                  </a:cubicBezTo>
                  <a:cubicBezTo>
                    <a:pt x="6893" y="2195"/>
                    <a:pt x="7964" y="2034"/>
                    <a:pt x="8606" y="2034"/>
                  </a:cubicBezTo>
                  <a:lnTo>
                    <a:pt x="8767" y="2034"/>
                  </a:lnTo>
                  <a:cubicBezTo>
                    <a:pt x="8823" y="2030"/>
                    <a:pt x="8882" y="2028"/>
                    <a:pt x="8945" y="2028"/>
                  </a:cubicBezTo>
                  <a:cubicBezTo>
                    <a:pt x="9599" y="2028"/>
                    <a:pt x="10566" y="2272"/>
                    <a:pt x="10908" y="2516"/>
                  </a:cubicBezTo>
                  <a:cubicBezTo>
                    <a:pt x="11283" y="2784"/>
                    <a:pt x="11978" y="3159"/>
                    <a:pt x="12407" y="3266"/>
                  </a:cubicBezTo>
                  <a:cubicBezTo>
                    <a:pt x="12835" y="3426"/>
                    <a:pt x="13263" y="3426"/>
                    <a:pt x="13477" y="3747"/>
                  </a:cubicBezTo>
                  <a:cubicBezTo>
                    <a:pt x="13638" y="4069"/>
                    <a:pt x="14227" y="4069"/>
                    <a:pt x="14655" y="4229"/>
                  </a:cubicBezTo>
                  <a:cubicBezTo>
                    <a:pt x="15030" y="4390"/>
                    <a:pt x="14869" y="4336"/>
                    <a:pt x="15458" y="4711"/>
                  </a:cubicBezTo>
                  <a:cubicBezTo>
                    <a:pt x="16144" y="5137"/>
                    <a:pt x="16589" y="5280"/>
                    <a:pt x="16850" y="5280"/>
                  </a:cubicBezTo>
                  <a:cubicBezTo>
                    <a:pt x="17179" y="5280"/>
                    <a:pt x="17213" y="5051"/>
                    <a:pt x="17064" y="4872"/>
                  </a:cubicBezTo>
                  <a:cubicBezTo>
                    <a:pt x="16796" y="4604"/>
                    <a:pt x="15619" y="3854"/>
                    <a:pt x="14816" y="3373"/>
                  </a:cubicBezTo>
                  <a:cubicBezTo>
                    <a:pt x="14013" y="2944"/>
                    <a:pt x="13210" y="2302"/>
                    <a:pt x="13156" y="1767"/>
                  </a:cubicBezTo>
                  <a:cubicBezTo>
                    <a:pt x="13124" y="1450"/>
                    <a:pt x="12905" y="1358"/>
                    <a:pt x="12643" y="1358"/>
                  </a:cubicBezTo>
                  <a:cubicBezTo>
                    <a:pt x="12462" y="1358"/>
                    <a:pt x="12260" y="1402"/>
                    <a:pt x="12086" y="1446"/>
                  </a:cubicBezTo>
                  <a:cubicBezTo>
                    <a:pt x="12028" y="1462"/>
                    <a:pt x="11972" y="1470"/>
                    <a:pt x="11917" y="1470"/>
                  </a:cubicBezTo>
                  <a:cubicBezTo>
                    <a:pt x="11611" y="1470"/>
                    <a:pt x="11332" y="1236"/>
                    <a:pt x="11015" y="964"/>
                  </a:cubicBezTo>
                  <a:cubicBezTo>
                    <a:pt x="10587" y="696"/>
                    <a:pt x="9355" y="54"/>
                    <a:pt x="8767" y="0"/>
                  </a:cubicBezTo>
                  <a:close/>
                </a:path>
              </a:pathLst>
            </a:custGeom>
            <a:solidFill>
              <a:srgbClr val="DFE6F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22"/>
            <p:cNvSpPr/>
            <p:nvPr/>
          </p:nvSpPr>
          <p:spPr>
            <a:xfrm>
              <a:off x="3466375" y="722925"/>
              <a:ext cx="430300" cy="131475"/>
            </a:xfrm>
            <a:custGeom>
              <a:avLst/>
              <a:gdLst/>
              <a:ahLst/>
              <a:cxnLst/>
              <a:rect l="l" t="t" r="r" b="b"/>
              <a:pathLst>
                <a:path w="17212" h="5259" extrusionOk="0">
                  <a:moveTo>
                    <a:pt x="8606" y="0"/>
                  </a:moveTo>
                  <a:cubicBezTo>
                    <a:pt x="8017" y="54"/>
                    <a:pt x="6839" y="643"/>
                    <a:pt x="6465" y="964"/>
                  </a:cubicBezTo>
                  <a:cubicBezTo>
                    <a:pt x="6094" y="1195"/>
                    <a:pt x="5684" y="1467"/>
                    <a:pt x="5303" y="1467"/>
                  </a:cubicBezTo>
                  <a:cubicBezTo>
                    <a:pt x="5243" y="1467"/>
                    <a:pt x="5184" y="1460"/>
                    <a:pt x="5126" y="1446"/>
                  </a:cubicBezTo>
                  <a:cubicBezTo>
                    <a:pt x="4939" y="1365"/>
                    <a:pt x="4685" y="1285"/>
                    <a:pt x="4477" y="1285"/>
                  </a:cubicBezTo>
                  <a:cubicBezTo>
                    <a:pt x="4270" y="1285"/>
                    <a:pt x="4109" y="1365"/>
                    <a:pt x="4109" y="1606"/>
                  </a:cubicBezTo>
                  <a:cubicBezTo>
                    <a:pt x="4056" y="2141"/>
                    <a:pt x="3413" y="2944"/>
                    <a:pt x="2611" y="3373"/>
                  </a:cubicBezTo>
                  <a:cubicBezTo>
                    <a:pt x="1808" y="3801"/>
                    <a:pt x="416" y="4604"/>
                    <a:pt x="148" y="4872"/>
                  </a:cubicBezTo>
                  <a:cubicBezTo>
                    <a:pt x="1" y="5049"/>
                    <a:pt x="113" y="5258"/>
                    <a:pt x="495" y="5258"/>
                  </a:cubicBezTo>
                  <a:cubicBezTo>
                    <a:pt x="806" y="5258"/>
                    <a:pt x="1296" y="5119"/>
                    <a:pt x="1968" y="4711"/>
                  </a:cubicBezTo>
                  <a:cubicBezTo>
                    <a:pt x="2611" y="4336"/>
                    <a:pt x="2396" y="4336"/>
                    <a:pt x="2825" y="4229"/>
                  </a:cubicBezTo>
                  <a:cubicBezTo>
                    <a:pt x="3199" y="4069"/>
                    <a:pt x="3788" y="4069"/>
                    <a:pt x="4002" y="3747"/>
                  </a:cubicBezTo>
                  <a:cubicBezTo>
                    <a:pt x="4216" y="3373"/>
                    <a:pt x="4591" y="3373"/>
                    <a:pt x="5019" y="3266"/>
                  </a:cubicBezTo>
                  <a:cubicBezTo>
                    <a:pt x="5448" y="3159"/>
                    <a:pt x="6144" y="2730"/>
                    <a:pt x="6518" y="2463"/>
                  </a:cubicBezTo>
                  <a:cubicBezTo>
                    <a:pt x="6893" y="2195"/>
                    <a:pt x="7964" y="2034"/>
                    <a:pt x="8606" y="2034"/>
                  </a:cubicBezTo>
                  <a:lnTo>
                    <a:pt x="8767" y="2034"/>
                  </a:lnTo>
                  <a:cubicBezTo>
                    <a:pt x="8823" y="2030"/>
                    <a:pt x="8882" y="2028"/>
                    <a:pt x="8945" y="2028"/>
                  </a:cubicBezTo>
                  <a:cubicBezTo>
                    <a:pt x="9599" y="2028"/>
                    <a:pt x="10566" y="2272"/>
                    <a:pt x="10908" y="2516"/>
                  </a:cubicBezTo>
                  <a:cubicBezTo>
                    <a:pt x="11283" y="2784"/>
                    <a:pt x="11978" y="3159"/>
                    <a:pt x="12407" y="3266"/>
                  </a:cubicBezTo>
                  <a:cubicBezTo>
                    <a:pt x="12835" y="3373"/>
                    <a:pt x="13263" y="3373"/>
                    <a:pt x="13477" y="3747"/>
                  </a:cubicBezTo>
                  <a:cubicBezTo>
                    <a:pt x="13638" y="4069"/>
                    <a:pt x="14227" y="4069"/>
                    <a:pt x="14655" y="4229"/>
                  </a:cubicBezTo>
                  <a:cubicBezTo>
                    <a:pt x="15030" y="4390"/>
                    <a:pt x="14869" y="4336"/>
                    <a:pt x="15458" y="4711"/>
                  </a:cubicBezTo>
                  <a:cubicBezTo>
                    <a:pt x="16155" y="5119"/>
                    <a:pt x="16603" y="5258"/>
                    <a:pt x="16862" y="5258"/>
                  </a:cubicBezTo>
                  <a:cubicBezTo>
                    <a:pt x="17180" y="5258"/>
                    <a:pt x="17211" y="5049"/>
                    <a:pt x="17064" y="4872"/>
                  </a:cubicBezTo>
                  <a:cubicBezTo>
                    <a:pt x="16796" y="4604"/>
                    <a:pt x="15565" y="3854"/>
                    <a:pt x="14762" y="3426"/>
                  </a:cubicBezTo>
                  <a:cubicBezTo>
                    <a:pt x="13959" y="2998"/>
                    <a:pt x="13210" y="2302"/>
                    <a:pt x="13156" y="1767"/>
                  </a:cubicBezTo>
                  <a:cubicBezTo>
                    <a:pt x="13124" y="1450"/>
                    <a:pt x="12905" y="1358"/>
                    <a:pt x="12643" y="1358"/>
                  </a:cubicBezTo>
                  <a:cubicBezTo>
                    <a:pt x="12462" y="1358"/>
                    <a:pt x="12260" y="1402"/>
                    <a:pt x="12086" y="1446"/>
                  </a:cubicBezTo>
                  <a:cubicBezTo>
                    <a:pt x="12016" y="1475"/>
                    <a:pt x="11948" y="1489"/>
                    <a:pt x="11881" y="1489"/>
                  </a:cubicBezTo>
                  <a:cubicBezTo>
                    <a:pt x="11590" y="1489"/>
                    <a:pt x="11320" y="1235"/>
                    <a:pt x="11015" y="1017"/>
                  </a:cubicBezTo>
                  <a:cubicBezTo>
                    <a:pt x="10587" y="696"/>
                    <a:pt x="9355" y="107"/>
                    <a:pt x="8767" y="0"/>
                  </a:cubicBezTo>
                  <a:close/>
                </a:path>
              </a:pathLst>
            </a:custGeom>
            <a:solidFill>
              <a:srgbClr val="DEE5F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22"/>
            <p:cNvSpPr/>
            <p:nvPr/>
          </p:nvSpPr>
          <p:spPr>
            <a:xfrm>
              <a:off x="3466375" y="722925"/>
              <a:ext cx="428950" cy="131475"/>
            </a:xfrm>
            <a:custGeom>
              <a:avLst/>
              <a:gdLst/>
              <a:ahLst/>
              <a:cxnLst/>
              <a:rect l="l" t="t" r="r" b="b"/>
              <a:pathLst>
                <a:path w="17158" h="5259" extrusionOk="0">
                  <a:moveTo>
                    <a:pt x="8606" y="0"/>
                  </a:moveTo>
                  <a:cubicBezTo>
                    <a:pt x="8017" y="107"/>
                    <a:pt x="6893" y="696"/>
                    <a:pt x="6465" y="964"/>
                  </a:cubicBezTo>
                  <a:cubicBezTo>
                    <a:pt x="6141" y="1195"/>
                    <a:pt x="5697" y="1467"/>
                    <a:pt x="5306" y="1467"/>
                  </a:cubicBezTo>
                  <a:cubicBezTo>
                    <a:pt x="5244" y="1467"/>
                    <a:pt x="5184" y="1460"/>
                    <a:pt x="5126" y="1446"/>
                  </a:cubicBezTo>
                  <a:cubicBezTo>
                    <a:pt x="4931" y="1390"/>
                    <a:pt x="4662" y="1305"/>
                    <a:pt x="4450" y="1305"/>
                  </a:cubicBezTo>
                  <a:cubicBezTo>
                    <a:pt x="4256" y="1305"/>
                    <a:pt x="4109" y="1376"/>
                    <a:pt x="4109" y="1606"/>
                  </a:cubicBezTo>
                  <a:cubicBezTo>
                    <a:pt x="4056" y="2141"/>
                    <a:pt x="3413" y="2944"/>
                    <a:pt x="2611" y="3373"/>
                  </a:cubicBezTo>
                  <a:cubicBezTo>
                    <a:pt x="1808" y="3801"/>
                    <a:pt x="416" y="4604"/>
                    <a:pt x="148" y="4872"/>
                  </a:cubicBezTo>
                  <a:cubicBezTo>
                    <a:pt x="1" y="5049"/>
                    <a:pt x="113" y="5258"/>
                    <a:pt x="495" y="5258"/>
                  </a:cubicBezTo>
                  <a:cubicBezTo>
                    <a:pt x="806" y="5258"/>
                    <a:pt x="1296" y="5119"/>
                    <a:pt x="1968" y="4711"/>
                  </a:cubicBezTo>
                  <a:cubicBezTo>
                    <a:pt x="2611" y="4336"/>
                    <a:pt x="2450" y="4336"/>
                    <a:pt x="2825" y="4176"/>
                  </a:cubicBezTo>
                  <a:cubicBezTo>
                    <a:pt x="3253" y="4069"/>
                    <a:pt x="3788" y="4069"/>
                    <a:pt x="4002" y="3694"/>
                  </a:cubicBezTo>
                  <a:cubicBezTo>
                    <a:pt x="4216" y="3373"/>
                    <a:pt x="4591" y="3373"/>
                    <a:pt x="5019" y="3266"/>
                  </a:cubicBezTo>
                  <a:cubicBezTo>
                    <a:pt x="5448" y="3159"/>
                    <a:pt x="6144" y="2677"/>
                    <a:pt x="6518" y="2463"/>
                  </a:cubicBezTo>
                  <a:cubicBezTo>
                    <a:pt x="6893" y="2195"/>
                    <a:pt x="7964" y="2034"/>
                    <a:pt x="8606" y="2034"/>
                  </a:cubicBezTo>
                  <a:lnTo>
                    <a:pt x="8820" y="1981"/>
                  </a:lnTo>
                  <a:cubicBezTo>
                    <a:pt x="9409" y="1981"/>
                    <a:pt x="10533" y="2249"/>
                    <a:pt x="10908" y="2516"/>
                  </a:cubicBezTo>
                  <a:cubicBezTo>
                    <a:pt x="11283" y="2784"/>
                    <a:pt x="11978" y="3159"/>
                    <a:pt x="12407" y="3266"/>
                  </a:cubicBezTo>
                  <a:cubicBezTo>
                    <a:pt x="12835" y="3373"/>
                    <a:pt x="13263" y="3373"/>
                    <a:pt x="13477" y="3747"/>
                  </a:cubicBezTo>
                  <a:cubicBezTo>
                    <a:pt x="13638" y="4069"/>
                    <a:pt x="14227" y="4069"/>
                    <a:pt x="14602" y="4229"/>
                  </a:cubicBezTo>
                  <a:cubicBezTo>
                    <a:pt x="15030" y="4336"/>
                    <a:pt x="14869" y="4336"/>
                    <a:pt x="15458" y="4711"/>
                  </a:cubicBezTo>
                  <a:cubicBezTo>
                    <a:pt x="16155" y="5119"/>
                    <a:pt x="16593" y="5258"/>
                    <a:pt x="16839" y="5258"/>
                  </a:cubicBezTo>
                  <a:cubicBezTo>
                    <a:pt x="17143" y="5258"/>
                    <a:pt x="17158" y="5049"/>
                    <a:pt x="17010" y="4872"/>
                  </a:cubicBezTo>
                  <a:cubicBezTo>
                    <a:pt x="16743" y="4604"/>
                    <a:pt x="15565" y="3854"/>
                    <a:pt x="14762" y="3426"/>
                  </a:cubicBezTo>
                  <a:cubicBezTo>
                    <a:pt x="13959" y="2998"/>
                    <a:pt x="13156" y="2302"/>
                    <a:pt x="13156" y="1767"/>
                  </a:cubicBezTo>
                  <a:cubicBezTo>
                    <a:pt x="13126" y="1467"/>
                    <a:pt x="12928" y="1368"/>
                    <a:pt x="12684" y="1368"/>
                  </a:cubicBezTo>
                  <a:cubicBezTo>
                    <a:pt x="12493" y="1368"/>
                    <a:pt x="12274" y="1429"/>
                    <a:pt x="12086" y="1499"/>
                  </a:cubicBezTo>
                  <a:cubicBezTo>
                    <a:pt x="12035" y="1514"/>
                    <a:pt x="11985" y="1520"/>
                    <a:pt x="11936" y="1520"/>
                  </a:cubicBezTo>
                  <a:cubicBezTo>
                    <a:pt x="11622" y="1520"/>
                    <a:pt x="11332" y="1249"/>
                    <a:pt x="10961" y="1017"/>
                  </a:cubicBezTo>
                  <a:cubicBezTo>
                    <a:pt x="10587" y="696"/>
                    <a:pt x="9355" y="107"/>
                    <a:pt x="8767" y="0"/>
                  </a:cubicBezTo>
                  <a:close/>
                </a:path>
              </a:pathLst>
            </a:custGeom>
            <a:solidFill>
              <a:srgbClr val="DDE5F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3" name="Google Shape;943;p22"/>
            <p:cNvSpPr/>
            <p:nvPr/>
          </p:nvSpPr>
          <p:spPr>
            <a:xfrm>
              <a:off x="3466500" y="722925"/>
              <a:ext cx="428825" cy="131475"/>
            </a:xfrm>
            <a:custGeom>
              <a:avLst/>
              <a:gdLst/>
              <a:ahLst/>
              <a:cxnLst/>
              <a:rect l="l" t="t" r="r" b="b"/>
              <a:pathLst>
                <a:path w="17153" h="5259" extrusionOk="0">
                  <a:moveTo>
                    <a:pt x="8601" y="0"/>
                  </a:moveTo>
                  <a:cubicBezTo>
                    <a:pt x="8012" y="107"/>
                    <a:pt x="6888" y="696"/>
                    <a:pt x="6460" y="964"/>
                  </a:cubicBezTo>
                  <a:cubicBezTo>
                    <a:pt x="6136" y="1195"/>
                    <a:pt x="5692" y="1467"/>
                    <a:pt x="5301" y="1467"/>
                  </a:cubicBezTo>
                  <a:cubicBezTo>
                    <a:pt x="5239" y="1467"/>
                    <a:pt x="5179" y="1460"/>
                    <a:pt x="5121" y="1446"/>
                  </a:cubicBezTo>
                  <a:cubicBezTo>
                    <a:pt x="4926" y="1390"/>
                    <a:pt x="4672" y="1305"/>
                    <a:pt x="4466" y="1305"/>
                  </a:cubicBezTo>
                  <a:cubicBezTo>
                    <a:pt x="4278" y="1305"/>
                    <a:pt x="4130" y="1376"/>
                    <a:pt x="4104" y="1606"/>
                  </a:cubicBezTo>
                  <a:cubicBezTo>
                    <a:pt x="4051" y="2141"/>
                    <a:pt x="3408" y="2944"/>
                    <a:pt x="2606" y="3373"/>
                  </a:cubicBezTo>
                  <a:cubicBezTo>
                    <a:pt x="1856" y="3801"/>
                    <a:pt x="411" y="4604"/>
                    <a:pt x="143" y="4872"/>
                  </a:cubicBezTo>
                  <a:cubicBezTo>
                    <a:pt x="1" y="5042"/>
                    <a:pt x="101" y="5228"/>
                    <a:pt x="458" y="5228"/>
                  </a:cubicBezTo>
                  <a:cubicBezTo>
                    <a:pt x="774" y="5228"/>
                    <a:pt x="1289" y="5084"/>
                    <a:pt x="2017" y="4657"/>
                  </a:cubicBezTo>
                  <a:cubicBezTo>
                    <a:pt x="2606" y="4336"/>
                    <a:pt x="2445" y="4336"/>
                    <a:pt x="2820" y="4176"/>
                  </a:cubicBezTo>
                  <a:cubicBezTo>
                    <a:pt x="3248" y="4069"/>
                    <a:pt x="3783" y="4069"/>
                    <a:pt x="3997" y="3694"/>
                  </a:cubicBezTo>
                  <a:cubicBezTo>
                    <a:pt x="4211" y="3373"/>
                    <a:pt x="4586" y="3373"/>
                    <a:pt x="5014" y="3266"/>
                  </a:cubicBezTo>
                  <a:cubicBezTo>
                    <a:pt x="5443" y="3159"/>
                    <a:pt x="6139" y="2677"/>
                    <a:pt x="6513" y="2409"/>
                  </a:cubicBezTo>
                  <a:cubicBezTo>
                    <a:pt x="6848" y="2218"/>
                    <a:pt x="7740" y="2026"/>
                    <a:pt x="8385" y="2026"/>
                  </a:cubicBezTo>
                  <a:cubicBezTo>
                    <a:pt x="8461" y="2026"/>
                    <a:pt x="8533" y="2029"/>
                    <a:pt x="8601" y="2034"/>
                  </a:cubicBezTo>
                  <a:lnTo>
                    <a:pt x="8815" y="1981"/>
                  </a:lnTo>
                  <a:cubicBezTo>
                    <a:pt x="9404" y="1981"/>
                    <a:pt x="10528" y="2249"/>
                    <a:pt x="10903" y="2516"/>
                  </a:cubicBezTo>
                  <a:cubicBezTo>
                    <a:pt x="11278" y="2730"/>
                    <a:pt x="11973" y="3159"/>
                    <a:pt x="12402" y="3266"/>
                  </a:cubicBezTo>
                  <a:cubicBezTo>
                    <a:pt x="12830" y="3373"/>
                    <a:pt x="13258" y="3373"/>
                    <a:pt x="13419" y="3694"/>
                  </a:cubicBezTo>
                  <a:cubicBezTo>
                    <a:pt x="13633" y="4069"/>
                    <a:pt x="14222" y="4069"/>
                    <a:pt x="14597" y="4229"/>
                  </a:cubicBezTo>
                  <a:cubicBezTo>
                    <a:pt x="15025" y="4336"/>
                    <a:pt x="14864" y="4336"/>
                    <a:pt x="15453" y="4711"/>
                  </a:cubicBezTo>
                  <a:cubicBezTo>
                    <a:pt x="16126" y="5119"/>
                    <a:pt x="16561" y="5258"/>
                    <a:pt x="16813" y="5258"/>
                  </a:cubicBezTo>
                  <a:cubicBezTo>
                    <a:pt x="17122" y="5258"/>
                    <a:pt x="17153" y="5049"/>
                    <a:pt x="17005" y="4872"/>
                  </a:cubicBezTo>
                  <a:cubicBezTo>
                    <a:pt x="16738" y="4604"/>
                    <a:pt x="15560" y="3854"/>
                    <a:pt x="14757" y="3426"/>
                  </a:cubicBezTo>
                  <a:cubicBezTo>
                    <a:pt x="13954" y="2998"/>
                    <a:pt x="13151" y="2302"/>
                    <a:pt x="13151" y="1767"/>
                  </a:cubicBezTo>
                  <a:cubicBezTo>
                    <a:pt x="13122" y="1476"/>
                    <a:pt x="12935" y="1390"/>
                    <a:pt x="12701" y="1390"/>
                  </a:cubicBezTo>
                  <a:cubicBezTo>
                    <a:pt x="12505" y="1390"/>
                    <a:pt x="12276" y="1450"/>
                    <a:pt x="12081" y="1499"/>
                  </a:cubicBezTo>
                  <a:cubicBezTo>
                    <a:pt x="12030" y="1514"/>
                    <a:pt x="11980" y="1520"/>
                    <a:pt x="11931" y="1520"/>
                  </a:cubicBezTo>
                  <a:cubicBezTo>
                    <a:pt x="11617" y="1520"/>
                    <a:pt x="11327" y="1249"/>
                    <a:pt x="10956" y="1017"/>
                  </a:cubicBezTo>
                  <a:cubicBezTo>
                    <a:pt x="10582" y="696"/>
                    <a:pt x="9350" y="107"/>
                    <a:pt x="8762" y="0"/>
                  </a:cubicBezTo>
                  <a:close/>
                </a:path>
              </a:pathLst>
            </a:custGeom>
            <a:solidFill>
              <a:srgbClr val="DCE4F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4" name="Google Shape;944;p22"/>
            <p:cNvSpPr/>
            <p:nvPr/>
          </p:nvSpPr>
          <p:spPr>
            <a:xfrm>
              <a:off x="3466500" y="722925"/>
              <a:ext cx="428700" cy="130725"/>
            </a:xfrm>
            <a:custGeom>
              <a:avLst/>
              <a:gdLst/>
              <a:ahLst/>
              <a:cxnLst/>
              <a:rect l="l" t="t" r="r" b="b"/>
              <a:pathLst>
                <a:path w="17148" h="5229" extrusionOk="0">
                  <a:moveTo>
                    <a:pt x="8601" y="0"/>
                  </a:moveTo>
                  <a:cubicBezTo>
                    <a:pt x="8012" y="107"/>
                    <a:pt x="6888" y="696"/>
                    <a:pt x="6460" y="964"/>
                  </a:cubicBezTo>
                  <a:cubicBezTo>
                    <a:pt x="6136" y="1195"/>
                    <a:pt x="5692" y="1467"/>
                    <a:pt x="5301" y="1467"/>
                  </a:cubicBezTo>
                  <a:cubicBezTo>
                    <a:pt x="5239" y="1467"/>
                    <a:pt x="5179" y="1460"/>
                    <a:pt x="5121" y="1446"/>
                  </a:cubicBezTo>
                  <a:cubicBezTo>
                    <a:pt x="4926" y="1390"/>
                    <a:pt x="4672" y="1305"/>
                    <a:pt x="4466" y="1305"/>
                  </a:cubicBezTo>
                  <a:cubicBezTo>
                    <a:pt x="4278" y="1305"/>
                    <a:pt x="4130" y="1376"/>
                    <a:pt x="4104" y="1606"/>
                  </a:cubicBezTo>
                  <a:cubicBezTo>
                    <a:pt x="4051" y="2141"/>
                    <a:pt x="3462" y="2944"/>
                    <a:pt x="2659" y="3373"/>
                  </a:cubicBezTo>
                  <a:cubicBezTo>
                    <a:pt x="1856" y="3801"/>
                    <a:pt x="411" y="4604"/>
                    <a:pt x="143" y="4872"/>
                  </a:cubicBezTo>
                  <a:cubicBezTo>
                    <a:pt x="1" y="5042"/>
                    <a:pt x="101" y="5228"/>
                    <a:pt x="458" y="5228"/>
                  </a:cubicBezTo>
                  <a:cubicBezTo>
                    <a:pt x="774" y="5228"/>
                    <a:pt x="1289" y="5084"/>
                    <a:pt x="2017" y="4657"/>
                  </a:cubicBezTo>
                  <a:cubicBezTo>
                    <a:pt x="2606" y="4283"/>
                    <a:pt x="2445" y="4336"/>
                    <a:pt x="2820" y="4176"/>
                  </a:cubicBezTo>
                  <a:cubicBezTo>
                    <a:pt x="3248" y="4015"/>
                    <a:pt x="3783" y="4015"/>
                    <a:pt x="3997" y="3694"/>
                  </a:cubicBezTo>
                  <a:cubicBezTo>
                    <a:pt x="4211" y="3373"/>
                    <a:pt x="4586" y="3373"/>
                    <a:pt x="5068" y="3266"/>
                  </a:cubicBezTo>
                  <a:cubicBezTo>
                    <a:pt x="5496" y="3105"/>
                    <a:pt x="6139" y="2677"/>
                    <a:pt x="6513" y="2409"/>
                  </a:cubicBezTo>
                  <a:cubicBezTo>
                    <a:pt x="6840" y="2176"/>
                    <a:pt x="7694" y="2024"/>
                    <a:pt x="8333" y="2024"/>
                  </a:cubicBezTo>
                  <a:cubicBezTo>
                    <a:pt x="8428" y="2024"/>
                    <a:pt x="8518" y="2028"/>
                    <a:pt x="8601" y="2034"/>
                  </a:cubicBezTo>
                  <a:lnTo>
                    <a:pt x="8815" y="1981"/>
                  </a:lnTo>
                  <a:cubicBezTo>
                    <a:pt x="8859" y="1977"/>
                    <a:pt x="8907" y="1975"/>
                    <a:pt x="8956" y="1975"/>
                  </a:cubicBezTo>
                  <a:cubicBezTo>
                    <a:pt x="9568" y="1975"/>
                    <a:pt x="10556" y="2265"/>
                    <a:pt x="10903" y="2463"/>
                  </a:cubicBezTo>
                  <a:cubicBezTo>
                    <a:pt x="11278" y="2730"/>
                    <a:pt x="11973" y="3159"/>
                    <a:pt x="12402" y="3266"/>
                  </a:cubicBezTo>
                  <a:cubicBezTo>
                    <a:pt x="12830" y="3373"/>
                    <a:pt x="13258" y="3373"/>
                    <a:pt x="13419" y="3694"/>
                  </a:cubicBezTo>
                  <a:cubicBezTo>
                    <a:pt x="13633" y="4069"/>
                    <a:pt x="14222" y="4069"/>
                    <a:pt x="14597" y="4176"/>
                  </a:cubicBezTo>
                  <a:cubicBezTo>
                    <a:pt x="15025" y="4336"/>
                    <a:pt x="14811" y="4336"/>
                    <a:pt x="15453" y="4657"/>
                  </a:cubicBezTo>
                  <a:cubicBezTo>
                    <a:pt x="16155" y="5084"/>
                    <a:pt x="16599" y="5228"/>
                    <a:pt x="16845" y="5228"/>
                  </a:cubicBezTo>
                  <a:cubicBezTo>
                    <a:pt x="17124" y="5228"/>
                    <a:pt x="17148" y="5042"/>
                    <a:pt x="17005" y="4872"/>
                  </a:cubicBezTo>
                  <a:cubicBezTo>
                    <a:pt x="16738" y="4604"/>
                    <a:pt x="15560" y="3854"/>
                    <a:pt x="14757" y="3426"/>
                  </a:cubicBezTo>
                  <a:cubicBezTo>
                    <a:pt x="13954" y="2998"/>
                    <a:pt x="13151" y="2302"/>
                    <a:pt x="13098" y="1767"/>
                  </a:cubicBezTo>
                  <a:cubicBezTo>
                    <a:pt x="13098" y="1490"/>
                    <a:pt x="12886" y="1408"/>
                    <a:pt x="12635" y="1408"/>
                  </a:cubicBezTo>
                  <a:cubicBezTo>
                    <a:pt x="12449" y="1408"/>
                    <a:pt x="12240" y="1453"/>
                    <a:pt x="12081" y="1499"/>
                  </a:cubicBezTo>
                  <a:cubicBezTo>
                    <a:pt x="12030" y="1514"/>
                    <a:pt x="11980" y="1520"/>
                    <a:pt x="11931" y="1520"/>
                  </a:cubicBezTo>
                  <a:cubicBezTo>
                    <a:pt x="11617" y="1520"/>
                    <a:pt x="11327" y="1249"/>
                    <a:pt x="10956" y="1017"/>
                  </a:cubicBezTo>
                  <a:cubicBezTo>
                    <a:pt x="10582" y="750"/>
                    <a:pt x="9350" y="107"/>
                    <a:pt x="8762" y="54"/>
                  </a:cubicBezTo>
                  <a:lnTo>
                    <a:pt x="8601" y="0"/>
                  </a:lnTo>
                  <a:close/>
                </a:path>
              </a:pathLst>
            </a:custGeom>
            <a:solidFill>
              <a:srgbClr val="DBE3F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5" name="Google Shape;945;p22"/>
            <p:cNvSpPr/>
            <p:nvPr/>
          </p:nvSpPr>
          <p:spPr>
            <a:xfrm>
              <a:off x="3467850" y="724250"/>
              <a:ext cx="427350" cy="129400"/>
            </a:xfrm>
            <a:custGeom>
              <a:avLst/>
              <a:gdLst/>
              <a:ahLst/>
              <a:cxnLst/>
              <a:rect l="l" t="t" r="r" b="b"/>
              <a:pathLst>
                <a:path w="17094" h="5176" extrusionOk="0">
                  <a:moveTo>
                    <a:pt x="8547" y="1"/>
                  </a:moveTo>
                  <a:cubicBezTo>
                    <a:pt x="7958" y="54"/>
                    <a:pt x="6834" y="643"/>
                    <a:pt x="6459" y="911"/>
                  </a:cubicBezTo>
                  <a:cubicBezTo>
                    <a:pt x="6089" y="1142"/>
                    <a:pt x="5639" y="1414"/>
                    <a:pt x="5247" y="1414"/>
                  </a:cubicBezTo>
                  <a:cubicBezTo>
                    <a:pt x="5185" y="1414"/>
                    <a:pt x="5125" y="1407"/>
                    <a:pt x="5067" y="1393"/>
                  </a:cubicBezTo>
                  <a:cubicBezTo>
                    <a:pt x="4872" y="1337"/>
                    <a:pt x="4618" y="1252"/>
                    <a:pt x="4412" y="1252"/>
                  </a:cubicBezTo>
                  <a:cubicBezTo>
                    <a:pt x="4224" y="1252"/>
                    <a:pt x="4076" y="1323"/>
                    <a:pt x="4050" y="1553"/>
                  </a:cubicBezTo>
                  <a:cubicBezTo>
                    <a:pt x="4050" y="2088"/>
                    <a:pt x="3408" y="2891"/>
                    <a:pt x="2605" y="3320"/>
                  </a:cubicBezTo>
                  <a:cubicBezTo>
                    <a:pt x="1802" y="3748"/>
                    <a:pt x="357" y="4551"/>
                    <a:pt x="143" y="4819"/>
                  </a:cubicBezTo>
                  <a:cubicBezTo>
                    <a:pt x="0" y="4989"/>
                    <a:pt x="100" y="5175"/>
                    <a:pt x="450" y="5175"/>
                  </a:cubicBezTo>
                  <a:cubicBezTo>
                    <a:pt x="758" y="5175"/>
                    <a:pt x="1260" y="5031"/>
                    <a:pt x="1963" y="4604"/>
                  </a:cubicBezTo>
                  <a:cubicBezTo>
                    <a:pt x="2552" y="4230"/>
                    <a:pt x="2391" y="4230"/>
                    <a:pt x="2819" y="4123"/>
                  </a:cubicBezTo>
                  <a:cubicBezTo>
                    <a:pt x="3194" y="3962"/>
                    <a:pt x="3783" y="3962"/>
                    <a:pt x="3943" y="3641"/>
                  </a:cubicBezTo>
                  <a:cubicBezTo>
                    <a:pt x="4157" y="3266"/>
                    <a:pt x="4586" y="3266"/>
                    <a:pt x="5014" y="3159"/>
                  </a:cubicBezTo>
                  <a:cubicBezTo>
                    <a:pt x="5442" y="3052"/>
                    <a:pt x="6085" y="2624"/>
                    <a:pt x="6459" y="2356"/>
                  </a:cubicBezTo>
                  <a:cubicBezTo>
                    <a:pt x="6834" y="2088"/>
                    <a:pt x="7905" y="1928"/>
                    <a:pt x="8547" y="1928"/>
                  </a:cubicBezTo>
                  <a:lnTo>
                    <a:pt x="8761" y="1928"/>
                  </a:lnTo>
                  <a:cubicBezTo>
                    <a:pt x="8812" y="1923"/>
                    <a:pt x="8868" y="1921"/>
                    <a:pt x="8926" y="1921"/>
                  </a:cubicBezTo>
                  <a:cubicBezTo>
                    <a:pt x="9540" y="1921"/>
                    <a:pt x="10507" y="2165"/>
                    <a:pt x="10849" y="2410"/>
                  </a:cubicBezTo>
                  <a:cubicBezTo>
                    <a:pt x="11224" y="2677"/>
                    <a:pt x="11919" y="3106"/>
                    <a:pt x="12348" y="3213"/>
                  </a:cubicBezTo>
                  <a:cubicBezTo>
                    <a:pt x="12776" y="3320"/>
                    <a:pt x="13204" y="3320"/>
                    <a:pt x="13365" y="3641"/>
                  </a:cubicBezTo>
                  <a:cubicBezTo>
                    <a:pt x="13579" y="3962"/>
                    <a:pt x="14168" y="3962"/>
                    <a:pt x="14543" y="4123"/>
                  </a:cubicBezTo>
                  <a:cubicBezTo>
                    <a:pt x="14917" y="4283"/>
                    <a:pt x="14757" y="4230"/>
                    <a:pt x="15399" y="4604"/>
                  </a:cubicBezTo>
                  <a:cubicBezTo>
                    <a:pt x="16101" y="5031"/>
                    <a:pt x="16545" y="5175"/>
                    <a:pt x="16791" y="5175"/>
                  </a:cubicBezTo>
                  <a:cubicBezTo>
                    <a:pt x="17070" y="5175"/>
                    <a:pt x="17094" y="4989"/>
                    <a:pt x="16951" y="4819"/>
                  </a:cubicBezTo>
                  <a:cubicBezTo>
                    <a:pt x="16684" y="4551"/>
                    <a:pt x="15453" y="3801"/>
                    <a:pt x="14650" y="3373"/>
                  </a:cubicBezTo>
                  <a:cubicBezTo>
                    <a:pt x="13900" y="2945"/>
                    <a:pt x="13097" y="2249"/>
                    <a:pt x="13044" y="1714"/>
                  </a:cubicBezTo>
                  <a:cubicBezTo>
                    <a:pt x="13044" y="1437"/>
                    <a:pt x="12832" y="1355"/>
                    <a:pt x="12581" y="1355"/>
                  </a:cubicBezTo>
                  <a:cubicBezTo>
                    <a:pt x="12395" y="1355"/>
                    <a:pt x="12186" y="1400"/>
                    <a:pt x="12027" y="1446"/>
                  </a:cubicBezTo>
                  <a:cubicBezTo>
                    <a:pt x="11969" y="1461"/>
                    <a:pt x="11914" y="1467"/>
                    <a:pt x="11861" y="1467"/>
                  </a:cubicBezTo>
                  <a:cubicBezTo>
                    <a:pt x="11523" y="1467"/>
                    <a:pt x="11273" y="1196"/>
                    <a:pt x="10902" y="964"/>
                  </a:cubicBezTo>
                  <a:cubicBezTo>
                    <a:pt x="10528" y="697"/>
                    <a:pt x="9296" y="54"/>
                    <a:pt x="8708" y="1"/>
                  </a:cubicBezTo>
                  <a:close/>
                </a:path>
              </a:pathLst>
            </a:custGeom>
            <a:solidFill>
              <a:srgbClr val="DAE2F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6" name="Google Shape;946;p22"/>
            <p:cNvSpPr/>
            <p:nvPr/>
          </p:nvSpPr>
          <p:spPr>
            <a:xfrm>
              <a:off x="3467900" y="724250"/>
              <a:ext cx="427250" cy="129525"/>
            </a:xfrm>
            <a:custGeom>
              <a:avLst/>
              <a:gdLst/>
              <a:ahLst/>
              <a:cxnLst/>
              <a:rect l="l" t="t" r="r" b="b"/>
              <a:pathLst>
                <a:path w="17090" h="5181" extrusionOk="0">
                  <a:moveTo>
                    <a:pt x="8545" y="1"/>
                  </a:moveTo>
                  <a:cubicBezTo>
                    <a:pt x="7956" y="54"/>
                    <a:pt x="6832" y="643"/>
                    <a:pt x="6457" y="911"/>
                  </a:cubicBezTo>
                  <a:cubicBezTo>
                    <a:pt x="6095" y="1183"/>
                    <a:pt x="5655" y="1417"/>
                    <a:pt x="5269" y="1417"/>
                  </a:cubicBezTo>
                  <a:cubicBezTo>
                    <a:pt x="5199" y="1417"/>
                    <a:pt x="5131" y="1409"/>
                    <a:pt x="5065" y="1393"/>
                  </a:cubicBezTo>
                  <a:cubicBezTo>
                    <a:pt x="4870" y="1337"/>
                    <a:pt x="4616" y="1252"/>
                    <a:pt x="4410" y="1252"/>
                  </a:cubicBezTo>
                  <a:cubicBezTo>
                    <a:pt x="4222" y="1252"/>
                    <a:pt x="4074" y="1323"/>
                    <a:pt x="4048" y="1553"/>
                  </a:cubicBezTo>
                  <a:cubicBezTo>
                    <a:pt x="4048" y="2088"/>
                    <a:pt x="3406" y="2891"/>
                    <a:pt x="2603" y="3320"/>
                  </a:cubicBezTo>
                  <a:cubicBezTo>
                    <a:pt x="1800" y="3748"/>
                    <a:pt x="408" y="4551"/>
                    <a:pt x="141" y="4819"/>
                  </a:cubicBezTo>
                  <a:cubicBezTo>
                    <a:pt x="1" y="4986"/>
                    <a:pt x="95" y="5154"/>
                    <a:pt x="430" y="5154"/>
                  </a:cubicBezTo>
                  <a:cubicBezTo>
                    <a:pt x="736" y="5154"/>
                    <a:pt x="1245" y="5014"/>
                    <a:pt x="1961" y="4604"/>
                  </a:cubicBezTo>
                  <a:cubicBezTo>
                    <a:pt x="2603" y="4230"/>
                    <a:pt x="2389" y="4230"/>
                    <a:pt x="2817" y="4123"/>
                  </a:cubicBezTo>
                  <a:cubicBezTo>
                    <a:pt x="3192" y="3962"/>
                    <a:pt x="3781" y="3962"/>
                    <a:pt x="3995" y="3641"/>
                  </a:cubicBezTo>
                  <a:cubicBezTo>
                    <a:pt x="4155" y="3266"/>
                    <a:pt x="4584" y="3266"/>
                    <a:pt x="5012" y="3159"/>
                  </a:cubicBezTo>
                  <a:cubicBezTo>
                    <a:pt x="5440" y="3052"/>
                    <a:pt x="6083" y="2570"/>
                    <a:pt x="6457" y="2356"/>
                  </a:cubicBezTo>
                  <a:cubicBezTo>
                    <a:pt x="6832" y="2088"/>
                    <a:pt x="7903" y="1928"/>
                    <a:pt x="8545" y="1928"/>
                  </a:cubicBezTo>
                  <a:lnTo>
                    <a:pt x="8759" y="1928"/>
                  </a:lnTo>
                  <a:cubicBezTo>
                    <a:pt x="8810" y="1923"/>
                    <a:pt x="8866" y="1921"/>
                    <a:pt x="8924" y="1921"/>
                  </a:cubicBezTo>
                  <a:cubicBezTo>
                    <a:pt x="9538" y="1921"/>
                    <a:pt x="10505" y="2165"/>
                    <a:pt x="10847" y="2410"/>
                  </a:cubicBezTo>
                  <a:cubicBezTo>
                    <a:pt x="11222" y="2677"/>
                    <a:pt x="11917" y="3052"/>
                    <a:pt x="12346" y="3213"/>
                  </a:cubicBezTo>
                  <a:cubicBezTo>
                    <a:pt x="12774" y="3320"/>
                    <a:pt x="13202" y="3320"/>
                    <a:pt x="13363" y="3641"/>
                  </a:cubicBezTo>
                  <a:cubicBezTo>
                    <a:pt x="13577" y="3962"/>
                    <a:pt x="14166" y="3962"/>
                    <a:pt x="14541" y="4123"/>
                  </a:cubicBezTo>
                  <a:cubicBezTo>
                    <a:pt x="14915" y="4283"/>
                    <a:pt x="14755" y="4230"/>
                    <a:pt x="15343" y="4604"/>
                  </a:cubicBezTo>
                  <a:cubicBezTo>
                    <a:pt x="16085" y="5039"/>
                    <a:pt x="16546" y="5181"/>
                    <a:pt x="16796" y="5181"/>
                  </a:cubicBezTo>
                  <a:cubicBezTo>
                    <a:pt x="17068" y="5181"/>
                    <a:pt x="17089" y="5012"/>
                    <a:pt x="16949" y="4872"/>
                  </a:cubicBezTo>
                  <a:cubicBezTo>
                    <a:pt x="16682" y="4551"/>
                    <a:pt x="15451" y="3801"/>
                    <a:pt x="14648" y="3373"/>
                  </a:cubicBezTo>
                  <a:cubicBezTo>
                    <a:pt x="13845" y="2945"/>
                    <a:pt x="13095" y="2249"/>
                    <a:pt x="13042" y="1714"/>
                  </a:cubicBezTo>
                  <a:cubicBezTo>
                    <a:pt x="13011" y="1437"/>
                    <a:pt x="12804" y="1355"/>
                    <a:pt x="12563" y="1355"/>
                  </a:cubicBezTo>
                  <a:cubicBezTo>
                    <a:pt x="12383" y="1355"/>
                    <a:pt x="12184" y="1400"/>
                    <a:pt x="12025" y="1446"/>
                  </a:cubicBezTo>
                  <a:cubicBezTo>
                    <a:pt x="11967" y="1461"/>
                    <a:pt x="11912" y="1467"/>
                    <a:pt x="11859" y="1467"/>
                  </a:cubicBezTo>
                  <a:cubicBezTo>
                    <a:pt x="11521" y="1467"/>
                    <a:pt x="11271" y="1196"/>
                    <a:pt x="10900" y="964"/>
                  </a:cubicBezTo>
                  <a:cubicBezTo>
                    <a:pt x="10526" y="697"/>
                    <a:pt x="9294" y="108"/>
                    <a:pt x="8706" y="1"/>
                  </a:cubicBezTo>
                  <a:close/>
                </a:path>
              </a:pathLst>
            </a:custGeom>
            <a:solidFill>
              <a:srgbClr val="D9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7" name="Google Shape;947;p22"/>
            <p:cNvSpPr/>
            <p:nvPr/>
          </p:nvSpPr>
          <p:spPr>
            <a:xfrm>
              <a:off x="3467975" y="724250"/>
              <a:ext cx="425750" cy="129025"/>
            </a:xfrm>
            <a:custGeom>
              <a:avLst/>
              <a:gdLst/>
              <a:ahLst/>
              <a:cxnLst/>
              <a:rect l="l" t="t" r="r" b="b"/>
              <a:pathLst>
                <a:path w="17030" h="5161" extrusionOk="0">
                  <a:moveTo>
                    <a:pt x="8542" y="1"/>
                  </a:moveTo>
                  <a:cubicBezTo>
                    <a:pt x="7953" y="108"/>
                    <a:pt x="6829" y="643"/>
                    <a:pt x="6454" y="911"/>
                  </a:cubicBezTo>
                  <a:cubicBezTo>
                    <a:pt x="6083" y="1189"/>
                    <a:pt x="5632" y="1467"/>
                    <a:pt x="5240" y="1467"/>
                  </a:cubicBezTo>
                  <a:cubicBezTo>
                    <a:pt x="5179" y="1467"/>
                    <a:pt x="5120" y="1460"/>
                    <a:pt x="5062" y="1446"/>
                  </a:cubicBezTo>
                  <a:cubicBezTo>
                    <a:pt x="4860" y="1359"/>
                    <a:pt x="4596" y="1257"/>
                    <a:pt x="4395" y="1257"/>
                  </a:cubicBezTo>
                  <a:cubicBezTo>
                    <a:pt x="4224" y="1257"/>
                    <a:pt x="4099" y="1331"/>
                    <a:pt x="4099" y="1553"/>
                  </a:cubicBezTo>
                  <a:cubicBezTo>
                    <a:pt x="4045" y="2088"/>
                    <a:pt x="3403" y="2891"/>
                    <a:pt x="2654" y="3320"/>
                  </a:cubicBezTo>
                  <a:cubicBezTo>
                    <a:pt x="1851" y="3748"/>
                    <a:pt x="405" y="4551"/>
                    <a:pt x="138" y="4819"/>
                  </a:cubicBezTo>
                  <a:cubicBezTo>
                    <a:pt x="1" y="4983"/>
                    <a:pt x="88" y="5147"/>
                    <a:pt x="405" y="5147"/>
                  </a:cubicBezTo>
                  <a:cubicBezTo>
                    <a:pt x="709" y="5147"/>
                    <a:pt x="1224" y="4996"/>
                    <a:pt x="1958" y="4551"/>
                  </a:cubicBezTo>
                  <a:cubicBezTo>
                    <a:pt x="2600" y="4230"/>
                    <a:pt x="2439" y="4230"/>
                    <a:pt x="2814" y="4069"/>
                  </a:cubicBezTo>
                  <a:cubicBezTo>
                    <a:pt x="3189" y="3962"/>
                    <a:pt x="3778" y="3962"/>
                    <a:pt x="3992" y="3587"/>
                  </a:cubicBezTo>
                  <a:cubicBezTo>
                    <a:pt x="4152" y="3266"/>
                    <a:pt x="4581" y="3266"/>
                    <a:pt x="5009" y="3159"/>
                  </a:cubicBezTo>
                  <a:cubicBezTo>
                    <a:pt x="5437" y="3052"/>
                    <a:pt x="6080" y="2570"/>
                    <a:pt x="6454" y="2303"/>
                  </a:cubicBezTo>
                  <a:cubicBezTo>
                    <a:pt x="6829" y="2088"/>
                    <a:pt x="7900" y="1928"/>
                    <a:pt x="8542" y="1928"/>
                  </a:cubicBezTo>
                  <a:lnTo>
                    <a:pt x="8756" y="1874"/>
                  </a:lnTo>
                  <a:cubicBezTo>
                    <a:pt x="9345" y="1874"/>
                    <a:pt x="10469" y="2142"/>
                    <a:pt x="10844" y="2410"/>
                  </a:cubicBezTo>
                  <a:cubicBezTo>
                    <a:pt x="11219" y="2677"/>
                    <a:pt x="11914" y="3052"/>
                    <a:pt x="12343" y="3159"/>
                  </a:cubicBezTo>
                  <a:cubicBezTo>
                    <a:pt x="12771" y="3266"/>
                    <a:pt x="13146" y="3266"/>
                    <a:pt x="13360" y="3641"/>
                  </a:cubicBezTo>
                  <a:cubicBezTo>
                    <a:pt x="13574" y="3962"/>
                    <a:pt x="14109" y="3962"/>
                    <a:pt x="14538" y="4123"/>
                  </a:cubicBezTo>
                  <a:cubicBezTo>
                    <a:pt x="14912" y="4230"/>
                    <a:pt x="14752" y="4230"/>
                    <a:pt x="15340" y="4604"/>
                  </a:cubicBezTo>
                  <a:cubicBezTo>
                    <a:pt x="16098" y="5023"/>
                    <a:pt x="16550" y="5160"/>
                    <a:pt x="16783" y="5160"/>
                  </a:cubicBezTo>
                  <a:cubicBezTo>
                    <a:pt x="17027" y="5160"/>
                    <a:pt x="17030" y="5009"/>
                    <a:pt x="16893" y="4872"/>
                  </a:cubicBezTo>
                  <a:cubicBezTo>
                    <a:pt x="16625" y="4551"/>
                    <a:pt x="15448" y="3801"/>
                    <a:pt x="14645" y="3373"/>
                  </a:cubicBezTo>
                  <a:cubicBezTo>
                    <a:pt x="13842" y="2945"/>
                    <a:pt x="13039" y="2249"/>
                    <a:pt x="13039" y="1714"/>
                  </a:cubicBezTo>
                  <a:cubicBezTo>
                    <a:pt x="13008" y="1437"/>
                    <a:pt x="12801" y="1355"/>
                    <a:pt x="12560" y="1355"/>
                  </a:cubicBezTo>
                  <a:cubicBezTo>
                    <a:pt x="12380" y="1355"/>
                    <a:pt x="12181" y="1400"/>
                    <a:pt x="12022" y="1446"/>
                  </a:cubicBezTo>
                  <a:cubicBezTo>
                    <a:pt x="11950" y="1473"/>
                    <a:pt x="11882" y="1485"/>
                    <a:pt x="11816" y="1485"/>
                  </a:cubicBezTo>
                  <a:cubicBezTo>
                    <a:pt x="11485" y="1485"/>
                    <a:pt x="11210" y="1187"/>
                    <a:pt x="10897" y="964"/>
                  </a:cubicBezTo>
                  <a:cubicBezTo>
                    <a:pt x="10523" y="697"/>
                    <a:pt x="9291" y="108"/>
                    <a:pt x="8703" y="1"/>
                  </a:cubicBezTo>
                  <a:close/>
                </a:path>
              </a:pathLst>
            </a:custGeom>
            <a:solidFill>
              <a:srgbClr val="D8E1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8" name="Google Shape;948;p22"/>
            <p:cNvSpPr/>
            <p:nvPr/>
          </p:nvSpPr>
          <p:spPr>
            <a:xfrm>
              <a:off x="3468050" y="724250"/>
              <a:ext cx="425600" cy="128850"/>
            </a:xfrm>
            <a:custGeom>
              <a:avLst/>
              <a:gdLst/>
              <a:ahLst/>
              <a:cxnLst/>
              <a:rect l="l" t="t" r="r" b="b"/>
              <a:pathLst>
                <a:path w="17024" h="5154" extrusionOk="0">
                  <a:moveTo>
                    <a:pt x="8539" y="1"/>
                  </a:moveTo>
                  <a:cubicBezTo>
                    <a:pt x="7950" y="108"/>
                    <a:pt x="6880" y="643"/>
                    <a:pt x="6451" y="911"/>
                  </a:cubicBezTo>
                  <a:cubicBezTo>
                    <a:pt x="6127" y="1189"/>
                    <a:pt x="5642" y="1467"/>
                    <a:pt x="5239" y="1467"/>
                  </a:cubicBezTo>
                  <a:cubicBezTo>
                    <a:pt x="5177" y="1467"/>
                    <a:pt x="5117" y="1460"/>
                    <a:pt x="5059" y="1446"/>
                  </a:cubicBezTo>
                  <a:cubicBezTo>
                    <a:pt x="4849" y="1386"/>
                    <a:pt x="4570" y="1275"/>
                    <a:pt x="4367" y="1275"/>
                  </a:cubicBezTo>
                  <a:cubicBezTo>
                    <a:pt x="4209" y="1275"/>
                    <a:pt x="4096" y="1342"/>
                    <a:pt x="4096" y="1553"/>
                  </a:cubicBezTo>
                  <a:cubicBezTo>
                    <a:pt x="4042" y="2088"/>
                    <a:pt x="3454" y="2891"/>
                    <a:pt x="2651" y="3320"/>
                  </a:cubicBezTo>
                  <a:cubicBezTo>
                    <a:pt x="1848" y="3748"/>
                    <a:pt x="402" y="4551"/>
                    <a:pt x="135" y="4872"/>
                  </a:cubicBezTo>
                  <a:cubicBezTo>
                    <a:pt x="1" y="5006"/>
                    <a:pt x="81" y="5153"/>
                    <a:pt x="389" y="5153"/>
                  </a:cubicBezTo>
                  <a:cubicBezTo>
                    <a:pt x="697" y="5153"/>
                    <a:pt x="1232" y="5006"/>
                    <a:pt x="2008" y="4551"/>
                  </a:cubicBezTo>
                  <a:cubicBezTo>
                    <a:pt x="2597" y="4176"/>
                    <a:pt x="2436" y="4230"/>
                    <a:pt x="2811" y="4069"/>
                  </a:cubicBezTo>
                  <a:cubicBezTo>
                    <a:pt x="3239" y="3962"/>
                    <a:pt x="3775" y="3962"/>
                    <a:pt x="3989" y="3587"/>
                  </a:cubicBezTo>
                  <a:cubicBezTo>
                    <a:pt x="4203" y="3266"/>
                    <a:pt x="4578" y="3266"/>
                    <a:pt x="5006" y="3159"/>
                  </a:cubicBezTo>
                  <a:cubicBezTo>
                    <a:pt x="5434" y="3052"/>
                    <a:pt x="6077" y="2570"/>
                    <a:pt x="6451" y="2303"/>
                  </a:cubicBezTo>
                  <a:cubicBezTo>
                    <a:pt x="6778" y="2070"/>
                    <a:pt x="7632" y="1918"/>
                    <a:pt x="8271" y="1918"/>
                  </a:cubicBezTo>
                  <a:cubicBezTo>
                    <a:pt x="8366" y="1918"/>
                    <a:pt x="8456" y="1921"/>
                    <a:pt x="8539" y="1928"/>
                  </a:cubicBezTo>
                  <a:lnTo>
                    <a:pt x="8753" y="1874"/>
                  </a:lnTo>
                  <a:cubicBezTo>
                    <a:pt x="9396" y="1874"/>
                    <a:pt x="10466" y="2142"/>
                    <a:pt x="10841" y="2410"/>
                  </a:cubicBezTo>
                  <a:cubicBezTo>
                    <a:pt x="11216" y="2624"/>
                    <a:pt x="11911" y="3052"/>
                    <a:pt x="12340" y="3159"/>
                  </a:cubicBezTo>
                  <a:cubicBezTo>
                    <a:pt x="12768" y="3266"/>
                    <a:pt x="13143" y="3266"/>
                    <a:pt x="13357" y="3641"/>
                  </a:cubicBezTo>
                  <a:cubicBezTo>
                    <a:pt x="13571" y="3962"/>
                    <a:pt x="14106" y="3962"/>
                    <a:pt x="14535" y="4069"/>
                  </a:cubicBezTo>
                  <a:cubicBezTo>
                    <a:pt x="14909" y="4230"/>
                    <a:pt x="14749" y="4230"/>
                    <a:pt x="15337" y="4551"/>
                  </a:cubicBezTo>
                  <a:cubicBezTo>
                    <a:pt x="16114" y="5006"/>
                    <a:pt x="16569" y="5153"/>
                    <a:pt x="16796" y="5153"/>
                  </a:cubicBezTo>
                  <a:cubicBezTo>
                    <a:pt x="17024" y="5153"/>
                    <a:pt x="17024" y="5006"/>
                    <a:pt x="16890" y="4872"/>
                  </a:cubicBezTo>
                  <a:cubicBezTo>
                    <a:pt x="16622" y="4551"/>
                    <a:pt x="15445" y="3801"/>
                    <a:pt x="14642" y="3373"/>
                  </a:cubicBezTo>
                  <a:cubicBezTo>
                    <a:pt x="13839" y="2945"/>
                    <a:pt x="13036" y="2249"/>
                    <a:pt x="13036" y="1714"/>
                  </a:cubicBezTo>
                  <a:cubicBezTo>
                    <a:pt x="13007" y="1452"/>
                    <a:pt x="12820" y="1364"/>
                    <a:pt x="12595" y="1364"/>
                  </a:cubicBezTo>
                  <a:cubicBezTo>
                    <a:pt x="12406" y="1364"/>
                    <a:pt x="12190" y="1426"/>
                    <a:pt x="12019" y="1500"/>
                  </a:cubicBezTo>
                  <a:cubicBezTo>
                    <a:pt x="11961" y="1514"/>
                    <a:pt x="11906" y="1521"/>
                    <a:pt x="11852" y="1521"/>
                  </a:cubicBezTo>
                  <a:cubicBezTo>
                    <a:pt x="11503" y="1521"/>
                    <a:pt x="11219" y="1242"/>
                    <a:pt x="10894" y="964"/>
                  </a:cubicBezTo>
                  <a:cubicBezTo>
                    <a:pt x="10466" y="697"/>
                    <a:pt x="9288" y="108"/>
                    <a:pt x="8700" y="1"/>
                  </a:cubicBezTo>
                  <a:close/>
                </a:path>
              </a:pathLst>
            </a:custGeom>
            <a:solidFill>
              <a:srgbClr val="D7E0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9" name="Google Shape;949;p22"/>
            <p:cNvSpPr/>
            <p:nvPr/>
          </p:nvSpPr>
          <p:spPr>
            <a:xfrm>
              <a:off x="3468125" y="724250"/>
              <a:ext cx="425525" cy="128850"/>
            </a:xfrm>
            <a:custGeom>
              <a:avLst/>
              <a:gdLst/>
              <a:ahLst/>
              <a:cxnLst/>
              <a:rect l="l" t="t" r="r" b="b"/>
              <a:pathLst>
                <a:path w="17021" h="5154" extrusionOk="0">
                  <a:moveTo>
                    <a:pt x="8536" y="1"/>
                  </a:moveTo>
                  <a:cubicBezTo>
                    <a:pt x="7947" y="108"/>
                    <a:pt x="6877" y="643"/>
                    <a:pt x="6448" y="911"/>
                  </a:cubicBezTo>
                  <a:cubicBezTo>
                    <a:pt x="6124" y="1189"/>
                    <a:pt x="5639" y="1467"/>
                    <a:pt x="5236" y="1467"/>
                  </a:cubicBezTo>
                  <a:cubicBezTo>
                    <a:pt x="5174" y="1467"/>
                    <a:pt x="5114" y="1460"/>
                    <a:pt x="5056" y="1446"/>
                  </a:cubicBezTo>
                  <a:cubicBezTo>
                    <a:pt x="4846" y="1386"/>
                    <a:pt x="4567" y="1275"/>
                    <a:pt x="4364" y="1275"/>
                  </a:cubicBezTo>
                  <a:cubicBezTo>
                    <a:pt x="4206" y="1275"/>
                    <a:pt x="4093" y="1342"/>
                    <a:pt x="4093" y="1553"/>
                  </a:cubicBezTo>
                  <a:cubicBezTo>
                    <a:pt x="4039" y="2088"/>
                    <a:pt x="3451" y="2891"/>
                    <a:pt x="2648" y="3320"/>
                  </a:cubicBezTo>
                  <a:cubicBezTo>
                    <a:pt x="1845" y="3748"/>
                    <a:pt x="399" y="4551"/>
                    <a:pt x="132" y="4872"/>
                  </a:cubicBezTo>
                  <a:cubicBezTo>
                    <a:pt x="1" y="5003"/>
                    <a:pt x="87" y="5133"/>
                    <a:pt x="384" y="5133"/>
                  </a:cubicBezTo>
                  <a:cubicBezTo>
                    <a:pt x="695" y="5133"/>
                    <a:pt x="1238" y="4989"/>
                    <a:pt x="2005" y="4551"/>
                  </a:cubicBezTo>
                  <a:cubicBezTo>
                    <a:pt x="2594" y="4176"/>
                    <a:pt x="2433" y="4230"/>
                    <a:pt x="2808" y="4069"/>
                  </a:cubicBezTo>
                  <a:cubicBezTo>
                    <a:pt x="3236" y="3909"/>
                    <a:pt x="3772" y="3909"/>
                    <a:pt x="3986" y="3587"/>
                  </a:cubicBezTo>
                  <a:cubicBezTo>
                    <a:pt x="4200" y="3266"/>
                    <a:pt x="4575" y="3266"/>
                    <a:pt x="5003" y="3159"/>
                  </a:cubicBezTo>
                  <a:cubicBezTo>
                    <a:pt x="5431" y="3052"/>
                    <a:pt x="6074" y="2570"/>
                    <a:pt x="6448" y="2303"/>
                  </a:cubicBezTo>
                  <a:cubicBezTo>
                    <a:pt x="6775" y="2070"/>
                    <a:pt x="7629" y="1918"/>
                    <a:pt x="8268" y="1918"/>
                  </a:cubicBezTo>
                  <a:cubicBezTo>
                    <a:pt x="8363" y="1918"/>
                    <a:pt x="8453" y="1921"/>
                    <a:pt x="8536" y="1928"/>
                  </a:cubicBezTo>
                  <a:lnTo>
                    <a:pt x="8750" y="1874"/>
                  </a:lnTo>
                  <a:cubicBezTo>
                    <a:pt x="8798" y="1870"/>
                    <a:pt x="8849" y="1868"/>
                    <a:pt x="8902" y="1868"/>
                  </a:cubicBezTo>
                  <a:cubicBezTo>
                    <a:pt x="9549" y="1868"/>
                    <a:pt x="10491" y="2158"/>
                    <a:pt x="10838" y="2356"/>
                  </a:cubicBezTo>
                  <a:cubicBezTo>
                    <a:pt x="11213" y="2624"/>
                    <a:pt x="11908" y="3052"/>
                    <a:pt x="12337" y="3159"/>
                  </a:cubicBezTo>
                  <a:cubicBezTo>
                    <a:pt x="12765" y="3266"/>
                    <a:pt x="13140" y="3266"/>
                    <a:pt x="13354" y="3587"/>
                  </a:cubicBezTo>
                  <a:cubicBezTo>
                    <a:pt x="13568" y="3962"/>
                    <a:pt x="14103" y="3962"/>
                    <a:pt x="14532" y="4069"/>
                  </a:cubicBezTo>
                  <a:cubicBezTo>
                    <a:pt x="14906" y="4230"/>
                    <a:pt x="14746" y="4230"/>
                    <a:pt x="15334" y="4551"/>
                  </a:cubicBezTo>
                  <a:cubicBezTo>
                    <a:pt x="16084" y="5006"/>
                    <a:pt x="16539" y="5153"/>
                    <a:pt x="16773" y="5153"/>
                  </a:cubicBezTo>
                  <a:cubicBezTo>
                    <a:pt x="17007" y="5153"/>
                    <a:pt x="17021" y="5006"/>
                    <a:pt x="16887" y="4872"/>
                  </a:cubicBezTo>
                  <a:cubicBezTo>
                    <a:pt x="16619" y="4551"/>
                    <a:pt x="15388" y="3801"/>
                    <a:pt x="14639" y="3373"/>
                  </a:cubicBezTo>
                  <a:cubicBezTo>
                    <a:pt x="13836" y="2945"/>
                    <a:pt x="13033" y="2249"/>
                    <a:pt x="12979" y="1714"/>
                  </a:cubicBezTo>
                  <a:cubicBezTo>
                    <a:pt x="12979" y="1462"/>
                    <a:pt x="12818" y="1385"/>
                    <a:pt x="12610" y="1385"/>
                  </a:cubicBezTo>
                  <a:cubicBezTo>
                    <a:pt x="12421" y="1385"/>
                    <a:pt x="12194" y="1449"/>
                    <a:pt x="12016" y="1500"/>
                  </a:cubicBezTo>
                  <a:cubicBezTo>
                    <a:pt x="11958" y="1514"/>
                    <a:pt x="11903" y="1521"/>
                    <a:pt x="11849" y="1521"/>
                  </a:cubicBezTo>
                  <a:cubicBezTo>
                    <a:pt x="11500" y="1521"/>
                    <a:pt x="11216" y="1242"/>
                    <a:pt x="10891" y="964"/>
                  </a:cubicBezTo>
                  <a:cubicBezTo>
                    <a:pt x="10463" y="697"/>
                    <a:pt x="9285" y="108"/>
                    <a:pt x="8697" y="1"/>
                  </a:cubicBezTo>
                  <a:close/>
                </a:path>
              </a:pathLst>
            </a:custGeom>
            <a:solidFill>
              <a:srgbClr val="D6DF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0" name="Google Shape;950;p22"/>
            <p:cNvSpPr/>
            <p:nvPr/>
          </p:nvSpPr>
          <p:spPr>
            <a:xfrm>
              <a:off x="3468125" y="725600"/>
              <a:ext cx="425450" cy="127000"/>
            </a:xfrm>
            <a:custGeom>
              <a:avLst/>
              <a:gdLst/>
              <a:ahLst/>
              <a:cxnLst/>
              <a:rect l="l" t="t" r="r" b="b"/>
              <a:pathLst>
                <a:path w="17018" h="5080" extrusionOk="0">
                  <a:moveTo>
                    <a:pt x="8536" y="0"/>
                  </a:moveTo>
                  <a:cubicBezTo>
                    <a:pt x="7947" y="54"/>
                    <a:pt x="6877" y="589"/>
                    <a:pt x="6448" y="910"/>
                  </a:cubicBezTo>
                  <a:cubicBezTo>
                    <a:pt x="6124" y="1142"/>
                    <a:pt x="5640" y="1413"/>
                    <a:pt x="5238" y="1413"/>
                  </a:cubicBezTo>
                  <a:cubicBezTo>
                    <a:pt x="5175" y="1413"/>
                    <a:pt x="5114" y="1407"/>
                    <a:pt x="5056" y="1392"/>
                  </a:cubicBezTo>
                  <a:cubicBezTo>
                    <a:pt x="4846" y="1332"/>
                    <a:pt x="4584" y="1221"/>
                    <a:pt x="4386" y="1221"/>
                  </a:cubicBezTo>
                  <a:cubicBezTo>
                    <a:pt x="4232" y="1221"/>
                    <a:pt x="4116" y="1288"/>
                    <a:pt x="4093" y="1499"/>
                  </a:cubicBezTo>
                  <a:cubicBezTo>
                    <a:pt x="4039" y="1981"/>
                    <a:pt x="3451" y="2837"/>
                    <a:pt x="2648" y="3266"/>
                  </a:cubicBezTo>
                  <a:cubicBezTo>
                    <a:pt x="1845" y="3694"/>
                    <a:pt x="399" y="4497"/>
                    <a:pt x="132" y="4818"/>
                  </a:cubicBezTo>
                  <a:cubicBezTo>
                    <a:pt x="1" y="4949"/>
                    <a:pt x="87" y="5079"/>
                    <a:pt x="384" y="5079"/>
                  </a:cubicBezTo>
                  <a:cubicBezTo>
                    <a:pt x="695" y="5079"/>
                    <a:pt x="1238" y="4935"/>
                    <a:pt x="2005" y="4497"/>
                  </a:cubicBezTo>
                  <a:cubicBezTo>
                    <a:pt x="2594" y="4122"/>
                    <a:pt x="2433" y="4122"/>
                    <a:pt x="2862" y="4015"/>
                  </a:cubicBezTo>
                  <a:cubicBezTo>
                    <a:pt x="3236" y="3855"/>
                    <a:pt x="3772" y="3855"/>
                    <a:pt x="3986" y="3533"/>
                  </a:cubicBezTo>
                  <a:cubicBezTo>
                    <a:pt x="4200" y="3212"/>
                    <a:pt x="4575" y="3212"/>
                    <a:pt x="5003" y="3105"/>
                  </a:cubicBezTo>
                  <a:cubicBezTo>
                    <a:pt x="5431" y="2998"/>
                    <a:pt x="6074" y="2463"/>
                    <a:pt x="6448" y="2249"/>
                  </a:cubicBezTo>
                  <a:cubicBezTo>
                    <a:pt x="6823" y="1981"/>
                    <a:pt x="7894" y="1820"/>
                    <a:pt x="8536" y="1820"/>
                  </a:cubicBezTo>
                  <a:lnTo>
                    <a:pt x="8750" y="1820"/>
                  </a:lnTo>
                  <a:cubicBezTo>
                    <a:pt x="8806" y="1816"/>
                    <a:pt x="8865" y="1813"/>
                    <a:pt x="8927" y="1813"/>
                  </a:cubicBezTo>
                  <a:cubicBezTo>
                    <a:pt x="9574" y="1813"/>
                    <a:pt x="10496" y="2058"/>
                    <a:pt x="10838" y="2302"/>
                  </a:cubicBezTo>
                  <a:cubicBezTo>
                    <a:pt x="11213" y="2570"/>
                    <a:pt x="11908" y="2998"/>
                    <a:pt x="12337" y="3105"/>
                  </a:cubicBezTo>
                  <a:cubicBezTo>
                    <a:pt x="12765" y="3212"/>
                    <a:pt x="13140" y="3212"/>
                    <a:pt x="13354" y="3533"/>
                  </a:cubicBezTo>
                  <a:cubicBezTo>
                    <a:pt x="13568" y="3855"/>
                    <a:pt x="14103" y="3855"/>
                    <a:pt x="14478" y="4015"/>
                  </a:cubicBezTo>
                  <a:cubicBezTo>
                    <a:pt x="14906" y="4176"/>
                    <a:pt x="14746" y="4122"/>
                    <a:pt x="15334" y="4497"/>
                  </a:cubicBezTo>
                  <a:cubicBezTo>
                    <a:pt x="16102" y="4935"/>
                    <a:pt x="16561" y="5079"/>
                    <a:pt x="16790" y="5079"/>
                  </a:cubicBezTo>
                  <a:cubicBezTo>
                    <a:pt x="17008" y="5079"/>
                    <a:pt x="17017" y="4949"/>
                    <a:pt x="16887" y="4818"/>
                  </a:cubicBezTo>
                  <a:cubicBezTo>
                    <a:pt x="16619" y="4550"/>
                    <a:pt x="15388" y="3747"/>
                    <a:pt x="14585" y="3319"/>
                  </a:cubicBezTo>
                  <a:cubicBezTo>
                    <a:pt x="13836" y="2891"/>
                    <a:pt x="13033" y="2195"/>
                    <a:pt x="12979" y="1660"/>
                  </a:cubicBezTo>
                  <a:cubicBezTo>
                    <a:pt x="12979" y="1408"/>
                    <a:pt x="12818" y="1331"/>
                    <a:pt x="12603" y="1331"/>
                  </a:cubicBezTo>
                  <a:cubicBezTo>
                    <a:pt x="12407" y="1331"/>
                    <a:pt x="12166" y="1395"/>
                    <a:pt x="11962" y="1446"/>
                  </a:cubicBezTo>
                  <a:cubicBezTo>
                    <a:pt x="11911" y="1460"/>
                    <a:pt x="11862" y="1467"/>
                    <a:pt x="11813" y="1467"/>
                  </a:cubicBezTo>
                  <a:cubicBezTo>
                    <a:pt x="11499" y="1467"/>
                    <a:pt x="11215" y="1195"/>
                    <a:pt x="10891" y="964"/>
                  </a:cubicBezTo>
                  <a:cubicBezTo>
                    <a:pt x="10463" y="643"/>
                    <a:pt x="9285" y="54"/>
                    <a:pt x="8697" y="0"/>
                  </a:cubicBezTo>
                  <a:close/>
                </a:path>
              </a:pathLst>
            </a:custGeom>
            <a:solidFill>
              <a:srgbClr val="D5DF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1" name="Google Shape;951;p22"/>
            <p:cNvSpPr/>
            <p:nvPr/>
          </p:nvSpPr>
          <p:spPr>
            <a:xfrm>
              <a:off x="3468200" y="725600"/>
              <a:ext cx="424725" cy="127000"/>
            </a:xfrm>
            <a:custGeom>
              <a:avLst/>
              <a:gdLst/>
              <a:ahLst/>
              <a:cxnLst/>
              <a:rect l="l" t="t" r="r" b="b"/>
              <a:pathLst>
                <a:path w="16989" h="5080" extrusionOk="0">
                  <a:moveTo>
                    <a:pt x="8533" y="0"/>
                  </a:moveTo>
                  <a:cubicBezTo>
                    <a:pt x="7944" y="54"/>
                    <a:pt x="6874" y="589"/>
                    <a:pt x="6499" y="910"/>
                  </a:cubicBezTo>
                  <a:cubicBezTo>
                    <a:pt x="6129" y="1142"/>
                    <a:pt x="5638" y="1413"/>
                    <a:pt x="5235" y="1413"/>
                  </a:cubicBezTo>
                  <a:cubicBezTo>
                    <a:pt x="5172" y="1413"/>
                    <a:pt x="5111" y="1407"/>
                    <a:pt x="5053" y="1392"/>
                  </a:cubicBezTo>
                  <a:cubicBezTo>
                    <a:pt x="4843" y="1332"/>
                    <a:pt x="4581" y="1221"/>
                    <a:pt x="4383" y="1221"/>
                  </a:cubicBezTo>
                  <a:cubicBezTo>
                    <a:pt x="4229" y="1221"/>
                    <a:pt x="4113" y="1288"/>
                    <a:pt x="4090" y="1499"/>
                  </a:cubicBezTo>
                  <a:cubicBezTo>
                    <a:pt x="4036" y="1981"/>
                    <a:pt x="3448" y="2837"/>
                    <a:pt x="2698" y="3266"/>
                  </a:cubicBezTo>
                  <a:cubicBezTo>
                    <a:pt x="1895" y="3694"/>
                    <a:pt x="396" y="4550"/>
                    <a:pt x="129" y="4818"/>
                  </a:cubicBezTo>
                  <a:cubicBezTo>
                    <a:pt x="1" y="4946"/>
                    <a:pt x="80" y="5073"/>
                    <a:pt x="360" y="5073"/>
                  </a:cubicBezTo>
                  <a:cubicBezTo>
                    <a:pt x="668" y="5073"/>
                    <a:pt x="1218" y="4920"/>
                    <a:pt x="2002" y="4443"/>
                  </a:cubicBezTo>
                  <a:cubicBezTo>
                    <a:pt x="2645" y="4122"/>
                    <a:pt x="2430" y="4122"/>
                    <a:pt x="2859" y="4015"/>
                  </a:cubicBezTo>
                  <a:cubicBezTo>
                    <a:pt x="3233" y="3855"/>
                    <a:pt x="3822" y="3855"/>
                    <a:pt x="3983" y="3533"/>
                  </a:cubicBezTo>
                  <a:cubicBezTo>
                    <a:pt x="4197" y="3212"/>
                    <a:pt x="4572" y="3212"/>
                    <a:pt x="5000" y="3105"/>
                  </a:cubicBezTo>
                  <a:cubicBezTo>
                    <a:pt x="5428" y="2945"/>
                    <a:pt x="6071" y="2463"/>
                    <a:pt x="6445" y="2195"/>
                  </a:cubicBezTo>
                  <a:cubicBezTo>
                    <a:pt x="6820" y="1981"/>
                    <a:pt x="7891" y="1820"/>
                    <a:pt x="8533" y="1820"/>
                  </a:cubicBezTo>
                  <a:lnTo>
                    <a:pt x="8747" y="1767"/>
                  </a:lnTo>
                  <a:cubicBezTo>
                    <a:pt x="9390" y="1767"/>
                    <a:pt x="10460" y="2034"/>
                    <a:pt x="10835" y="2302"/>
                  </a:cubicBezTo>
                  <a:cubicBezTo>
                    <a:pt x="11210" y="2570"/>
                    <a:pt x="11905" y="2998"/>
                    <a:pt x="12334" y="3105"/>
                  </a:cubicBezTo>
                  <a:cubicBezTo>
                    <a:pt x="12762" y="3212"/>
                    <a:pt x="13137" y="3212"/>
                    <a:pt x="13351" y="3533"/>
                  </a:cubicBezTo>
                  <a:cubicBezTo>
                    <a:pt x="13511" y="3855"/>
                    <a:pt x="14100" y="3855"/>
                    <a:pt x="14475" y="4015"/>
                  </a:cubicBezTo>
                  <a:cubicBezTo>
                    <a:pt x="14903" y="4122"/>
                    <a:pt x="14743" y="4122"/>
                    <a:pt x="15331" y="4497"/>
                  </a:cubicBezTo>
                  <a:cubicBezTo>
                    <a:pt x="16099" y="4935"/>
                    <a:pt x="16544" y="5079"/>
                    <a:pt x="16766" y="5079"/>
                  </a:cubicBezTo>
                  <a:cubicBezTo>
                    <a:pt x="16978" y="5079"/>
                    <a:pt x="16988" y="4949"/>
                    <a:pt x="16884" y="4818"/>
                  </a:cubicBezTo>
                  <a:cubicBezTo>
                    <a:pt x="16616" y="4550"/>
                    <a:pt x="15385" y="3747"/>
                    <a:pt x="14582" y="3319"/>
                  </a:cubicBezTo>
                  <a:cubicBezTo>
                    <a:pt x="13779" y="2891"/>
                    <a:pt x="13030" y="2195"/>
                    <a:pt x="12976" y="1660"/>
                  </a:cubicBezTo>
                  <a:cubicBezTo>
                    <a:pt x="12948" y="1408"/>
                    <a:pt x="12788" y="1331"/>
                    <a:pt x="12581" y="1331"/>
                  </a:cubicBezTo>
                  <a:cubicBezTo>
                    <a:pt x="12392" y="1331"/>
                    <a:pt x="12163" y="1395"/>
                    <a:pt x="11959" y="1446"/>
                  </a:cubicBezTo>
                  <a:cubicBezTo>
                    <a:pt x="11908" y="1460"/>
                    <a:pt x="11859" y="1467"/>
                    <a:pt x="11810" y="1467"/>
                  </a:cubicBezTo>
                  <a:cubicBezTo>
                    <a:pt x="11496" y="1467"/>
                    <a:pt x="11212" y="1195"/>
                    <a:pt x="10888" y="964"/>
                  </a:cubicBezTo>
                  <a:cubicBezTo>
                    <a:pt x="10460" y="696"/>
                    <a:pt x="9282" y="54"/>
                    <a:pt x="8694" y="0"/>
                  </a:cubicBezTo>
                  <a:close/>
                </a:path>
              </a:pathLst>
            </a:custGeom>
            <a:solidFill>
              <a:srgbClr val="D4DE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2" name="Google Shape;952;p22"/>
            <p:cNvSpPr/>
            <p:nvPr/>
          </p:nvSpPr>
          <p:spPr>
            <a:xfrm>
              <a:off x="3468925" y="725600"/>
              <a:ext cx="423375" cy="126850"/>
            </a:xfrm>
            <a:custGeom>
              <a:avLst/>
              <a:gdLst/>
              <a:ahLst/>
              <a:cxnLst/>
              <a:rect l="l" t="t" r="r" b="b"/>
              <a:pathLst>
                <a:path w="16935" h="5074" extrusionOk="0">
                  <a:moveTo>
                    <a:pt x="8504" y="0"/>
                  </a:moveTo>
                  <a:cubicBezTo>
                    <a:pt x="7915" y="54"/>
                    <a:pt x="6845" y="643"/>
                    <a:pt x="6470" y="910"/>
                  </a:cubicBezTo>
                  <a:cubicBezTo>
                    <a:pt x="6100" y="1142"/>
                    <a:pt x="5609" y="1413"/>
                    <a:pt x="5206" y="1413"/>
                  </a:cubicBezTo>
                  <a:cubicBezTo>
                    <a:pt x="5143" y="1413"/>
                    <a:pt x="5082" y="1407"/>
                    <a:pt x="5024" y="1392"/>
                  </a:cubicBezTo>
                  <a:cubicBezTo>
                    <a:pt x="4814" y="1332"/>
                    <a:pt x="4552" y="1221"/>
                    <a:pt x="4354" y="1221"/>
                  </a:cubicBezTo>
                  <a:cubicBezTo>
                    <a:pt x="4200" y="1221"/>
                    <a:pt x="4084" y="1288"/>
                    <a:pt x="4061" y="1499"/>
                  </a:cubicBezTo>
                  <a:cubicBezTo>
                    <a:pt x="4061" y="1981"/>
                    <a:pt x="3472" y="2837"/>
                    <a:pt x="2669" y="3266"/>
                  </a:cubicBezTo>
                  <a:cubicBezTo>
                    <a:pt x="1866" y="3694"/>
                    <a:pt x="367" y="4550"/>
                    <a:pt x="100" y="4818"/>
                  </a:cubicBezTo>
                  <a:cubicBezTo>
                    <a:pt x="0" y="4942"/>
                    <a:pt x="73" y="5055"/>
                    <a:pt x="329" y="5055"/>
                  </a:cubicBezTo>
                  <a:cubicBezTo>
                    <a:pt x="626" y="5055"/>
                    <a:pt x="1168" y="4903"/>
                    <a:pt x="1973" y="4443"/>
                  </a:cubicBezTo>
                  <a:cubicBezTo>
                    <a:pt x="2616" y="4122"/>
                    <a:pt x="2455" y="4122"/>
                    <a:pt x="2830" y="3962"/>
                  </a:cubicBezTo>
                  <a:cubicBezTo>
                    <a:pt x="3204" y="3855"/>
                    <a:pt x="3793" y="3855"/>
                    <a:pt x="3954" y="3533"/>
                  </a:cubicBezTo>
                  <a:cubicBezTo>
                    <a:pt x="4168" y="3159"/>
                    <a:pt x="4596" y="3159"/>
                    <a:pt x="5024" y="3052"/>
                  </a:cubicBezTo>
                  <a:cubicBezTo>
                    <a:pt x="5399" y="2945"/>
                    <a:pt x="6042" y="2463"/>
                    <a:pt x="6416" y="2195"/>
                  </a:cubicBezTo>
                  <a:cubicBezTo>
                    <a:pt x="6791" y="1981"/>
                    <a:pt x="7862" y="1820"/>
                    <a:pt x="8504" y="1820"/>
                  </a:cubicBezTo>
                  <a:lnTo>
                    <a:pt x="8718" y="1767"/>
                  </a:lnTo>
                  <a:cubicBezTo>
                    <a:pt x="9361" y="1767"/>
                    <a:pt x="10485" y="2034"/>
                    <a:pt x="10806" y="2302"/>
                  </a:cubicBezTo>
                  <a:cubicBezTo>
                    <a:pt x="11181" y="2516"/>
                    <a:pt x="11876" y="2998"/>
                    <a:pt x="12305" y="3105"/>
                  </a:cubicBezTo>
                  <a:cubicBezTo>
                    <a:pt x="12733" y="3212"/>
                    <a:pt x="13108" y="3212"/>
                    <a:pt x="13322" y="3533"/>
                  </a:cubicBezTo>
                  <a:cubicBezTo>
                    <a:pt x="13482" y="3855"/>
                    <a:pt x="14071" y="3855"/>
                    <a:pt x="14446" y="4015"/>
                  </a:cubicBezTo>
                  <a:cubicBezTo>
                    <a:pt x="14874" y="4122"/>
                    <a:pt x="14660" y="4122"/>
                    <a:pt x="15302" y="4443"/>
                  </a:cubicBezTo>
                  <a:cubicBezTo>
                    <a:pt x="16087" y="4920"/>
                    <a:pt x="16534" y="5073"/>
                    <a:pt x="16744" y="5073"/>
                  </a:cubicBezTo>
                  <a:cubicBezTo>
                    <a:pt x="16935" y="5073"/>
                    <a:pt x="16929" y="4946"/>
                    <a:pt x="16801" y="4818"/>
                  </a:cubicBezTo>
                  <a:cubicBezTo>
                    <a:pt x="16534" y="4550"/>
                    <a:pt x="15356" y="3747"/>
                    <a:pt x="14553" y="3319"/>
                  </a:cubicBezTo>
                  <a:cubicBezTo>
                    <a:pt x="13750" y="2891"/>
                    <a:pt x="12947" y="2195"/>
                    <a:pt x="12947" y="1660"/>
                  </a:cubicBezTo>
                  <a:cubicBezTo>
                    <a:pt x="12919" y="1408"/>
                    <a:pt x="12759" y="1331"/>
                    <a:pt x="12552" y="1331"/>
                  </a:cubicBezTo>
                  <a:cubicBezTo>
                    <a:pt x="12363" y="1331"/>
                    <a:pt x="12134" y="1395"/>
                    <a:pt x="11930" y="1446"/>
                  </a:cubicBezTo>
                  <a:cubicBezTo>
                    <a:pt x="11879" y="1460"/>
                    <a:pt x="11830" y="1467"/>
                    <a:pt x="11781" y="1467"/>
                  </a:cubicBezTo>
                  <a:cubicBezTo>
                    <a:pt x="11467" y="1467"/>
                    <a:pt x="11183" y="1195"/>
                    <a:pt x="10859" y="964"/>
                  </a:cubicBezTo>
                  <a:cubicBezTo>
                    <a:pt x="10431" y="696"/>
                    <a:pt x="9307" y="107"/>
                    <a:pt x="8665" y="0"/>
                  </a:cubicBezTo>
                  <a:close/>
                </a:path>
              </a:pathLst>
            </a:custGeom>
            <a:solidFill>
              <a:srgbClr val="D3DD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3" name="Google Shape;953;p22"/>
            <p:cNvSpPr/>
            <p:nvPr/>
          </p:nvSpPr>
          <p:spPr>
            <a:xfrm>
              <a:off x="3469650" y="725600"/>
              <a:ext cx="422650" cy="126375"/>
            </a:xfrm>
            <a:custGeom>
              <a:avLst/>
              <a:gdLst/>
              <a:ahLst/>
              <a:cxnLst/>
              <a:rect l="l" t="t" r="r" b="b"/>
              <a:pathLst>
                <a:path w="16906" h="5055" extrusionOk="0">
                  <a:moveTo>
                    <a:pt x="8475" y="0"/>
                  </a:moveTo>
                  <a:cubicBezTo>
                    <a:pt x="7886" y="107"/>
                    <a:pt x="6816" y="643"/>
                    <a:pt x="6441" y="910"/>
                  </a:cubicBezTo>
                  <a:cubicBezTo>
                    <a:pt x="6117" y="1142"/>
                    <a:pt x="5593" y="1413"/>
                    <a:pt x="5180" y="1413"/>
                  </a:cubicBezTo>
                  <a:cubicBezTo>
                    <a:pt x="5115" y="1413"/>
                    <a:pt x="5053" y="1407"/>
                    <a:pt x="4995" y="1392"/>
                  </a:cubicBezTo>
                  <a:cubicBezTo>
                    <a:pt x="4785" y="1332"/>
                    <a:pt x="4523" y="1221"/>
                    <a:pt x="4325" y="1221"/>
                  </a:cubicBezTo>
                  <a:cubicBezTo>
                    <a:pt x="4171" y="1221"/>
                    <a:pt x="4055" y="1288"/>
                    <a:pt x="4032" y="1499"/>
                  </a:cubicBezTo>
                  <a:cubicBezTo>
                    <a:pt x="4032" y="1981"/>
                    <a:pt x="3443" y="2837"/>
                    <a:pt x="2640" y="3266"/>
                  </a:cubicBezTo>
                  <a:cubicBezTo>
                    <a:pt x="1837" y="3694"/>
                    <a:pt x="392" y="4550"/>
                    <a:pt x="124" y="4818"/>
                  </a:cubicBezTo>
                  <a:cubicBezTo>
                    <a:pt x="0" y="4942"/>
                    <a:pt x="60" y="5055"/>
                    <a:pt x="314" y="5055"/>
                  </a:cubicBezTo>
                  <a:cubicBezTo>
                    <a:pt x="608" y="5055"/>
                    <a:pt x="1164" y="4903"/>
                    <a:pt x="1998" y="4443"/>
                  </a:cubicBezTo>
                  <a:cubicBezTo>
                    <a:pt x="2587" y="4069"/>
                    <a:pt x="2426" y="4122"/>
                    <a:pt x="2801" y="3962"/>
                  </a:cubicBezTo>
                  <a:cubicBezTo>
                    <a:pt x="3175" y="3855"/>
                    <a:pt x="3764" y="3855"/>
                    <a:pt x="3978" y="3480"/>
                  </a:cubicBezTo>
                  <a:cubicBezTo>
                    <a:pt x="4139" y="3159"/>
                    <a:pt x="4567" y="3159"/>
                    <a:pt x="4995" y="3052"/>
                  </a:cubicBezTo>
                  <a:cubicBezTo>
                    <a:pt x="5424" y="2945"/>
                    <a:pt x="6013" y="2463"/>
                    <a:pt x="6387" y="2195"/>
                  </a:cubicBezTo>
                  <a:cubicBezTo>
                    <a:pt x="6714" y="1962"/>
                    <a:pt x="7568" y="1810"/>
                    <a:pt x="8207" y="1810"/>
                  </a:cubicBezTo>
                  <a:cubicBezTo>
                    <a:pt x="8302" y="1810"/>
                    <a:pt x="8392" y="1813"/>
                    <a:pt x="8475" y="1820"/>
                  </a:cubicBezTo>
                  <a:lnTo>
                    <a:pt x="8689" y="1767"/>
                  </a:lnTo>
                  <a:cubicBezTo>
                    <a:pt x="8737" y="1763"/>
                    <a:pt x="8788" y="1761"/>
                    <a:pt x="8841" y="1761"/>
                  </a:cubicBezTo>
                  <a:cubicBezTo>
                    <a:pt x="9496" y="1761"/>
                    <a:pt x="10480" y="2051"/>
                    <a:pt x="10777" y="2249"/>
                  </a:cubicBezTo>
                  <a:cubicBezTo>
                    <a:pt x="11152" y="2516"/>
                    <a:pt x="11847" y="2945"/>
                    <a:pt x="12276" y="3052"/>
                  </a:cubicBezTo>
                  <a:cubicBezTo>
                    <a:pt x="12704" y="3159"/>
                    <a:pt x="13079" y="3159"/>
                    <a:pt x="13293" y="3533"/>
                  </a:cubicBezTo>
                  <a:cubicBezTo>
                    <a:pt x="13453" y="3855"/>
                    <a:pt x="14042" y="3855"/>
                    <a:pt x="14417" y="3962"/>
                  </a:cubicBezTo>
                  <a:cubicBezTo>
                    <a:pt x="14792" y="4122"/>
                    <a:pt x="14631" y="4122"/>
                    <a:pt x="15273" y="4443"/>
                  </a:cubicBezTo>
                  <a:cubicBezTo>
                    <a:pt x="16078" y="4903"/>
                    <a:pt x="16528" y="5055"/>
                    <a:pt x="16731" y="5055"/>
                  </a:cubicBezTo>
                  <a:cubicBezTo>
                    <a:pt x="16905" y="5055"/>
                    <a:pt x="16896" y="4942"/>
                    <a:pt x="16772" y="4818"/>
                  </a:cubicBezTo>
                  <a:cubicBezTo>
                    <a:pt x="16505" y="4550"/>
                    <a:pt x="15273" y="3747"/>
                    <a:pt x="14524" y="3319"/>
                  </a:cubicBezTo>
                  <a:cubicBezTo>
                    <a:pt x="13721" y="2891"/>
                    <a:pt x="12918" y="2195"/>
                    <a:pt x="12918" y="1660"/>
                  </a:cubicBezTo>
                  <a:cubicBezTo>
                    <a:pt x="12890" y="1408"/>
                    <a:pt x="12730" y="1331"/>
                    <a:pt x="12523" y="1331"/>
                  </a:cubicBezTo>
                  <a:cubicBezTo>
                    <a:pt x="12334" y="1331"/>
                    <a:pt x="12105" y="1395"/>
                    <a:pt x="11901" y="1446"/>
                  </a:cubicBezTo>
                  <a:cubicBezTo>
                    <a:pt x="11839" y="1472"/>
                    <a:pt x="11778" y="1484"/>
                    <a:pt x="11717" y="1484"/>
                  </a:cubicBezTo>
                  <a:cubicBezTo>
                    <a:pt x="11416" y="1484"/>
                    <a:pt x="11134" y="1187"/>
                    <a:pt x="10777" y="964"/>
                  </a:cubicBezTo>
                  <a:cubicBezTo>
                    <a:pt x="10402" y="696"/>
                    <a:pt x="9278" y="107"/>
                    <a:pt x="8636" y="0"/>
                  </a:cubicBezTo>
                  <a:close/>
                </a:path>
              </a:pathLst>
            </a:custGeom>
            <a:solidFill>
              <a:srgbClr val="D2DCF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4" name="Google Shape;954;p22"/>
            <p:cNvSpPr/>
            <p:nvPr/>
          </p:nvSpPr>
          <p:spPr>
            <a:xfrm>
              <a:off x="3469650" y="725600"/>
              <a:ext cx="422650" cy="126375"/>
            </a:xfrm>
            <a:custGeom>
              <a:avLst/>
              <a:gdLst/>
              <a:ahLst/>
              <a:cxnLst/>
              <a:rect l="l" t="t" r="r" b="b"/>
              <a:pathLst>
                <a:path w="16906" h="5055" extrusionOk="0">
                  <a:moveTo>
                    <a:pt x="8475" y="0"/>
                  </a:moveTo>
                  <a:cubicBezTo>
                    <a:pt x="7886" y="107"/>
                    <a:pt x="6816" y="643"/>
                    <a:pt x="6441" y="910"/>
                  </a:cubicBezTo>
                  <a:cubicBezTo>
                    <a:pt x="6111" y="1146"/>
                    <a:pt x="5574" y="1464"/>
                    <a:pt x="5194" y="1464"/>
                  </a:cubicBezTo>
                  <a:cubicBezTo>
                    <a:pt x="5143" y="1464"/>
                    <a:pt x="5094" y="1458"/>
                    <a:pt x="5049" y="1446"/>
                  </a:cubicBezTo>
                  <a:cubicBezTo>
                    <a:pt x="4793" y="1382"/>
                    <a:pt x="4499" y="1241"/>
                    <a:pt x="4304" y="1241"/>
                  </a:cubicBezTo>
                  <a:cubicBezTo>
                    <a:pt x="4172" y="1241"/>
                    <a:pt x="4085" y="1305"/>
                    <a:pt x="4085" y="1499"/>
                  </a:cubicBezTo>
                  <a:cubicBezTo>
                    <a:pt x="4032" y="1981"/>
                    <a:pt x="3443" y="2837"/>
                    <a:pt x="2640" y="3266"/>
                  </a:cubicBezTo>
                  <a:cubicBezTo>
                    <a:pt x="1891" y="3694"/>
                    <a:pt x="392" y="4550"/>
                    <a:pt x="124" y="4818"/>
                  </a:cubicBezTo>
                  <a:cubicBezTo>
                    <a:pt x="0" y="4942"/>
                    <a:pt x="71" y="5055"/>
                    <a:pt x="332" y="5055"/>
                  </a:cubicBezTo>
                  <a:cubicBezTo>
                    <a:pt x="635" y="5055"/>
                    <a:pt x="1193" y="4903"/>
                    <a:pt x="1998" y="4443"/>
                  </a:cubicBezTo>
                  <a:cubicBezTo>
                    <a:pt x="2587" y="4069"/>
                    <a:pt x="2426" y="4069"/>
                    <a:pt x="2801" y="3962"/>
                  </a:cubicBezTo>
                  <a:cubicBezTo>
                    <a:pt x="3229" y="3801"/>
                    <a:pt x="3764" y="3801"/>
                    <a:pt x="3978" y="3480"/>
                  </a:cubicBezTo>
                  <a:cubicBezTo>
                    <a:pt x="4139" y="3159"/>
                    <a:pt x="4567" y="3159"/>
                    <a:pt x="4995" y="3052"/>
                  </a:cubicBezTo>
                  <a:cubicBezTo>
                    <a:pt x="5424" y="2945"/>
                    <a:pt x="6013" y="2409"/>
                    <a:pt x="6387" y="2195"/>
                  </a:cubicBezTo>
                  <a:cubicBezTo>
                    <a:pt x="6714" y="1962"/>
                    <a:pt x="7568" y="1810"/>
                    <a:pt x="8207" y="1810"/>
                  </a:cubicBezTo>
                  <a:cubicBezTo>
                    <a:pt x="8302" y="1810"/>
                    <a:pt x="8392" y="1813"/>
                    <a:pt x="8475" y="1820"/>
                  </a:cubicBezTo>
                  <a:lnTo>
                    <a:pt x="8689" y="1767"/>
                  </a:lnTo>
                  <a:cubicBezTo>
                    <a:pt x="8737" y="1763"/>
                    <a:pt x="8788" y="1761"/>
                    <a:pt x="8841" y="1761"/>
                  </a:cubicBezTo>
                  <a:cubicBezTo>
                    <a:pt x="9496" y="1761"/>
                    <a:pt x="10480" y="2051"/>
                    <a:pt x="10777" y="2249"/>
                  </a:cubicBezTo>
                  <a:cubicBezTo>
                    <a:pt x="11152" y="2516"/>
                    <a:pt x="11847" y="2945"/>
                    <a:pt x="12276" y="3052"/>
                  </a:cubicBezTo>
                  <a:cubicBezTo>
                    <a:pt x="12704" y="3159"/>
                    <a:pt x="13079" y="3159"/>
                    <a:pt x="13293" y="3533"/>
                  </a:cubicBezTo>
                  <a:cubicBezTo>
                    <a:pt x="13453" y="3855"/>
                    <a:pt x="14042" y="3855"/>
                    <a:pt x="14417" y="3962"/>
                  </a:cubicBezTo>
                  <a:cubicBezTo>
                    <a:pt x="14792" y="4122"/>
                    <a:pt x="14631" y="4069"/>
                    <a:pt x="15220" y="4443"/>
                  </a:cubicBezTo>
                  <a:cubicBezTo>
                    <a:pt x="16054" y="4903"/>
                    <a:pt x="16517" y="5055"/>
                    <a:pt x="16725" y="5055"/>
                  </a:cubicBezTo>
                  <a:cubicBezTo>
                    <a:pt x="16905" y="5055"/>
                    <a:pt x="16896" y="4942"/>
                    <a:pt x="16772" y="4818"/>
                  </a:cubicBezTo>
                  <a:cubicBezTo>
                    <a:pt x="16505" y="4550"/>
                    <a:pt x="15273" y="3747"/>
                    <a:pt x="14471" y="3319"/>
                  </a:cubicBezTo>
                  <a:cubicBezTo>
                    <a:pt x="13721" y="2891"/>
                    <a:pt x="12918" y="2195"/>
                    <a:pt x="12865" y="1660"/>
                  </a:cubicBezTo>
                  <a:cubicBezTo>
                    <a:pt x="12865" y="1430"/>
                    <a:pt x="12742" y="1358"/>
                    <a:pt x="12568" y="1358"/>
                  </a:cubicBezTo>
                  <a:cubicBezTo>
                    <a:pt x="12377" y="1358"/>
                    <a:pt x="12125" y="1443"/>
                    <a:pt x="11901" y="1499"/>
                  </a:cubicBezTo>
                  <a:cubicBezTo>
                    <a:pt x="11856" y="1512"/>
                    <a:pt x="11812" y="1518"/>
                    <a:pt x="11768" y="1518"/>
                  </a:cubicBezTo>
                  <a:cubicBezTo>
                    <a:pt x="11448" y="1518"/>
                    <a:pt x="11154" y="1199"/>
                    <a:pt x="10777" y="964"/>
                  </a:cubicBezTo>
                  <a:cubicBezTo>
                    <a:pt x="10402" y="696"/>
                    <a:pt x="9278" y="107"/>
                    <a:pt x="8636" y="0"/>
                  </a:cubicBezTo>
                  <a:close/>
                </a:path>
              </a:pathLst>
            </a:custGeom>
            <a:solidFill>
              <a:srgbClr val="D1DCF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5" name="Google Shape;955;p22"/>
            <p:cNvSpPr/>
            <p:nvPr/>
          </p:nvSpPr>
          <p:spPr>
            <a:xfrm>
              <a:off x="3469725" y="725600"/>
              <a:ext cx="422350" cy="126375"/>
            </a:xfrm>
            <a:custGeom>
              <a:avLst/>
              <a:gdLst/>
              <a:ahLst/>
              <a:cxnLst/>
              <a:rect l="l" t="t" r="r" b="b"/>
              <a:pathLst>
                <a:path w="16894" h="5055" extrusionOk="0">
                  <a:moveTo>
                    <a:pt x="8472" y="0"/>
                  </a:moveTo>
                  <a:cubicBezTo>
                    <a:pt x="7883" y="107"/>
                    <a:pt x="6866" y="643"/>
                    <a:pt x="6438" y="910"/>
                  </a:cubicBezTo>
                  <a:cubicBezTo>
                    <a:pt x="6108" y="1146"/>
                    <a:pt x="5571" y="1464"/>
                    <a:pt x="5191" y="1464"/>
                  </a:cubicBezTo>
                  <a:cubicBezTo>
                    <a:pt x="5140" y="1464"/>
                    <a:pt x="5091" y="1458"/>
                    <a:pt x="5046" y="1446"/>
                  </a:cubicBezTo>
                  <a:cubicBezTo>
                    <a:pt x="4790" y="1382"/>
                    <a:pt x="4496" y="1241"/>
                    <a:pt x="4301" y="1241"/>
                  </a:cubicBezTo>
                  <a:cubicBezTo>
                    <a:pt x="4169" y="1241"/>
                    <a:pt x="4082" y="1305"/>
                    <a:pt x="4082" y="1499"/>
                  </a:cubicBezTo>
                  <a:cubicBezTo>
                    <a:pt x="4029" y="1981"/>
                    <a:pt x="3440" y="2837"/>
                    <a:pt x="2691" y="3266"/>
                  </a:cubicBezTo>
                  <a:cubicBezTo>
                    <a:pt x="1888" y="3694"/>
                    <a:pt x="389" y="4550"/>
                    <a:pt x="121" y="4818"/>
                  </a:cubicBezTo>
                  <a:cubicBezTo>
                    <a:pt x="0" y="4939"/>
                    <a:pt x="65" y="5049"/>
                    <a:pt x="312" y="5049"/>
                  </a:cubicBezTo>
                  <a:cubicBezTo>
                    <a:pt x="610" y="5049"/>
                    <a:pt x="1174" y="4888"/>
                    <a:pt x="1995" y="4390"/>
                  </a:cubicBezTo>
                  <a:cubicBezTo>
                    <a:pt x="2584" y="4069"/>
                    <a:pt x="2423" y="4069"/>
                    <a:pt x="2798" y="3962"/>
                  </a:cubicBezTo>
                  <a:cubicBezTo>
                    <a:pt x="3226" y="3801"/>
                    <a:pt x="3761" y="3801"/>
                    <a:pt x="3975" y="3480"/>
                  </a:cubicBezTo>
                  <a:cubicBezTo>
                    <a:pt x="4190" y="3159"/>
                    <a:pt x="4564" y="3159"/>
                    <a:pt x="4992" y="3052"/>
                  </a:cubicBezTo>
                  <a:cubicBezTo>
                    <a:pt x="5421" y="2945"/>
                    <a:pt x="6010" y="2409"/>
                    <a:pt x="6384" y="2195"/>
                  </a:cubicBezTo>
                  <a:cubicBezTo>
                    <a:pt x="6759" y="1927"/>
                    <a:pt x="7830" y="1767"/>
                    <a:pt x="8472" y="1767"/>
                  </a:cubicBezTo>
                  <a:lnTo>
                    <a:pt x="8686" y="1713"/>
                  </a:lnTo>
                  <a:cubicBezTo>
                    <a:pt x="9329" y="1713"/>
                    <a:pt x="10453" y="1981"/>
                    <a:pt x="10774" y="2249"/>
                  </a:cubicBezTo>
                  <a:cubicBezTo>
                    <a:pt x="11149" y="2516"/>
                    <a:pt x="11791" y="2945"/>
                    <a:pt x="12219" y="3052"/>
                  </a:cubicBezTo>
                  <a:cubicBezTo>
                    <a:pt x="12647" y="3159"/>
                    <a:pt x="13076" y="3159"/>
                    <a:pt x="13236" y="3480"/>
                  </a:cubicBezTo>
                  <a:cubicBezTo>
                    <a:pt x="13450" y="3801"/>
                    <a:pt x="14039" y="3801"/>
                    <a:pt x="14414" y="3962"/>
                  </a:cubicBezTo>
                  <a:cubicBezTo>
                    <a:pt x="14789" y="4069"/>
                    <a:pt x="14628" y="4069"/>
                    <a:pt x="15217" y="4443"/>
                  </a:cubicBezTo>
                  <a:cubicBezTo>
                    <a:pt x="16022" y="4903"/>
                    <a:pt x="16487" y="5055"/>
                    <a:pt x="16704" y="5055"/>
                  </a:cubicBezTo>
                  <a:cubicBezTo>
                    <a:pt x="16891" y="5055"/>
                    <a:pt x="16893" y="4942"/>
                    <a:pt x="16769" y="4818"/>
                  </a:cubicBezTo>
                  <a:cubicBezTo>
                    <a:pt x="16502" y="4550"/>
                    <a:pt x="15270" y="3747"/>
                    <a:pt x="14468" y="3319"/>
                  </a:cubicBezTo>
                  <a:cubicBezTo>
                    <a:pt x="13718" y="2945"/>
                    <a:pt x="12915" y="2195"/>
                    <a:pt x="12862" y="1660"/>
                  </a:cubicBezTo>
                  <a:cubicBezTo>
                    <a:pt x="12862" y="1430"/>
                    <a:pt x="12727" y="1358"/>
                    <a:pt x="12546" y="1358"/>
                  </a:cubicBezTo>
                  <a:cubicBezTo>
                    <a:pt x="12348" y="1358"/>
                    <a:pt x="12094" y="1443"/>
                    <a:pt x="11898" y="1499"/>
                  </a:cubicBezTo>
                  <a:cubicBezTo>
                    <a:pt x="11853" y="1512"/>
                    <a:pt x="11809" y="1518"/>
                    <a:pt x="11765" y="1518"/>
                  </a:cubicBezTo>
                  <a:cubicBezTo>
                    <a:pt x="11445" y="1518"/>
                    <a:pt x="11151" y="1199"/>
                    <a:pt x="10774" y="964"/>
                  </a:cubicBezTo>
                  <a:cubicBezTo>
                    <a:pt x="10399" y="696"/>
                    <a:pt x="9275" y="107"/>
                    <a:pt x="8633" y="54"/>
                  </a:cubicBezTo>
                  <a:lnTo>
                    <a:pt x="8472" y="0"/>
                  </a:lnTo>
                  <a:close/>
                </a:path>
              </a:pathLst>
            </a:custGeom>
            <a:solidFill>
              <a:srgbClr val="D0DBF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6" name="Google Shape;956;p22"/>
            <p:cNvSpPr/>
            <p:nvPr/>
          </p:nvSpPr>
          <p:spPr>
            <a:xfrm>
              <a:off x="3469825" y="726925"/>
              <a:ext cx="421125" cy="124925"/>
            </a:xfrm>
            <a:custGeom>
              <a:avLst/>
              <a:gdLst/>
              <a:ahLst/>
              <a:cxnLst/>
              <a:rect l="l" t="t" r="r" b="b"/>
              <a:pathLst>
                <a:path w="16845" h="4997" extrusionOk="0">
                  <a:moveTo>
                    <a:pt x="8468" y="1"/>
                  </a:moveTo>
                  <a:cubicBezTo>
                    <a:pt x="7879" y="54"/>
                    <a:pt x="6862" y="590"/>
                    <a:pt x="6434" y="857"/>
                  </a:cubicBezTo>
                  <a:cubicBezTo>
                    <a:pt x="6104" y="1093"/>
                    <a:pt x="5567" y="1411"/>
                    <a:pt x="5187" y="1411"/>
                  </a:cubicBezTo>
                  <a:cubicBezTo>
                    <a:pt x="5136" y="1411"/>
                    <a:pt x="5087" y="1405"/>
                    <a:pt x="5042" y="1393"/>
                  </a:cubicBezTo>
                  <a:cubicBezTo>
                    <a:pt x="4786" y="1329"/>
                    <a:pt x="4492" y="1188"/>
                    <a:pt x="4297" y="1188"/>
                  </a:cubicBezTo>
                  <a:cubicBezTo>
                    <a:pt x="4165" y="1188"/>
                    <a:pt x="4078" y="1252"/>
                    <a:pt x="4078" y="1446"/>
                  </a:cubicBezTo>
                  <a:cubicBezTo>
                    <a:pt x="4025" y="1928"/>
                    <a:pt x="3490" y="2838"/>
                    <a:pt x="2687" y="3213"/>
                  </a:cubicBezTo>
                  <a:cubicBezTo>
                    <a:pt x="1884" y="3641"/>
                    <a:pt x="385" y="4497"/>
                    <a:pt x="117" y="4765"/>
                  </a:cubicBezTo>
                  <a:cubicBezTo>
                    <a:pt x="0" y="4882"/>
                    <a:pt x="57" y="4979"/>
                    <a:pt x="284" y="4979"/>
                  </a:cubicBezTo>
                  <a:cubicBezTo>
                    <a:pt x="575" y="4979"/>
                    <a:pt x="1147" y="4819"/>
                    <a:pt x="1991" y="4337"/>
                  </a:cubicBezTo>
                  <a:cubicBezTo>
                    <a:pt x="2580" y="4016"/>
                    <a:pt x="2419" y="4016"/>
                    <a:pt x="2847" y="3855"/>
                  </a:cubicBezTo>
                  <a:cubicBezTo>
                    <a:pt x="3222" y="3748"/>
                    <a:pt x="3757" y="3748"/>
                    <a:pt x="3971" y="3427"/>
                  </a:cubicBezTo>
                  <a:cubicBezTo>
                    <a:pt x="4186" y="3106"/>
                    <a:pt x="4560" y="3106"/>
                    <a:pt x="4988" y="2999"/>
                  </a:cubicBezTo>
                  <a:cubicBezTo>
                    <a:pt x="5417" y="2892"/>
                    <a:pt x="6006" y="2356"/>
                    <a:pt x="6380" y="2089"/>
                  </a:cubicBezTo>
                  <a:cubicBezTo>
                    <a:pt x="6755" y="1874"/>
                    <a:pt x="7826" y="1714"/>
                    <a:pt x="8468" y="1714"/>
                  </a:cubicBezTo>
                  <a:lnTo>
                    <a:pt x="8682" y="1660"/>
                  </a:lnTo>
                  <a:cubicBezTo>
                    <a:pt x="9325" y="1660"/>
                    <a:pt x="10449" y="1928"/>
                    <a:pt x="10770" y="2196"/>
                  </a:cubicBezTo>
                  <a:cubicBezTo>
                    <a:pt x="11145" y="2410"/>
                    <a:pt x="11787" y="2892"/>
                    <a:pt x="12215" y="2999"/>
                  </a:cubicBezTo>
                  <a:cubicBezTo>
                    <a:pt x="12643" y="3106"/>
                    <a:pt x="13072" y="3106"/>
                    <a:pt x="13232" y="3427"/>
                  </a:cubicBezTo>
                  <a:cubicBezTo>
                    <a:pt x="13446" y="3748"/>
                    <a:pt x="13982" y="3748"/>
                    <a:pt x="14410" y="3909"/>
                  </a:cubicBezTo>
                  <a:cubicBezTo>
                    <a:pt x="14785" y="4016"/>
                    <a:pt x="14624" y="4016"/>
                    <a:pt x="15213" y="4337"/>
                  </a:cubicBezTo>
                  <a:cubicBezTo>
                    <a:pt x="16034" y="4835"/>
                    <a:pt x="16485" y="4996"/>
                    <a:pt x="16682" y="4996"/>
                  </a:cubicBezTo>
                  <a:cubicBezTo>
                    <a:pt x="16844" y="4996"/>
                    <a:pt x="16833" y="4886"/>
                    <a:pt x="16712" y="4765"/>
                  </a:cubicBezTo>
                  <a:cubicBezTo>
                    <a:pt x="16498" y="4497"/>
                    <a:pt x="15266" y="3694"/>
                    <a:pt x="14464" y="3266"/>
                  </a:cubicBezTo>
                  <a:cubicBezTo>
                    <a:pt x="13661" y="2892"/>
                    <a:pt x="12911" y="2142"/>
                    <a:pt x="12858" y="1607"/>
                  </a:cubicBezTo>
                  <a:cubicBezTo>
                    <a:pt x="12832" y="1377"/>
                    <a:pt x="12696" y="1305"/>
                    <a:pt x="12521" y="1305"/>
                  </a:cubicBezTo>
                  <a:cubicBezTo>
                    <a:pt x="12329" y="1305"/>
                    <a:pt x="12090" y="1390"/>
                    <a:pt x="11894" y="1446"/>
                  </a:cubicBezTo>
                  <a:cubicBezTo>
                    <a:pt x="11849" y="1459"/>
                    <a:pt x="11804" y="1465"/>
                    <a:pt x="11759" y="1465"/>
                  </a:cubicBezTo>
                  <a:cubicBezTo>
                    <a:pt x="11429" y="1465"/>
                    <a:pt x="11100" y="1146"/>
                    <a:pt x="10770" y="911"/>
                  </a:cubicBezTo>
                  <a:cubicBezTo>
                    <a:pt x="10395" y="643"/>
                    <a:pt x="9271" y="54"/>
                    <a:pt x="8629" y="1"/>
                  </a:cubicBezTo>
                  <a:close/>
                </a:path>
              </a:pathLst>
            </a:custGeom>
            <a:solidFill>
              <a:srgbClr val="CFDAF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7" name="Google Shape;957;p22"/>
            <p:cNvSpPr/>
            <p:nvPr/>
          </p:nvSpPr>
          <p:spPr>
            <a:xfrm>
              <a:off x="3469825" y="726925"/>
              <a:ext cx="421100" cy="124475"/>
            </a:xfrm>
            <a:custGeom>
              <a:avLst/>
              <a:gdLst/>
              <a:ahLst/>
              <a:cxnLst/>
              <a:rect l="l" t="t" r="r" b="b"/>
              <a:pathLst>
                <a:path w="16844" h="4979" extrusionOk="0">
                  <a:moveTo>
                    <a:pt x="8468" y="1"/>
                  </a:moveTo>
                  <a:cubicBezTo>
                    <a:pt x="7879" y="54"/>
                    <a:pt x="6862" y="590"/>
                    <a:pt x="6487" y="857"/>
                  </a:cubicBezTo>
                  <a:cubicBezTo>
                    <a:pt x="6110" y="1093"/>
                    <a:pt x="5568" y="1411"/>
                    <a:pt x="5187" y="1411"/>
                  </a:cubicBezTo>
                  <a:cubicBezTo>
                    <a:pt x="5136" y="1411"/>
                    <a:pt x="5087" y="1405"/>
                    <a:pt x="5042" y="1393"/>
                  </a:cubicBezTo>
                  <a:cubicBezTo>
                    <a:pt x="4786" y="1329"/>
                    <a:pt x="4511" y="1188"/>
                    <a:pt x="4320" y="1188"/>
                  </a:cubicBezTo>
                  <a:cubicBezTo>
                    <a:pt x="4191" y="1188"/>
                    <a:pt x="4100" y="1252"/>
                    <a:pt x="4078" y="1446"/>
                  </a:cubicBezTo>
                  <a:cubicBezTo>
                    <a:pt x="4025" y="1928"/>
                    <a:pt x="3490" y="2838"/>
                    <a:pt x="2687" y="3213"/>
                  </a:cubicBezTo>
                  <a:cubicBezTo>
                    <a:pt x="1884" y="3641"/>
                    <a:pt x="385" y="4497"/>
                    <a:pt x="117" y="4765"/>
                  </a:cubicBezTo>
                  <a:cubicBezTo>
                    <a:pt x="0" y="4882"/>
                    <a:pt x="57" y="4979"/>
                    <a:pt x="288" y="4979"/>
                  </a:cubicBezTo>
                  <a:cubicBezTo>
                    <a:pt x="585" y="4979"/>
                    <a:pt x="1171" y="4819"/>
                    <a:pt x="2044" y="4337"/>
                  </a:cubicBezTo>
                  <a:cubicBezTo>
                    <a:pt x="2633" y="3962"/>
                    <a:pt x="2473" y="4016"/>
                    <a:pt x="2847" y="3855"/>
                  </a:cubicBezTo>
                  <a:cubicBezTo>
                    <a:pt x="3222" y="3748"/>
                    <a:pt x="3811" y="3748"/>
                    <a:pt x="3971" y="3427"/>
                  </a:cubicBezTo>
                  <a:cubicBezTo>
                    <a:pt x="4186" y="3106"/>
                    <a:pt x="4560" y="3106"/>
                    <a:pt x="4988" y="2999"/>
                  </a:cubicBezTo>
                  <a:cubicBezTo>
                    <a:pt x="5417" y="2892"/>
                    <a:pt x="6006" y="2356"/>
                    <a:pt x="6380" y="2089"/>
                  </a:cubicBezTo>
                  <a:cubicBezTo>
                    <a:pt x="6755" y="1874"/>
                    <a:pt x="7826" y="1714"/>
                    <a:pt x="8468" y="1714"/>
                  </a:cubicBezTo>
                  <a:lnTo>
                    <a:pt x="8682" y="1660"/>
                  </a:lnTo>
                  <a:cubicBezTo>
                    <a:pt x="9325" y="1660"/>
                    <a:pt x="10449" y="1928"/>
                    <a:pt x="10770" y="2196"/>
                  </a:cubicBezTo>
                  <a:cubicBezTo>
                    <a:pt x="11145" y="2410"/>
                    <a:pt x="11787" y="2892"/>
                    <a:pt x="12215" y="2999"/>
                  </a:cubicBezTo>
                  <a:cubicBezTo>
                    <a:pt x="12643" y="3106"/>
                    <a:pt x="13072" y="3106"/>
                    <a:pt x="13232" y="3427"/>
                  </a:cubicBezTo>
                  <a:cubicBezTo>
                    <a:pt x="13446" y="3748"/>
                    <a:pt x="13982" y="3748"/>
                    <a:pt x="14410" y="3909"/>
                  </a:cubicBezTo>
                  <a:cubicBezTo>
                    <a:pt x="14785" y="4016"/>
                    <a:pt x="14624" y="4016"/>
                    <a:pt x="15213" y="4337"/>
                  </a:cubicBezTo>
                  <a:cubicBezTo>
                    <a:pt x="16056" y="4819"/>
                    <a:pt x="16510" y="4979"/>
                    <a:pt x="16698" y="4979"/>
                  </a:cubicBezTo>
                  <a:cubicBezTo>
                    <a:pt x="16844" y="4979"/>
                    <a:pt x="16829" y="4882"/>
                    <a:pt x="16712" y="4765"/>
                  </a:cubicBezTo>
                  <a:cubicBezTo>
                    <a:pt x="16444" y="4497"/>
                    <a:pt x="15266" y="3694"/>
                    <a:pt x="14464" y="3266"/>
                  </a:cubicBezTo>
                  <a:cubicBezTo>
                    <a:pt x="13661" y="2892"/>
                    <a:pt x="12858" y="2142"/>
                    <a:pt x="12858" y="1607"/>
                  </a:cubicBezTo>
                  <a:cubicBezTo>
                    <a:pt x="12832" y="1377"/>
                    <a:pt x="12696" y="1305"/>
                    <a:pt x="12521" y="1305"/>
                  </a:cubicBezTo>
                  <a:cubicBezTo>
                    <a:pt x="12329" y="1305"/>
                    <a:pt x="12090" y="1390"/>
                    <a:pt x="11894" y="1446"/>
                  </a:cubicBezTo>
                  <a:cubicBezTo>
                    <a:pt x="11849" y="1459"/>
                    <a:pt x="11804" y="1465"/>
                    <a:pt x="11759" y="1465"/>
                  </a:cubicBezTo>
                  <a:cubicBezTo>
                    <a:pt x="11429" y="1465"/>
                    <a:pt x="11100" y="1146"/>
                    <a:pt x="10770" y="911"/>
                  </a:cubicBezTo>
                  <a:cubicBezTo>
                    <a:pt x="10395" y="643"/>
                    <a:pt x="9271" y="54"/>
                    <a:pt x="8682" y="1"/>
                  </a:cubicBezTo>
                  <a:close/>
                </a:path>
              </a:pathLst>
            </a:custGeom>
            <a:solidFill>
              <a:srgbClr val="CED9F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8" name="Google Shape;958;p22"/>
            <p:cNvSpPr/>
            <p:nvPr/>
          </p:nvSpPr>
          <p:spPr>
            <a:xfrm>
              <a:off x="3469825" y="726925"/>
              <a:ext cx="421100" cy="124475"/>
            </a:xfrm>
            <a:custGeom>
              <a:avLst/>
              <a:gdLst/>
              <a:ahLst/>
              <a:cxnLst/>
              <a:rect l="l" t="t" r="r" b="b"/>
              <a:pathLst>
                <a:path w="16844" h="4979" extrusionOk="0">
                  <a:moveTo>
                    <a:pt x="8468" y="1"/>
                  </a:moveTo>
                  <a:cubicBezTo>
                    <a:pt x="7879" y="108"/>
                    <a:pt x="6862" y="590"/>
                    <a:pt x="6487" y="857"/>
                  </a:cubicBezTo>
                  <a:cubicBezTo>
                    <a:pt x="6110" y="1093"/>
                    <a:pt x="5568" y="1411"/>
                    <a:pt x="5187" y="1411"/>
                  </a:cubicBezTo>
                  <a:cubicBezTo>
                    <a:pt x="5136" y="1411"/>
                    <a:pt x="5087" y="1405"/>
                    <a:pt x="5042" y="1393"/>
                  </a:cubicBezTo>
                  <a:cubicBezTo>
                    <a:pt x="4786" y="1329"/>
                    <a:pt x="4511" y="1188"/>
                    <a:pt x="4320" y="1188"/>
                  </a:cubicBezTo>
                  <a:cubicBezTo>
                    <a:pt x="4191" y="1188"/>
                    <a:pt x="4100" y="1252"/>
                    <a:pt x="4078" y="1446"/>
                  </a:cubicBezTo>
                  <a:cubicBezTo>
                    <a:pt x="4078" y="1928"/>
                    <a:pt x="3490" y="2838"/>
                    <a:pt x="2687" y="3213"/>
                  </a:cubicBezTo>
                  <a:cubicBezTo>
                    <a:pt x="1937" y="3641"/>
                    <a:pt x="385" y="4497"/>
                    <a:pt x="117" y="4765"/>
                  </a:cubicBezTo>
                  <a:cubicBezTo>
                    <a:pt x="0" y="4882"/>
                    <a:pt x="67" y="4979"/>
                    <a:pt x="305" y="4979"/>
                  </a:cubicBezTo>
                  <a:cubicBezTo>
                    <a:pt x="612" y="4979"/>
                    <a:pt x="1201" y="4819"/>
                    <a:pt x="2044" y="4337"/>
                  </a:cubicBezTo>
                  <a:cubicBezTo>
                    <a:pt x="2633" y="3962"/>
                    <a:pt x="2473" y="4016"/>
                    <a:pt x="2847" y="3855"/>
                  </a:cubicBezTo>
                  <a:cubicBezTo>
                    <a:pt x="3222" y="3748"/>
                    <a:pt x="3811" y="3748"/>
                    <a:pt x="3971" y="3373"/>
                  </a:cubicBezTo>
                  <a:cubicBezTo>
                    <a:pt x="4186" y="3052"/>
                    <a:pt x="4560" y="3052"/>
                    <a:pt x="4988" y="2945"/>
                  </a:cubicBezTo>
                  <a:cubicBezTo>
                    <a:pt x="5417" y="2838"/>
                    <a:pt x="6006" y="2303"/>
                    <a:pt x="6380" y="2089"/>
                  </a:cubicBezTo>
                  <a:cubicBezTo>
                    <a:pt x="6707" y="1855"/>
                    <a:pt x="7561" y="1704"/>
                    <a:pt x="8200" y="1704"/>
                  </a:cubicBezTo>
                  <a:cubicBezTo>
                    <a:pt x="8295" y="1704"/>
                    <a:pt x="8385" y="1707"/>
                    <a:pt x="8468" y="1714"/>
                  </a:cubicBezTo>
                  <a:lnTo>
                    <a:pt x="8682" y="1660"/>
                  </a:lnTo>
                  <a:cubicBezTo>
                    <a:pt x="8730" y="1656"/>
                    <a:pt x="8781" y="1654"/>
                    <a:pt x="8834" y="1654"/>
                  </a:cubicBezTo>
                  <a:cubicBezTo>
                    <a:pt x="9489" y="1654"/>
                    <a:pt x="10473" y="1944"/>
                    <a:pt x="10770" y="2142"/>
                  </a:cubicBezTo>
                  <a:cubicBezTo>
                    <a:pt x="11145" y="2410"/>
                    <a:pt x="11787" y="2892"/>
                    <a:pt x="12215" y="2999"/>
                  </a:cubicBezTo>
                  <a:cubicBezTo>
                    <a:pt x="12643" y="3106"/>
                    <a:pt x="13072" y="3106"/>
                    <a:pt x="13232" y="3427"/>
                  </a:cubicBezTo>
                  <a:cubicBezTo>
                    <a:pt x="13446" y="3748"/>
                    <a:pt x="13982" y="3748"/>
                    <a:pt x="14410" y="3855"/>
                  </a:cubicBezTo>
                  <a:cubicBezTo>
                    <a:pt x="14785" y="4016"/>
                    <a:pt x="14624" y="3962"/>
                    <a:pt x="15213" y="4337"/>
                  </a:cubicBezTo>
                  <a:cubicBezTo>
                    <a:pt x="16056" y="4819"/>
                    <a:pt x="16510" y="4979"/>
                    <a:pt x="16698" y="4979"/>
                  </a:cubicBezTo>
                  <a:cubicBezTo>
                    <a:pt x="16844" y="4979"/>
                    <a:pt x="16829" y="4882"/>
                    <a:pt x="16712" y="4765"/>
                  </a:cubicBezTo>
                  <a:cubicBezTo>
                    <a:pt x="16444" y="4497"/>
                    <a:pt x="15213" y="3694"/>
                    <a:pt x="14464" y="3266"/>
                  </a:cubicBezTo>
                  <a:cubicBezTo>
                    <a:pt x="13661" y="2892"/>
                    <a:pt x="12858" y="2142"/>
                    <a:pt x="12858" y="1660"/>
                  </a:cubicBezTo>
                  <a:cubicBezTo>
                    <a:pt x="12831" y="1393"/>
                    <a:pt x="12684" y="1312"/>
                    <a:pt x="12496" y="1312"/>
                  </a:cubicBezTo>
                  <a:cubicBezTo>
                    <a:pt x="12309" y="1312"/>
                    <a:pt x="12081" y="1393"/>
                    <a:pt x="11894" y="1446"/>
                  </a:cubicBezTo>
                  <a:cubicBezTo>
                    <a:pt x="11849" y="1459"/>
                    <a:pt x="11804" y="1465"/>
                    <a:pt x="11759" y="1465"/>
                  </a:cubicBezTo>
                  <a:cubicBezTo>
                    <a:pt x="11429" y="1465"/>
                    <a:pt x="11100" y="1146"/>
                    <a:pt x="10770" y="911"/>
                  </a:cubicBezTo>
                  <a:cubicBezTo>
                    <a:pt x="10395" y="643"/>
                    <a:pt x="9271" y="108"/>
                    <a:pt x="8682" y="1"/>
                  </a:cubicBezTo>
                  <a:close/>
                </a:path>
              </a:pathLst>
            </a:custGeom>
            <a:solidFill>
              <a:srgbClr val="CDD9F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9" name="Google Shape;959;p22"/>
            <p:cNvSpPr/>
            <p:nvPr/>
          </p:nvSpPr>
          <p:spPr>
            <a:xfrm>
              <a:off x="3470550" y="726925"/>
              <a:ext cx="420375" cy="124475"/>
            </a:xfrm>
            <a:custGeom>
              <a:avLst/>
              <a:gdLst/>
              <a:ahLst/>
              <a:cxnLst/>
              <a:rect l="l" t="t" r="r" b="b"/>
              <a:pathLst>
                <a:path w="16815" h="4979" extrusionOk="0">
                  <a:moveTo>
                    <a:pt x="8439" y="1"/>
                  </a:moveTo>
                  <a:cubicBezTo>
                    <a:pt x="7850" y="108"/>
                    <a:pt x="6833" y="590"/>
                    <a:pt x="6458" y="857"/>
                  </a:cubicBezTo>
                  <a:cubicBezTo>
                    <a:pt x="6129" y="1093"/>
                    <a:pt x="5550" y="1411"/>
                    <a:pt x="5161" y="1411"/>
                  </a:cubicBezTo>
                  <a:cubicBezTo>
                    <a:pt x="5107" y="1411"/>
                    <a:pt x="5058" y="1405"/>
                    <a:pt x="5013" y="1393"/>
                  </a:cubicBezTo>
                  <a:cubicBezTo>
                    <a:pt x="4757" y="1329"/>
                    <a:pt x="4482" y="1188"/>
                    <a:pt x="4291" y="1188"/>
                  </a:cubicBezTo>
                  <a:cubicBezTo>
                    <a:pt x="4162" y="1188"/>
                    <a:pt x="4071" y="1252"/>
                    <a:pt x="4049" y="1446"/>
                  </a:cubicBezTo>
                  <a:cubicBezTo>
                    <a:pt x="4049" y="1928"/>
                    <a:pt x="3461" y="2838"/>
                    <a:pt x="2711" y="3213"/>
                  </a:cubicBezTo>
                  <a:cubicBezTo>
                    <a:pt x="1908" y="3641"/>
                    <a:pt x="356" y="4497"/>
                    <a:pt x="88" y="4765"/>
                  </a:cubicBezTo>
                  <a:cubicBezTo>
                    <a:pt x="0" y="4875"/>
                    <a:pt x="57" y="4958"/>
                    <a:pt x="258" y="4958"/>
                  </a:cubicBezTo>
                  <a:cubicBezTo>
                    <a:pt x="547" y="4958"/>
                    <a:pt x="1132" y="4788"/>
                    <a:pt x="2015" y="4283"/>
                  </a:cubicBezTo>
                  <a:cubicBezTo>
                    <a:pt x="2604" y="3962"/>
                    <a:pt x="2444" y="3962"/>
                    <a:pt x="2818" y="3855"/>
                  </a:cubicBezTo>
                  <a:cubicBezTo>
                    <a:pt x="3193" y="3694"/>
                    <a:pt x="3782" y="3694"/>
                    <a:pt x="3996" y="3373"/>
                  </a:cubicBezTo>
                  <a:cubicBezTo>
                    <a:pt x="4157" y="3052"/>
                    <a:pt x="4531" y="3052"/>
                    <a:pt x="4959" y="2945"/>
                  </a:cubicBezTo>
                  <a:cubicBezTo>
                    <a:pt x="5388" y="2838"/>
                    <a:pt x="5977" y="2303"/>
                    <a:pt x="6351" y="2089"/>
                  </a:cubicBezTo>
                  <a:cubicBezTo>
                    <a:pt x="6678" y="1855"/>
                    <a:pt x="7532" y="1704"/>
                    <a:pt x="8171" y="1704"/>
                  </a:cubicBezTo>
                  <a:cubicBezTo>
                    <a:pt x="8266" y="1704"/>
                    <a:pt x="8356" y="1707"/>
                    <a:pt x="8439" y="1714"/>
                  </a:cubicBezTo>
                  <a:lnTo>
                    <a:pt x="8653" y="1660"/>
                  </a:lnTo>
                  <a:cubicBezTo>
                    <a:pt x="8701" y="1656"/>
                    <a:pt x="8752" y="1654"/>
                    <a:pt x="8805" y="1654"/>
                  </a:cubicBezTo>
                  <a:cubicBezTo>
                    <a:pt x="9460" y="1654"/>
                    <a:pt x="10444" y="1944"/>
                    <a:pt x="10741" y="2142"/>
                  </a:cubicBezTo>
                  <a:cubicBezTo>
                    <a:pt x="11116" y="2410"/>
                    <a:pt x="11758" y="2892"/>
                    <a:pt x="12186" y="2999"/>
                  </a:cubicBezTo>
                  <a:cubicBezTo>
                    <a:pt x="12614" y="3106"/>
                    <a:pt x="12989" y="3106"/>
                    <a:pt x="13203" y="3427"/>
                  </a:cubicBezTo>
                  <a:cubicBezTo>
                    <a:pt x="13417" y="3748"/>
                    <a:pt x="13953" y="3748"/>
                    <a:pt x="14327" y="3855"/>
                  </a:cubicBezTo>
                  <a:cubicBezTo>
                    <a:pt x="14756" y="4016"/>
                    <a:pt x="14595" y="3962"/>
                    <a:pt x="15184" y="4337"/>
                  </a:cubicBezTo>
                  <a:cubicBezTo>
                    <a:pt x="16027" y="4819"/>
                    <a:pt x="16481" y="4979"/>
                    <a:pt x="16669" y="4979"/>
                  </a:cubicBezTo>
                  <a:cubicBezTo>
                    <a:pt x="16815" y="4979"/>
                    <a:pt x="16800" y="4882"/>
                    <a:pt x="16683" y="4765"/>
                  </a:cubicBezTo>
                  <a:cubicBezTo>
                    <a:pt x="16415" y="4497"/>
                    <a:pt x="15184" y="3694"/>
                    <a:pt x="14381" y="3266"/>
                  </a:cubicBezTo>
                  <a:cubicBezTo>
                    <a:pt x="13632" y="2892"/>
                    <a:pt x="12829" y="2142"/>
                    <a:pt x="12775" y="1660"/>
                  </a:cubicBezTo>
                  <a:cubicBezTo>
                    <a:pt x="12775" y="1408"/>
                    <a:pt x="12628" y="1332"/>
                    <a:pt x="12435" y="1332"/>
                  </a:cubicBezTo>
                  <a:cubicBezTo>
                    <a:pt x="12259" y="1332"/>
                    <a:pt x="12044" y="1395"/>
                    <a:pt x="11865" y="1446"/>
                  </a:cubicBezTo>
                  <a:cubicBezTo>
                    <a:pt x="11814" y="1459"/>
                    <a:pt x="11764" y="1465"/>
                    <a:pt x="11715" y="1465"/>
                  </a:cubicBezTo>
                  <a:cubicBezTo>
                    <a:pt x="11359" y="1465"/>
                    <a:pt x="11071" y="1146"/>
                    <a:pt x="10741" y="911"/>
                  </a:cubicBezTo>
                  <a:cubicBezTo>
                    <a:pt x="10366" y="643"/>
                    <a:pt x="9242" y="108"/>
                    <a:pt x="8653" y="1"/>
                  </a:cubicBezTo>
                  <a:close/>
                </a:path>
              </a:pathLst>
            </a:custGeom>
            <a:solidFill>
              <a:srgbClr val="CCD8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0" name="Google Shape;960;p22"/>
            <p:cNvSpPr/>
            <p:nvPr/>
          </p:nvSpPr>
          <p:spPr>
            <a:xfrm>
              <a:off x="3471325" y="726925"/>
              <a:ext cx="418675" cy="123950"/>
            </a:xfrm>
            <a:custGeom>
              <a:avLst/>
              <a:gdLst/>
              <a:ahLst/>
              <a:cxnLst/>
              <a:rect l="l" t="t" r="r" b="b"/>
              <a:pathLst>
                <a:path w="16747" h="4958" extrusionOk="0">
                  <a:moveTo>
                    <a:pt x="8408" y="1"/>
                  </a:moveTo>
                  <a:cubicBezTo>
                    <a:pt x="7819" y="108"/>
                    <a:pt x="6802" y="590"/>
                    <a:pt x="6427" y="857"/>
                  </a:cubicBezTo>
                  <a:cubicBezTo>
                    <a:pt x="6093" y="1096"/>
                    <a:pt x="5503" y="1463"/>
                    <a:pt x="5113" y="1463"/>
                  </a:cubicBezTo>
                  <a:cubicBezTo>
                    <a:pt x="5066" y="1463"/>
                    <a:pt x="5022" y="1458"/>
                    <a:pt x="4982" y="1446"/>
                  </a:cubicBezTo>
                  <a:cubicBezTo>
                    <a:pt x="4713" y="1379"/>
                    <a:pt x="4423" y="1206"/>
                    <a:pt x="4231" y="1206"/>
                  </a:cubicBezTo>
                  <a:cubicBezTo>
                    <a:pt x="4118" y="1206"/>
                    <a:pt x="4038" y="1267"/>
                    <a:pt x="4018" y="1446"/>
                  </a:cubicBezTo>
                  <a:cubicBezTo>
                    <a:pt x="4018" y="1928"/>
                    <a:pt x="3483" y="2838"/>
                    <a:pt x="2680" y="3213"/>
                  </a:cubicBezTo>
                  <a:cubicBezTo>
                    <a:pt x="1877" y="3641"/>
                    <a:pt x="325" y="4497"/>
                    <a:pt x="111" y="4765"/>
                  </a:cubicBezTo>
                  <a:cubicBezTo>
                    <a:pt x="1" y="4875"/>
                    <a:pt x="44" y="4958"/>
                    <a:pt x="238" y="4958"/>
                  </a:cubicBezTo>
                  <a:cubicBezTo>
                    <a:pt x="516" y="4958"/>
                    <a:pt x="1101" y="4788"/>
                    <a:pt x="1984" y="4283"/>
                  </a:cubicBezTo>
                  <a:cubicBezTo>
                    <a:pt x="2573" y="3962"/>
                    <a:pt x="2413" y="3962"/>
                    <a:pt x="2787" y="3855"/>
                  </a:cubicBezTo>
                  <a:cubicBezTo>
                    <a:pt x="3215" y="3694"/>
                    <a:pt x="3751" y="3694"/>
                    <a:pt x="3965" y="3373"/>
                  </a:cubicBezTo>
                  <a:cubicBezTo>
                    <a:pt x="4126" y="3052"/>
                    <a:pt x="4554" y="3052"/>
                    <a:pt x="4982" y="2945"/>
                  </a:cubicBezTo>
                  <a:cubicBezTo>
                    <a:pt x="5357" y="2838"/>
                    <a:pt x="5946" y="2303"/>
                    <a:pt x="6320" y="2035"/>
                  </a:cubicBezTo>
                  <a:cubicBezTo>
                    <a:pt x="6695" y="1821"/>
                    <a:pt x="7766" y="1660"/>
                    <a:pt x="8408" y="1660"/>
                  </a:cubicBezTo>
                  <a:lnTo>
                    <a:pt x="8622" y="1607"/>
                  </a:lnTo>
                  <a:cubicBezTo>
                    <a:pt x="9265" y="1607"/>
                    <a:pt x="10389" y="1928"/>
                    <a:pt x="10710" y="2142"/>
                  </a:cubicBezTo>
                  <a:cubicBezTo>
                    <a:pt x="11085" y="2410"/>
                    <a:pt x="11727" y="2838"/>
                    <a:pt x="12155" y="2945"/>
                  </a:cubicBezTo>
                  <a:cubicBezTo>
                    <a:pt x="12583" y="3052"/>
                    <a:pt x="12958" y="3052"/>
                    <a:pt x="13172" y="3373"/>
                  </a:cubicBezTo>
                  <a:cubicBezTo>
                    <a:pt x="13386" y="3694"/>
                    <a:pt x="13922" y="3694"/>
                    <a:pt x="14296" y="3855"/>
                  </a:cubicBezTo>
                  <a:cubicBezTo>
                    <a:pt x="14725" y="3962"/>
                    <a:pt x="14511" y="3962"/>
                    <a:pt x="15153" y="4283"/>
                  </a:cubicBezTo>
                  <a:cubicBezTo>
                    <a:pt x="16004" y="4788"/>
                    <a:pt x="16447" y="4958"/>
                    <a:pt x="16623" y="4958"/>
                  </a:cubicBezTo>
                  <a:cubicBezTo>
                    <a:pt x="16746" y="4958"/>
                    <a:pt x="16740" y="4875"/>
                    <a:pt x="16652" y="4765"/>
                  </a:cubicBezTo>
                  <a:cubicBezTo>
                    <a:pt x="16384" y="4497"/>
                    <a:pt x="15153" y="3694"/>
                    <a:pt x="14350" y="3266"/>
                  </a:cubicBezTo>
                  <a:cubicBezTo>
                    <a:pt x="13547" y="2892"/>
                    <a:pt x="12798" y="2142"/>
                    <a:pt x="12744" y="1660"/>
                  </a:cubicBezTo>
                  <a:cubicBezTo>
                    <a:pt x="12744" y="1430"/>
                    <a:pt x="12622" y="1359"/>
                    <a:pt x="12453" y="1359"/>
                  </a:cubicBezTo>
                  <a:cubicBezTo>
                    <a:pt x="12269" y="1359"/>
                    <a:pt x="12030" y="1444"/>
                    <a:pt x="11834" y="1500"/>
                  </a:cubicBezTo>
                  <a:cubicBezTo>
                    <a:pt x="11783" y="1513"/>
                    <a:pt x="11733" y="1518"/>
                    <a:pt x="11684" y="1518"/>
                  </a:cubicBezTo>
                  <a:cubicBezTo>
                    <a:pt x="11328" y="1518"/>
                    <a:pt x="11040" y="1200"/>
                    <a:pt x="10710" y="964"/>
                  </a:cubicBezTo>
                  <a:cubicBezTo>
                    <a:pt x="10282" y="697"/>
                    <a:pt x="9211" y="108"/>
                    <a:pt x="8622" y="1"/>
                  </a:cubicBezTo>
                  <a:close/>
                </a:path>
              </a:pathLst>
            </a:custGeom>
            <a:solidFill>
              <a:srgbClr val="CBD7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1" name="Google Shape;961;p22"/>
            <p:cNvSpPr/>
            <p:nvPr/>
          </p:nvSpPr>
          <p:spPr>
            <a:xfrm>
              <a:off x="3471325" y="728275"/>
              <a:ext cx="418200" cy="122600"/>
            </a:xfrm>
            <a:custGeom>
              <a:avLst/>
              <a:gdLst/>
              <a:ahLst/>
              <a:cxnLst/>
              <a:rect l="l" t="t" r="r" b="b"/>
              <a:pathLst>
                <a:path w="16728" h="4904" extrusionOk="0">
                  <a:moveTo>
                    <a:pt x="8408" y="0"/>
                  </a:moveTo>
                  <a:cubicBezTo>
                    <a:pt x="7873" y="54"/>
                    <a:pt x="6802" y="589"/>
                    <a:pt x="6427" y="857"/>
                  </a:cubicBezTo>
                  <a:cubicBezTo>
                    <a:pt x="6098" y="1092"/>
                    <a:pt x="5519" y="1411"/>
                    <a:pt x="5130" y="1411"/>
                  </a:cubicBezTo>
                  <a:cubicBezTo>
                    <a:pt x="5076" y="1411"/>
                    <a:pt x="5027" y="1405"/>
                    <a:pt x="4982" y="1392"/>
                  </a:cubicBezTo>
                  <a:cubicBezTo>
                    <a:pt x="4713" y="1325"/>
                    <a:pt x="4423" y="1152"/>
                    <a:pt x="4245" y="1152"/>
                  </a:cubicBezTo>
                  <a:cubicBezTo>
                    <a:pt x="4139" y="1152"/>
                    <a:pt x="4072" y="1213"/>
                    <a:pt x="4072" y="1392"/>
                  </a:cubicBezTo>
                  <a:cubicBezTo>
                    <a:pt x="4018" y="1874"/>
                    <a:pt x="3483" y="2784"/>
                    <a:pt x="2680" y="3159"/>
                  </a:cubicBezTo>
                  <a:cubicBezTo>
                    <a:pt x="1931" y="3587"/>
                    <a:pt x="378" y="4443"/>
                    <a:pt x="111" y="4711"/>
                  </a:cubicBezTo>
                  <a:cubicBezTo>
                    <a:pt x="1" y="4821"/>
                    <a:pt x="44" y="4904"/>
                    <a:pt x="238" y="4904"/>
                  </a:cubicBezTo>
                  <a:cubicBezTo>
                    <a:pt x="516" y="4904"/>
                    <a:pt x="1101" y="4734"/>
                    <a:pt x="1984" y="4229"/>
                  </a:cubicBezTo>
                  <a:cubicBezTo>
                    <a:pt x="2573" y="3855"/>
                    <a:pt x="2413" y="3908"/>
                    <a:pt x="2841" y="3748"/>
                  </a:cubicBezTo>
                  <a:cubicBezTo>
                    <a:pt x="3215" y="3640"/>
                    <a:pt x="3751" y="3640"/>
                    <a:pt x="3965" y="3319"/>
                  </a:cubicBezTo>
                  <a:cubicBezTo>
                    <a:pt x="4126" y="2998"/>
                    <a:pt x="4554" y="2998"/>
                    <a:pt x="4982" y="2891"/>
                  </a:cubicBezTo>
                  <a:cubicBezTo>
                    <a:pt x="5410" y="2784"/>
                    <a:pt x="5946" y="2249"/>
                    <a:pt x="6320" y="1981"/>
                  </a:cubicBezTo>
                  <a:cubicBezTo>
                    <a:pt x="6695" y="1767"/>
                    <a:pt x="7766" y="1606"/>
                    <a:pt x="8408" y="1606"/>
                  </a:cubicBezTo>
                  <a:lnTo>
                    <a:pt x="8622" y="1553"/>
                  </a:lnTo>
                  <a:cubicBezTo>
                    <a:pt x="9265" y="1553"/>
                    <a:pt x="10389" y="1820"/>
                    <a:pt x="10763" y="2088"/>
                  </a:cubicBezTo>
                  <a:cubicBezTo>
                    <a:pt x="11085" y="2302"/>
                    <a:pt x="11727" y="2784"/>
                    <a:pt x="12155" y="2891"/>
                  </a:cubicBezTo>
                  <a:cubicBezTo>
                    <a:pt x="12583" y="2998"/>
                    <a:pt x="12958" y="2998"/>
                    <a:pt x="13172" y="3319"/>
                  </a:cubicBezTo>
                  <a:cubicBezTo>
                    <a:pt x="13386" y="3640"/>
                    <a:pt x="13922" y="3640"/>
                    <a:pt x="14296" y="3801"/>
                  </a:cubicBezTo>
                  <a:cubicBezTo>
                    <a:pt x="14671" y="3908"/>
                    <a:pt x="14511" y="3908"/>
                    <a:pt x="15099" y="4229"/>
                  </a:cubicBezTo>
                  <a:cubicBezTo>
                    <a:pt x="15982" y="4734"/>
                    <a:pt x="16438" y="4904"/>
                    <a:pt x="16609" y="4904"/>
                  </a:cubicBezTo>
                  <a:cubicBezTo>
                    <a:pt x="16728" y="4904"/>
                    <a:pt x="16708" y="4821"/>
                    <a:pt x="16598" y="4711"/>
                  </a:cubicBezTo>
                  <a:cubicBezTo>
                    <a:pt x="16384" y="4443"/>
                    <a:pt x="15153" y="3640"/>
                    <a:pt x="14350" y="3212"/>
                  </a:cubicBezTo>
                  <a:cubicBezTo>
                    <a:pt x="13547" y="2838"/>
                    <a:pt x="12798" y="2088"/>
                    <a:pt x="12744" y="1606"/>
                  </a:cubicBezTo>
                  <a:cubicBezTo>
                    <a:pt x="12718" y="1376"/>
                    <a:pt x="12595" y="1305"/>
                    <a:pt x="12432" y="1305"/>
                  </a:cubicBezTo>
                  <a:cubicBezTo>
                    <a:pt x="12254" y="1305"/>
                    <a:pt x="12030" y="1390"/>
                    <a:pt x="11834" y="1446"/>
                  </a:cubicBezTo>
                  <a:cubicBezTo>
                    <a:pt x="11783" y="1459"/>
                    <a:pt x="11733" y="1464"/>
                    <a:pt x="11684" y="1464"/>
                  </a:cubicBezTo>
                  <a:cubicBezTo>
                    <a:pt x="11328" y="1464"/>
                    <a:pt x="11040" y="1146"/>
                    <a:pt x="10710" y="910"/>
                  </a:cubicBezTo>
                  <a:cubicBezTo>
                    <a:pt x="10282" y="643"/>
                    <a:pt x="9211" y="54"/>
                    <a:pt x="8622" y="0"/>
                  </a:cubicBezTo>
                  <a:close/>
                </a:path>
              </a:pathLst>
            </a:custGeom>
            <a:solidFill>
              <a:srgbClr val="CAD6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2" name="Google Shape;962;p22"/>
            <p:cNvSpPr/>
            <p:nvPr/>
          </p:nvSpPr>
          <p:spPr>
            <a:xfrm>
              <a:off x="3471450" y="728275"/>
              <a:ext cx="418075" cy="122600"/>
            </a:xfrm>
            <a:custGeom>
              <a:avLst/>
              <a:gdLst/>
              <a:ahLst/>
              <a:cxnLst/>
              <a:rect l="l" t="t" r="r" b="b"/>
              <a:pathLst>
                <a:path w="16723" h="4904" extrusionOk="0">
                  <a:moveTo>
                    <a:pt x="8403" y="0"/>
                  </a:moveTo>
                  <a:cubicBezTo>
                    <a:pt x="7868" y="54"/>
                    <a:pt x="6851" y="589"/>
                    <a:pt x="6422" y="857"/>
                  </a:cubicBezTo>
                  <a:cubicBezTo>
                    <a:pt x="6093" y="1092"/>
                    <a:pt x="5514" y="1411"/>
                    <a:pt x="5125" y="1411"/>
                  </a:cubicBezTo>
                  <a:cubicBezTo>
                    <a:pt x="5071" y="1411"/>
                    <a:pt x="5022" y="1405"/>
                    <a:pt x="4977" y="1392"/>
                  </a:cubicBezTo>
                  <a:cubicBezTo>
                    <a:pt x="4708" y="1325"/>
                    <a:pt x="4418" y="1152"/>
                    <a:pt x="4240" y="1152"/>
                  </a:cubicBezTo>
                  <a:cubicBezTo>
                    <a:pt x="4134" y="1152"/>
                    <a:pt x="4067" y="1213"/>
                    <a:pt x="4067" y="1392"/>
                  </a:cubicBezTo>
                  <a:cubicBezTo>
                    <a:pt x="4013" y="1874"/>
                    <a:pt x="3478" y="2784"/>
                    <a:pt x="2675" y="3159"/>
                  </a:cubicBezTo>
                  <a:cubicBezTo>
                    <a:pt x="1926" y="3587"/>
                    <a:pt x="373" y="4443"/>
                    <a:pt x="106" y="4711"/>
                  </a:cubicBezTo>
                  <a:cubicBezTo>
                    <a:pt x="0" y="4816"/>
                    <a:pt x="44" y="4888"/>
                    <a:pt x="227" y="4888"/>
                  </a:cubicBezTo>
                  <a:cubicBezTo>
                    <a:pt x="509" y="4888"/>
                    <a:pt x="1123" y="4717"/>
                    <a:pt x="2033" y="4229"/>
                  </a:cubicBezTo>
                  <a:cubicBezTo>
                    <a:pt x="2622" y="3855"/>
                    <a:pt x="2408" y="3908"/>
                    <a:pt x="2836" y="3748"/>
                  </a:cubicBezTo>
                  <a:cubicBezTo>
                    <a:pt x="3210" y="3640"/>
                    <a:pt x="3746" y="3640"/>
                    <a:pt x="3960" y="3319"/>
                  </a:cubicBezTo>
                  <a:cubicBezTo>
                    <a:pt x="4174" y="2998"/>
                    <a:pt x="4549" y="2998"/>
                    <a:pt x="4977" y="2891"/>
                  </a:cubicBezTo>
                  <a:cubicBezTo>
                    <a:pt x="5405" y="2784"/>
                    <a:pt x="5941" y="2195"/>
                    <a:pt x="6315" y="1981"/>
                  </a:cubicBezTo>
                  <a:cubicBezTo>
                    <a:pt x="6690" y="1713"/>
                    <a:pt x="7761" y="1606"/>
                    <a:pt x="8403" y="1606"/>
                  </a:cubicBezTo>
                  <a:lnTo>
                    <a:pt x="8617" y="1553"/>
                  </a:lnTo>
                  <a:cubicBezTo>
                    <a:pt x="8665" y="1549"/>
                    <a:pt x="8716" y="1547"/>
                    <a:pt x="8768" y="1547"/>
                  </a:cubicBezTo>
                  <a:cubicBezTo>
                    <a:pt x="9423" y="1547"/>
                    <a:pt x="10412" y="1840"/>
                    <a:pt x="10758" y="2088"/>
                  </a:cubicBezTo>
                  <a:cubicBezTo>
                    <a:pt x="11080" y="2302"/>
                    <a:pt x="11722" y="2784"/>
                    <a:pt x="12150" y="2891"/>
                  </a:cubicBezTo>
                  <a:cubicBezTo>
                    <a:pt x="12578" y="2998"/>
                    <a:pt x="12953" y="2998"/>
                    <a:pt x="13167" y="3319"/>
                  </a:cubicBezTo>
                  <a:cubicBezTo>
                    <a:pt x="13328" y="3640"/>
                    <a:pt x="13917" y="3640"/>
                    <a:pt x="14291" y="3748"/>
                  </a:cubicBezTo>
                  <a:cubicBezTo>
                    <a:pt x="14666" y="3908"/>
                    <a:pt x="14506" y="3908"/>
                    <a:pt x="15094" y="4229"/>
                  </a:cubicBezTo>
                  <a:cubicBezTo>
                    <a:pt x="15977" y="4734"/>
                    <a:pt x="16433" y="4904"/>
                    <a:pt x="16604" y="4904"/>
                  </a:cubicBezTo>
                  <a:cubicBezTo>
                    <a:pt x="16723" y="4904"/>
                    <a:pt x="16703" y="4821"/>
                    <a:pt x="16593" y="4711"/>
                  </a:cubicBezTo>
                  <a:cubicBezTo>
                    <a:pt x="16326" y="4443"/>
                    <a:pt x="15094" y="3640"/>
                    <a:pt x="14345" y="3212"/>
                  </a:cubicBezTo>
                  <a:cubicBezTo>
                    <a:pt x="13542" y="2838"/>
                    <a:pt x="12739" y="2088"/>
                    <a:pt x="12739" y="1606"/>
                  </a:cubicBezTo>
                  <a:cubicBezTo>
                    <a:pt x="12713" y="1376"/>
                    <a:pt x="12590" y="1305"/>
                    <a:pt x="12421" y="1305"/>
                  </a:cubicBezTo>
                  <a:cubicBezTo>
                    <a:pt x="12237" y="1305"/>
                    <a:pt x="11999" y="1390"/>
                    <a:pt x="11775" y="1446"/>
                  </a:cubicBezTo>
                  <a:cubicBezTo>
                    <a:pt x="11731" y="1459"/>
                    <a:pt x="11686" y="1464"/>
                    <a:pt x="11643" y="1464"/>
                  </a:cubicBezTo>
                  <a:cubicBezTo>
                    <a:pt x="11323" y="1464"/>
                    <a:pt x="11035" y="1146"/>
                    <a:pt x="10705" y="910"/>
                  </a:cubicBezTo>
                  <a:cubicBezTo>
                    <a:pt x="10277" y="643"/>
                    <a:pt x="9206" y="54"/>
                    <a:pt x="8617" y="0"/>
                  </a:cubicBezTo>
                  <a:close/>
                </a:path>
              </a:pathLst>
            </a:custGeom>
            <a:solidFill>
              <a:srgbClr val="C9D6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3" name="Google Shape;963;p22"/>
            <p:cNvSpPr/>
            <p:nvPr/>
          </p:nvSpPr>
          <p:spPr>
            <a:xfrm>
              <a:off x="3471500" y="728275"/>
              <a:ext cx="417975" cy="122225"/>
            </a:xfrm>
            <a:custGeom>
              <a:avLst/>
              <a:gdLst/>
              <a:ahLst/>
              <a:cxnLst/>
              <a:rect l="l" t="t" r="r" b="b"/>
              <a:pathLst>
                <a:path w="16719" h="4889" extrusionOk="0">
                  <a:moveTo>
                    <a:pt x="8401" y="0"/>
                  </a:moveTo>
                  <a:cubicBezTo>
                    <a:pt x="7866" y="54"/>
                    <a:pt x="6849" y="589"/>
                    <a:pt x="6474" y="857"/>
                  </a:cubicBezTo>
                  <a:cubicBezTo>
                    <a:pt x="6097" y="1092"/>
                    <a:pt x="5513" y="1411"/>
                    <a:pt x="5123" y="1411"/>
                  </a:cubicBezTo>
                  <a:cubicBezTo>
                    <a:pt x="5069" y="1411"/>
                    <a:pt x="5020" y="1405"/>
                    <a:pt x="4975" y="1392"/>
                  </a:cubicBezTo>
                  <a:cubicBezTo>
                    <a:pt x="4706" y="1325"/>
                    <a:pt x="4437" y="1152"/>
                    <a:pt x="4261" y="1152"/>
                  </a:cubicBezTo>
                  <a:cubicBezTo>
                    <a:pt x="4157" y="1152"/>
                    <a:pt x="4085" y="1213"/>
                    <a:pt x="4065" y="1392"/>
                  </a:cubicBezTo>
                  <a:cubicBezTo>
                    <a:pt x="4011" y="1874"/>
                    <a:pt x="3476" y="2784"/>
                    <a:pt x="2727" y="3159"/>
                  </a:cubicBezTo>
                  <a:cubicBezTo>
                    <a:pt x="1924" y="3587"/>
                    <a:pt x="371" y="4443"/>
                    <a:pt x="104" y="4711"/>
                  </a:cubicBezTo>
                  <a:cubicBezTo>
                    <a:pt x="1" y="4814"/>
                    <a:pt x="40" y="4885"/>
                    <a:pt x="213" y="4885"/>
                  </a:cubicBezTo>
                  <a:cubicBezTo>
                    <a:pt x="490" y="4885"/>
                    <a:pt x="1108" y="4703"/>
                    <a:pt x="2031" y="4176"/>
                  </a:cubicBezTo>
                  <a:cubicBezTo>
                    <a:pt x="2620" y="3855"/>
                    <a:pt x="2459" y="3855"/>
                    <a:pt x="2834" y="3748"/>
                  </a:cubicBezTo>
                  <a:cubicBezTo>
                    <a:pt x="3208" y="3587"/>
                    <a:pt x="3797" y="3587"/>
                    <a:pt x="3958" y="3319"/>
                  </a:cubicBezTo>
                  <a:cubicBezTo>
                    <a:pt x="4172" y="2998"/>
                    <a:pt x="4547" y="2998"/>
                    <a:pt x="4975" y="2891"/>
                  </a:cubicBezTo>
                  <a:cubicBezTo>
                    <a:pt x="5403" y="2784"/>
                    <a:pt x="5939" y="2195"/>
                    <a:pt x="6313" y="1981"/>
                  </a:cubicBezTo>
                  <a:cubicBezTo>
                    <a:pt x="6640" y="1748"/>
                    <a:pt x="7494" y="1596"/>
                    <a:pt x="8133" y="1596"/>
                  </a:cubicBezTo>
                  <a:cubicBezTo>
                    <a:pt x="8228" y="1596"/>
                    <a:pt x="8318" y="1599"/>
                    <a:pt x="8401" y="1606"/>
                  </a:cubicBezTo>
                  <a:lnTo>
                    <a:pt x="8615" y="1553"/>
                  </a:lnTo>
                  <a:cubicBezTo>
                    <a:pt x="8663" y="1549"/>
                    <a:pt x="8714" y="1547"/>
                    <a:pt x="8767" y="1547"/>
                  </a:cubicBezTo>
                  <a:cubicBezTo>
                    <a:pt x="9422" y="1547"/>
                    <a:pt x="10410" y="1836"/>
                    <a:pt x="10756" y="2035"/>
                  </a:cubicBezTo>
                  <a:cubicBezTo>
                    <a:pt x="11078" y="2302"/>
                    <a:pt x="11720" y="2784"/>
                    <a:pt x="12148" y="2891"/>
                  </a:cubicBezTo>
                  <a:cubicBezTo>
                    <a:pt x="12576" y="2998"/>
                    <a:pt x="12951" y="2998"/>
                    <a:pt x="13165" y="3319"/>
                  </a:cubicBezTo>
                  <a:cubicBezTo>
                    <a:pt x="13326" y="3640"/>
                    <a:pt x="13915" y="3640"/>
                    <a:pt x="14289" y="3748"/>
                  </a:cubicBezTo>
                  <a:cubicBezTo>
                    <a:pt x="14664" y="3908"/>
                    <a:pt x="14504" y="3855"/>
                    <a:pt x="15092" y="4229"/>
                  </a:cubicBezTo>
                  <a:cubicBezTo>
                    <a:pt x="16002" y="4717"/>
                    <a:pt x="16458" y="4888"/>
                    <a:pt x="16616" y="4888"/>
                  </a:cubicBezTo>
                  <a:cubicBezTo>
                    <a:pt x="16719" y="4888"/>
                    <a:pt x="16697" y="4816"/>
                    <a:pt x="16591" y="4711"/>
                  </a:cubicBezTo>
                  <a:cubicBezTo>
                    <a:pt x="16324" y="4443"/>
                    <a:pt x="15092" y="3640"/>
                    <a:pt x="14289" y="3212"/>
                  </a:cubicBezTo>
                  <a:cubicBezTo>
                    <a:pt x="13540" y="2838"/>
                    <a:pt x="12737" y="2088"/>
                    <a:pt x="12737" y="1606"/>
                  </a:cubicBezTo>
                  <a:cubicBezTo>
                    <a:pt x="12711" y="1376"/>
                    <a:pt x="12588" y="1305"/>
                    <a:pt x="12419" y="1305"/>
                  </a:cubicBezTo>
                  <a:cubicBezTo>
                    <a:pt x="12235" y="1305"/>
                    <a:pt x="11997" y="1390"/>
                    <a:pt x="11773" y="1446"/>
                  </a:cubicBezTo>
                  <a:cubicBezTo>
                    <a:pt x="11729" y="1459"/>
                    <a:pt x="11684" y="1464"/>
                    <a:pt x="11641" y="1464"/>
                  </a:cubicBezTo>
                  <a:cubicBezTo>
                    <a:pt x="11320" y="1464"/>
                    <a:pt x="11026" y="1146"/>
                    <a:pt x="10649" y="910"/>
                  </a:cubicBezTo>
                  <a:cubicBezTo>
                    <a:pt x="10275" y="643"/>
                    <a:pt x="9204" y="54"/>
                    <a:pt x="8615" y="0"/>
                  </a:cubicBezTo>
                  <a:close/>
                </a:path>
              </a:pathLst>
            </a:custGeom>
            <a:solidFill>
              <a:srgbClr val="C8D5E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4" name="Google Shape;964;p22"/>
            <p:cNvSpPr/>
            <p:nvPr/>
          </p:nvSpPr>
          <p:spPr>
            <a:xfrm>
              <a:off x="3471500" y="728275"/>
              <a:ext cx="417950" cy="122150"/>
            </a:xfrm>
            <a:custGeom>
              <a:avLst/>
              <a:gdLst/>
              <a:ahLst/>
              <a:cxnLst/>
              <a:rect l="l" t="t" r="r" b="b"/>
              <a:pathLst>
                <a:path w="16718" h="4886" extrusionOk="0">
                  <a:moveTo>
                    <a:pt x="8401" y="0"/>
                  </a:moveTo>
                  <a:cubicBezTo>
                    <a:pt x="7866" y="107"/>
                    <a:pt x="6849" y="589"/>
                    <a:pt x="6474" y="857"/>
                  </a:cubicBezTo>
                  <a:cubicBezTo>
                    <a:pt x="6097" y="1092"/>
                    <a:pt x="5513" y="1411"/>
                    <a:pt x="5123" y="1411"/>
                  </a:cubicBezTo>
                  <a:cubicBezTo>
                    <a:pt x="5069" y="1411"/>
                    <a:pt x="5020" y="1405"/>
                    <a:pt x="4975" y="1392"/>
                  </a:cubicBezTo>
                  <a:cubicBezTo>
                    <a:pt x="4740" y="1325"/>
                    <a:pt x="4462" y="1152"/>
                    <a:pt x="4275" y="1152"/>
                  </a:cubicBezTo>
                  <a:cubicBezTo>
                    <a:pt x="4164" y="1152"/>
                    <a:pt x="4085" y="1213"/>
                    <a:pt x="4065" y="1392"/>
                  </a:cubicBezTo>
                  <a:cubicBezTo>
                    <a:pt x="4011" y="1820"/>
                    <a:pt x="3476" y="2784"/>
                    <a:pt x="2727" y="3159"/>
                  </a:cubicBezTo>
                  <a:cubicBezTo>
                    <a:pt x="1924" y="3587"/>
                    <a:pt x="371" y="4443"/>
                    <a:pt x="104" y="4711"/>
                  </a:cubicBezTo>
                  <a:cubicBezTo>
                    <a:pt x="1" y="4814"/>
                    <a:pt x="40" y="4885"/>
                    <a:pt x="213" y="4885"/>
                  </a:cubicBezTo>
                  <a:cubicBezTo>
                    <a:pt x="490" y="4885"/>
                    <a:pt x="1108" y="4703"/>
                    <a:pt x="2031" y="4176"/>
                  </a:cubicBezTo>
                  <a:cubicBezTo>
                    <a:pt x="2620" y="3855"/>
                    <a:pt x="2459" y="3855"/>
                    <a:pt x="2834" y="3748"/>
                  </a:cubicBezTo>
                  <a:cubicBezTo>
                    <a:pt x="3208" y="3587"/>
                    <a:pt x="3797" y="3587"/>
                    <a:pt x="3958" y="3266"/>
                  </a:cubicBezTo>
                  <a:cubicBezTo>
                    <a:pt x="4172" y="2998"/>
                    <a:pt x="4547" y="2998"/>
                    <a:pt x="4975" y="2891"/>
                  </a:cubicBezTo>
                  <a:cubicBezTo>
                    <a:pt x="5403" y="2784"/>
                    <a:pt x="5939" y="2195"/>
                    <a:pt x="6313" y="1927"/>
                  </a:cubicBezTo>
                  <a:cubicBezTo>
                    <a:pt x="6639" y="1742"/>
                    <a:pt x="7489" y="1596"/>
                    <a:pt x="8128" y="1596"/>
                  </a:cubicBezTo>
                  <a:cubicBezTo>
                    <a:pt x="8225" y="1596"/>
                    <a:pt x="8317" y="1599"/>
                    <a:pt x="8401" y="1606"/>
                  </a:cubicBezTo>
                  <a:lnTo>
                    <a:pt x="8615" y="1553"/>
                  </a:lnTo>
                  <a:cubicBezTo>
                    <a:pt x="8663" y="1549"/>
                    <a:pt x="8714" y="1547"/>
                    <a:pt x="8767" y="1547"/>
                  </a:cubicBezTo>
                  <a:cubicBezTo>
                    <a:pt x="9422" y="1547"/>
                    <a:pt x="10410" y="1836"/>
                    <a:pt x="10756" y="2035"/>
                  </a:cubicBezTo>
                  <a:cubicBezTo>
                    <a:pt x="11078" y="2302"/>
                    <a:pt x="11720" y="2784"/>
                    <a:pt x="12148" y="2891"/>
                  </a:cubicBezTo>
                  <a:cubicBezTo>
                    <a:pt x="12576" y="2998"/>
                    <a:pt x="12951" y="2998"/>
                    <a:pt x="13165" y="3319"/>
                  </a:cubicBezTo>
                  <a:cubicBezTo>
                    <a:pt x="13326" y="3640"/>
                    <a:pt x="13915" y="3640"/>
                    <a:pt x="14289" y="3748"/>
                  </a:cubicBezTo>
                  <a:cubicBezTo>
                    <a:pt x="14664" y="3855"/>
                    <a:pt x="14504" y="3855"/>
                    <a:pt x="15092" y="4176"/>
                  </a:cubicBezTo>
                  <a:cubicBezTo>
                    <a:pt x="16015" y="4703"/>
                    <a:pt x="16471" y="4885"/>
                    <a:pt x="16623" y="4885"/>
                  </a:cubicBezTo>
                  <a:cubicBezTo>
                    <a:pt x="16718" y="4885"/>
                    <a:pt x="16694" y="4814"/>
                    <a:pt x="16591" y="4711"/>
                  </a:cubicBezTo>
                  <a:cubicBezTo>
                    <a:pt x="16324" y="4443"/>
                    <a:pt x="15092" y="3640"/>
                    <a:pt x="14289" y="3266"/>
                  </a:cubicBezTo>
                  <a:cubicBezTo>
                    <a:pt x="13540" y="2838"/>
                    <a:pt x="12737" y="2088"/>
                    <a:pt x="12684" y="1606"/>
                  </a:cubicBezTo>
                  <a:cubicBezTo>
                    <a:pt x="12684" y="1376"/>
                    <a:pt x="12573" y="1305"/>
                    <a:pt x="12412" y="1305"/>
                  </a:cubicBezTo>
                  <a:cubicBezTo>
                    <a:pt x="12235" y="1305"/>
                    <a:pt x="11997" y="1390"/>
                    <a:pt x="11773" y="1446"/>
                  </a:cubicBezTo>
                  <a:cubicBezTo>
                    <a:pt x="11729" y="1459"/>
                    <a:pt x="11684" y="1464"/>
                    <a:pt x="11641" y="1464"/>
                  </a:cubicBezTo>
                  <a:cubicBezTo>
                    <a:pt x="11320" y="1464"/>
                    <a:pt x="11026" y="1146"/>
                    <a:pt x="10649" y="910"/>
                  </a:cubicBezTo>
                  <a:cubicBezTo>
                    <a:pt x="10275" y="643"/>
                    <a:pt x="9204" y="107"/>
                    <a:pt x="8615" y="0"/>
                  </a:cubicBezTo>
                  <a:close/>
                </a:path>
              </a:pathLst>
            </a:custGeom>
            <a:solidFill>
              <a:srgbClr val="C7D4E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5" name="Google Shape;965;p22"/>
            <p:cNvSpPr/>
            <p:nvPr/>
          </p:nvSpPr>
          <p:spPr>
            <a:xfrm>
              <a:off x="3458800" y="714900"/>
              <a:ext cx="448175" cy="148575"/>
            </a:xfrm>
            <a:custGeom>
              <a:avLst/>
              <a:gdLst/>
              <a:ahLst/>
              <a:cxnLst/>
              <a:rect l="l" t="t" r="r" b="b"/>
              <a:pathLst>
                <a:path w="17927" h="5943" extrusionOk="0">
                  <a:moveTo>
                    <a:pt x="8909" y="0"/>
                  </a:moveTo>
                  <a:cubicBezTo>
                    <a:pt x="8267" y="54"/>
                    <a:pt x="6875" y="803"/>
                    <a:pt x="6447" y="1124"/>
                  </a:cubicBezTo>
                  <a:cubicBezTo>
                    <a:pt x="6133" y="1359"/>
                    <a:pt x="5934" y="1508"/>
                    <a:pt x="5682" y="1508"/>
                  </a:cubicBezTo>
                  <a:cubicBezTo>
                    <a:pt x="5590" y="1508"/>
                    <a:pt x="5491" y="1488"/>
                    <a:pt x="5376" y="1445"/>
                  </a:cubicBezTo>
                  <a:cubicBezTo>
                    <a:pt x="5282" y="1422"/>
                    <a:pt x="5170" y="1409"/>
                    <a:pt x="5052" y="1409"/>
                  </a:cubicBezTo>
                  <a:cubicBezTo>
                    <a:pt x="4633" y="1409"/>
                    <a:pt x="4145" y="1575"/>
                    <a:pt x="4145" y="2034"/>
                  </a:cubicBezTo>
                  <a:cubicBezTo>
                    <a:pt x="4091" y="2570"/>
                    <a:pt x="3288" y="3158"/>
                    <a:pt x="2432" y="3640"/>
                  </a:cubicBezTo>
                  <a:cubicBezTo>
                    <a:pt x="1575" y="4122"/>
                    <a:pt x="505" y="4818"/>
                    <a:pt x="183" y="5139"/>
                  </a:cubicBezTo>
                  <a:cubicBezTo>
                    <a:pt x="1" y="5358"/>
                    <a:pt x="117" y="5925"/>
                    <a:pt x="718" y="5925"/>
                  </a:cubicBezTo>
                  <a:cubicBezTo>
                    <a:pt x="998" y="5925"/>
                    <a:pt x="1385" y="5801"/>
                    <a:pt x="1896" y="5460"/>
                  </a:cubicBezTo>
                  <a:cubicBezTo>
                    <a:pt x="2539" y="5086"/>
                    <a:pt x="2378" y="5086"/>
                    <a:pt x="2806" y="4925"/>
                  </a:cubicBezTo>
                  <a:cubicBezTo>
                    <a:pt x="3235" y="4764"/>
                    <a:pt x="3824" y="4764"/>
                    <a:pt x="4038" y="4390"/>
                  </a:cubicBezTo>
                  <a:cubicBezTo>
                    <a:pt x="4198" y="3961"/>
                    <a:pt x="4627" y="3961"/>
                    <a:pt x="5108" y="3854"/>
                  </a:cubicBezTo>
                  <a:cubicBezTo>
                    <a:pt x="5537" y="3747"/>
                    <a:pt x="6393" y="3480"/>
                    <a:pt x="6768" y="3212"/>
                  </a:cubicBezTo>
                  <a:cubicBezTo>
                    <a:pt x="7110" y="2968"/>
                    <a:pt x="8032" y="2723"/>
                    <a:pt x="8719" y="2723"/>
                  </a:cubicBezTo>
                  <a:cubicBezTo>
                    <a:pt x="8785" y="2723"/>
                    <a:pt x="8848" y="2725"/>
                    <a:pt x="8909" y="2730"/>
                  </a:cubicBezTo>
                  <a:lnTo>
                    <a:pt x="9016" y="2730"/>
                  </a:lnTo>
                  <a:cubicBezTo>
                    <a:pt x="9712" y="2730"/>
                    <a:pt x="10783" y="2944"/>
                    <a:pt x="11157" y="3212"/>
                  </a:cubicBezTo>
                  <a:cubicBezTo>
                    <a:pt x="11532" y="3533"/>
                    <a:pt x="12389" y="3747"/>
                    <a:pt x="12817" y="3854"/>
                  </a:cubicBezTo>
                  <a:cubicBezTo>
                    <a:pt x="13299" y="4015"/>
                    <a:pt x="13727" y="4015"/>
                    <a:pt x="13941" y="4390"/>
                  </a:cubicBezTo>
                  <a:cubicBezTo>
                    <a:pt x="14102" y="4764"/>
                    <a:pt x="14744" y="4764"/>
                    <a:pt x="15119" y="4925"/>
                  </a:cubicBezTo>
                  <a:cubicBezTo>
                    <a:pt x="15547" y="5086"/>
                    <a:pt x="15386" y="5086"/>
                    <a:pt x="16029" y="5514"/>
                  </a:cubicBezTo>
                  <a:cubicBezTo>
                    <a:pt x="16523" y="5827"/>
                    <a:pt x="16901" y="5942"/>
                    <a:pt x="17180" y="5942"/>
                  </a:cubicBezTo>
                  <a:cubicBezTo>
                    <a:pt x="17805" y="5942"/>
                    <a:pt x="17927" y="5361"/>
                    <a:pt x="17742" y="5139"/>
                  </a:cubicBezTo>
                  <a:cubicBezTo>
                    <a:pt x="17474" y="4818"/>
                    <a:pt x="16350" y="4122"/>
                    <a:pt x="15493" y="3640"/>
                  </a:cubicBezTo>
                  <a:cubicBezTo>
                    <a:pt x="14637" y="3158"/>
                    <a:pt x="13834" y="2623"/>
                    <a:pt x="13834" y="2034"/>
                  </a:cubicBezTo>
                  <a:cubicBezTo>
                    <a:pt x="13795" y="1605"/>
                    <a:pt x="13357" y="1432"/>
                    <a:pt x="12957" y="1432"/>
                  </a:cubicBezTo>
                  <a:cubicBezTo>
                    <a:pt x="12808" y="1432"/>
                    <a:pt x="12665" y="1455"/>
                    <a:pt x="12549" y="1499"/>
                  </a:cubicBezTo>
                  <a:cubicBezTo>
                    <a:pt x="12460" y="1521"/>
                    <a:pt x="12380" y="1532"/>
                    <a:pt x="12305" y="1532"/>
                  </a:cubicBezTo>
                  <a:cubicBezTo>
                    <a:pt x="12022" y="1532"/>
                    <a:pt x="11817" y="1378"/>
                    <a:pt x="11479" y="1124"/>
                  </a:cubicBezTo>
                  <a:cubicBezTo>
                    <a:pt x="11050" y="803"/>
                    <a:pt x="9658" y="107"/>
                    <a:pt x="9016" y="0"/>
                  </a:cubicBezTo>
                  <a:close/>
                </a:path>
              </a:pathLst>
            </a:custGeom>
            <a:solidFill>
              <a:srgbClr val="B9CCE9"/>
            </a:solidFill>
            <a:ln w="9525" cap="flat" cmpd="sng">
              <a:solidFill>
                <a:srgbClr val="B9CCE9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6" name="Google Shape;966;p22"/>
            <p:cNvSpPr/>
            <p:nvPr/>
          </p:nvSpPr>
          <p:spPr>
            <a:xfrm>
              <a:off x="3492825" y="877175"/>
              <a:ext cx="380075" cy="406575"/>
            </a:xfrm>
            <a:custGeom>
              <a:avLst/>
              <a:gdLst/>
              <a:ahLst/>
              <a:cxnLst/>
              <a:rect l="l" t="t" r="r" b="b"/>
              <a:pathLst>
                <a:path w="15203" h="16263" extrusionOk="0">
                  <a:moveTo>
                    <a:pt x="1369" y="0"/>
                  </a:moveTo>
                  <a:cubicBezTo>
                    <a:pt x="1218" y="0"/>
                    <a:pt x="885" y="323"/>
                    <a:pt x="803" y="896"/>
                  </a:cubicBezTo>
                  <a:cubicBezTo>
                    <a:pt x="696" y="1699"/>
                    <a:pt x="535" y="2235"/>
                    <a:pt x="268" y="2931"/>
                  </a:cubicBezTo>
                  <a:cubicBezTo>
                    <a:pt x="0" y="3680"/>
                    <a:pt x="0" y="4269"/>
                    <a:pt x="321" y="5072"/>
                  </a:cubicBezTo>
                  <a:cubicBezTo>
                    <a:pt x="642" y="5875"/>
                    <a:pt x="1445" y="8016"/>
                    <a:pt x="1660" y="9247"/>
                  </a:cubicBezTo>
                  <a:cubicBezTo>
                    <a:pt x="1874" y="10478"/>
                    <a:pt x="2141" y="12299"/>
                    <a:pt x="2677" y="12780"/>
                  </a:cubicBezTo>
                  <a:cubicBezTo>
                    <a:pt x="3212" y="13262"/>
                    <a:pt x="3266" y="13369"/>
                    <a:pt x="3266" y="13369"/>
                  </a:cubicBezTo>
                  <a:cubicBezTo>
                    <a:pt x="3266" y="13369"/>
                    <a:pt x="3266" y="13360"/>
                    <a:pt x="3267" y="13360"/>
                  </a:cubicBezTo>
                  <a:cubicBezTo>
                    <a:pt x="3270" y="13360"/>
                    <a:pt x="3281" y="13415"/>
                    <a:pt x="3319" y="13797"/>
                  </a:cubicBezTo>
                  <a:cubicBezTo>
                    <a:pt x="3373" y="14386"/>
                    <a:pt x="3640" y="14922"/>
                    <a:pt x="3801" y="15136"/>
                  </a:cubicBezTo>
                  <a:cubicBezTo>
                    <a:pt x="3957" y="15344"/>
                    <a:pt x="5279" y="16262"/>
                    <a:pt x="7372" y="16262"/>
                  </a:cubicBezTo>
                  <a:cubicBezTo>
                    <a:pt x="7430" y="16262"/>
                    <a:pt x="7489" y="16261"/>
                    <a:pt x="7548" y="16260"/>
                  </a:cubicBezTo>
                  <a:lnTo>
                    <a:pt x="7655" y="16260"/>
                  </a:lnTo>
                  <a:cubicBezTo>
                    <a:pt x="7718" y="16261"/>
                    <a:pt x="7779" y="16262"/>
                    <a:pt x="7840" y="16262"/>
                  </a:cubicBezTo>
                  <a:cubicBezTo>
                    <a:pt x="9928" y="16262"/>
                    <a:pt x="11246" y="15396"/>
                    <a:pt x="11402" y="15136"/>
                  </a:cubicBezTo>
                  <a:cubicBezTo>
                    <a:pt x="11563" y="14922"/>
                    <a:pt x="11831" y="14386"/>
                    <a:pt x="11884" y="13851"/>
                  </a:cubicBezTo>
                  <a:cubicBezTo>
                    <a:pt x="11923" y="13419"/>
                    <a:pt x="11934" y="13362"/>
                    <a:pt x="11937" y="13362"/>
                  </a:cubicBezTo>
                  <a:cubicBezTo>
                    <a:pt x="11938" y="13362"/>
                    <a:pt x="11938" y="13369"/>
                    <a:pt x="11938" y="13369"/>
                  </a:cubicBezTo>
                  <a:cubicBezTo>
                    <a:pt x="11938" y="13369"/>
                    <a:pt x="11991" y="13262"/>
                    <a:pt x="12526" y="12780"/>
                  </a:cubicBezTo>
                  <a:cubicBezTo>
                    <a:pt x="13062" y="12299"/>
                    <a:pt x="13383" y="10478"/>
                    <a:pt x="13544" y="9247"/>
                  </a:cubicBezTo>
                  <a:cubicBezTo>
                    <a:pt x="13758" y="8016"/>
                    <a:pt x="14561" y="5928"/>
                    <a:pt x="14882" y="5125"/>
                  </a:cubicBezTo>
                  <a:cubicBezTo>
                    <a:pt x="15203" y="4322"/>
                    <a:pt x="15203" y="3680"/>
                    <a:pt x="14935" y="2984"/>
                  </a:cubicBezTo>
                  <a:cubicBezTo>
                    <a:pt x="14668" y="2235"/>
                    <a:pt x="14507" y="1699"/>
                    <a:pt x="14400" y="950"/>
                  </a:cubicBezTo>
                  <a:cubicBezTo>
                    <a:pt x="14321" y="354"/>
                    <a:pt x="14006" y="24"/>
                    <a:pt x="13848" y="24"/>
                  </a:cubicBezTo>
                  <a:cubicBezTo>
                    <a:pt x="13793" y="24"/>
                    <a:pt x="13758" y="64"/>
                    <a:pt x="13758" y="147"/>
                  </a:cubicBezTo>
                  <a:cubicBezTo>
                    <a:pt x="13758" y="415"/>
                    <a:pt x="13597" y="1699"/>
                    <a:pt x="13651" y="2502"/>
                  </a:cubicBezTo>
                  <a:cubicBezTo>
                    <a:pt x="13704" y="3252"/>
                    <a:pt x="13972" y="3091"/>
                    <a:pt x="14079" y="3519"/>
                  </a:cubicBezTo>
                  <a:cubicBezTo>
                    <a:pt x="14175" y="3775"/>
                    <a:pt x="14156" y="3955"/>
                    <a:pt x="14068" y="3955"/>
                  </a:cubicBezTo>
                  <a:cubicBezTo>
                    <a:pt x="14009" y="3955"/>
                    <a:pt x="13919" y="3874"/>
                    <a:pt x="13811" y="3680"/>
                  </a:cubicBezTo>
                  <a:cubicBezTo>
                    <a:pt x="13597" y="3252"/>
                    <a:pt x="13062" y="2877"/>
                    <a:pt x="12419" y="2609"/>
                  </a:cubicBezTo>
                  <a:cubicBezTo>
                    <a:pt x="11777" y="2342"/>
                    <a:pt x="11723" y="2342"/>
                    <a:pt x="10867" y="1539"/>
                  </a:cubicBezTo>
                  <a:cubicBezTo>
                    <a:pt x="10555" y="1245"/>
                    <a:pt x="10231" y="1134"/>
                    <a:pt x="9930" y="1134"/>
                  </a:cubicBezTo>
                  <a:cubicBezTo>
                    <a:pt x="9354" y="1134"/>
                    <a:pt x="8866" y="1543"/>
                    <a:pt x="8726" y="1860"/>
                  </a:cubicBezTo>
                  <a:cubicBezTo>
                    <a:pt x="8512" y="2342"/>
                    <a:pt x="8405" y="2931"/>
                    <a:pt x="8244" y="3626"/>
                  </a:cubicBezTo>
                  <a:cubicBezTo>
                    <a:pt x="8137" y="4322"/>
                    <a:pt x="7976" y="4376"/>
                    <a:pt x="7655" y="4536"/>
                  </a:cubicBezTo>
                  <a:lnTo>
                    <a:pt x="7548" y="4483"/>
                  </a:lnTo>
                  <a:cubicBezTo>
                    <a:pt x="7227" y="4376"/>
                    <a:pt x="7120" y="4322"/>
                    <a:pt x="6959" y="3626"/>
                  </a:cubicBezTo>
                  <a:cubicBezTo>
                    <a:pt x="6799" y="2877"/>
                    <a:pt x="6692" y="2342"/>
                    <a:pt x="6477" y="1860"/>
                  </a:cubicBezTo>
                  <a:cubicBezTo>
                    <a:pt x="6334" y="1537"/>
                    <a:pt x="5830" y="1118"/>
                    <a:pt x="5256" y="1118"/>
                  </a:cubicBezTo>
                  <a:cubicBezTo>
                    <a:pt x="4973" y="1118"/>
                    <a:pt x="4672" y="1220"/>
                    <a:pt x="4390" y="1485"/>
                  </a:cubicBezTo>
                  <a:cubicBezTo>
                    <a:pt x="3480" y="2342"/>
                    <a:pt x="3480" y="2342"/>
                    <a:pt x="2784" y="2609"/>
                  </a:cubicBezTo>
                  <a:cubicBezTo>
                    <a:pt x="2141" y="2877"/>
                    <a:pt x="1660" y="3198"/>
                    <a:pt x="1392" y="3680"/>
                  </a:cubicBezTo>
                  <a:cubicBezTo>
                    <a:pt x="1282" y="3855"/>
                    <a:pt x="1191" y="3932"/>
                    <a:pt x="1132" y="3932"/>
                  </a:cubicBezTo>
                  <a:cubicBezTo>
                    <a:pt x="1047" y="3932"/>
                    <a:pt x="1029" y="3772"/>
                    <a:pt x="1124" y="3519"/>
                  </a:cubicBezTo>
                  <a:cubicBezTo>
                    <a:pt x="1231" y="3091"/>
                    <a:pt x="1553" y="3252"/>
                    <a:pt x="1553" y="2449"/>
                  </a:cubicBezTo>
                  <a:cubicBezTo>
                    <a:pt x="1606" y="1699"/>
                    <a:pt x="1445" y="415"/>
                    <a:pt x="1445" y="93"/>
                  </a:cubicBezTo>
                  <a:cubicBezTo>
                    <a:pt x="1445" y="31"/>
                    <a:pt x="1416" y="0"/>
                    <a:pt x="1369" y="0"/>
                  </a:cubicBezTo>
                  <a:close/>
                </a:path>
              </a:pathLst>
            </a:custGeom>
            <a:solidFill>
              <a:srgbClr val="FFFFFF"/>
            </a:solidFill>
            <a:ln w="9525" cap="flat" cmpd="sng">
              <a:solidFill>
                <a:srgbClr val="E3E3E3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7" name="Google Shape;967;p22"/>
            <p:cNvSpPr/>
            <p:nvPr/>
          </p:nvSpPr>
          <p:spPr>
            <a:xfrm>
              <a:off x="3492825" y="877750"/>
              <a:ext cx="380075" cy="406000"/>
            </a:xfrm>
            <a:custGeom>
              <a:avLst/>
              <a:gdLst/>
              <a:ahLst/>
              <a:cxnLst/>
              <a:rect l="l" t="t" r="r" b="b"/>
              <a:pathLst>
                <a:path w="15203" h="16240" extrusionOk="0">
                  <a:moveTo>
                    <a:pt x="1355" y="1"/>
                  </a:moveTo>
                  <a:cubicBezTo>
                    <a:pt x="1197" y="1"/>
                    <a:pt x="882" y="331"/>
                    <a:pt x="803" y="927"/>
                  </a:cubicBezTo>
                  <a:cubicBezTo>
                    <a:pt x="696" y="1676"/>
                    <a:pt x="535" y="2212"/>
                    <a:pt x="268" y="2961"/>
                  </a:cubicBezTo>
                  <a:cubicBezTo>
                    <a:pt x="0" y="3657"/>
                    <a:pt x="0" y="4246"/>
                    <a:pt x="321" y="5049"/>
                  </a:cubicBezTo>
                  <a:cubicBezTo>
                    <a:pt x="642" y="5852"/>
                    <a:pt x="1445" y="7993"/>
                    <a:pt x="1660" y="9224"/>
                  </a:cubicBezTo>
                  <a:cubicBezTo>
                    <a:pt x="1874" y="10455"/>
                    <a:pt x="2195" y="12276"/>
                    <a:pt x="2677" y="12757"/>
                  </a:cubicBezTo>
                  <a:cubicBezTo>
                    <a:pt x="3212" y="13239"/>
                    <a:pt x="3266" y="13346"/>
                    <a:pt x="3266" y="13346"/>
                  </a:cubicBezTo>
                  <a:cubicBezTo>
                    <a:pt x="3266" y="13346"/>
                    <a:pt x="3266" y="13337"/>
                    <a:pt x="3267" y="13337"/>
                  </a:cubicBezTo>
                  <a:cubicBezTo>
                    <a:pt x="3270" y="13337"/>
                    <a:pt x="3281" y="13392"/>
                    <a:pt x="3319" y="13774"/>
                  </a:cubicBezTo>
                  <a:cubicBezTo>
                    <a:pt x="3373" y="14363"/>
                    <a:pt x="3640" y="14899"/>
                    <a:pt x="3801" y="15113"/>
                  </a:cubicBezTo>
                  <a:cubicBezTo>
                    <a:pt x="3957" y="15321"/>
                    <a:pt x="5279" y="16239"/>
                    <a:pt x="7372" y="16239"/>
                  </a:cubicBezTo>
                  <a:cubicBezTo>
                    <a:pt x="7430" y="16239"/>
                    <a:pt x="7489" y="16238"/>
                    <a:pt x="7548" y="16237"/>
                  </a:cubicBezTo>
                  <a:lnTo>
                    <a:pt x="7655" y="16237"/>
                  </a:lnTo>
                  <a:cubicBezTo>
                    <a:pt x="7718" y="16238"/>
                    <a:pt x="7779" y="16239"/>
                    <a:pt x="7840" y="16239"/>
                  </a:cubicBezTo>
                  <a:cubicBezTo>
                    <a:pt x="9928" y="16239"/>
                    <a:pt x="11246" y="15373"/>
                    <a:pt x="11402" y="15113"/>
                  </a:cubicBezTo>
                  <a:cubicBezTo>
                    <a:pt x="11563" y="14899"/>
                    <a:pt x="11831" y="14363"/>
                    <a:pt x="11884" y="13828"/>
                  </a:cubicBezTo>
                  <a:cubicBezTo>
                    <a:pt x="11923" y="13396"/>
                    <a:pt x="11934" y="13339"/>
                    <a:pt x="11937" y="13339"/>
                  </a:cubicBezTo>
                  <a:cubicBezTo>
                    <a:pt x="11938" y="13339"/>
                    <a:pt x="11938" y="13346"/>
                    <a:pt x="11938" y="13346"/>
                  </a:cubicBezTo>
                  <a:cubicBezTo>
                    <a:pt x="11938" y="13346"/>
                    <a:pt x="11991" y="13239"/>
                    <a:pt x="12526" y="12757"/>
                  </a:cubicBezTo>
                  <a:cubicBezTo>
                    <a:pt x="13062" y="12276"/>
                    <a:pt x="13383" y="10455"/>
                    <a:pt x="13544" y="9224"/>
                  </a:cubicBezTo>
                  <a:cubicBezTo>
                    <a:pt x="13758" y="7993"/>
                    <a:pt x="14561" y="5905"/>
                    <a:pt x="14882" y="5102"/>
                  </a:cubicBezTo>
                  <a:cubicBezTo>
                    <a:pt x="15203" y="4299"/>
                    <a:pt x="15203" y="3657"/>
                    <a:pt x="14935" y="2961"/>
                  </a:cubicBezTo>
                  <a:cubicBezTo>
                    <a:pt x="14668" y="2265"/>
                    <a:pt x="14507" y="1676"/>
                    <a:pt x="14400" y="927"/>
                  </a:cubicBezTo>
                  <a:cubicBezTo>
                    <a:pt x="14321" y="331"/>
                    <a:pt x="14006" y="1"/>
                    <a:pt x="13848" y="1"/>
                  </a:cubicBezTo>
                  <a:cubicBezTo>
                    <a:pt x="13793" y="1"/>
                    <a:pt x="13758" y="41"/>
                    <a:pt x="13758" y="124"/>
                  </a:cubicBezTo>
                  <a:cubicBezTo>
                    <a:pt x="13758" y="392"/>
                    <a:pt x="13597" y="1676"/>
                    <a:pt x="13651" y="2479"/>
                  </a:cubicBezTo>
                  <a:cubicBezTo>
                    <a:pt x="13704" y="3229"/>
                    <a:pt x="13972" y="3068"/>
                    <a:pt x="14079" y="3496"/>
                  </a:cubicBezTo>
                  <a:cubicBezTo>
                    <a:pt x="14175" y="3752"/>
                    <a:pt x="14156" y="3932"/>
                    <a:pt x="14068" y="3932"/>
                  </a:cubicBezTo>
                  <a:cubicBezTo>
                    <a:pt x="14009" y="3932"/>
                    <a:pt x="13919" y="3851"/>
                    <a:pt x="13811" y="3657"/>
                  </a:cubicBezTo>
                  <a:cubicBezTo>
                    <a:pt x="13544" y="3229"/>
                    <a:pt x="13062" y="2854"/>
                    <a:pt x="12419" y="2586"/>
                  </a:cubicBezTo>
                  <a:cubicBezTo>
                    <a:pt x="11777" y="2319"/>
                    <a:pt x="11723" y="2319"/>
                    <a:pt x="10867" y="1516"/>
                  </a:cubicBezTo>
                  <a:cubicBezTo>
                    <a:pt x="10555" y="1222"/>
                    <a:pt x="10231" y="1111"/>
                    <a:pt x="9932" y="1111"/>
                  </a:cubicBezTo>
                  <a:cubicBezTo>
                    <a:pt x="9360" y="1111"/>
                    <a:pt x="8885" y="1520"/>
                    <a:pt x="8779" y="1837"/>
                  </a:cubicBezTo>
                  <a:cubicBezTo>
                    <a:pt x="8565" y="2319"/>
                    <a:pt x="8405" y="2908"/>
                    <a:pt x="8244" y="3603"/>
                  </a:cubicBezTo>
                  <a:cubicBezTo>
                    <a:pt x="8137" y="4299"/>
                    <a:pt x="7976" y="4406"/>
                    <a:pt x="7655" y="4513"/>
                  </a:cubicBezTo>
                  <a:lnTo>
                    <a:pt x="7548" y="4513"/>
                  </a:lnTo>
                  <a:cubicBezTo>
                    <a:pt x="7227" y="4353"/>
                    <a:pt x="7066" y="4299"/>
                    <a:pt x="6959" y="3603"/>
                  </a:cubicBezTo>
                  <a:cubicBezTo>
                    <a:pt x="6799" y="2854"/>
                    <a:pt x="6692" y="2319"/>
                    <a:pt x="6477" y="1837"/>
                  </a:cubicBezTo>
                  <a:cubicBezTo>
                    <a:pt x="6334" y="1514"/>
                    <a:pt x="5830" y="1095"/>
                    <a:pt x="5256" y="1095"/>
                  </a:cubicBezTo>
                  <a:cubicBezTo>
                    <a:pt x="4973" y="1095"/>
                    <a:pt x="4672" y="1197"/>
                    <a:pt x="4390" y="1462"/>
                  </a:cubicBezTo>
                  <a:cubicBezTo>
                    <a:pt x="3480" y="2319"/>
                    <a:pt x="3480" y="2319"/>
                    <a:pt x="2784" y="2586"/>
                  </a:cubicBezTo>
                  <a:cubicBezTo>
                    <a:pt x="2141" y="2854"/>
                    <a:pt x="1660" y="3175"/>
                    <a:pt x="1392" y="3657"/>
                  </a:cubicBezTo>
                  <a:cubicBezTo>
                    <a:pt x="1304" y="3832"/>
                    <a:pt x="1217" y="3909"/>
                    <a:pt x="1155" y="3909"/>
                  </a:cubicBezTo>
                  <a:cubicBezTo>
                    <a:pt x="1065" y="3909"/>
                    <a:pt x="1029" y="3749"/>
                    <a:pt x="1124" y="3496"/>
                  </a:cubicBezTo>
                  <a:cubicBezTo>
                    <a:pt x="1231" y="3068"/>
                    <a:pt x="1499" y="3229"/>
                    <a:pt x="1553" y="2479"/>
                  </a:cubicBezTo>
                  <a:cubicBezTo>
                    <a:pt x="1606" y="1676"/>
                    <a:pt x="1445" y="392"/>
                    <a:pt x="1445" y="124"/>
                  </a:cubicBezTo>
                  <a:cubicBezTo>
                    <a:pt x="1445" y="41"/>
                    <a:pt x="1410" y="1"/>
                    <a:pt x="1355" y="1"/>
                  </a:cubicBezTo>
                  <a:close/>
                </a:path>
              </a:pathLst>
            </a:custGeom>
            <a:solidFill>
              <a:srgbClr val="FEFEF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8" name="Google Shape;968;p22"/>
            <p:cNvSpPr/>
            <p:nvPr/>
          </p:nvSpPr>
          <p:spPr>
            <a:xfrm>
              <a:off x="3492825" y="877750"/>
              <a:ext cx="380075" cy="405975"/>
            </a:xfrm>
            <a:custGeom>
              <a:avLst/>
              <a:gdLst/>
              <a:ahLst/>
              <a:cxnLst/>
              <a:rect l="l" t="t" r="r" b="b"/>
              <a:pathLst>
                <a:path w="15203" h="16239" extrusionOk="0">
                  <a:moveTo>
                    <a:pt x="1355" y="1"/>
                  </a:moveTo>
                  <a:cubicBezTo>
                    <a:pt x="1197" y="1"/>
                    <a:pt x="882" y="331"/>
                    <a:pt x="803" y="927"/>
                  </a:cubicBezTo>
                  <a:cubicBezTo>
                    <a:pt x="696" y="1676"/>
                    <a:pt x="589" y="2212"/>
                    <a:pt x="268" y="2961"/>
                  </a:cubicBezTo>
                  <a:cubicBezTo>
                    <a:pt x="0" y="3657"/>
                    <a:pt x="0" y="4246"/>
                    <a:pt x="321" y="5049"/>
                  </a:cubicBezTo>
                  <a:cubicBezTo>
                    <a:pt x="642" y="5905"/>
                    <a:pt x="1445" y="7993"/>
                    <a:pt x="1660" y="9224"/>
                  </a:cubicBezTo>
                  <a:cubicBezTo>
                    <a:pt x="1874" y="10402"/>
                    <a:pt x="2195" y="12276"/>
                    <a:pt x="2677" y="12757"/>
                  </a:cubicBezTo>
                  <a:cubicBezTo>
                    <a:pt x="3212" y="13239"/>
                    <a:pt x="3319" y="13346"/>
                    <a:pt x="3319" y="13346"/>
                  </a:cubicBezTo>
                  <a:cubicBezTo>
                    <a:pt x="3319" y="13372"/>
                    <a:pt x="3319" y="13468"/>
                    <a:pt x="3319" y="13774"/>
                  </a:cubicBezTo>
                  <a:cubicBezTo>
                    <a:pt x="3373" y="14310"/>
                    <a:pt x="3640" y="14899"/>
                    <a:pt x="3801" y="15113"/>
                  </a:cubicBezTo>
                  <a:cubicBezTo>
                    <a:pt x="4004" y="15316"/>
                    <a:pt x="5216" y="16192"/>
                    <a:pt x="7211" y="16192"/>
                  </a:cubicBezTo>
                  <a:cubicBezTo>
                    <a:pt x="7321" y="16192"/>
                    <a:pt x="7433" y="16189"/>
                    <a:pt x="7548" y="16183"/>
                  </a:cubicBezTo>
                  <a:lnTo>
                    <a:pt x="7655" y="16237"/>
                  </a:lnTo>
                  <a:cubicBezTo>
                    <a:pt x="7714" y="16238"/>
                    <a:pt x="7773" y="16239"/>
                    <a:pt x="7831" y="16239"/>
                  </a:cubicBezTo>
                  <a:cubicBezTo>
                    <a:pt x="9924" y="16239"/>
                    <a:pt x="11246" y="15321"/>
                    <a:pt x="11402" y="15113"/>
                  </a:cubicBezTo>
                  <a:cubicBezTo>
                    <a:pt x="11563" y="14899"/>
                    <a:pt x="11831" y="14363"/>
                    <a:pt x="11884" y="13774"/>
                  </a:cubicBezTo>
                  <a:cubicBezTo>
                    <a:pt x="11922" y="13392"/>
                    <a:pt x="11933" y="13337"/>
                    <a:pt x="11936" y="13337"/>
                  </a:cubicBezTo>
                  <a:cubicBezTo>
                    <a:pt x="11938" y="13337"/>
                    <a:pt x="11938" y="13346"/>
                    <a:pt x="11938" y="13346"/>
                  </a:cubicBezTo>
                  <a:cubicBezTo>
                    <a:pt x="11938" y="13346"/>
                    <a:pt x="11991" y="13239"/>
                    <a:pt x="12526" y="12757"/>
                  </a:cubicBezTo>
                  <a:cubicBezTo>
                    <a:pt x="13062" y="12276"/>
                    <a:pt x="13329" y="10455"/>
                    <a:pt x="13544" y="9224"/>
                  </a:cubicBezTo>
                  <a:cubicBezTo>
                    <a:pt x="13758" y="7993"/>
                    <a:pt x="14561" y="5905"/>
                    <a:pt x="14882" y="5102"/>
                  </a:cubicBezTo>
                  <a:cubicBezTo>
                    <a:pt x="15203" y="4299"/>
                    <a:pt x="15203" y="3657"/>
                    <a:pt x="14935" y="2961"/>
                  </a:cubicBezTo>
                  <a:cubicBezTo>
                    <a:pt x="14668" y="2265"/>
                    <a:pt x="14507" y="1676"/>
                    <a:pt x="14400" y="927"/>
                  </a:cubicBezTo>
                  <a:cubicBezTo>
                    <a:pt x="14321" y="331"/>
                    <a:pt x="14006" y="1"/>
                    <a:pt x="13848" y="1"/>
                  </a:cubicBezTo>
                  <a:cubicBezTo>
                    <a:pt x="13793" y="1"/>
                    <a:pt x="13758" y="41"/>
                    <a:pt x="13758" y="124"/>
                  </a:cubicBezTo>
                  <a:cubicBezTo>
                    <a:pt x="13758" y="392"/>
                    <a:pt x="13597" y="1676"/>
                    <a:pt x="13651" y="2479"/>
                  </a:cubicBezTo>
                  <a:cubicBezTo>
                    <a:pt x="13704" y="3229"/>
                    <a:pt x="13972" y="3122"/>
                    <a:pt x="14132" y="3496"/>
                  </a:cubicBezTo>
                  <a:cubicBezTo>
                    <a:pt x="14196" y="3752"/>
                    <a:pt x="14146" y="3932"/>
                    <a:pt x="14049" y="3932"/>
                  </a:cubicBezTo>
                  <a:cubicBezTo>
                    <a:pt x="13983" y="3932"/>
                    <a:pt x="13897" y="3851"/>
                    <a:pt x="13811" y="3657"/>
                  </a:cubicBezTo>
                  <a:cubicBezTo>
                    <a:pt x="13544" y="3229"/>
                    <a:pt x="13062" y="2854"/>
                    <a:pt x="12419" y="2586"/>
                  </a:cubicBezTo>
                  <a:cubicBezTo>
                    <a:pt x="11723" y="2372"/>
                    <a:pt x="11723" y="2372"/>
                    <a:pt x="10813" y="1516"/>
                  </a:cubicBezTo>
                  <a:cubicBezTo>
                    <a:pt x="10531" y="1233"/>
                    <a:pt x="10236" y="1125"/>
                    <a:pt x="9961" y="1125"/>
                  </a:cubicBezTo>
                  <a:cubicBezTo>
                    <a:pt x="9402" y="1125"/>
                    <a:pt x="8923" y="1568"/>
                    <a:pt x="8779" y="1890"/>
                  </a:cubicBezTo>
                  <a:cubicBezTo>
                    <a:pt x="8565" y="2372"/>
                    <a:pt x="8405" y="2908"/>
                    <a:pt x="8297" y="3603"/>
                  </a:cubicBezTo>
                  <a:cubicBezTo>
                    <a:pt x="8137" y="4299"/>
                    <a:pt x="7976" y="4406"/>
                    <a:pt x="7709" y="4513"/>
                  </a:cubicBezTo>
                  <a:lnTo>
                    <a:pt x="7548" y="4513"/>
                  </a:lnTo>
                  <a:cubicBezTo>
                    <a:pt x="7227" y="4353"/>
                    <a:pt x="7066" y="4299"/>
                    <a:pt x="6959" y="3603"/>
                  </a:cubicBezTo>
                  <a:cubicBezTo>
                    <a:pt x="6799" y="2908"/>
                    <a:pt x="6692" y="2319"/>
                    <a:pt x="6477" y="1837"/>
                  </a:cubicBezTo>
                  <a:cubicBezTo>
                    <a:pt x="6337" y="1520"/>
                    <a:pt x="5849" y="1111"/>
                    <a:pt x="5288" y="1111"/>
                  </a:cubicBezTo>
                  <a:cubicBezTo>
                    <a:pt x="4996" y="1111"/>
                    <a:pt x="4683" y="1222"/>
                    <a:pt x="4390" y="1516"/>
                  </a:cubicBezTo>
                  <a:cubicBezTo>
                    <a:pt x="3480" y="2319"/>
                    <a:pt x="3480" y="2319"/>
                    <a:pt x="2784" y="2586"/>
                  </a:cubicBezTo>
                  <a:cubicBezTo>
                    <a:pt x="2141" y="2854"/>
                    <a:pt x="1660" y="3229"/>
                    <a:pt x="1392" y="3657"/>
                  </a:cubicBezTo>
                  <a:cubicBezTo>
                    <a:pt x="1304" y="3832"/>
                    <a:pt x="1217" y="3909"/>
                    <a:pt x="1155" y="3909"/>
                  </a:cubicBezTo>
                  <a:cubicBezTo>
                    <a:pt x="1065" y="3909"/>
                    <a:pt x="1029" y="3749"/>
                    <a:pt x="1124" y="3496"/>
                  </a:cubicBezTo>
                  <a:cubicBezTo>
                    <a:pt x="1231" y="3068"/>
                    <a:pt x="1499" y="3229"/>
                    <a:pt x="1553" y="2479"/>
                  </a:cubicBezTo>
                  <a:cubicBezTo>
                    <a:pt x="1606" y="1676"/>
                    <a:pt x="1445" y="392"/>
                    <a:pt x="1445" y="124"/>
                  </a:cubicBezTo>
                  <a:cubicBezTo>
                    <a:pt x="1445" y="41"/>
                    <a:pt x="1410" y="1"/>
                    <a:pt x="1355" y="1"/>
                  </a:cubicBezTo>
                  <a:close/>
                </a:path>
              </a:pathLst>
            </a:custGeom>
            <a:solidFill>
              <a:srgbClr val="FDFDF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9" name="Google Shape;969;p22"/>
            <p:cNvSpPr/>
            <p:nvPr/>
          </p:nvSpPr>
          <p:spPr>
            <a:xfrm>
              <a:off x="3492825" y="877750"/>
              <a:ext cx="380075" cy="404800"/>
            </a:xfrm>
            <a:custGeom>
              <a:avLst/>
              <a:gdLst/>
              <a:ahLst/>
              <a:cxnLst/>
              <a:rect l="l" t="t" r="r" b="b"/>
              <a:pathLst>
                <a:path w="15203" h="16192" extrusionOk="0">
                  <a:moveTo>
                    <a:pt x="1355" y="1"/>
                  </a:moveTo>
                  <a:cubicBezTo>
                    <a:pt x="1197" y="1"/>
                    <a:pt x="882" y="331"/>
                    <a:pt x="803" y="927"/>
                  </a:cubicBezTo>
                  <a:cubicBezTo>
                    <a:pt x="696" y="1676"/>
                    <a:pt x="589" y="2212"/>
                    <a:pt x="268" y="2961"/>
                  </a:cubicBezTo>
                  <a:cubicBezTo>
                    <a:pt x="0" y="3657"/>
                    <a:pt x="0" y="4246"/>
                    <a:pt x="321" y="5102"/>
                  </a:cubicBezTo>
                  <a:cubicBezTo>
                    <a:pt x="642" y="5905"/>
                    <a:pt x="1445" y="7993"/>
                    <a:pt x="1660" y="9224"/>
                  </a:cubicBezTo>
                  <a:cubicBezTo>
                    <a:pt x="1874" y="10402"/>
                    <a:pt x="2195" y="12276"/>
                    <a:pt x="2730" y="12757"/>
                  </a:cubicBezTo>
                  <a:cubicBezTo>
                    <a:pt x="3212" y="13239"/>
                    <a:pt x="3319" y="13346"/>
                    <a:pt x="3319" y="13346"/>
                  </a:cubicBezTo>
                  <a:cubicBezTo>
                    <a:pt x="3319" y="13372"/>
                    <a:pt x="3319" y="13468"/>
                    <a:pt x="3319" y="13774"/>
                  </a:cubicBezTo>
                  <a:cubicBezTo>
                    <a:pt x="3373" y="14310"/>
                    <a:pt x="3640" y="14899"/>
                    <a:pt x="3801" y="15113"/>
                  </a:cubicBezTo>
                  <a:cubicBezTo>
                    <a:pt x="4009" y="15321"/>
                    <a:pt x="5278" y="16186"/>
                    <a:pt x="7363" y="16186"/>
                  </a:cubicBezTo>
                  <a:cubicBezTo>
                    <a:pt x="7424" y="16186"/>
                    <a:pt x="7486" y="16185"/>
                    <a:pt x="7548" y="16183"/>
                  </a:cubicBezTo>
                  <a:lnTo>
                    <a:pt x="7655" y="16183"/>
                  </a:lnTo>
                  <a:cubicBezTo>
                    <a:pt x="7770" y="16189"/>
                    <a:pt x="7883" y="16192"/>
                    <a:pt x="7993" y="16192"/>
                  </a:cubicBezTo>
                  <a:cubicBezTo>
                    <a:pt x="9992" y="16192"/>
                    <a:pt x="11250" y="15316"/>
                    <a:pt x="11402" y="15113"/>
                  </a:cubicBezTo>
                  <a:cubicBezTo>
                    <a:pt x="11563" y="14899"/>
                    <a:pt x="11831" y="14363"/>
                    <a:pt x="11884" y="13774"/>
                  </a:cubicBezTo>
                  <a:cubicBezTo>
                    <a:pt x="11922" y="13392"/>
                    <a:pt x="11933" y="13337"/>
                    <a:pt x="11936" y="13337"/>
                  </a:cubicBezTo>
                  <a:cubicBezTo>
                    <a:pt x="11938" y="13337"/>
                    <a:pt x="11938" y="13346"/>
                    <a:pt x="11938" y="13346"/>
                  </a:cubicBezTo>
                  <a:cubicBezTo>
                    <a:pt x="11938" y="13346"/>
                    <a:pt x="11991" y="13239"/>
                    <a:pt x="12526" y="12757"/>
                  </a:cubicBezTo>
                  <a:cubicBezTo>
                    <a:pt x="13062" y="12276"/>
                    <a:pt x="13329" y="10455"/>
                    <a:pt x="13544" y="9224"/>
                  </a:cubicBezTo>
                  <a:cubicBezTo>
                    <a:pt x="13758" y="7993"/>
                    <a:pt x="14561" y="5905"/>
                    <a:pt x="14882" y="5102"/>
                  </a:cubicBezTo>
                  <a:cubicBezTo>
                    <a:pt x="15203" y="4299"/>
                    <a:pt x="15203" y="3657"/>
                    <a:pt x="14935" y="2961"/>
                  </a:cubicBezTo>
                  <a:cubicBezTo>
                    <a:pt x="14668" y="2265"/>
                    <a:pt x="14507" y="1676"/>
                    <a:pt x="14400" y="927"/>
                  </a:cubicBezTo>
                  <a:cubicBezTo>
                    <a:pt x="14318" y="353"/>
                    <a:pt x="13985" y="31"/>
                    <a:pt x="13834" y="31"/>
                  </a:cubicBezTo>
                  <a:cubicBezTo>
                    <a:pt x="13787" y="31"/>
                    <a:pt x="13758" y="61"/>
                    <a:pt x="13758" y="124"/>
                  </a:cubicBezTo>
                  <a:cubicBezTo>
                    <a:pt x="13758" y="445"/>
                    <a:pt x="13597" y="1730"/>
                    <a:pt x="13651" y="2479"/>
                  </a:cubicBezTo>
                  <a:cubicBezTo>
                    <a:pt x="13704" y="3229"/>
                    <a:pt x="13972" y="3122"/>
                    <a:pt x="14132" y="3550"/>
                  </a:cubicBezTo>
                  <a:cubicBezTo>
                    <a:pt x="14198" y="3778"/>
                    <a:pt x="14144" y="3947"/>
                    <a:pt x="14043" y="3947"/>
                  </a:cubicBezTo>
                  <a:cubicBezTo>
                    <a:pt x="13978" y="3947"/>
                    <a:pt x="13895" y="3878"/>
                    <a:pt x="13811" y="3711"/>
                  </a:cubicBezTo>
                  <a:cubicBezTo>
                    <a:pt x="13544" y="3229"/>
                    <a:pt x="13062" y="2908"/>
                    <a:pt x="12419" y="2640"/>
                  </a:cubicBezTo>
                  <a:cubicBezTo>
                    <a:pt x="11723" y="2372"/>
                    <a:pt x="11723" y="2372"/>
                    <a:pt x="10813" y="1516"/>
                  </a:cubicBezTo>
                  <a:cubicBezTo>
                    <a:pt x="10531" y="1251"/>
                    <a:pt x="10236" y="1149"/>
                    <a:pt x="9961" y="1149"/>
                  </a:cubicBezTo>
                  <a:cubicBezTo>
                    <a:pt x="9402" y="1149"/>
                    <a:pt x="8923" y="1568"/>
                    <a:pt x="8779" y="1890"/>
                  </a:cubicBezTo>
                  <a:cubicBezTo>
                    <a:pt x="8565" y="2372"/>
                    <a:pt x="8405" y="2908"/>
                    <a:pt x="8297" y="3603"/>
                  </a:cubicBezTo>
                  <a:cubicBezTo>
                    <a:pt x="8137" y="4299"/>
                    <a:pt x="8030" y="4406"/>
                    <a:pt x="7709" y="4513"/>
                  </a:cubicBezTo>
                  <a:lnTo>
                    <a:pt x="7548" y="4513"/>
                  </a:lnTo>
                  <a:cubicBezTo>
                    <a:pt x="7227" y="4406"/>
                    <a:pt x="7066" y="4299"/>
                    <a:pt x="6959" y="3603"/>
                  </a:cubicBezTo>
                  <a:cubicBezTo>
                    <a:pt x="6799" y="2908"/>
                    <a:pt x="6692" y="2372"/>
                    <a:pt x="6477" y="1890"/>
                  </a:cubicBezTo>
                  <a:cubicBezTo>
                    <a:pt x="6336" y="1537"/>
                    <a:pt x="5844" y="1113"/>
                    <a:pt x="5280" y="1113"/>
                  </a:cubicBezTo>
                  <a:cubicBezTo>
                    <a:pt x="4990" y="1113"/>
                    <a:pt x="4680" y="1225"/>
                    <a:pt x="4390" y="1516"/>
                  </a:cubicBezTo>
                  <a:cubicBezTo>
                    <a:pt x="3533" y="2319"/>
                    <a:pt x="3480" y="2319"/>
                    <a:pt x="2837" y="2586"/>
                  </a:cubicBezTo>
                  <a:cubicBezTo>
                    <a:pt x="2141" y="2854"/>
                    <a:pt x="1660" y="3229"/>
                    <a:pt x="1392" y="3657"/>
                  </a:cubicBezTo>
                  <a:cubicBezTo>
                    <a:pt x="1304" y="3832"/>
                    <a:pt x="1217" y="3909"/>
                    <a:pt x="1155" y="3909"/>
                  </a:cubicBezTo>
                  <a:cubicBezTo>
                    <a:pt x="1065" y="3909"/>
                    <a:pt x="1029" y="3749"/>
                    <a:pt x="1124" y="3496"/>
                  </a:cubicBezTo>
                  <a:cubicBezTo>
                    <a:pt x="1231" y="3068"/>
                    <a:pt x="1499" y="3229"/>
                    <a:pt x="1553" y="2479"/>
                  </a:cubicBezTo>
                  <a:cubicBezTo>
                    <a:pt x="1553" y="1676"/>
                    <a:pt x="1445" y="392"/>
                    <a:pt x="1445" y="124"/>
                  </a:cubicBezTo>
                  <a:cubicBezTo>
                    <a:pt x="1445" y="41"/>
                    <a:pt x="1410" y="1"/>
                    <a:pt x="1355" y="1"/>
                  </a:cubicBezTo>
                  <a:close/>
                </a:path>
              </a:pathLst>
            </a:custGeom>
            <a:solidFill>
              <a:srgbClr val="FCFDF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0" name="Google Shape;970;p22"/>
            <p:cNvSpPr/>
            <p:nvPr/>
          </p:nvSpPr>
          <p:spPr>
            <a:xfrm>
              <a:off x="3492825" y="878325"/>
              <a:ext cx="380075" cy="404075"/>
            </a:xfrm>
            <a:custGeom>
              <a:avLst/>
              <a:gdLst/>
              <a:ahLst/>
              <a:cxnLst/>
              <a:rect l="l" t="t" r="r" b="b"/>
              <a:pathLst>
                <a:path w="15203" h="16163" extrusionOk="0">
                  <a:moveTo>
                    <a:pt x="1360" y="1"/>
                  </a:moveTo>
                  <a:cubicBezTo>
                    <a:pt x="1205" y="1"/>
                    <a:pt x="883" y="302"/>
                    <a:pt x="803" y="904"/>
                  </a:cubicBezTo>
                  <a:cubicBezTo>
                    <a:pt x="696" y="1653"/>
                    <a:pt x="589" y="2242"/>
                    <a:pt x="268" y="2938"/>
                  </a:cubicBezTo>
                  <a:cubicBezTo>
                    <a:pt x="0" y="3634"/>
                    <a:pt x="54" y="4276"/>
                    <a:pt x="321" y="5079"/>
                  </a:cubicBezTo>
                  <a:cubicBezTo>
                    <a:pt x="642" y="5882"/>
                    <a:pt x="1445" y="7970"/>
                    <a:pt x="1660" y="9201"/>
                  </a:cubicBezTo>
                  <a:cubicBezTo>
                    <a:pt x="1874" y="10379"/>
                    <a:pt x="2195" y="12253"/>
                    <a:pt x="2730" y="12734"/>
                  </a:cubicBezTo>
                  <a:cubicBezTo>
                    <a:pt x="3212" y="13216"/>
                    <a:pt x="3319" y="13323"/>
                    <a:pt x="3319" y="13323"/>
                  </a:cubicBezTo>
                  <a:cubicBezTo>
                    <a:pt x="3319" y="13349"/>
                    <a:pt x="3319" y="13445"/>
                    <a:pt x="3319" y="13751"/>
                  </a:cubicBezTo>
                  <a:cubicBezTo>
                    <a:pt x="3373" y="14287"/>
                    <a:pt x="3640" y="14822"/>
                    <a:pt x="3854" y="15090"/>
                  </a:cubicBezTo>
                  <a:cubicBezTo>
                    <a:pt x="4010" y="15298"/>
                    <a:pt x="5278" y="16163"/>
                    <a:pt x="7363" y="16163"/>
                  </a:cubicBezTo>
                  <a:cubicBezTo>
                    <a:pt x="7424" y="16163"/>
                    <a:pt x="7486" y="16162"/>
                    <a:pt x="7548" y="16160"/>
                  </a:cubicBezTo>
                  <a:lnTo>
                    <a:pt x="7655" y="16160"/>
                  </a:lnTo>
                  <a:cubicBezTo>
                    <a:pt x="7718" y="16162"/>
                    <a:pt x="7779" y="16163"/>
                    <a:pt x="7841" y="16163"/>
                  </a:cubicBezTo>
                  <a:cubicBezTo>
                    <a:pt x="9928" y="16163"/>
                    <a:pt x="11246" y="15298"/>
                    <a:pt x="11402" y="15090"/>
                  </a:cubicBezTo>
                  <a:cubicBezTo>
                    <a:pt x="11563" y="14876"/>
                    <a:pt x="11831" y="14287"/>
                    <a:pt x="11884" y="13751"/>
                  </a:cubicBezTo>
                  <a:cubicBezTo>
                    <a:pt x="11922" y="13369"/>
                    <a:pt x="11933" y="13314"/>
                    <a:pt x="11936" y="13314"/>
                  </a:cubicBezTo>
                  <a:cubicBezTo>
                    <a:pt x="11938" y="13314"/>
                    <a:pt x="11938" y="13323"/>
                    <a:pt x="11938" y="13323"/>
                  </a:cubicBezTo>
                  <a:cubicBezTo>
                    <a:pt x="11938" y="13323"/>
                    <a:pt x="11991" y="13216"/>
                    <a:pt x="12526" y="12734"/>
                  </a:cubicBezTo>
                  <a:cubicBezTo>
                    <a:pt x="13008" y="12253"/>
                    <a:pt x="13329" y="10432"/>
                    <a:pt x="13544" y="9201"/>
                  </a:cubicBezTo>
                  <a:cubicBezTo>
                    <a:pt x="13758" y="7970"/>
                    <a:pt x="14561" y="5882"/>
                    <a:pt x="14882" y="5079"/>
                  </a:cubicBezTo>
                  <a:cubicBezTo>
                    <a:pt x="15203" y="4276"/>
                    <a:pt x="15203" y="3634"/>
                    <a:pt x="14935" y="2938"/>
                  </a:cubicBezTo>
                  <a:cubicBezTo>
                    <a:pt x="14614" y="2242"/>
                    <a:pt x="14507" y="1707"/>
                    <a:pt x="14400" y="904"/>
                  </a:cubicBezTo>
                  <a:cubicBezTo>
                    <a:pt x="14318" y="330"/>
                    <a:pt x="13985" y="8"/>
                    <a:pt x="13834" y="8"/>
                  </a:cubicBezTo>
                  <a:cubicBezTo>
                    <a:pt x="13787" y="8"/>
                    <a:pt x="13758" y="38"/>
                    <a:pt x="13758" y="101"/>
                  </a:cubicBezTo>
                  <a:cubicBezTo>
                    <a:pt x="13758" y="422"/>
                    <a:pt x="13597" y="1707"/>
                    <a:pt x="13651" y="2456"/>
                  </a:cubicBezTo>
                  <a:cubicBezTo>
                    <a:pt x="13704" y="3206"/>
                    <a:pt x="13972" y="3099"/>
                    <a:pt x="14132" y="3527"/>
                  </a:cubicBezTo>
                  <a:cubicBezTo>
                    <a:pt x="14198" y="3755"/>
                    <a:pt x="14144" y="3924"/>
                    <a:pt x="14043" y="3924"/>
                  </a:cubicBezTo>
                  <a:cubicBezTo>
                    <a:pt x="13978" y="3924"/>
                    <a:pt x="13895" y="3855"/>
                    <a:pt x="13811" y="3688"/>
                  </a:cubicBezTo>
                  <a:cubicBezTo>
                    <a:pt x="13544" y="3206"/>
                    <a:pt x="13062" y="2885"/>
                    <a:pt x="12419" y="2617"/>
                  </a:cubicBezTo>
                  <a:cubicBezTo>
                    <a:pt x="11723" y="2349"/>
                    <a:pt x="11723" y="2349"/>
                    <a:pt x="10813" y="1493"/>
                  </a:cubicBezTo>
                  <a:cubicBezTo>
                    <a:pt x="10531" y="1228"/>
                    <a:pt x="10236" y="1126"/>
                    <a:pt x="9961" y="1126"/>
                  </a:cubicBezTo>
                  <a:cubicBezTo>
                    <a:pt x="9402" y="1126"/>
                    <a:pt x="8923" y="1545"/>
                    <a:pt x="8779" y="1867"/>
                  </a:cubicBezTo>
                  <a:cubicBezTo>
                    <a:pt x="8565" y="2349"/>
                    <a:pt x="8458" y="2885"/>
                    <a:pt x="8297" y="3580"/>
                  </a:cubicBezTo>
                  <a:cubicBezTo>
                    <a:pt x="8137" y="4330"/>
                    <a:pt x="8030" y="4383"/>
                    <a:pt x="7709" y="4490"/>
                  </a:cubicBezTo>
                  <a:lnTo>
                    <a:pt x="7548" y="4490"/>
                  </a:lnTo>
                  <a:cubicBezTo>
                    <a:pt x="7227" y="4383"/>
                    <a:pt x="7066" y="4276"/>
                    <a:pt x="6906" y="3580"/>
                  </a:cubicBezTo>
                  <a:cubicBezTo>
                    <a:pt x="6799" y="2885"/>
                    <a:pt x="6638" y="2349"/>
                    <a:pt x="6424" y="1867"/>
                  </a:cubicBezTo>
                  <a:cubicBezTo>
                    <a:pt x="6316" y="1545"/>
                    <a:pt x="5825" y="1102"/>
                    <a:pt x="5254" y="1102"/>
                  </a:cubicBezTo>
                  <a:cubicBezTo>
                    <a:pt x="4973" y="1102"/>
                    <a:pt x="4673" y="1210"/>
                    <a:pt x="4390" y="1493"/>
                  </a:cubicBezTo>
                  <a:cubicBezTo>
                    <a:pt x="3533" y="2296"/>
                    <a:pt x="3480" y="2296"/>
                    <a:pt x="2837" y="2563"/>
                  </a:cubicBezTo>
                  <a:cubicBezTo>
                    <a:pt x="2141" y="2831"/>
                    <a:pt x="1660" y="3206"/>
                    <a:pt x="1445" y="3634"/>
                  </a:cubicBezTo>
                  <a:cubicBezTo>
                    <a:pt x="1338" y="3828"/>
                    <a:pt x="1239" y="3909"/>
                    <a:pt x="1166" y="3909"/>
                  </a:cubicBezTo>
                  <a:cubicBezTo>
                    <a:pt x="1058" y="3909"/>
                    <a:pt x="1007" y="3729"/>
                    <a:pt x="1071" y="3473"/>
                  </a:cubicBezTo>
                  <a:cubicBezTo>
                    <a:pt x="1231" y="3099"/>
                    <a:pt x="1499" y="3206"/>
                    <a:pt x="1499" y="2456"/>
                  </a:cubicBezTo>
                  <a:cubicBezTo>
                    <a:pt x="1553" y="1653"/>
                    <a:pt x="1445" y="369"/>
                    <a:pt x="1445" y="101"/>
                  </a:cubicBezTo>
                  <a:cubicBezTo>
                    <a:pt x="1445" y="34"/>
                    <a:pt x="1412" y="1"/>
                    <a:pt x="1360" y="1"/>
                  </a:cubicBezTo>
                  <a:close/>
                </a:path>
              </a:pathLst>
            </a:custGeom>
            <a:solidFill>
              <a:srgbClr val="FBFCF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1" name="Google Shape;971;p22"/>
            <p:cNvSpPr/>
            <p:nvPr/>
          </p:nvSpPr>
          <p:spPr>
            <a:xfrm>
              <a:off x="3492825" y="878500"/>
              <a:ext cx="380075" cy="403900"/>
            </a:xfrm>
            <a:custGeom>
              <a:avLst/>
              <a:gdLst/>
              <a:ahLst/>
              <a:cxnLst/>
              <a:rect l="l" t="t" r="r" b="b"/>
              <a:pathLst>
                <a:path w="15203" h="16156" extrusionOk="0">
                  <a:moveTo>
                    <a:pt x="1369" y="1"/>
                  </a:moveTo>
                  <a:cubicBezTo>
                    <a:pt x="1218" y="1"/>
                    <a:pt x="885" y="323"/>
                    <a:pt x="803" y="897"/>
                  </a:cubicBezTo>
                  <a:cubicBezTo>
                    <a:pt x="696" y="1646"/>
                    <a:pt x="589" y="2235"/>
                    <a:pt x="321" y="2931"/>
                  </a:cubicBezTo>
                  <a:cubicBezTo>
                    <a:pt x="0" y="3627"/>
                    <a:pt x="54" y="4269"/>
                    <a:pt x="375" y="5072"/>
                  </a:cubicBezTo>
                  <a:cubicBezTo>
                    <a:pt x="642" y="5875"/>
                    <a:pt x="1445" y="7963"/>
                    <a:pt x="1660" y="9194"/>
                  </a:cubicBezTo>
                  <a:cubicBezTo>
                    <a:pt x="1874" y="10372"/>
                    <a:pt x="2195" y="12246"/>
                    <a:pt x="2730" y="12727"/>
                  </a:cubicBezTo>
                  <a:cubicBezTo>
                    <a:pt x="3266" y="13209"/>
                    <a:pt x="3319" y="13263"/>
                    <a:pt x="3319" y="13263"/>
                  </a:cubicBezTo>
                  <a:cubicBezTo>
                    <a:pt x="3319" y="13263"/>
                    <a:pt x="3319" y="13261"/>
                    <a:pt x="3319" y="13261"/>
                  </a:cubicBezTo>
                  <a:cubicBezTo>
                    <a:pt x="3321" y="13261"/>
                    <a:pt x="3328" y="13298"/>
                    <a:pt x="3373" y="13744"/>
                  </a:cubicBezTo>
                  <a:cubicBezTo>
                    <a:pt x="3373" y="14280"/>
                    <a:pt x="3640" y="14815"/>
                    <a:pt x="3854" y="15029"/>
                  </a:cubicBezTo>
                  <a:cubicBezTo>
                    <a:pt x="4010" y="15289"/>
                    <a:pt x="5278" y="16156"/>
                    <a:pt x="7363" y="16156"/>
                  </a:cubicBezTo>
                  <a:cubicBezTo>
                    <a:pt x="7424" y="16156"/>
                    <a:pt x="7486" y="16155"/>
                    <a:pt x="7548" y="16153"/>
                  </a:cubicBezTo>
                  <a:lnTo>
                    <a:pt x="7655" y="16153"/>
                  </a:lnTo>
                  <a:cubicBezTo>
                    <a:pt x="7718" y="16155"/>
                    <a:pt x="7779" y="16156"/>
                    <a:pt x="7841" y="16156"/>
                  </a:cubicBezTo>
                  <a:cubicBezTo>
                    <a:pt x="9928" y="16156"/>
                    <a:pt x="11246" y="15291"/>
                    <a:pt x="11402" y="15083"/>
                  </a:cubicBezTo>
                  <a:cubicBezTo>
                    <a:pt x="11563" y="14869"/>
                    <a:pt x="11831" y="14280"/>
                    <a:pt x="11884" y="13744"/>
                  </a:cubicBezTo>
                  <a:cubicBezTo>
                    <a:pt x="11922" y="13362"/>
                    <a:pt x="11933" y="13307"/>
                    <a:pt x="11936" y="13307"/>
                  </a:cubicBezTo>
                  <a:cubicBezTo>
                    <a:pt x="11938" y="13307"/>
                    <a:pt x="11938" y="13316"/>
                    <a:pt x="11938" y="13316"/>
                  </a:cubicBezTo>
                  <a:cubicBezTo>
                    <a:pt x="11938" y="13316"/>
                    <a:pt x="11991" y="13209"/>
                    <a:pt x="12526" y="12727"/>
                  </a:cubicBezTo>
                  <a:cubicBezTo>
                    <a:pt x="13008" y="12246"/>
                    <a:pt x="13329" y="10425"/>
                    <a:pt x="13544" y="9194"/>
                  </a:cubicBezTo>
                  <a:cubicBezTo>
                    <a:pt x="13758" y="7963"/>
                    <a:pt x="14561" y="5875"/>
                    <a:pt x="14882" y="5072"/>
                  </a:cubicBezTo>
                  <a:cubicBezTo>
                    <a:pt x="15203" y="4269"/>
                    <a:pt x="15203" y="3681"/>
                    <a:pt x="14935" y="2931"/>
                  </a:cubicBezTo>
                  <a:cubicBezTo>
                    <a:pt x="14614" y="2235"/>
                    <a:pt x="14507" y="1700"/>
                    <a:pt x="14400" y="897"/>
                  </a:cubicBezTo>
                  <a:cubicBezTo>
                    <a:pt x="14318" y="323"/>
                    <a:pt x="13985" y="1"/>
                    <a:pt x="13834" y="1"/>
                  </a:cubicBezTo>
                  <a:cubicBezTo>
                    <a:pt x="13787" y="1"/>
                    <a:pt x="13758" y="31"/>
                    <a:pt x="13758" y="94"/>
                  </a:cubicBezTo>
                  <a:cubicBezTo>
                    <a:pt x="13758" y="415"/>
                    <a:pt x="13651" y="1700"/>
                    <a:pt x="13704" y="2449"/>
                  </a:cubicBezTo>
                  <a:cubicBezTo>
                    <a:pt x="13758" y="3199"/>
                    <a:pt x="13972" y="3145"/>
                    <a:pt x="14132" y="3520"/>
                  </a:cubicBezTo>
                  <a:cubicBezTo>
                    <a:pt x="14198" y="3748"/>
                    <a:pt x="14144" y="3917"/>
                    <a:pt x="14031" y="3917"/>
                  </a:cubicBezTo>
                  <a:cubicBezTo>
                    <a:pt x="13959" y="3917"/>
                    <a:pt x="13862" y="3848"/>
                    <a:pt x="13758" y="3681"/>
                  </a:cubicBezTo>
                  <a:cubicBezTo>
                    <a:pt x="13544" y="3252"/>
                    <a:pt x="13062" y="2878"/>
                    <a:pt x="12419" y="2610"/>
                  </a:cubicBezTo>
                  <a:cubicBezTo>
                    <a:pt x="11723" y="2342"/>
                    <a:pt x="11723" y="2342"/>
                    <a:pt x="10813" y="1539"/>
                  </a:cubicBezTo>
                  <a:cubicBezTo>
                    <a:pt x="10520" y="1246"/>
                    <a:pt x="10214" y="1135"/>
                    <a:pt x="9930" y="1135"/>
                  </a:cubicBezTo>
                  <a:cubicBezTo>
                    <a:pt x="9385" y="1135"/>
                    <a:pt x="8920" y="1544"/>
                    <a:pt x="8779" y="1860"/>
                  </a:cubicBezTo>
                  <a:cubicBezTo>
                    <a:pt x="8565" y="2342"/>
                    <a:pt x="8458" y="2878"/>
                    <a:pt x="8297" y="3627"/>
                  </a:cubicBezTo>
                  <a:cubicBezTo>
                    <a:pt x="8190" y="4323"/>
                    <a:pt x="8030" y="4376"/>
                    <a:pt x="7709" y="4537"/>
                  </a:cubicBezTo>
                  <a:lnTo>
                    <a:pt x="7548" y="4483"/>
                  </a:lnTo>
                  <a:cubicBezTo>
                    <a:pt x="7227" y="4376"/>
                    <a:pt x="7066" y="4323"/>
                    <a:pt x="6906" y="3573"/>
                  </a:cubicBezTo>
                  <a:cubicBezTo>
                    <a:pt x="6799" y="2878"/>
                    <a:pt x="6638" y="2342"/>
                    <a:pt x="6424" y="1860"/>
                  </a:cubicBezTo>
                  <a:cubicBezTo>
                    <a:pt x="6316" y="1538"/>
                    <a:pt x="5825" y="1095"/>
                    <a:pt x="5254" y="1095"/>
                  </a:cubicBezTo>
                  <a:cubicBezTo>
                    <a:pt x="4973" y="1095"/>
                    <a:pt x="4673" y="1203"/>
                    <a:pt x="4390" y="1486"/>
                  </a:cubicBezTo>
                  <a:cubicBezTo>
                    <a:pt x="3533" y="2342"/>
                    <a:pt x="3480" y="2342"/>
                    <a:pt x="2837" y="2556"/>
                  </a:cubicBezTo>
                  <a:cubicBezTo>
                    <a:pt x="2141" y="2824"/>
                    <a:pt x="1660" y="3199"/>
                    <a:pt x="1445" y="3627"/>
                  </a:cubicBezTo>
                  <a:cubicBezTo>
                    <a:pt x="1335" y="3825"/>
                    <a:pt x="1234" y="3906"/>
                    <a:pt x="1161" y="3906"/>
                  </a:cubicBezTo>
                  <a:cubicBezTo>
                    <a:pt x="1056" y="3906"/>
                    <a:pt x="1008" y="3741"/>
                    <a:pt x="1071" y="3520"/>
                  </a:cubicBezTo>
                  <a:cubicBezTo>
                    <a:pt x="1231" y="3092"/>
                    <a:pt x="1499" y="3199"/>
                    <a:pt x="1499" y="2449"/>
                  </a:cubicBezTo>
                  <a:cubicBezTo>
                    <a:pt x="1553" y="1700"/>
                    <a:pt x="1445" y="415"/>
                    <a:pt x="1445" y="94"/>
                  </a:cubicBezTo>
                  <a:cubicBezTo>
                    <a:pt x="1445" y="31"/>
                    <a:pt x="1416" y="1"/>
                    <a:pt x="1369" y="1"/>
                  </a:cubicBezTo>
                  <a:close/>
                </a:path>
              </a:pathLst>
            </a:custGeom>
            <a:solidFill>
              <a:srgbClr val="FAFBF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2" name="Google Shape;972;p22"/>
            <p:cNvSpPr/>
            <p:nvPr/>
          </p:nvSpPr>
          <p:spPr>
            <a:xfrm>
              <a:off x="3492825" y="878500"/>
              <a:ext cx="380075" cy="403900"/>
            </a:xfrm>
            <a:custGeom>
              <a:avLst/>
              <a:gdLst/>
              <a:ahLst/>
              <a:cxnLst/>
              <a:rect l="l" t="t" r="r" b="b"/>
              <a:pathLst>
                <a:path w="15203" h="16156" extrusionOk="0">
                  <a:moveTo>
                    <a:pt x="1369" y="1"/>
                  </a:moveTo>
                  <a:cubicBezTo>
                    <a:pt x="1218" y="1"/>
                    <a:pt x="885" y="323"/>
                    <a:pt x="803" y="897"/>
                  </a:cubicBezTo>
                  <a:cubicBezTo>
                    <a:pt x="696" y="1700"/>
                    <a:pt x="589" y="2235"/>
                    <a:pt x="321" y="2931"/>
                  </a:cubicBezTo>
                  <a:cubicBezTo>
                    <a:pt x="0" y="3627"/>
                    <a:pt x="54" y="4269"/>
                    <a:pt x="375" y="5072"/>
                  </a:cubicBezTo>
                  <a:cubicBezTo>
                    <a:pt x="696" y="5875"/>
                    <a:pt x="1499" y="7963"/>
                    <a:pt x="1660" y="9194"/>
                  </a:cubicBezTo>
                  <a:cubicBezTo>
                    <a:pt x="1874" y="10372"/>
                    <a:pt x="2195" y="12246"/>
                    <a:pt x="2730" y="12674"/>
                  </a:cubicBezTo>
                  <a:cubicBezTo>
                    <a:pt x="3266" y="13209"/>
                    <a:pt x="3319" y="13263"/>
                    <a:pt x="3319" y="13263"/>
                  </a:cubicBezTo>
                  <a:cubicBezTo>
                    <a:pt x="3319" y="13263"/>
                    <a:pt x="3319" y="13261"/>
                    <a:pt x="3319" y="13261"/>
                  </a:cubicBezTo>
                  <a:cubicBezTo>
                    <a:pt x="3321" y="13261"/>
                    <a:pt x="3328" y="13298"/>
                    <a:pt x="3373" y="13744"/>
                  </a:cubicBezTo>
                  <a:cubicBezTo>
                    <a:pt x="3373" y="14280"/>
                    <a:pt x="3640" y="14815"/>
                    <a:pt x="3854" y="15029"/>
                  </a:cubicBezTo>
                  <a:cubicBezTo>
                    <a:pt x="4010" y="15289"/>
                    <a:pt x="5278" y="16156"/>
                    <a:pt x="7363" y="16156"/>
                  </a:cubicBezTo>
                  <a:cubicBezTo>
                    <a:pt x="7424" y="16156"/>
                    <a:pt x="7486" y="16155"/>
                    <a:pt x="7548" y="16153"/>
                  </a:cubicBezTo>
                  <a:lnTo>
                    <a:pt x="7655" y="16153"/>
                  </a:lnTo>
                  <a:cubicBezTo>
                    <a:pt x="7718" y="16155"/>
                    <a:pt x="7779" y="16156"/>
                    <a:pt x="7841" y="16156"/>
                  </a:cubicBezTo>
                  <a:cubicBezTo>
                    <a:pt x="9928" y="16156"/>
                    <a:pt x="11246" y="15291"/>
                    <a:pt x="11402" y="15083"/>
                  </a:cubicBezTo>
                  <a:cubicBezTo>
                    <a:pt x="11563" y="14815"/>
                    <a:pt x="11831" y="14280"/>
                    <a:pt x="11884" y="13744"/>
                  </a:cubicBezTo>
                  <a:cubicBezTo>
                    <a:pt x="11884" y="13362"/>
                    <a:pt x="11911" y="13307"/>
                    <a:pt x="11927" y="13307"/>
                  </a:cubicBezTo>
                  <a:cubicBezTo>
                    <a:pt x="11933" y="13307"/>
                    <a:pt x="11938" y="13316"/>
                    <a:pt x="11938" y="13316"/>
                  </a:cubicBezTo>
                  <a:cubicBezTo>
                    <a:pt x="11938" y="13316"/>
                    <a:pt x="11991" y="13209"/>
                    <a:pt x="12526" y="12727"/>
                  </a:cubicBezTo>
                  <a:cubicBezTo>
                    <a:pt x="13008" y="12246"/>
                    <a:pt x="13329" y="10425"/>
                    <a:pt x="13544" y="9194"/>
                  </a:cubicBezTo>
                  <a:cubicBezTo>
                    <a:pt x="13758" y="7963"/>
                    <a:pt x="14561" y="5875"/>
                    <a:pt x="14882" y="5072"/>
                  </a:cubicBezTo>
                  <a:cubicBezTo>
                    <a:pt x="15203" y="4269"/>
                    <a:pt x="15203" y="3681"/>
                    <a:pt x="14882" y="2931"/>
                  </a:cubicBezTo>
                  <a:cubicBezTo>
                    <a:pt x="14614" y="2235"/>
                    <a:pt x="14507" y="1700"/>
                    <a:pt x="14400" y="897"/>
                  </a:cubicBezTo>
                  <a:cubicBezTo>
                    <a:pt x="14321" y="343"/>
                    <a:pt x="14008" y="23"/>
                    <a:pt x="13850" y="23"/>
                  </a:cubicBezTo>
                  <a:cubicBezTo>
                    <a:pt x="13794" y="23"/>
                    <a:pt x="13758" y="63"/>
                    <a:pt x="13758" y="147"/>
                  </a:cubicBezTo>
                  <a:cubicBezTo>
                    <a:pt x="13758" y="415"/>
                    <a:pt x="13651" y="1700"/>
                    <a:pt x="13704" y="2449"/>
                  </a:cubicBezTo>
                  <a:cubicBezTo>
                    <a:pt x="13758" y="3199"/>
                    <a:pt x="14025" y="3145"/>
                    <a:pt x="14132" y="3520"/>
                  </a:cubicBezTo>
                  <a:cubicBezTo>
                    <a:pt x="14198" y="3748"/>
                    <a:pt x="14144" y="3917"/>
                    <a:pt x="14031" y="3917"/>
                  </a:cubicBezTo>
                  <a:cubicBezTo>
                    <a:pt x="13959" y="3917"/>
                    <a:pt x="13862" y="3848"/>
                    <a:pt x="13758" y="3681"/>
                  </a:cubicBezTo>
                  <a:cubicBezTo>
                    <a:pt x="13544" y="3252"/>
                    <a:pt x="13062" y="2878"/>
                    <a:pt x="12366" y="2610"/>
                  </a:cubicBezTo>
                  <a:cubicBezTo>
                    <a:pt x="11723" y="2342"/>
                    <a:pt x="11670" y="2342"/>
                    <a:pt x="10813" y="1539"/>
                  </a:cubicBezTo>
                  <a:cubicBezTo>
                    <a:pt x="10520" y="1246"/>
                    <a:pt x="10214" y="1135"/>
                    <a:pt x="9930" y="1135"/>
                  </a:cubicBezTo>
                  <a:cubicBezTo>
                    <a:pt x="9385" y="1135"/>
                    <a:pt x="8920" y="1544"/>
                    <a:pt x="8779" y="1860"/>
                  </a:cubicBezTo>
                  <a:cubicBezTo>
                    <a:pt x="8619" y="2342"/>
                    <a:pt x="8458" y="2878"/>
                    <a:pt x="8297" y="3627"/>
                  </a:cubicBezTo>
                  <a:cubicBezTo>
                    <a:pt x="8190" y="4323"/>
                    <a:pt x="8030" y="4376"/>
                    <a:pt x="7709" y="4537"/>
                  </a:cubicBezTo>
                  <a:lnTo>
                    <a:pt x="7548" y="4537"/>
                  </a:lnTo>
                  <a:cubicBezTo>
                    <a:pt x="7227" y="4376"/>
                    <a:pt x="7066" y="4323"/>
                    <a:pt x="6906" y="3573"/>
                  </a:cubicBezTo>
                  <a:cubicBezTo>
                    <a:pt x="6799" y="2878"/>
                    <a:pt x="6638" y="2342"/>
                    <a:pt x="6424" y="1860"/>
                  </a:cubicBezTo>
                  <a:cubicBezTo>
                    <a:pt x="6280" y="1538"/>
                    <a:pt x="5801" y="1095"/>
                    <a:pt x="5243" y="1095"/>
                  </a:cubicBezTo>
                  <a:cubicBezTo>
                    <a:pt x="4967" y="1095"/>
                    <a:pt x="4673" y="1203"/>
                    <a:pt x="4390" y="1486"/>
                  </a:cubicBezTo>
                  <a:cubicBezTo>
                    <a:pt x="3533" y="2342"/>
                    <a:pt x="3480" y="2342"/>
                    <a:pt x="2837" y="2610"/>
                  </a:cubicBezTo>
                  <a:cubicBezTo>
                    <a:pt x="2195" y="2824"/>
                    <a:pt x="1660" y="3199"/>
                    <a:pt x="1445" y="3627"/>
                  </a:cubicBezTo>
                  <a:cubicBezTo>
                    <a:pt x="1335" y="3825"/>
                    <a:pt x="1234" y="3906"/>
                    <a:pt x="1161" y="3906"/>
                  </a:cubicBezTo>
                  <a:cubicBezTo>
                    <a:pt x="1056" y="3906"/>
                    <a:pt x="1008" y="3741"/>
                    <a:pt x="1071" y="3520"/>
                  </a:cubicBezTo>
                  <a:cubicBezTo>
                    <a:pt x="1231" y="3092"/>
                    <a:pt x="1445" y="3199"/>
                    <a:pt x="1499" y="2449"/>
                  </a:cubicBezTo>
                  <a:cubicBezTo>
                    <a:pt x="1553" y="1700"/>
                    <a:pt x="1445" y="415"/>
                    <a:pt x="1445" y="94"/>
                  </a:cubicBezTo>
                  <a:cubicBezTo>
                    <a:pt x="1445" y="31"/>
                    <a:pt x="1416" y="1"/>
                    <a:pt x="1369" y="1"/>
                  </a:cubicBezTo>
                  <a:close/>
                </a:path>
              </a:pathLst>
            </a:custGeom>
            <a:solidFill>
              <a:srgbClr val="F9FAF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3" name="Google Shape;973;p22"/>
            <p:cNvSpPr/>
            <p:nvPr/>
          </p:nvSpPr>
          <p:spPr>
            <a:xfrm>
              <a:off x="3492825" y="879075"/>
              <a:ext cx="378750" cy="403325"/>
            </a:xfrm>
            <a:custGeom>
              <a:avLst/>
              <a:gdLst/>
              <a:ahLst/>
              <a:cxnLst/>
              <a:rect l="l" t="t" r="r" b="b"/>
              <a:pathLst>
                <a:path w="15150" h="16133" extrusionOk="0">
                  <a:moveTo>
                    <a:pt x="1353" y="0"/>
                  </a:moveTo>
                  <a:cubicBezTo>
                    <a:pt x="1195" y="0"/>
                    <a:pt x="882" y="320"/>
                    <a:pt x="803" y="874"/>
                  </a:cubicBezTo>
                  <a:cubicBezTo>
                    <a:pt x="750" y="1677"/>
                    <a:pt x="589" y="2212"/>
                    <a:pt x="321" y="2908"/>
                  </a:cubicBezTo>
                  <a:cubicBezTo>
                    <a:pt x="0" y="3604"/>
                    <a:pt x="54" y="4246"/>
                    <a:pt x="375" y="5049"/>
                  </a:cubicBezTo>
                  <a:cubicBezTo>
                    <a:pt x="696" y="5852"/>
                    <a:pt x="1499" y="7940"/>
                    <a:pt x="1713" y="9171"/>
                  </a:cubicBezTo>
                  <a:cubicBezTo>
                    <a:pt x="1874" y="10349"/>
                    <a:pt x="2195" y="12169"/>
                    <a:pt x="2730" y="12651"/>
                  </a:cubicBezTo>
                  <a:cubicBezTo>
                    <a:pt x="3266" y="13133"/>
                    <a:pt x="3319" y="13240"/>
                    <a:pt x="3319" y="13240"/>
                  </a:cubicBezTo>
                  <a:cubicBezTo>
                    <a:pt x="3319" y="13240"/>
                    <a:pt x="3319" y="13232"/>
                    <a:pt x="3320" y="13232"/>
                  </a:cubicBezTo>
                  <a:cubicBezTo>
                    <a:pt x="3323" y="13232"/>
                    <a:pt x="3333" y="13290"/>
                    <a:pt x="3373" y="13721"/>
                  </a:cubicBezTo>
                  <a:cubicBezTo>
                    <a:pt x="3373" y="14257"/>
                    <a:pt x="3694" y="14792"/>
                    <a:pt x="3854" y="15006"/>
                  </a:cubicBezTo>
                  <a:cubicBezTo>
                    <a:pt x="4011" y="15214"/>
                    <a:pt x="5282" y="16132"/>
                    <a:pt x="7372" y="16132"/>
                  </a:cubicBezTo>
                  <a:cubicBezTo>
                    <a:pt x="7430" y="16132"/>
                    <a:pt x="7489" y="16132"/>
                    <a:pt x="7548" y="16130"/>
                  </a:cubicBezTo>
                  <a:lnTo>
                    <a:pt x="7655" y="16130"/>
                  </a:lnTo>
                  <a:cubicBezTo>
                    <a:pt x="7718" y="16132"/>
                    <a:pt x="7779" y="16133"/>
                    <a:pt x="7840" y="16133"/>
                  </a:cubicBezTo>
                  <a:cubicBezTo>
                    <a:pt x="9925" y="16133"/>
                    <a:pt x="11194" y="15266"/>
                    <a:pt x="11402" y="15006"/>
                  </a:cubicBezTo>
                  <a:cubicBezTo>
                    <a:pt x="11563" y="14792"/>
                    <a:pt x="11831" y="14257"/>
                    <a:pt x="11884" y="13721"/>
                  </a:cubicBezTo>
                  <a:cubicBezTo>
                    <a:pt x="11884" y="13320"/>
                    <a:pt x="11884" y="13250"/>
                    <a:pt x="11884" y="13240"/>
                  </a:cubicBezTo>
                  <a:cubicBezTo>
                    <a:pt x="11884" y="13240"/>
                    <a:pt x="11991" y="13186"/>
                    <a:pt x="12526" y="12704"/>
                  </a:cubicBezTo>
                  <a:cubicBezTo>
                    <a:pt x="13008" y="12223"/>
                    <a:pt x="13329" y="10402"/>
                    <a:pt x="13544" y="9171"/>
                  </a:cubicBezTo>
                  <a:cubicBezTo>
                    <a:pt x="13758" y="7940"/>
                    <a:pt x="14561" y="5852"/>
                    <a:pt x="14882" y="5049"/>
                  </a:cubicBezTo>
                  <a:cubicBezTo>
                    <a:pt x="15149" y="4246"/>
                    <a:pt x="15149" y="3658"/>
                    <a:pt x="14882" y="2908"/>
                  </a:cubicBezTo>
                  <a:cubicBezTo>
                    <a:pt x="14614" y="2212"/>
                    <a:pt x="14507" y="1677"/>
                    <a:pt x="14400" y="874"/>
                  </a:cubicBezTo>
                  <a:cubicBezTo>
                    <a:pt x="14321" y="320"/>
                    <a:pt x="14008" y="0"/>
                    <a:pt x="13850" y="0"/>
                  </a:cubicBezTo>
                  <a:cubicBezTo>
                    <a:pt x="13794" y="0"/>
                    <a:pt x="13758" y="40"/>
                    <a:pt x="13758" y="124"/>
                  </a:cubicBezTo>
                  <a:cubicBezTo>
                    <a:pt x="13758" y="392"/>
                    <a:pt x="13651" y="1677"/>
                    <a:pt x="13704" y="2426"/>
                  </a:cubicBezTo>
                  <a:cubicBezTo>
                    <a:pt x="13758" y="3176"/>
                    <a:pt x="14025" y="3122"/>
                    <a:pt x="14132" y="3497"/>
                  </a:cubicBezTo>
                  <a:cubicBezTo>
                    <a:pt x="14198" y="3725"/>
                    <a:pt x="14144" y="3894"/>
                    <a:pt x="14031" y="3894"/>
                  </a:cubicBezTo>
                  <a:cubicBezTo>
                    <a:pt x="13959" y="3894"/>
                    <a:pt x="13862" y="3825"/>
                    <a:pt x="13758" y="3658"/>
                  </a:cubicBezTo>
                  <a:cubicBezTo>
                    <a:pt x="13544" y="3229"/>
                    <a:pt x="13062" y="2855"/>
                    <a:pt x="12366" y="2587"/>
                  </a:cubicBezTo>
                  <a:cubicBezTo>
                    <a:pt x="11723" y="2373"/>
                    <a:pt x="11670" y="2373"/>
                    <a:pt x="10813" y="1516"/>
                  </a:cubicBezTo>
                  <a:cubicBezTo>
                    <a:pt x="10531" y="1233"/>
                    <a:pt x="10242" y="1126"/>
                    <a:pt x="9974" y="1126"/>
                  </a:cubicBezTo>
                  <a:cubicBezTo>
                    <a:pt x="9432" y="1126"/>
                    <a:pt x="8976" y="1568"/>
                    <a:pt x="8833" y="1891"/>
                  </a:cubicBezTo>
                  <a:cubicBezTo>
                    <a:pt x="8619" y="2373"/>
                    <a:pt x="8458" y="2908"/>
                    <a:pt x="8351" y="3604"/>
                  </a:cubicBezTo>
                  <a:cubicBezTo>
                    <a:pt x="8190" y="4300"/>
                    <a:pt x="8030" y="4407"/>
                    <a:pt x="7709" y="4514"/>
                  </a:cubicBezTo>
                  <a:lnTo>
                    <a:pt x="7548" y="4514"/>
                  </a:lnTo>
                  <a:cubicBezTo>
                    <a:pt x="7227" y="4353"/>
                    <a:pt x="7066" y="4300"/>
                    <a:pt x="6906" y="3604"/>
                  </a:cubicBezTo>
                  <a:cubicBezTo>
                    <a:pt x="6799" y="2855"/>
                    <a:pt x="6638" y="2319"/>
                    <a:pt x="6424" y="1837"/>
                  </a:cubicBezTo>
                  <a:cubicBezTo>
                    <a:pt x="6280" y="1515"/>
                    <a:pt x="5801" y="1096"/>
                    <a:pt x="5242" y="1096"/>
                  </a:cubicBezTo>
                  <a:cubicBezTo>
                    <a:pt x="4967" y="1096"/>
                    <a:pt x="4672" y="1198"/>
                    <a:pt x="4390" y="1463"/>
                  </a:cubicBezTo>
                  <a:cubicBezTo>
                    <a:pt x="3533" y="2319"/>
                    <a:pt x="3480" y="2319"/>
                    <a:pt x="2837" y="2587"/>
                  </a:cubicBezTo>
                  <a:cubicBezTo>
                    <a:pt x="2195" y="2801"/>
                    <a:pt x="1660" y="3176"/>
                    <a:pt x="1445" y="3604"/>
                  </a:cubicBezTo>
                  <a:cubicBezTo>
                    <a:pt x="1331" y="3810"/>
                    <a:pt x="1216" y="3899"/>
                    <a:pt x="1135" y="3899"/>
                  </a:cubicBezTo>
                  <a:cubicBezTo>
                    <a:pt x="1027" y="3899"/>
                    <a:pt x="979" y="3742"/>
                    <a:pt x="1071" y="3497"/>
                  </a:cubicBezTo>
                  <a:cubicBezTo>
                    <a:pt x="1231" y="3069"/>
                    <a:pt x="1445" y="3229"/>
                    <a:pt x="1499" y="2426"/>
                  </a:cubicBezTo>
                  <a:cubicBezTo>
                    <a:pt x="1499" y="1677"/>
                    <a:pt x="1445" y="392"/>
                    <a:pt x="1445" y="124"/>
                  </a:cubicBezTo>
                  <a:cubicBezTo>
                    <a:pt x="1445" y="40"/>
                    <a:pt x="1409" y="0"/>
                    <a:pt x="1353" y="0"/>
                  </a:cubicBezTo>
                  <a:close/>
                </a:path>
              </a:pathLst>
            </a:custGeom>
            <a:solidFill>
              <a:srgbClr val="F8FAF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4" name="Google Shape;974;p22"/>
            <p:cNvSpPr/>
            <p:nvPr/>
          </p:nvSpPr>
          <p:spPr>
            <a:xfrm>
              <a:off x="3494150" y="879075"/>
              <a:ext cx="377425" cy="403325"/>
            </a:xfrm>
            <a:custGeom>
              <a:avLst/>
              <a:gdLst/>
              <a:ahLst/>
              <a:cxnLst/>
              <a:rect l="l" t="t" r="r" b="b"/>
              <a:pathLst>
                <a:path w="15097" h="16133" extrusionOk="0">
                  <a:moveTo>
                    <a:pt x="1301" y="0"/>
                  </a:moveTo>
                  <a:cubicBezTo>
                    <a:pt x="1146" y="0"/>
                    <a:pt x="843" y="320"/>
                    <a:pt x="804" y="874"/>
                  </a:cubicBezTo>
                  <a:cubicBezTo>
                    <a:pt x="697" y="1677"/>
                    <a:pt x="536" y="2212"/>
                    <a:pt x="268" y="2908"/>
                  </a:cubicBezTo>
                  <a:cubicBezTo>
                    <a:pt x="1" y="3604"/>
                    <a:pt x="1" y="4246"/>
                    <a:pt x="322" y="5049"/>
                  </a:cubicBezTo>
                  <a:cubicBezTo>
                    <a:pt x="643" y="5852"/>
                    <a:pt x="1446" y="7940"/>
                    <a:pt x="1660" y="9171"/>
                  </a:cubicBezTo>
                  <a:cubicBezTo>
                    <a:pt x="1874" y="10349"/>
                    <a:pt x="2142" y="12169"/>
                    <a:pt x="2677" y="12651"/>
                  </a:cubicBezTo>
                  <a:cubicBezTo>
                    <a:pt x="3213" y="13133"/>
                    <a:pt x="3266" y="13240"/>
                    <a:pt x="3266" y="13240"/>
                  </a:cubicBezTo>
                  <a:cubicBezTo>
                    <a:pt x="3266" y="13240"/>
                    <a:pt x="3266" y="13232"/>
                    <a:pt x="3267" y="13232"/>
                  </a:cubicBezTo>
                  <a:cubicBezTo>
                    <a:pt x="3270" y="13232"/>
                    <a:pt x="3280" y="13290"/>
                    <a:pt x="3320" y="13721"/>
                  </a:cubicBezTo>
                  <a:cubicBezTo>
                    <a:pt x="3320" y="14257"/>
                    <a:pt x="3641" y="14792"/>
                    <a:pt x="3801" y="15006"/>
                  </a:cubicBezTo>
                  <a:cubicBezTo>
                    <a:pt x="3954" y="15209"/>
                    <a:pt x="5163" y="16085"/>
                    <a:pt x="7158" y="16085"/>
                  </a:cubicBezTo>
                  <a:cubicBezTo>
                    <a:pt x="7268" y="16085"/>
                    <a:pt x="7380" y="16082"/>
                    <a:pt x="7495" y="16077"/>
                  </a:cubicBezTo>
                  <a:lnTo>
                    <a:pt x="7656" y="16130"/>
                  </a:lnTo>
                  <a:cubicBezTo>
                    <a:pt x="7717" y="16132"/>
                    <a:pt x="7777" y="16133"/>
                    <a:pt x="7836" y="16133"/>
                  </a:cubicBezTo>
                  <a:cubicBezTo>
                    <a:pt x="9872" y="16133"/>
                    <a:pt x="11141" y="15266"/>
                    <a:pt x="11349" y="15006"/>
                  </a:cubicBezTo>
                  <a:cubicBezTo>
                    <a:pt x="11510" y="14792"/>
                    <a:pt x="11778" y="14257"/>
                    <a:pt x="11831" y="13721"/>
                  </a:cubicBezTo>
                  <a:cubicBezTo>
                    <a:pt x="11831" y="13320"/>
                    <a:pt x="11831" y="13250"/>
                    <a:pt x="11831" y="13240"/>
                  </a:cubicBezTo>
                  <a:cubicBezTo>
                    <a:pt x="11831" y="13240"/>
                    <a:pt x="11938" y="13186"/>
                    <a:pt x="12420" y="12704"/>
                  </a:cubicBezTo>
                  <a:cubicBezTo>
                    <a:pt x="12955" y="12223"/>
                    <a:pt x="13276" y="10402"/>
                    <a:pt x="13491" y="9171"/>
                  </a:cubicBezTo>
                  <a:cubicBezTo>
                    <a:pt x="13705" y="7940"/>
                    <a:pt x="14508" y="5852"/>
                    <a:pt x="14829" y="5049"/>
                  </a:cubicBezTo>
                  <a:cubicBezTo>
                    <a:pt x="15096" y="4246"/>
                    <a:pt x="15096" y="3658"/>
                    <a:pt x="14829" y="2962"/>
                  </a:cubicBezTo>
                  <a:cubicBezTo>
                    <a:pt x="14561" y="2212"/>
                    <a:pt x="14454" y="1677"/>
                    <a:pt x="14347" y="874"/>
                  </a:cubicBezTo>
                  <a:cubicBezTo>
                    <a:pt x="14268" y="320"/>
                    <a:pt x="13984" y="0"/>
                    <a:pt x="13842" y="0"/>
                  </a:cubicBezTo>
                  <a:cubicBezTo>
                    <a:pt x="13791" y="0"/>
                    <a:pt x="13758" y="40"/>
                    <a:pt x="13758" y="124"/>
                  </a:cubicBezTo>
                  <a:cubicBezTo>
                    <a:pt x="13758" y="392"/>
                    <a:pt x="13598" y="1677"/>
                    <a:pt x="13651" y="2426"/>
                  </a:cubicBezTo>
                  <a:cubicBezTo>
                    <a:pt x="13705" y="3176"/>
                    <a:pt x="13972" y="3122"/>
                    <a:pt x="14079" y="3497"/>
                  </a:cubicBezTo>
                  <a:cubicBezTo>
                    <a:pt x="14145" y="3725"/>
                    <a:pt x="14091" y="3894"/>
                    <a:pt x="13978" y="3894"/>
                  </a:cubicBezTo>
                  <a:cubicBezTo>
                    <a:pt x="13906" y="3894"/>
                    <a:pt x="13809" y="3825"/>
                    <a:pt x="13705" y="3658"/>
                  </a:cubicBezTo>
                  <a:cubicBezTo>
                    <a:pt x="13437" y="3229"/>
                    <a:pt x="13009" y="2855"/>
                    <a:pt x="12313" y="2640"/>
                  </a:cubicBezTo>
                  <a:cubicBezTo>
                    <a:pt x="11670" y="2373"/>
                    <a:pt x="11617" y="2373"/>
                    <a:pt x="10760" y="1516"/>
                  </a:cubicBezTo>
                  <a:cubicBezTo>
                    <a:pt x="10478" y="1251"/>
                    <a:pt x="10189" y="1149"/>
                    <a:pt x="9922" y="1149"/>
                  </a:cubicBezTo>
                  <a:cubicBezTo>
                    <a:pt x="9379" y="1149"/>
                    <a:pt x="8923" y="1568"/>
                    <a:pt x="8780" y="1891"/>
                  </a:cubicBezTo>
                  <a:cubicBezTo>
                    <a:pt x="8566" y="2373"/>
                    <a:pt x="8405" y="2908"/>
                    <a:pt x="8298" y="3604"/>
                  </a:cubicBezTo>
                  <a:cubicBezTo>
                    <a:pt x="8137" y="4300"/>
                    <a:pt x="7977" y="4407"/>
                    <a:pt x="7656" y="4514"/>
                  </a:cubicBezTo>
                  <a:lnTo>
                    <a:pt x="7495" y="4514"/>
                  </a:lnTo>
                  <a:cubicBezTo>
                    <a:pt x="7174" y="4407"/>
                    <a:pt x="7013" y="4300"/>
                    <a:pt x="6853" y="3604"/>
                  </a:cubicBezTo>
                  <a:cubicBezTo>
                    <a:pt x="6692" y="2908"/>
                    <a:pt x="6585" y="2319"/>
                    <a:pt x="6371" y="1837"/>
                  </a:cubicBezTo>
                  <a:cubicBezTo>
                    <a:pt x="6227" y="1515"/>
                    <a:pt x="5748" y="1096"/>
                    <a:pt x="5189" y="1096"/>
                  </a:cubicBezTo>
                  <a:cubicBezTo>
                    <a:pt x="4914" y="1096"/>
                    <a:pt x="4619" y="1198"/>
                    <a:pt x="4337" y="1463"/>
                  </a:cubicBezTo>
                  <a:cubicBezTo>
                    <a:pt x="3480" y="2319"/>
                    <a:pt x="3427" y="2319"/>
                    <a:pt x="2784" y="2587"/>
                  </a:cubicBezTo>
                  <a:cubicBezTo>
                    <a:pt x="2142" y="2855"/>
                    <a:pt x="1660" y="3176"/>
                    <a:pt x="1392" y="3604"/>
                  </a:cubicBezTo>
                  <a:cubicBezTo>
                    <a:pt x="1301" y="3810"/>
                    <a:pt x="1189" y="3899"/>
                    <a:pt x="1104" y="3899"/>
                  </a:cubicBezTo>
                  <a:cubicBezTo>
                    <a:pt x="991" y="3899"/>
                    <a:pt x="926" y="3742"/>
                    <a:pt x="1018" y="3497"/>
                  </a:cubicBezTo>
                  <a:cubicBezTo>
                    <a:pt x="1178" y="3069"/>
                    <a:pt x="1392" y="3229"/>
                    <a:pt x="1446" y="2426"/>
                  </a:cubicBezTo>
                  <a:cubicBezTo>
                    <a:pt x="1446" y="1677"/>
                    <a:pt x="1392" y="392"/>
                    <a:pt x="1392" y="124"/>
                  </a:cubicBezTo>
                  <a:cubicBezTo>
                    <a:pt x="1392" y="40"/>
                    <a:pt x="1356" y="0"/>
                    <a:pt x="1301" y="0"/>
                  </a:cubicBezTo>
                  <a:close/>
                </a:path>
              </a:pathLst>
            </a:custGeom>
            <a:solidFill>
              <a:srgbClr val="F7F9FD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5" name="Google Shape;975;p22"/>
            <p:cNvSpPr/>
            <p:nvPr/>
          </p:nvSpPr>
          <p:spPr>
            <a:xfrm>
              <a:off x="3494150" y="879650"/>
              <a:ext cx="377425" cy="402750"/>
            </a:xfrm>
            <a:custGeom>
              <a:avLst/>
              <a:gdLst/>
              <a:ahLst/>
              <a:cxnLst/>
              <a:rect l="l" t="t" r="r" b="b"/>
              <a:pathLst>
                <a:path w="15097" h="16110" extrusionOk="0">
                  <a:moveTo>
                    <a:pt x="1314" y="0"/>
                  </a:moveTo>
                  <a:cubicBezTo>
                    <a:pt x="1172" y="0"/>
                    <a:pt x="884" y="291"/>
                    <a:pt x="804" y="851"/>
                  </a:cubicBezTo>
                  <a:cubicBezTo>
                    <a:pt x="697" y="1654"/>
                    <a:pt x="536" y="2189"/>
                    <a:pt x="268" y="2885"/>
                  </a:cubicBezTo>
                  <a:cubicBezTo>
                    <a:pt x="1" y="3581"/>
                    <a:pt x="1" y="4223"/>
                    <a:pt x="322" y="5026"/>
                  </a:cubicBezTo>
                  <a:cubicBezTo>
                    <a:pt x="643" y="5829"/>
                    <a:pt x="1446" y="7917"/>
                    <a:pt x="1660" y="9095"/>
                  </a:cubicBezTo>
                  <a:cubicBezTo>
                    <a:pt x="1874" y="10326"/>
                    <a:pt x="2195" y="12146"/>
                    <a:pt x="2677" y="12628"/>
                  </a:cubicBezTo>
                  <a:cubicBezTo>
                    <a:pt x="3213" y="13110"/>
                    <a:pt x="3266" y="13217"/>
                    <a:pt x="3266" y="13217"/>
                  </a:cubicBezTo>
                  <a:cubicBezTo>
                    <a:pt x="3266" y="13217"/>
                    <a:pt x="3266" y="13208"/>
                    <a:pt x="3267" y="13208"/>
                  </a:cubicBezTo>
                  <a:cubicBezTo>
                    <a:pt x="3270" y="13208"/>
                    <a:pt x="3281" y="13262"/>
                    <a:pt x="3320" y="13645"/>
                  </a:cubicBezTo>
                  <a:cubicBezTo>
                    <a:pt x="3373" y="14234"/>
                    <a:pt x="3641" y="14769"/>
                    <a:pt x="3801" y="14983"/>
                  </a:cubicBezTo>
                  <a:cubicBezTo>
                    <a:pt x="3957" y="15191"/>
                    <a:pt x="5225" y="16056"/>
                    <a:pt x="7310" y="16056"/>
                  </a:cubicBezTo>
                  <a:cubicBezTo>
                    <a:pt x="7371" y="16056"/>
                    <a:pt x="7433" y="16055"/>
                    <a:pt x="7495" y="16054"/>
                  </a:cubicBezTo>
                  <a:lnTo>
                    <a:pt x="7656" y="16107"/>
                  </a:lnTo>
                  <a:cubicBezTo>
                    <a:pt x="7713" y="16109"/>
                    <a:pt x="7770" y="16109"/>
                    <a:pt x="7827" y="16109"/>
                  </a:cubicBezTo>
                  <a:cubicBezTo>
                    <a:pt x="9868" y="16109"/>
                    <a:pt x="11141" y="15191"/>
                    <a:pt x="11349" y="14983"/>
                  </a:cubicBezTo>
                  <a:cubicBezTo>
                    <a:pt x="11510" y="14769"/>
                    <a:pt x="11778" y="14234"/>
                    <a:pt x="11831" y="13698"/>
                  </a:cubicBezTo>
                  <a:cubicBezTo>
                    <a:pt x="11831" y="13297"/>
                    <a:pt x="11831" y="13227"/>
                    <a:pt x="11831" y="13217"/>
                  </a:cubicBezTo>
                  <a:cubicBezTo>
                    <a:pt x="11831" y="13217"/>
                    <a:pt x="11938" y="13163"/>
                    <a:pt x="12420" y="12681"/>
                  </a:cubicBezTo>
                  <a:cubicBezTo>
                    <a:pt x="12955" y="12200"/>
                    <a:pt x="13276" y="10326"/>
                    <a:pt x="13491" y="9148"/>
                  </a:cubicBezTo>
                  <a:cubicBezTo>
                    <a:pt x="13705" y="7917"/>
                    <a:pt x="14508" y="5829"/>
                    <a:pt x="14775" y="5026"/>
                  </a:cubicBezTo>
                  <a:cubicBezTo>
                    <a:pt x="15096" y="4223"/>
                    <a:pt x="15096" y="3635"/>
                    <a:pt x="14829" y="2939"/>
                  </a:cubicBezTo>
                  <a:cubicBezTo>
                    <a:pt x="14561" y="2243"/>
                    <a:pt x="14401" y="1654"/>
                    <a:pt x="14347" y="904"/>
                  </a:cubicBezTo>
                  <a:cubicBezTo>
                    <a:pt x="14267" y="302"/>
                    <a:pt x="13976" y="1"/>
                    <a:pt x="13835" y="1"/>
                  </a:cubicBezTo>
                  <a:cubicBezTo>
                    <a:pt x="13788" y="1"/>
                    <a:pt x="13758" y="35"/>
                    <a:pt x="13758" y="101"/>
                  </a:cubicBezTo>
                  <a:cubicBezTo>
                    <a:pt x="13758" y="369"/>
                    <a:pt x="13598" y="1654"/>
                    <a:pt x="13651" y="2403"/>
                  </a:cubicBezTo>
                  <a:cubicBezTo>
                    <a:pt x="13705" y="3153"/>
                    <a:pt x="13972" y="3153"/>
                    <a:pt x="14079" y="3527"/>
                  </a:cubicBezTo>
                  <a:cubicBezTo>
                    <a:pt x="14144" y="3753"/>
                    <a:pt x="14092" y="3901"/>
                    <a:pt x="13982" y="3901"/>
                  </a:cubicBezTo>
                  <a:cubicBezTo>
                    <a:pt x="13909" y="3901"/>
                    <a:pt x="13811" y="3837"/>
                    <a:pt x="13705" y="3688"/>
                  </a:cubicBezTo>
                  <a:cubicBezTo>
                    <a:pt x="13437" y="3206"/>
                    <a:pt x="13009" y="2885"/>
                    <a:pt x="12313" y="2617"/>
                  </a:cubicBezTo>
                  <a:cubicBezTo>
                    <a:pt x="11670" y="2350"/>
                    <a:pt x="11617" y="2350"/>
                    <a:pt x="10760" y="1493"/>
                  </a:cubicBezTo>
                  <a:cubicBezTo>
                    <a:pt x="10478" y="1228"/>
                    <a:pt x="10189" y="1126"/>
                    <a:pt x="9922" y="1126"/>
                  </a:cubicBezTo>
                  <a:cubicBezTo>
                    <a:pt x="9379" y="1126"/>
                    <a:pt x="8923" y="1545"/>
                    <a:pt x="8780" y="1868"/>
                  </a:cubicBezTo>
                  <a:cubicBezTo>
                    <a:pt x="8566" y="2350"/>
                    <a:pt x="8459" y="2885"/>
                    <a:pt x="8298" y="3581"/>
                  </a:cubicBezTo>
                  <a:cubicBezTo>
                    <a:pt x="8137" y="4277"/>
                    <a:pt x="7977" y="4384"/>
                    <a:pt x="7656" y="4491"/>
                  </a:cubicBezTo>
                  <a:lnTo>
                    <a:pt x="7495" y="4491"/>
                  </a:lnTo>
                  <a:cubicBezTo>
                    <a:pt x="7174" y="4384"/>
                    <a:pt x="7013" y="4277"/>
                    <a:pt x="6853" y="3581"/>
                  </a:cubicBezTo>
                  <a:cubicBezTo>
                    <a:pt x="6692" y="2885"/>
                    <a:pt x="6585" y="2296"/>
                    <a:pt x="6371" y="1868"/>
                  </a:cubicBezTo>
                  <a:cubicBezTo>
                    <a:pt x="6227" y="1545"/>
                    <a:pt x="5772" y="1103"/>
                    <a:pt x="5213" y="1103"/>
                  </a:cubicBezTo>
                  <a:cubicBezTo>
                    <a:pt x="4938" y="1103"/>
                    <a:pt x="4637" y="1210"/>
                    <a:pt x="4337" y="1493"/>
                  </a:cubicBezTo>
                  <a:cubicBezTo>
                    <a:pt x="3480" y="2296"/>
                    <a:pt x="3480" y="2296"/>
                    <a:pt x="2784" y="2564"/>
                  </a:cubicBezTo>
                  <a:cubicBezTo>
                    <a:pt x="2142" y="2832"/>
                    <a:pt x="1660" y="3153"/>
                    <a:pt x="1392" y="3635"/>
                  </a:cubicBezTo>
                  <a:cubicBezTo>
                    <a:pt x="1305" y="3810"/>
                    <a:pt x="1199" y="3886"/>
                    <a:pt x="1116" y="3886"/>
                  </a:cubicBezTo>
                  <a:cubicBezTo>
                    <a:pt x="996" y="3886"/>
                    <a:pt x="923" y="3727"/>
                    <a:pt x="1018" y="3474"/>
                  </a:cubicBezTo>
                  <a:cubicBezTo>
                    <a:pt x="1125" y="3046"/>
                    <a:pt x="1392" y="3206"/>
                    <a:pt x="1392" y="2403"/>
                  </a:cubicBezTo>
                  <a:cubicBezTo>
                    <a:pt x="1446" y="1654"/>
                    <a:pt x="1392" y="369"/>
                    <a:pt x="1392" y="101"/>
                  </a:cubicBezTo>
                  <a:cubicBezTo>
                    <a:pt x="1392" y="34"/>
                    <a:pt x="1362" y="0"/>
                    <a:pt x="1314" y="0"/>
                  </a:cubicBezTo>
                  <a:close/>
                </a:path>
              </a:pathLst>
            </a:custGeom>
            <a:solidFill>
              <a:srgbClr val="F6F8F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6" name="Google Shape;976;p22"/>
            <p:cNvSpPr/>
            <p:nvPr/>
          </p:nvSpPr>
          <p:spPr>
            <a:xfrm>
              <a:off x="3494150" y="879675"/>
              <a:ext cx="377425" cy="401550"/>
            </a:xfrm>
            <a:custGeom>
              <a:avLst/>
              <a:gdLst/>
              <a:ahLst/>
              <a:cxnLst/>
              <a:rect l="l" t="t" r="r" b="b"/>
              <a:pathLst>
                <a:path w="15097" h="16062" extrusionOk="0">
                  <a:moveTo>
                    <a:pt x="1315" y="0"/>
                  </a:moveTo>
                  <a:cubicBezTo>
                    <a:pt x="1175" y="0"/>
                    <a:pt x="884" y="301"/>
                    <a:pt x="804" y="903"/>
                  </a:cubicBezTo>
                  <a:cubicBezTo>
                    <a:pt x="697" y="1653"/>
                    <a:pt x="536" y="2188"/>
                    <a:pt x="268" y="2884"/>
                  </a:cubicBezTo>
                  <a:cubicBezTo>
                    <a:pt x="1" y="3580"/>
                    <a:pt x="54" y="4222"/>
                    <a:pt x="322" y="5025"/>
                  </a:cubicBezTo>
                  <a:cubicBezTo>
                    <a:pt x="643" y="5828"/>
                    <a:pt x="1446" y="7916"/>
                    <a:pt x="1660" y="9094"/>
                  </a:cubicBezTo>
                  <a:cubicBezTo>
                    <a:pt x="1874" y="10325"/>
                    <a:pt x="2195" y="12145"/>
                    <a:pt x="2677" y="12627"/>
                  </a:cubicBezTo>
                  <a:cubicBezTo>
                    <a:pt x="3213" y="13109"/>
                    <a:pt x="3266" y="13216"/>
                    <a:pt x="3266" y="13216"/>
                  </a:cubicBezTo>
                  <a:cubicBezTo>
                    <a:pt x="3266" y="13216"/>
                    <a:pt x="3266" y="13207"/>
                    <a:pt x="3267" y="13207"/>
                  </a:cubicBezTo>
                  <a:cubicBezTo>
                    <a:pt x="3270" y="13207"/>
                    <a:pt x="3281" y="13261"/>
                    <a:pt x="3320" y="13644"/>
                  </a:cubicBezTo>
                  <a:cubicBezTo>
                    <a:pt x="3373" y="14179"/>
                    <a:pt x="3641" y="14768"/>
                    <a:pt x="3801" y="14982"/>
                  </a:cubicBezTo>
                  <a:cubicBezTo>
                    <a:pt x="3957" y="15190"/>
                    <a:pt x="5225" y="16055"/>
                    <a:pt x="7310" y="16055"/>
                  </a:cubicBezTo>
                  <a:cubicBezTo>
                    <a:pt x="7371" y="16055"/>
                    <a:pt x="7433" y="16054"/>
                    <a:pt x="7495" y="16053"/>
                  </a:cubicBezTo>
                  <a:lnTo>
                    <a:pt x="7656" y="16053"/>
                  </a:lnTo>
                  <a:cubicBezTo>
                    <a:pt x="7768" y="16058"/>
                    <a:pt x="7877" y="16061"/>
                    <a:pt x="7985" y="16061"/>
                  </a:cubicBezTo>
                  <a:cubicBezTo>
                    <a:pt x="9934" y="16061"/>
                    <a:pt x="11146" y="15185"/>
                    <a:pt x="11349" y="14982"/>
                  </a:cubicBezTo>
                  <a:cubicBezTo>
                    <a:pt x="11510" y="14768"/>
                    <a:pt x="11778" y="14233"/>
                    <a:pt x="11831" y="13697"/>
                  </a:cubicBezTo>
                  <a:cubicBezTo>
                    <a:pt x="11831" y="13344"/>
                    <a:pt x="11831" y="13241"/>
                    <a:pt x="11831" y="13216"/>
                  </a:cubicBezTo>
                  <a:cubicBezTo>
                    <a:pt x="11831" y="13216"/>
                    <a:pt x="11938" y="13109"/>
                    <a:pt x="12420" y="12627"/>
                  </a:cubicBezTo>
                  <a:cubicBezTo>
                    <a:pt x="12955" y="12199"/>
                    <a:pt x="13276" y="10325"/>
                    <a:pt x="13491" y="9147"/>
                  </a:cubicBezTo>
                  <a:cubicBezTo>
                    <a:pt x="13705" y="7916"/>
                    <a:pt x="14508" y="5828"/>
                    <a:pt x="14775" y="5025"/>
                  </a:cubicBezTo>
                  <a:cubicBezTo>
                    <a:pt x="15096" y="4222"/>
                    <a:pt x="15096" y="3634"/>
                    <a:pt x="14829" y="2938"/>
                  </a:cubicBezTo>
                  <a:cubicBezTo>
                    <a:pt x="14561" y="2242"/>
                    <a:pt x="14401" y="1653"/>
                    <a:pt x="14293" y="903"/>
                  </a:cubicBezTo>
                  <a:cubicBezTo>
                    <a:pt x="14213" y="301"/>
                    <a:pt x="13952" y="0"/>
                    <a:pt x="13827" y="0"/>
                  </a:cubicBezTo>
                  <a:cubicBezTo>
                    <a:pt x="13785" y="0"/>
                    <a:pt x="13758" y="34"/>
                    <a:pt x="13758" y="100"/>
                  </a:cubicBezTo>
                  <a:cubicBezTo>
                    <a:pt x="13758" y="422"/>
                    <a:pt x="13598" y="1653"/>
                    <a:pt x="13651" y="2402"/>
                  </a:cubicBezTo>
                  <a:cubicBezTo>
                    <a:pt x="13758" y="3152"/>
                    <a:pt x="13972" y="3152"/>
                    <a:pt x="14079" y="3526"/>
                  </a:cubicBezTo>
                  <a:cubicBezTo>
                    <a:pt x="14145" y="3755"/>
                    <a:pt x="14071" y="3924"/>
                    <a:pt x="13954" y="3924"/>
                  </a:cubicBezTo>
                  <a:cubicBezTo>
                    <a:pt x="13880" y="3924"/>
                    <a:pt x="13788" y="3854"/>
                    <a:pt x="13705" y="3687"/>
                  </a:cubicBezTo>
                  <a:cubicBezTo>
                    <a:pt x="13437" y="3205"/>
                    <a:pt x="12955" y="2884"/>
                    <a:pt x="12313" y="2616"/>
                  </a:cubicBezTo>
                  <a:cubicBezTo>
                    <a:pt x="11670" y="2349"/>
                    <a:pt x="11617" y="2349"/>
                    <a:pt x="10760" y="1546"/>
                  </a:cubicBezTo>
                  <a:cubicBezTo>
                    <a:pt x="10467" y="1252"/>
                    <a:pt x="10167" y="1141"/>
                    <a:pt x="9891" y="1141"/>
                  </a:cubicBezTo>
                  <a:cubicBezTo>
                    <a:pt x="9362" y="1141"/>
                    <a:pt x="8921" y="1550"/>
                    <a:pt x="8780" y="1867"/>
                  </a:cubicBezTo>
                  <a:cubicBezTo>
                    <a:pt x="8566" y="2349"/>
                    <a:pt x="8459" y="2884"/>
                    <a:pt x="8298" y="3580"/>
                  </a:cubicBezTo>
                  <a:cubicBezTo>
                    <a:pt x="8191" y="4276"/>
                    <a:pt x="7977" y="4383"/>
                    <a:pt x="7709" y="4544"/>
                  </a:cubicBezTo>
                  <a:lnTo>
                    <a:pt x="7495" y="4490"/>
                  </a:lnTo>
                  <a:cubicBezTo>
                    <a:pt x="7174" y="4383"/>
                    <a:pt x="6960" y="4276"/>
                    <a:pt x="6853" y="3580"/>
                  </a:cubicBezTo>
                  <a:cubicBezTo>
                    <a:pt x="6692" y="2884"/>
                    <a:pt x="6585" y="2349"/>
                    <a:pt x="6371" y="1867"/>
                  </a:cubicBezTo>
                  <a:cubicBezTo>
                    <a:pt x="6227" y="1544"/>
                    <a:pt x="5772" y="1102"/>
                    <a:pt x="5213" y="1102"/>
                  </a:cubicBezTo>
                  <a:cubicBezTo>
                    <a:pt x="4938" y="1102"/>
                    <a:pt x="4637" y="1209"/>
                    <a:pt x="4337" y="1492"/>
                  </a:cubicBezTo>
                  <a:cubicBezTo>
                    <a:pt x="3480" y="2295"/>
                    <a:pt x="3480" y="2295"/>
                    <a:pt x="2784" y="2563"/>
                  </a:cubicBezTo>
                  <a:cubicBezTo>
                    <a:pt x="2142" y="2831"/>
                    <a:pt x="1660" y="3152"/>
                    <a:pt x="1392" y="3634"/>
                  </a:cubicBezTo>
                  <a:cubicBezTo>
                    <a:pt x="1305" y="3809"/>
                    <a:pt x="1199" y="3885"/>
                    <a:pt x="1116" y="3885"/>
                  </a:cubicBezTo>
                  <a:cubicBezTo>
                    <a:pt x="996" y="3885"/>
                    <a:pt x="923" y="3726"/>
                    <a:pt x="1018" y="3473"/>
                  </a:cubicBezTo>
                  <a:cubicBezTo>
                    <a:pt x="1125" y="3098"/>
                    <a:pt x="1392" y="3205"/>
                    <a:pt x="1392" y="2456"/>
                  </a:cubicBezTo>
                  <a:cubicBezTo>
                    <a:pt x="1446" y="1653"/>
                    <a:pt x="1392" y="368"/>
                    <a:pt x="1392" y="100"/>
                  </a:cubicBezTo>
                  <a:cubicBezTo>
                    <a:pt x="1392" y="34"/>
                    <a:pt x="1362" y="0"/>
                    <a:pt x="1315" y="0"/>
                  </a:cubicBezTo>
                  <a:close/>
                </a:path>
              </a:pathLst>
            </a:custGeom>
            <a:solidFill>
              <a:srgbClr val="F5F7F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7" name="Google Shape;977;p22"/>
            <p:cNvSpPr/>
            <p:nvPr/>
          </p:nvSpPr>
          <p:spPr>
            <a:xfrm>
              <a:off x="3494150" y="879675"/>
              <a:ext cx="377425" cy="401400"/>
            </a:xfrm>
            <a:custGeom>
              <a:avLst/>
              <a:gdLst/>
              <a:ahLst/>
              <a:cxnLst/>
              <a:rect l="l" t="t" r="r" b="b"/>
              <a:pathLst>
                <a:path w="15097" h="16056" extrusionOk="0">
                  <a:moveTo>
                    <a:pt x="1315" y="0"/>
                  </a:moveTo>
                  <a:cubicBezTo>
                    <a:pt x="1175" y="0"/>
                    <a:pt x="884" y="301"/>
                    <a:pt x="804" y="903"/>
                  </a:cubicBezTo>
                  <a:cubicBezTo>
                    <a:pt x="697" y="1653"/>
                    <a:pt x="536" y="2188"/>
                    <a:pt x="268" y="2884"/>
                  </a:cubicBezTo>
                  <a:cubicBezTo>
                    <a:pt x="1" y="3580"/>
                    <a:pt x="54" y="4222"/>
                    <a:pt x="375" y="5025"/>
                  </a:cubicBezTo>
                  <a:cubicBezTo>
                    <a:pt x="643" y="5828"/>
                    <a:pt x="1446" y="7916"/>
                    <a:pt x="1660" y="9094"/>
                  </a:cubicBezTo>
                  <a:cubicBezTo>
                    <a:pt x="1874" y="10325"/>
                    <a:pt x="2195" y="12145"/>
                    <a:pt x="2731" y="12627"/>
                  </a:cubicBezTo>
                  <a:cubicBezTo>
                    <a:pt x="3213" y="13109"/>
                    <a:pt x="3320" y="13216"/>
                    <a:pt x="3320" y="13216"/>
                  </a:cubicBezTo>
                  <a:cubicBezTo>
                    <a:pt x="3320" y="13242"/>
                    <a:pt x="3320" y="13338"/>
                    <a:pt x="3320" y="13644"/>
                  </a:cubicBezTo>
                  <a:cubicBezTo>
                    <a:pt x="3373" y="14179"/>
                    <a:pt x="3641" y="14714"/>
                    <a:pt x="3801" y="14982"/>
                  </a:cubicBezTo>
                  <a:cubicBezTo>
                    <a:pt x="3957" y="15190"/>
                    <a:pt x="5225" y="16055"/>
                    <a:pt x="7310" y="16055"/>
                  </a:cubicBezTo>
                  <a:cubicBezTo>
                    <a:pt x="7371" y="16055"/>
                    <a:pt x="7433" y="16054"/>
                    <a:pt x="7495" y="16053"/>
                  </a:cubicBezTo>
                  <a:lnTo>
                    <a:pt x="7656" y="16053"/>
                  </a:lnTo>
                  <a:cubicBezTo>
                    <a:pt x="7717" y="16054"/>
                    <a:pt x="7777" y="16055"/>
                    <a:pt x="7837" y="16055"/>
                  </a:cubicBezTo>
                  <a:cubicBezTo>
                    <a:pt x="9872" y="16055"/>
                    <a:pt x="11141" y="15190"/>
                    <a:pt x="11349" y="14982"/>
                  </a:cubicBezTo>
                  <a:cubicBezTo>
                    <a:pt x="11510" y="14768"/>
                    <a:pt x="11778" y="14233"/>
                    <a:pt x="11831" y="13644"/>
                  </a:cubicBezTo>
                  <a:cubicBezTo>
                    <a:pt x="11831" y="13338"/>
                    <a:pt x="11831" y="13242"/>
                    <a:pt x="11831" y="13216"/>
                  </a:cubicBezTo>
                  <a:cubicBezTo>
                    <a:pt x="11831" y="13216"/>
                    <a:pt x="11938" y="13109"/>
                    <a:pt x="12420" y="12627"/>
                  </a:cubicBezTo>
                  <a:cubicBezTo>
                    <a:pt x="12955" y="12145"/>
                    <a:pt x="13276" y="10325"/>
                    <a:pt x="13491" y="9147"/>
                  </a:cubicBezTo>
                  <a:cubicBezTo>
                    <a:pt x="13705" y="7916"/>
                    <a:pt x="14454" y="5828"/>
                    <a:pt x="14775" y="5025"/>
                  </a:cubicBezTo>
                  <a:cubicBezTo>
                    <a:pt x="15096" y="4222"/>
                    <a:pt x="15096" y="3634"/>
                    <a:pt x="14829" y="2938"/>
                  </a:cubicBezTo>
                  <a:cubicBezTo>
                    <a:pt x="14561" y="2242"/>
                    <a:pt x="14401" y="1653"/>
                    <a:pt x="14293" y="903"/>
                  </a:cubicBezTo>
                  <a:cubicBezTo>
                    <a:pt x="14213" y="301"/>
                    <a:pt x="13952" y="0"/>
                    <a:pt x="13827" y="0"/>
                  </a:cubicBezTo>
                  <a:cubicBezTo>
                    <a:pt x="13785" y="0"/>
                    <a:pt x="13758" y="34"/>
                    <a:pt x="13758" y="100"/>
                  </a:cubicBezTo>
                  <a:cubicBezTo>
                    <a:pt x="13758" y="422"/>
                    <a:pt x="13598" y="1653"/>
                    <a:pt x="13651" y="2456"/>
                  </a:cubicBezTo>
                  <a:cubicBezTo>
                    <a:pt x="13758" y="3152"/>
                    <a:pt x="13972" y="3152"/>
                    <a:pt x="14079" y="3526"/>
                  </a:cubicBezTo>
                  <a:cubicBezTo>
                    <a:pt x="14145" y="3755"/>
                    <a:pt x="14071" y="3924"/>
                    <a:pt x="13954" y="3924"/>
                  </a:cubicBezTo>
                  <a:cubicBezTo>
                    <a:pt x="13880" y="3924"/>
                    <a:pt x="13788" y="3854"/>
                    <a:pt x="13705" y="3687"/>
                  </a:cubicBezTo>
                  <a:cubicBezTo>
                    <a:pt x="13437" y="3259"/>
                    <a:pt x="12955" y="2884"/>
                    <a:pt x="12313" y="2616"/>
                  </a:cubicBezTo>
                  <a:cubicBezTo>
                    <a:pt x="11670" y="2349"/>
                    <a:pt x="11617" y="2349"/>
                    <a:pt x="10760" y="1546"/>
                  </a:cubicBezTo>
                  <a:cubicBezTo>
                    <a:pt x="10467" y="1252"/>
                    <a:pt x="10167" y="1141"/>
                    <a:pt x="9893" y="1141"/>
                  </a:cubicBezTo>
                  <a:cubicBezTo>
                    <a:pt x="9368" y="1141"/>
                    <a:pt x="8939" y="1550"/>
                    <a:pt x="8833" y="1867"/>
                  </a:cubicBezTo>
                  <a:cubicBezTo>
                    <a:pt x="8619" y="2349"/>
                    <a:pt x="8459" y="2884"/>
                    <a:pt x="8298" y="3580"/>
                  </a:cubicBezTo>
                  <a:cubicBezTo>
                    <a:pt x="8191" y="4276"/>
                    <a:pt x="8030" y="4383"/>
                    <a:pt x="7709" y="4544"/>
                  </a:cubicBezTo>
                  <a:lnTo>
                    <a:pt x="7495" y="4490"/>
                  </a:lnTo>
                  <a:cubicBezTo>
                    <a:pt x="7174" y="4383"/>
                    <a:pt x="6960" y="4276"/>
                    <a:pt x="6853" y="3580"/>
                  </a:cubicBezTo>
                  <a:cubicBezTo>
                    <a:pt x="6692" y="2884"/>
                    <a:pt x="6585" y="2349"/>
                    <a:pt x="6371" y="1867"/>
                  </a:cubicBezTo>
                  <a:cubicBezTo>
                    <a:pt x="6227" y="1544"/>
                    <a:pt x="5772" y="1102"/>
                    <a:pt x="5229" y="1102"/>
                  </a:cubicBezTo>
                  <a:cubicBezTo>
                    <a:pt x="4962" y="1102"/>
                    <a:pt x="4673" y="1209"/>
                    <a:pt x="4390" y="1492"/>
                  </a:cubicBezTo>
                  <a:cubicBezTo>
                    <a:pt x="3480" y="2295"/>
                    <a:pt x="3480" y="2295"/>
                    <a:pt x="2784" y="2563"/>
                  </a:cubicBezTo>
                  <a:cubicBezTo>
                    <a:pt x="2142" y="2831"/>
                    <a:pt x="1660" y="3152"/>
                    <a:pt x="1446" y="3634"/>
                  </a:cubicBezTo>
                  <a:cubicBezTo>
                    <a:pt x="1336" y="3809"/>
                    <a:pt x="1218" y="3885"/>
                    <a:pt x="1127" y="3885"/>
                  </a:cubicBezTo>
                  <a:cubicBezTo>
                    <a:pt x="996" y="3885"/>
                    <a:pt x="923" y="3726"/>
                    <a:pt x="1018" y="3473"/>
                  </a:cubicBezTo>
                  <a:cubicBezTo>
                    <a:pt x="1125" y="3098"/>
                    <a:pt x="1339" y="3205"/>
                    <a:pt x="1392" y="2456"/>
                  </a:cubicBezTo>
                  <a:cubicBezTo>
                    <a:pt x="1446" y="1653"/>
                    <a:pt x="1392" y="422"/>
                    <a:pt x="1392" y="100"/>
                  </a:cubicBezTo>
                  <a:cubicBezTo>
                    <a:pt x="1392" y="34"/>
                    <a:pt x="1362" y="0"/>
                    <a:pt x="1315" y="0"/>
                  </a:cubicBezTo>
                  <a:close/>
                </a:path>
              </a:pathLst>
            </a:custGeom>
            <a:solidFill>
              <a:srgbClr val="F4F7FC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8" name="Google Shape;978;p22"/>
            <p:cNvSpPr/>
            <p:nvPr/>
          </p:nvSpPr>
          <p:spPr>
            <a:xfrm>
              <a:off x="3494150" y="879675"/>
              <a:ext cx="377425" cy="401400"/>
            </a:xfrm>
            <a:custGeom>
              <a:avLst/>
              <a:gdLst/>
              <a:ahLst/>
              <a:cxnLst/>
              <a:rect l="l" t="t" r="r" b="b"/>
              <a:pathLst>
                <a:path w="15097" h="16056" extrusionOk="0">
                  <a:moveTo>
                    <a:pt x="1315" y="0"/>
                  </a:moveTo>
                  <a:cubicBezTo>
                    <a:pt x="1175" y="0"/>
                    <a:pt x="884" y="301"/>
                    <a:pt x="804" y="903"/>
                  </a:cubicBezTo>
                  <a:cubicBezTo>
                    <a:pt x="697" y="1653"/>
                    <a:pt x="536" y="2188"/>
                    <a:pt x="268" y="2884"/>
                  </a:cubicBezTo>
                  <a:cubicBezTo>
                    <a:pt x="1" y="3634"/>
                    <a:pt x="54" y="4222"/>
                    <a:pt x="375" y="5025"/>
                  </a:cubicBezTo>
                  <a:cubicBezTo>
                    <a:pt x="697" y="5828"/>
                    <a:pt x="1446" y="7916"/>
                    <a:pt x="1660" y="9094"/>
                  </a:cubicBezTo>
                  <a:cubicBezTo>
                    <a:pt x="1874" y="10325"/>
                    <a:pt x="2195" y="12145"/>
                    <a:pt x="2731" y="12627"/>
                  </a:cubicBezTo>
                  <a:cubicBezTo>
                    <a:pt x="3213" y="13109"/>
                    <a:pt x="3320" y="13216"/>
                    <a:pt x="3320" y="13216"/>
                  </a:cubicBezTo>
                  <a:cubicBezTo>
                    <a:pt x="3320" y="13242"/>
                    <a:pt x="3320" y="13338"/>
                    <a:pt x="3320" y="13644"/>
                  </a:cubicBezTo>
                  <a:cubicBezTo>
                    <a:pt x="3373" y="14179"/>
                    <a:pt x="3641" y="14714"/>
                    <a:pt x="3801" y="14929"/>
                  </a:cubicBezTo>
                  <a:cubicBezTo>
                    <a:pt x="4009" y="15189"/>
                    <a:pt x="5279" y="16055"/>
                    <a:pt x="7314" y="16055"/>
                  </a:cubicBezTo>
                  <a:cubicBezTo>
                    <a:pt x="7374" y="16055"/>
                    <a:pt x="7434" y="16054"/>
                    <a:pt x="7495" y="16053"/>
                  </a:cubicBezTo>
                  <a:lnTo>
                    <a:pt x="7656" y="16053"/>
                  </a:lnTo>
                  <a:cubicBezTo>
                    <a:pt x="7717" y="16054"/>
                    <a:pt x="7777" y="16055"/>
                    <a:pt x="7837" y="16055"/>
                  </a:cubicBezTo>
                  <a:cubicBezTo>
                    <a:pt x="9872" y="16055"/>
                    <a:pt x="11141" y="15190"/>
                    <a:pt x="11349" y="14982"/>
                  </a:cubicBezTo>
                  <a:cubicBezTo>
                    <a:pt x="11510" y="14768"/>
                    <a:pt x="11778" y="14179"/>
                    <a:pt x="11831" y="13644"/>
                  </a:cubicBezTo>
                  <a:cubicBezTo>
                    <a:pt x="11831" y="13338"/>
                    <a:pt x="11831" y="13242"/>
                    <a:pt x="11831" y="13216"/>
                  </a:cubicBezTo>
                  <a:cubicBezTo>
                    <a:pt x="11831" y="13216"/>
                    <a:pt x="11938" y="13109"/>
                    <a:pt x="12420" y="12627"/>
                  </a:cubicBezTo>
                  <a:cubicBezTo>
                    <a:pt x="12955" y="12145"/>
                    <a:pt x="13276" y="10325"/>
                    <a:pt x="13491" y="9147"/>
                  </a:cubicBezTo>
                  <a:cubicBezTo>
                    <a:pt x="13651" y="7916"/>
                    <a:pt x="14454" y="5828"/>
                    <a:pt x="14775" y="5025"/>
                  </a:cubicBezTo>
                  <a:cubicBezTo>
                    <a:pt x="15096" y="4222"/>
                    <a:pt x="15096" y="3634"/>
                    <a:pt x="14829" y="2938"/>
                  </a:cubicBezTo>
                  <a:cubicBezTo>
                    <a:pt x="14561" y="2242"/>
                    <a:pt x="14401" y="1653"/>
                    <a:pt x="14293" y="903"/>
                  </a:cubicBezTo>
                  <a:cubicBezTo>
                    <a:pt x="14212" y="330"/>
                    <a:pt x="13942" y="7"/>
                    <a:pt x="13819" y="7"/>
                  </a:cubicBezTo>
                  <a:cubicBezTo>
                    <a:pt x="13782" y="7"/>
                    <a:pt x="13758" y="38"/>
                    <a:pt x="13758" y="100"/>
                  </a:cubicBezTo>
                  <a:cubicBezTo>
                    <a:pt x="13758" y="422"/>
                    <a:pt x="13598" y="1706"/>
                    <a:pt x="13705" y="2456"/>
                  </a:cubicBezTo>
                  <a:cubicBezTo>
                    <a:pt x="13758" y="3152"/>
                    <a:pt x="14026" y="3152"/>
                    <a:pt x="14133" y="3526"/>
                  </a:cubicBezTo>
                  <a:cubicBezTo>
                    <a:pt x="14166" y="3755"/>
                    <a:pt x="14079" y="3924"/>
                    <a:pt x="13958" y="3924"/>
                  </a:cubicBezTo>
                  <a:cubicBezTo>
                    <a:pt x="13880" y="3924"/>
                    <a:pt x="13788" y="3854"/>
                    <a:pt x="13705" y="3687"/>
                  </a:cubicBezTo>
                  <a:cubicBezTo>
                    <a:pt x="13437" y="3259"/>
                    <a:pt x="12955" y="2884"/>
                    <a:pt x="12313" y="2616"/>
                  </a:cubicBezTo>
                  <a:cubicBezTo>
                    <a:pt x="11670" y="2349"/>
                    <a:pt x="11617" y="2349"/>
                    <a:pt x="10760" y="1546"/>
                  </a:cubicBezTo>
                  <a:cubicBezTo>
                    <a:pt x="10475" y="1260"/>
                    <a:pt x="10189" y="1153"/>
                    <a:pt x="9928" y="1153"/>
                  </a:cubicBezTo>
                  <a:cubicBezTo>
                    <a:pt x="9404" y="1153"/>
                    <a:pt x="8976" y="1581"/>
                    <a:pt x="8833" y="1867"/>
                  </a:cubicBezTo>
                  <a:cubicBezTo>
                    <a:pt x="8619" y="2349"/>
                    <a:pt x="8459" y="2884"/>
                    <a:pt x="8352" y="3580"/>
                  </a:cubicBezTo>
                  <a:cubicBezTo>
                    <a:pt x="8191" y="4276"/>
                    <a:pt x="8030" y="4436"/>
                    <a:pt x="7709" y="4544"/>
                  </a:cubicBezTo>
                  <a:lnTo>
                    <a:pt x="7495" y="4544"/>
                  </a:lnTo>
                  <a:cubicBezTo>
                    <a:pt x="7174" y="4383"/>
                    <a:pt x="6960" y="4276"/>
                    <a:pt x="6853" y="3580"/>
                  </a:cubicBezTo>
                  <a:cubicBezTo>
                    <a:pt x="6692" y="2884"/>
                    <a:pt x="6585" y="2349"/>
                    <a:pt x="6371" y="1867"/>
                  </a:cubicBezTo>
                  <a:cubicBezTo>
                    <a:pt x="6227" y="1544"/>
                    <a:pt x="5772" y="1102"/>
                    <a:pt x="5229" y="1102"/>
                  </a:cubicBezTo>
                  <a:cubicBezTo>
                    <a:pt x="4962" y="1102"/>
                    <a:pt x="4673" y="1209"/>
                    <a:pt x="4390" y="1492"/>
                  </a:cubicBezTo>
                  <a:cubicBezTo>
                    <a:pt x="3480" y="2295"/>
                    <a:pt x="3480" y="2295"/>
                    <a:pt x="2838" y="2563"/>
                  </a:cubicBezTo>
                  <a:cubicBezTo>
                    <a:pt x="2142" y="2831"/>
                    <a:pt x="1660" y="3152"/>
                    <a:pt x="1446" y="3634"/>
                  </a:cubicBezTo>
                  <a:cubicBezTo>
                    <a:pt x="1334" y="3813"/>
                    <a:pt x="1212" y="3889"/>
                    <a:pt x="1120" y="3889"/>
                  </a:cubicBezTo>
                  <a:cubicBezTo>
                    <a:pt x="994" y="3889"/>
                    <a:pt x="925" y="3744"/>
                    <a:pt x="1018" y="3526"/>
                  </a:cubicBezTo>
                  <a:cubicBezTo>
                    <a:pt x="1125" y="3098"/>
                    <a:pt x="1339" y="3205"/>
                    <a:pt x="1392" y="2456"/>
                  </a:cubicBezTo>
                  <a:cubicBezTo>
                    <a:pt x="1392" y="1653"/>
                    <a:pt x="1392" y="422"/>
                    <a:pt x="1392" y="100"/>
                  </a:cubicBezTo>
                  <a:cubicBezTo>
                    <a:pt x="1392" y="34"/>
                    <a:pt x="1362" y="0"/>
                    <a:pt x="1315" y="0"/>
                  </a:cubicBezTo>
                  <a:close/>
                </a:path>
              </a:pathLst>
            </a:custGeom>
            <a:solidFill>
              <a:srgbClr val="F3F6F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9" name="Google Shape;979;p22"/>
            <p:cNvSpPr/>
            <p:nvPr/>
          </p:nvSpPr>
          <p:spPr>
            <a:xfrm>
              <a:off x="3494150" y="880400"/>
              <a:ext cx="377425" cy="400675"/>
            </a:xfrm>
            <a:custGeom>
              <a:avLst/>
              <a:gdLst/>
              <a:ahLst/>
              <a:cxnLst/>
              <a:rect l="l" t="t" r="r" b="b"/>
              <a:pathLst>
                <a:path w="15097" h="16027" extrusionOk="0">
                  <a:moveTo>
                    <a:pt x="1309" y="1"/>
                  </a:moveTo>
                  <a:cubicBezTo>
                    <a:pt x="1166" y="1"/>
                    <a:pt x="883" y="321"/>
                    <a:pt x="804" y="874"/>
                  </a:cubicBezTo>
                  <a:cubicBezTo>
                    <a:pt x="697" y="1624"/>
                    <a:pt x="536" y="2159"/>
                    <a:pt x="268" y="2909"/>
                  </a:cubicBezTo>
                  <a:cubicBezTo>
                    <a:pt x="1" y="3605"/>
                    <a:pt x="54" y="4193"/>
                    <a:pt x="375" y="4996"/>
                  </a:cubicBezTo>
                  <a:cubicBezTo>
                    <a:pt x="697" y="5799"/>
                    <a:pt x="1500" y="7887"/>
                    <a:pt x="1660" y="9065"/>
                  </a:cubicBezTo>
                  <a:cubicBezTo>
                    <a:pt x="1874" y="10296"/>
                    <a:pt x="2195" y="12116"/>
                    <a:pt x="2731" y="12598"/>
                  </a:cubicBezTo>
                  <a:cubicBezTo>
                    <a:pt x="3213" y="13080"/>
                    <a:pt x="3320" y="13187"/>
                    <a:pt x="3320" y="13187"/>
                  </a:cubicBezTo>
                  <a:cubicBezTo>
                    <a:pt x="3320" y="13213"/>
                    <a:pt x="3320" y="13309"/>
                    <a:pt x="3320" y="13615"/>
                  </a:cubicBezTo>
                  <a:cubicBezTo>
                    <a:pt x="3373" y="14150"/>
                    <a:pt x="3641" y="14685"/>
                    <a:pt x="3801" y="14900"/>
                  </a:cubicBezTo>
                  <a:cubicBezTo>
                    <a:pt x="4009" y="15160"/>
                    <a:pt x="5279" y="16026"/>
                    <a:pt x="7314" y="16026"/>
                  </a:cubicBezTo>
                  <a:cubicBezTo>
                    <a:pt x="7374" y="16026"/>
                    <a:pt x="7434" y="16025"/>
                    <a:pt x="7495" y="16024"/>
                  </a:cubicBezTo>
                  <a:lnTo>
                    <a:pt x="7656" y="16024"/>
                  </a:lnTo>
                  <a:cubicBezTo>
                    <a:pt x="7717" y="16025"/>
                    <a:pt x="7777" y="16026"/>
                    <a:pt x="7837" y="16026"/>
                  </a:cubicBezTo>
                  <a:cubicBezTo>
                    <a:pt x="9872" y="16026"/>
                    <a:pt x="11141" y="15161"/>
                    <a:pt x="11349" y="14953"/>
                  </a:cubicBezTo>
                  <a:cubicBezTo>
                    <a:pt x="11510" y="14685"/>
                    <a:pt x="11778" y="14150"/>
                    <a:pt x="11831" y="13615"/>
                  </a:cubicBezTo>
                  <a:cubicBezTo>
                    <a:pt x="11831" y="13309"/>
                    <a:pt x="11831" y="13213"/>
                    <a:pt x="11831" y="13187"/>
                  </a:cubicBezTo>
                  <a:cubicBezTo>
                    <a:pt x="11831" y="13187"/>
                    <a:pt x="11938" y="13080"/>
                    <a:pt x="12420" y="12598"/>
                  </a:cubicBezTo>
                  <a:cubicBezTo>
                    <a:pt x="12955" y="12116"/>
                    <a:pt x="13276" y="10296"/>
                    <a:pt x="13491" y="9118"/>
                  </a:cubicBezTo>
                  <a:cubicBezTo>
                    <a:pt x="13651" y="7887"/>
                    <a:pt x="14454" y="5799"/>
                    <a:pt x="14775" y="4996"/>
                  </a:cubicBezTo>
                  <a:cubicBezTo>
                    <a:pt x="15096" y="4247"/>
                    <a:pt x="15096" y="3605"/>
                    <a:pt x="14829" y="2909"/>
                  </a:cubicBezTo>
                  <a:cubicBezTo>
                    <a:pt x="14561" y="2213"/>
                    <a:pt x="14401" y="1624"/>
                    <a:pt x="14293" y="874"/>
                  </a:cubicBezTo>
                  <a:cubicBezTo>
                    <a:pt x="14214" y="321"/>
                    <a:pt x="13960" y="1"/>
                    <a:pt x="13833" y="1"/>
                  </a:cubicBezTo>
                  <a:cubicBezTo>
                    <a:pt x="13787" y="1"/>
                    <a:pt x="13758" y="41"/>
                    <a:pt x="13758" y="125"/>
                  </a:cubicBezTo>
                  <a:cubicBezTo>
                    <a:pt x="13758" y="393"/>
                    <a:pt x="13598" y="1677"/>
                    <a:pt x="13705" y="2427"/>
                  </a:cubicBezTo>
                  <a:cubicBezTo>
                    <a:pt x="13758" y="3123"/>
                    <a:pt x="14026" y="3176"/>
                    <a:pt x="14133" y="3497"/>
                  </a:cubicBezTo>
                  <a:cubicBezTo>
                    <a:pt x="14166" y="3726"/>
                    <a:pt x="14079" y="3895"/>
                    <a:pt x="13958" y="3895"/>
                  </a:cubicBezTo>
                  <a:cubicBezTo>
                    <a:pt x="13880" y="3895"/>
                    <a:pt x="13788" y="3825"/>
                    <a:pt x="13705" y="3658"/>
                  </a:cubicBezTo>
                  <a:cubicBezTo>
                    <a:pt x="13437" y="3230"/>
                    <a:pt x="12955" y="2855"/>
                    <a:pt x="12313" y="2587"/>
                  </a:cubicBezTo>
                  <a:cubicBezTo>
                    <a:pt x="11670" y="2373"/>
                    <a:pt x="11617" y="2373"/>
                    <a:pt x="10760" y="1517"/>
                  </a:cubicBezTo>
                  <a:cubicBezTo>
                    <a:pt x="10478" y="1252"/>
                    <a:pt x="10195" y="1150"/>
                    <a:pt x="9935" y="1150"/>
                  </a:cubicBezTo>
                  <a:cubicBezTo>
                    <a:pt x="9408" y="1150"/>
                    <a:pt x="8977" y="1569"/>
                    <a:pt x="8833" y="1892"/>
                  </a:cubicBezTo>
                  <a:cubicBezTo>
                    <a:pt x="8619" y="2373"/>
                    <a:pt x="8459" y="2855"/>
                    <a:pt x="8352" y="3551"/>
                  </a:cubicBezTo>
                  <a:cubicBezTo>
                    <a:pt x="8191" y="4300"/>
                    <a:pt x="8030" y="4407"/>
                    <a:pt x="7709" y="4515"/>
                  </a:cubicBezTo>
                  <a:lnTo>
                    <a:pt x="7495" y="4515"/>
                  </a:lnTo>
                  <a:cubicBezTo>
                    <a:pt x="7174" y="4354"/>
                    <a:pt x="6960" y="4300"/>
                    <a:pt x="6853" y="3551"/>
                  </a:cubicBezTo>
                  <a:cubicBezTo>
                    <a:pt x="6692" y="2855"/>
                    <a:pt x="6585" y="2320"/>
                    <a:pt x="6371" y="1838"/>
                  </a:cubicBezTo>
                  <a:cubicBezTo>
                    <a:pt x="6227" y="1515"/>
                    <a:pt x="5772" y="1096"/>
                    <a:pt x="5229" y="1096"/>
                  </a:cubicBezTo>
                  <a:cubicBezTo>
                    <a:pt x="4962" y="1096"/>
                    <a:pt x="4673" y="1198"/>
                    <a:pt x="4390" y="1463"/>
                  </a:cubicBezTo>
                  <a:cubicBezTo>
                    <a:pt x="3534" y="2266"/>
                    <a:pt x="3480" y="2266"/>
                    <a:pt x="2838" y="2534"/>
                  </a:cubicBezTo>
                  <a:cubicBezTo>
                    <a:pt x="2142" y="2802"/>
                    <a:pt x="1660" y="3176"/>
                    <a:pt x="1446" y="3605"/>
                  </a:cubicBezTo>
                  <a:cubicBezTo>
                    <a:pt x="1329" y="3792"/>
                    <a:pt x="1201" y="3877"/>
                    <a:pt x="1104" y="3877"/>
                  </a:cubicBezTo>
                  <a:cubicBezTo>
                    <a:pt x="979" y="3877"/>
                    <a:pt x="904" y="3738"/>
                    <a:pt x="964" y="3497"/>
                  </a:cubicBezTo>
                  <a:cubicBezTo>
                    <a:pt x="1125" y="3069"/>
                    <a:pt x="1339" y="3176"/>
                    <a:pt x="1392" y="2427"/>
                  </a:cubicBezTo>
                  <a:cubicBezTo>
                    <a:pt x="1392" y="1677"/>
                    <a:pt x="1392" y="393"/>
                    <a:pt x="1392" y="125"/>
                  </a:cubicBezTo>
                  <a:cubicBezTo>
                    <a:pt x="1392" y="41"/>
                    <a:pt x="1360" y="1"/>
                    <a:pt x="1309" y="1"/>
                  </a:cubicBezTo>
                  <a:close/>
                </a:path>
              </a:pathLst>
            </a:custGeom>
            <a:solidFill>
              <a:srgbClr val="F2F5F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0" name="Google Shape;980;p22"/>
            <p:cNvSpPr/>
            <p:nvPr/>
          </p:nvSpPr>
          <p:spPr>
            <a:xfrm>
              <a:off x="3494150" y="880400"/>
              <a:ext cx="377425" cy="400675"/>
            </a:xfrm>
            <a:custGeom>
              <a:avLst/>
              <a:gdLst/>
              <a:ahLst/>
              <a:cxnLst/>
              <a:rect l="l" t="t" r="r" b="b"/>
              <a:pathLst>
                <a:path w="15097" h="16027" extrusionOk="0">
                  <a:moveTo>
                    <a:pt x="1309" y="1"/>
                  </a:moveTo>
                  <a:cubicBezTo>
                    <a:pt x="1166" y="1"/>
                    <a:pt x="883" y="321"/>
                    <a:pt x="804" y="874"/>
                  </a:cubicBezTo>
                  <a:cubicBezTo>
                    <a:pt x="697" y="1624"/>
                    <a:pt x="536" y="2213"/>
                    <a:pt x="268" y="2909"/>
                  </a:cubicBezTo>
                  <a:cubicBezTo>
                    <a:pt x="1" y="3605"/>
                    <a:pt x="54" y="4193"/>
                    <a:pt x="375" y="4996"/>
                  </a:cubicBezTo>
                  <a:cubicBezTo>
                    <a:pt x="697" y="5799"/>
                    <a:pt x="1500" y="7887"/>
                    <a:pt x="1714" y="9065"/>
                  </a:cubicBezTo>
                  <a:cubicBezTo>
                    <a:pt x="1874" y="10296"/>
                    <a:pt x="2195" y="12116"/>
                    <a:pt x="2731" y="12598"/>
                  </a:cubicBezTo>
                  <a:cubicBezTo>
                    <a:pt x="3266" y="13080"/>
                    <a:pt x="3320" y="13133"/>
                    <a:pt x="3320" y="13133"/>
                  </a:cubicBezTo>
                  <a:cubicBezTo>
                    <a:pt x="3320" y="13133"/>
                    <a:pt x="3320" y="13132"/>
                    <a:pt x="3320" y="13132"/>
                  </a:cubicBezTo>
                  <a:cubicBezTo>
                    <a:pt x="3321" y="13132"/>
                    <a:pt x="3328" y="13169"/>
                    <a:pt x="3373" y="13615"/>
                  </a:cubicBezTo>
                  <a:cubicBezTo>
                    <a:pt x="3373" y="14150"/>
                    <a:pt x="3641" y="14685"/>
                    <a:pt x="3855" y="14900"/>
                  </a:cubicBezTo>
                  <a:cubicBezTo>
                    <a:pt x="4007" y="15103"/>
                    <a:pt x="5217" y="15978"/>
                    <a:pt x="7166" y="15978"/>
                  </a:cubicBezTo>
                  <a:cubicBezTo>
                    <a:pt x="7273" y="15978"/>
                    <a:pt x="7383" y="15976"/>
                    <a:pt x="7495" y="15970"/>
                  </a:cubicBezTo>
                  <a:lnTo>
                    <a:pt x="7656" y="16024"/>
                  </a:lnTo>
                  <a:cubicBezTo>
                    <a:pt x="7717" y="16025"/>
                    <a:pt x="7777" y="16026"/>
                    <a:pt x="7836" y="16026"/>
                  </a:cubicBezTo>
                  <a:cubicBezTo>
                    <a:pt x="9872" y="16026"/>
                    <a:pt x="11141" y="15160"/>
                    <a:pt x="11349" y="14900"/>
                  </a:cubicBezTo>
                  <a:cubicBezTo>
                    <a:pt x="11510" y="14685"/>
                    <a:pt x="11778" y="14150"/>
                    <a:pt x="11831" y="13615"/>
                  </a:cubicBezTo>
                  <a:cubicBezTo>
                    <a:pt x="11831" y="13309"/>
                    <a:pt x="11831" y="13213"/>
                    <a:pt x="11831" y="13187"/>
                  </a:cubicBezTo>
                  <a:cubicBezTo>
                    <a:pt x="11831" y="13187"/>
                    <a:pt x="11938" y="13080"/>
                    <a:pt x="12420" y="12598"/>
                  </a:cubicBezTo>
                  <a:cubicBezTo>
                    <a:pt x="12955" y="12116"/>
                    <a:pt x="13276" y="10296"/>
                    <a:pt x="13437" y="9118"/>
                  </a:cubicBezTo>
                  <a:cubicBezTo>
                    <a:pt x="13651" y="7887"/>
                    <a:pt x="14454" y="5799"/>
                    <a:pt x="14775" y="5050"/>
                  </a:cubicBezTo>
                  <a:cubicBezTo>
                    <a:pt x="15096" y="4247"/>
                    <a:pt x="15096" y="3605"/>
                    <a:pt x="14829" y="2909"/>
                  </a:cubicBezTo>
                  <a:cubicBezTo>
                    <a:pt x="14508" y="2213"/>
                    <a:pt x="14401" y="1624"/>
                    <a:pt x="14293" y="874"/>
                  </a:cubicBezTo>
                  <a:cubicBezTo>
                    <a:pt x="14214" y="321"/>
                    <a:pt x="13960" y="1"/>
                    <a:pt x="13833" y="1"/>
                  </a:cubicBezTo>
                  <a:cubicBezTo>
                    <a:pt x="13787" y="1"/>
                    <a:pt x="13758" y="41"/>
                    <a:pt x="13758" y="125"/>
                  </a:cubicBezTo>
                  <a:cubicBezTo>
                    <a:pt x="13758" y="393"/>
                    <a:pt x="13598" y="1677"/>
                    <a:pt x="13705" y="2427"/>
                  </a:cubicBezTo>
                  <a:cubicBezTo>
                    <a:pt x="13758" y="3123"/>
                    <a:pt x="14026" y="3176"/>
                    <a:pt x="14133" y="3497"/>
                  </a:cubicBezTo>
                  <a:cubicBezTo>
                    <a:pt x="14198" y="3726"/>
                    <a:pt x="14104" y="3895"/>
                    <a:pt x="13960" y="3895"/>
                  </a:cubicBezTo>
                  <a:cubicBezTo>
                    <a:pt x="13868" y="3895"/>
                    <a:pt x="13756" y="3825"/>
                    <a:pt x="13651" y="3658"/>
                  </a:cubicBezTo>
                  <a:cubicBezTo>
                    <a:pt x="13437" y="3230"/>
                    <a:pt x="12955" y="2855"/>
                    <a:pt x="12313" y="2641"/>
                  </a:cubicBezTo>
                  <a:cubicBezTo>
                    <a:pt x="11670" y="2373"/>
                    <a:pt x="11617" y="2373"/>
                    <a:pt x="10760" y="1517"/>
                  </a:cubicBezTo>
                  <a:cubicBezTo>
                    <a:pt x="10478" y="1252"/>
                    <a:pt x="10195" y="1150"/>
                    <a:pt x="9935" y="1150"/>
                  </a:cubicBezTo>
                  <a:cubicBezTo>
                    <a:pt x="9408" y="1150"/>
                    <a:pt x="8977" y="1569"/>
                    <a:pt x="8833" y="1892"/>
                  </a:cubicBezTo>
                  <a:cubicBezTo>
                    <a:pt x="8619" y="2373"/>
                    <a:pt x="8512" y="2909"/>
                    <a:pt x="8352" y="3605"/>
                  </a:cubicBezTo>
                  <a:cubicBezTo>
                    <a:pt x="8191" y="4300"/>
                    <a:pt x="8030" y="4407"/>
                    <a:pt x="7709" y="4515"/>
                  </a:cubicBezTo>
                  <a:lnTo>
                    <a:pt x="7495" y="4515"/>
                  </a:lnTo>
                  <a:cubicBezTo>
                    <a:pt x="7227" y="4407"/>
                    <a:pt x="6960" y="4300"/>
                    <a:pt x="6799" y="3605"/>
                  </a:cubicBezTo>
                  <a:cubicBezTo>
                    <a:pt x="6692" y="2909"/>
                    <a:pt x="6585" y="2320"/>
                    <a:pt x="6371" y="1838"/>
                  </a:cubicBezTo>
                  <a:cubicBezTo>
                    <a:pt x="6227" y="1515"/>
                    <a:pt x="5772" y="1096"/>
                    <a:pt x="5229" y="1096"/>
                  </a:cubicBezTo>
                  <a:cubicBezTo>
                    <a:pt x="4962" y="1096"/>
                    <a:pt x="4673" y="1198"/>
                    <a:pt x="4390" y="1463"/>
                  </a:cubicBezTo>
                  <a:cubicBezTo>
                    <a:pt x="3534" y="2320"/>
                    <a:pt x="3480" y="2320"/>
                    <a:pt x="2838" y="2534"/>
                  </a:cubicBezTo>
                  <a:cubicBezTo>
                    <a:pt x="2195" y="2802"/>
                    <a:pt x="1660" y="3176"/>
                    <a:pt x="1446" y="3605"/>
                  </a:cubicBezTo>
                  <a:cubicBezTo>
                    <a:pt x="1329" y="3792"/>
                    <a:pt x="1201" y="3877"/>
                    <a:pt x="1104" y="3877"/>
                  </a:cubicBezTo>
                  <a:cubicBezTo>
                    <a:pt x="979" y="3877"/>
                    <a:pt x="904" y="3738"/>
                    <a:pt x="964" y="3497"/>
                  </a:cubicBezTo>
                  <a:cubicBezTo>
                    <a:pt x="1125" y="3069"/>
                    <a:pt x="1339" y="3176"/>
                    <a:pt x="1339" y="2427"/>
                  </a:cubicBezTo>
                  <a:cubicBezTo>
                    <a:pt x="1392" y="1677"/>
                    <a:pt x="1392" y="393"/>
                    <a:pt x="1392" y="125"/>
                  </a:cubicBezTo>
                  <a:cubicBezTo>
                    <a:pt x="1392" y="41"/>
                    <a:pt x="1360" y="1"/>
                    <a:pt x="1309" y="1"/>
                  </a:cubicBezTo>
                  <a:close/>
                </a:path>
              </a:pathLst>
            </a:custGeom>
            <a:solidFill>
              <a:srgbClr val="F1F4F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1" name="Google Shape;981;p22"/>
            <p:cNvSpPr/>
            <p:nvPr/>
          </p:nvSpPr>
          <p:spPr>
            <a:xfrm>
              <a:off x="3494150" y="880975"/>
              <a:ext cx="377425" cy="400100"/>
            </a:xfrm>
            <a:custGeom>
              <a:avLst/>
              <a:gdLst/>
              <a:ahLst/>
              <a:cxnLst/>
              <a:rect l="l" t="t" r="r" b="b"/>
              <a:pathLst>
                <a:path w="15097" h="16004" extrusionOk="0">
                  <a:moveTo>
                    <a:pt x="1314" y="1"/>
                  </a:moveTo>
                  <a:cubicBezTo>
                    <a:pt x="1172" y="1"/>
                    <a:pt x="884" y="292"/>
                    <a:pt x="804" y="851"/>
                  </a:cubicBezTo>
                  <a:cubicBezTo>
                    <a:pt x="697" y="1601"/>
                    <a:pt x="589" y="2190"/>
                    <a:pt x="268" y="2886"/>
                  </a:cubicBezTo>
                  <a:cubicBezTo>
                    <a:pt x="1" y="3582"/>
                    <a:pt x="54" y="4170"/>
                    <a:pt x="375" y="4973"/>
                  </a:cubicBezTo>
                  <a:cubicBezTo>
                    <a:pt x="697" y="5776"/>
                    <a:pt x="1500" y="7864"/>
                    <a:pt x="1714" y="9042"/>
                  </a:cubicBezTo>
                  <a:cubicBezTo>
                    <a:pt x="1928" y="10273"/>
                    <a:pt x="2195" y="12093"/>
                    <a:pt x="2731" y="12575"/>
                  </a:cubicBezTo>
                  <a:cubicBezTo>
                    <a:pt x="3266" y="13057"/>
                    <a:pt x="3320" y="13110"/>
                    <a:pt x="3320" y="13110"/>
                  </a:cubicBezTo>
                  <a:cubicBezTo>
                    <a:pt x="3320" y="13110"/>
                    <a:pt x="3320" y="13109"/>
                    <a:pt x="3320" y="13109"/>
                  </a:cubicBezTo>
                  <a:cubicBezTo>
                    <a:pt x="3321" y="13109"/>
                    <a:pt x="3328" y="13146"/>
                    <a:pt x="3373" y="13592"/>
                  </a:cubicBezTo>
                  <a:cubicBezTo>
                    <a:pt x="3373" y="14127"/>
                    <a:pt x="3641" y="14662"/>
                    <a:pt x="3855" y="14877"/>
                  </a:cubicBezTo>
                  <a:cubicBezTo>
                    <a:pt x="4011" y="15085"/>
                    <a:pt x="5278" y="15949"/>
                    <a:pt x="7314" y="15949"/>
                  </a:cubicBezTo>
                  <a:cubicBezTo>
                    <a:pt x="7374" y="15949"/>
                    <a:pt x="7434" y="15949"/>
                    <a:pt x="7495" y="15947"/>
                  </a:cubicBezTo>
                  <a:lnTo>
                    <a:pt x="7656" y="16001"/>
                  </a:lnTo>
                  <a:cubicBezTo>
                    <a:pt x="7717" y="16002"/>
                    <a:pt x="7777" y="16003"/>
                    <a:pt x="7836" y="16003"/>
                  </a:cubicBezTo>
                  <a:cubicBezTo>
                    <a:pt x="9872" y="16003"/>
                    <a:pt x="11140" y="15137"/>
                    <a:pt x="11296" y="14877"/>
                  </a:cubicBezTo>
                  <a:cubicBezTo>
                    <a:pt x="11510" y="14662"/>
                    <a:pt x="11778" y="14127"/>
                    <a:pt x="11778" y="13592"/>
                  </a:cubicBezTo>
                  <a:cubicBezTo>
                    <a:pt x="11816" y="13209"/>
                    <a:pt x="11827" y="13155"/>
                    <a:pt x="11830" y="13155"/>
                  </a:cubicBezTo>
                  <a:cubicBezTo>
                    <a:pt x="11831" y="13155"/>
                    <a:pt x="11831" y="13164"/>
                    <a:pt x="11831" y="13164"/>
                  </a:cubicBezTo>
                  <a:cubicBezTo>
                    <a:pt x="11831" y="13164"/>
                    <a:pt x="11885" y="13057"/>
                    <a:pt x="12420" y="12575"/>
                  </a:cubicBezTo>
                  <a:cubicBezTo>
                    <a:pt x="12955" y="12093"/>
                    <a:pt x="13276" y="10273"/>
                    <a:pt x="13437" y="9095"/>
                  </a:cubicBezTo>
                  <a:cubicBezTo>
                    <a:pt x="13651" y="7864"/>
                    <a:pt x="14454" y="5776"/>
                    <a:pt x="14775" y="5027"/>
                  </a:cubicBezTo>
                  <a:cubicBezTo>
                    <a:pt x="15096" y="4224"/>
                    <a:pt x="15096" y="3582"/>
                    <a:pt x="14829" y="2886"/>
                  </a:cubicBezTo>
                  <a:cubicBezTo>
                    <a:pt x="14508" y="2190"/>
                    <a:pt x="14401" y="1601"/>
                    <a:pt x="14293" y="851"/>
                  </a:cubicBezTo>
                  <a:cubicBezTo>
                    <a:pt x="14214" y="292"/>
                    <a:pt x="13954" y="1"/>
                    <a:pt x="13828" y="1"/>
                  </a:cubicBezTo>
                  <a:cubicBezTo>
                    <a:pt x="13786" y="1"/>
                    <a:pt x="13758" y="34"/>
                    <a:pt x="13758" y="102"/>
                  </a:cubicBezTo>
                  <a:cubicBezTo>
                    <a:pt x="13758" y="370"/>
                    <a:pt x="13598" y="1654"/>
                    <a:pt x="13705" y="2404"/>
                  </a:cubicBezTo>
                  <a:cubicBezTo>
                    <a:pt x="13812" y="3100"/>
                    <a:pt x="14026" y="3153"/>
                    <a:pt x="14133" y="3528"/>
                  </a:cubicBezTo>
                  <a:cubicBezTo>
                    <a:pt x="14200" y="3728"/>
                    <a:pt x="14100" y="3887"/>
                    <a:pt x="13950" y="3887"/>
                  </a:cubicBezTo>
                  <a:cubicBezTo>
                    <a:pt x="13860" y="3887"/>
                    <a:pt x="13752" y="3829"/>
                    <a:pt x="13651" y="3689"/>
                  </a:cubicBezTo>
                  <a:cubicBezTo>
                    <a:pt x="13383" y="3207"/>
                    <a:pt x="12955" y="2886"/>
                    <a:pt x="12313" y="2618"/>
                  </a:cubicBezTo>
                  <a:cubicBezTo>
                    <a:pt x="11670" y="2350"/>
                    <a:pt x="11617" y="2350"/>
                    <a:pt x="10760" y="1547"/>
                  </a:cubicBezTo>
                  <a:cubicBezTo>
                    <a:pt x="10467" y="1254"/>
                    <a:pt x="10173" y="1143"/>
                    <a:pt x="9906" y="1143"/>
                  </a:cubicBezTo>
                  <a:cubicBezTo>
                    <a:pt x="9392" y="1143"/>
                    <a:pt x="8974" y="1552"/>
                    <a:pt x="8833" y="1869"/>
                  </a:cubicBezTo>
                  <a:cubicBezTo>
                    <a:pt x="8619" y="2350"/>
                    <a:pt x="8512" y="2886"/>
                    <a:pt x="8352" y="3582"/>
                  </a:cubicBezTo>
                  <a:cubicBezTo>
                    <a:pt x="8244" y="4277"/>
                    <a:pt x="8030" y="4384"/>
                    <a:pt x="7709" y="4492"/>
                  </a:cubicBezTo>
                  <a:lnTo>
                    <a:pt x="7495" y="4492"/>
                  </a:lnTo>
                  <a:cubicBezTo>
                    <a:pt x="7227" y="4384"/>
                    <a:pt x="6960" y="4277"/>
                    <a:pt x="6799" y="3582"/>
                  </a:cubicBezTo>
                  <a:cubicBezTo>
                    <a:pt x="6692" y="2886"/>
                    <a:pt x="6585" y="2297"/>
                    <a:pt x="6371" y="1869"/>
                  </a:cubicBezTo>
                  <a:cubicBezTo>
                    <a:pt x="6225" y="1540"/>
                    <a:pt x="5755" y="1087"/>
                    <a:pt x="5199" y="1087"/>
                  </a:cubicBezTo>
                  <a:cubicBezTo>
                    <a:pt x="4940" y="1087"/>
                    <a:pt x="4662" y="1185"/>
                    <a:pt x="4390" y="1440"/>
                  </a:cubicBezTo>
                  <a:cubicBezTo>
                    <a:pt x="3534" y="2297"/>
                    <a:pt x="3480" y="2297"/>
                    <a:pt x="2838" y="2564"/>
                  </a:cubicBezTo>
                  <a:cubicBezTo>
                    <a:pt x="2195" y="2779"/>
                    <a:pt x="1714" y="3153"/>
                    <a:pt x="1446" y="3582"/>
                  </a:cubicBezTo>
                  <a:cubicBezTo>
                    <a:pt x="1352" y="3769"/>
                    <a:pt x="1227" y="3854"/>
                    <a:pt x="1126" y="3854"/>
                  </a:cubicBezTo>
                  <a:cubicBezTo>
                    <a:pt x="996" y="3854"/>
                    <a:pt x="904" y="3715"/>
                    <a:pt x="964" y="3474"/>
                  </a:cubicBezTo>
                  <a:cubicBezTo>
                    <a:pt x="1125" y="3046"/>
                    <a:pt x="1339" y="3153"/>
                    <a:pt x="1339" y="2404"/>
                  </a:cubicBezTo>
                  <a:cubicBezTo>
                    <a:pt x="1392" y="1654"/>
                    <a:pt x="1392" y="370"/>
                    <a:pt x="1392" y="102"/>
                  </a:cubicBezTo>
                  <a:cubicBezTo>
                    <a:pt x="1392" y="34"/>
                    <a:pt x="1362" y="1"/>
                    <a:pt x="1314" y="1"/>
                  </a:cubicBezTo>
                  <a:close/>
                </a:path>
              </a:pathLst>
            </a:custGeom>
            <a:solidFill>
              <a:srgbClr val="F0F4FB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2" name="Google Shape;982;p22"/>
            <p:cNvSpPr/>
            <p:nvPr/>
          </p:nvSpPr>
          <p:spPr>
            <a:xfrm>
              <a:off x="3494150" y="880975"/>
              <a:ext cx="377425" cy="398900"/>
            </a:xfrm>
            <a:custGeom>
              <a:avLst/>
              <a:gdLst/>
              <a:ahLst/>
              <a:cxnLst/>
              <a:rect l="l" t="t" r="r" b="b"/>
              <a:pathLst>
                <a:path w="15097" h="15956" extrusionOk="0">
                  <a:moveTo>
                    <a:pt x="1314" y="1"/>
                  </a:moveTo>
                  <a:cubicBezTo>
                    <a:pt x="1172" y="1"/>
                    <a:pt x="884" y="292"/>
                    <a:pt x="804" y="851"/>
                  </a:cubicBezTo>
                  <a:cubicBezTo>
                    <a:pt x="697" y="1601"/>
                    <a:pt x="589" y="2190"/>
                    <a:pt x="268" y="2886"/>
                  </a:cubicBezTo>
                  <a:cubicBezTo>
                    <a:pt x="1" y="3582"/>
                    <a:pt x="108" y="4170"/>
                    <a:pt x="375" y="4973"/>
                  </a:cubicBezTo>
                  <a:cubicBezTo>
                    <a:pt x="697" y="5776"/>
                    <a:pt x="1500" y="7864"/>
                    <a:pt x="1714" y="9042"/>
                  </a:cubicBezTo>
                  <a:cubicBezTo>
                    <a:pt x="1928" y="10273"/>
                    <a:pt x="2195" y="12093"/>
                    <a:pt x="2731" y="12575"/>
                  </a:cubicBezTo>
                  <a:cubicBezTo>
                    <a:pt x="3266" y="13003"/>
                    <a:pt x="3320" y="13110"/>
                    <a:pt x="3320" y="13110"/>
                  </a:cubicBezTo>
                  <a:cubicBezTo>
                    <a:pt x="3320" y="13110"/>
                    <a:pt x="3320" y="13102"/>
                    <a:pt x="3321" y="13102"/>
                  </a:cubicBezTo>
                  <a:cubicBezTo>
                    <a:pt x="3323" y="13102"/>
                    <a:pt x="3334" y="13160"/>
                    <a:pt x="3373" y="13592"/>
                  </a:cubicBezTo>
                  <a:cubicBezTo>
                    <a:pt x="3373" y="14127"/>
                    <a:pt x="3641" y="14662"/>
                    <a:pt x="3855" y="14877"/>
                  </a:cubicBezTo>
                  <a:cubicBezTo>
                    <a:pt x="4011" y="15085"/>
                    <a:pt x="5278" y="15949"/>
                    <a:pt x="7314" y="15949"/>
                  </a:cubicBezTo>
                  <a:cubicBezTo>
                    <a:pt x="7374" y="15949"/>
                    <a:pt x="7434" y="15949"/>
                    <a:pt x="7495" y="15947"/>
                  </a:cubicBezTo>
                  <a:lnTo>
                    <a:pt x="7656" y="15947"/>
                  </a:lnTo>
                  <a:cubicBezTo>
                    <a:pt x="7768" y="15953"/>
                    <a:pt x="7877" y="15955"/>
                    <a:pt x="7985" y="15955"/>
                  </a:cubicBezTo>
                  <a:cubicBezTo>
                    <a:pt x="9934" y="15955"/>
                    <a:pt x="11144" y="15080"/>
                    <a:pt x="11296" y="14877"/>
                  </a:cubicBezTo>
                  <a:cubicBezTo>
                    <a:pt x="11510" y="14662"/>
                    <a:pt x="11778" y="14127"/>
                    <a:pt x="11778" y="13592"/>
                  </a:cubicBezTo>
                  <a:cubicBezTo>
                    <a:pt x="11816" y="13209"/>
                    <a:pt x="11827" y="13155"/>
                    <a:pt x="11830" y="13155"/>
                  </a:cubicBezTo>
                  <a:cubicBezTo>
                    <a:pt x="11831" y="13155"/>
                    <a:pt x="11831" y="13164"/>
                    <a:pt x="11831" y="13164"/>
                  </a:cubicBezTo>
                  <a:cubicBezTo>
                    <a:pt x="11831" y="13164"/>
                    <a:pt x="11885" y="13057"/>
                    <a:pt x="12420" y="12575"/>
                  </a:cubicBezTo>
                  <a:cubicBezTo>
                    <a:pt x="12955" y="12093"/>
                    <a:pt x="13276" y="10273"/>
                    <a:pt x="13437" y="9095"/>
                  </a:cubicBezTo>
                  <a:cubicBezTo>
                    <a:pt x="13651" y="7864"/>
                    <a:pt x="14454" y="5776"/>
                    <a:pt x="14775" y="5027"/>
                  </a:cubicBezTo>
                  <a:cubicBezTo>
                    <a:pt x="15096" y="4224"/>
                    <a:pt x="15096" y="3582"/>
                    <a:pt x="14775" y="2886"/>
                  </a:cubicBezTo>
                  <a:cubicBezTo>
                    <a:pt x="14508" y="2190"/>
                    <a:pt x="14401" y="1601"/>
                    <a:pt x="14293" y="851"/>
                  </a:cubicBezTo>
                  <a:cubicBezTo>
                    <a:pt x="14214" y="292"/>
                    <a:pt x="13954" y="1"/>
                    <a:pt x="13828" y="1"/>
                  </a:cubicBezTo>
                  <a:cubicBezTo>
                    <a:pt x="13786" y="1"/>
                    <a:pt x="13758" y="34"/>
                    <a:pt x="13758" y="102"/>
                  </a:cubicBezTo>
                  <a:cubicBezTo>
                    <a:pt x="13758" y="370"/>
                    <a:pt x="13598" y="1654"/>
                    <a:pt x="13705" y="2404"/>
                  </a:cubicBezTo>
                  <a:cubicBezTo>
                    <a:pt x="13812" y="3100"/>
                    <a:pt x="14026" y="3153"/>
                    <a:pt x="14133" y="3528"/>
                  </a:cubicBezTo>
                  <a:cubicBezTo>
                    <a:pt x="14200" y="3728"/>
                    <a:pt x="14100" y="3887"/>
                    <a:pt x="13950" y="3887"/>
                  </a:cubicBezTo>
                  <a:cubicBezTo>
                    <a:pt x="13860" y="3887"/>
                    <a:pt x="13752" y="3829"/>
                    <a:pt x="13651" y="3689"/>
                  </a:cubicBezTo>
                  <a:cubicBezTo>
                    <a:pt x="13383" y="3260"/>
                    <a:pt x="12955" y="2886"/>
                    <a:pt x="12313" y="2618"/>
                  </a:cubicBezTo>
                  <a:cubicBezTo>
                    <a:pt x="11617" y="2350"/>
                    <a:pt x="11617" y="2350"/>
                    <a:pt x="10760" y="1547"/>
                  </a:cubicBezTo>
                  <a:cubicBezTo>
                    <a:pt x="10467" y="1254"/>
                    <a:pt x="10173" y="1143"/>
                    <a:pt x="9908" y="1143"/>
                  </a:cubicBezTo>
                  <a:cubicBezTo>
                    <a:pt x="9399" y="1143"/>
                    <a:pt x="8992" y="1552"/>
                    <a:pt x="8887" y="1869"/>
                  </a:cubicBezTo>
                  <a:cubicBezTo>
                    <a:pt x="8673" y="2350"/>
                    <a:pt x="8512" y="2886"/>
                    <a:pt x="8352" y="3582"/>
                  </a:cubicBezTo>
                  <a:cubicBezTo>
                    <a:pt x="8244" y="4277"/>
                    <a:pt x="8030" y="4384"/>
                    <a:pt x="7709" y="4545"/>
                  </a:cubicBezTo>
                  <a:lnTo>
                    <a:pt x="7549" y="4492"/>
                  </a:lnTo>
                  <a:cubicBezTo>
                    <a:pt x="7227" y="4384"/>
                    <a:pt x="6960" y="4277"/>
                    <a:pt x="6799" y="3582"/>
                  </a:cubicBezTo>
                  <a:cubicBezTo>
                    <a:pt x="6692" y="2886"/>
                    <a:pt x="6585" y="2350"/>
                    <a:pt x="6371" y="1869"/>
                  </a:cubicBezTo>
                  <a:cubicBezTo>
                    <a:pt x="6225" y="1540"/>
                    <a:pt x="5755" y="1087"/>
                    <a:pt x="5199" y="1087"/>
                  </a:cubicBezTo>
                  <a:cubicBezTo>
                    <a:pt x="4940" y="1087"/>
                    <a:pt x="4662" y="1185"/>
                    <a:pt x="4390" y="1440"/>
                  </a:cubicBezTo>
                  <a:cubicBezTo>
                    <a:pt x="3534" y="2297"/>
                    <a:pt x="3480" y="2297"/>
                    <a:pt x="2838" y="2564"/>
                  </a:cubicBezTo>
                  <a:cubicBezTo>
                    <a:pt x="2195" y="2779"/>
                    <a:pt x="1714" y="3153"/>
                    <a:pt x="1446" y="3582"/>
                  </a:cubicBezTo>
                  <a:cubicBezTo>
                    <a:pt x="1354" y="3788"/>
                    <a:pt x="1233" y="3876"/>
                    <a:pt x="1133" y="3876"/>
                  </a:cubicBezTo>
                  <a:cubicBezTo>
                    <a:pt x="999" y="3876"/>
                    <a:pt x="903" y="3719"/>
                    <a:pt x="964" y="3474"/>
                  </a:cubicBezTo>
                  <a:cubicBezTo>
                    <a:pt x="1125" y="3100"/>
                    <a:pt x="1285" y="3153"/>
                    <a:pt x="1339" y="2404"/>
                  </a:cubicBezTo>
                  <a:cubicBezTo>
                    <a:pt x="1392" y="1654"/>
                    <a:pt x="1392" y="370"/>
                    <a:pt x="1392" y="102"/>
                  </a:cubicBezTo>
                  <a:cubicBezTo>
                    <a:pt x="1392" y="34"/>
                    <a:pt x="1362" y="1"/>
                    <a:pt x="1314" y="1"/>
                  </a:cubicBezTo>
                  <a:close/>
                </a:path>
              </a:pathLst>
            </a:custGeom>
            <a:solidFill>
              <a:srgbClr val="EFF3F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3" name="Google Shape;983;p22"/>
            <p:cNvSpPr/>
            <p:nvPr/>
          </p:nvSpPr>
          <p:spPr>
            <a:xfrm>
              <a:off x="3494150" y="880975"/>
              <a:ext cx="377425" cy="398750"/>
            </a:xfrm>
            <a:custGeom>
              <a:avLst/>
              <a:gdLst/>
              <a:ahLst/>
              <a:cxnLst/>
              <a:rect l="l" t="t" r="r" b="b"/>
              <a:pathLst>
                <a:path w="15097" h="15950" extrusionOk="0">
                  <a:moveTo>
                    <a:pt x="1314" y="1"/>
                  </a:moveTo>
                  <a:cubicBezTo>
                    <a:pt x="1172" y="1"/>
                    <a:pt x="884" y="292"/>
                    <a:pt x="804" y="851"/>
                  </a:cubicBezTo>
                  <a:cubicBezTo>
                    <a:pt x="697" y="1654"/>
                    <a:pt x="589" y="2190"/>
                    <a:pt x="322" y="2886"/>
                  </a:cubicBezTo>
                  <a:cubicBezTo>
                    <a:pt x="1" y="3582"/>
                    <a:pt x="108" y="4224"/>
                    <a:pt x="429" y="4973"/>
                  </a:cubicBezTo>
                  <a:cubicBezTo>
                    <a:pt x="697" y="5776"/>
                    <a:pt x="1500" y="7864"/>
                    <a:pt x="1714" y="9042"/>
                  </a:cubicBezTo>
                  <a:cubicBezTo>
                    <a:pt x="1928" y="10273"/>
                    <a:pt x="2249" y="12093"/>
                    <a:pt x="2731" y="12521"/>
                  </a:cubicBezTo>
                  <a:cubicBezTo>
                    <a:pt x="3266" y="13003"/>
                    <a:pt x="3320" y="13110"/>
                    <a:pt x="3320" y="13110"/>
                  </a:cubicBezTo>
                  <a:cubicBezTo>
                    <a:pt x="3320" y="13110"/>
                    <a:pt x="3320" y="13101"/>
                    <a:pt x="3321" y="13101"/>
                  </a:cubicBezTo>
                  <a:cubicBezTo>
                    <a:pt x="3324" y="13101"/>
                    <a:pt x="3335" y="13156"/>
                    <a:pt x="3373" y="13538"/>
                  </a:cubicBezTo>
                  <a:cubicBezTo>
                    <a:pt x="3373" y="14127"/>
                    <a:pt x="3694" y="14662"/>
                    <a:pt x="3855" y="14877"/>
                  </a:cubicBezTo>
                  <a:cubicBezTo>
                    <a:pt x="4011" y="15085"/>
                    <a:pt x="5278" y="15949"/>
                    <a:pt x="7314" y="15949"/>
                  </a:cubicBezTo>
                  <a:cubicBezTo>
                    <a:pt x="7374" y="15949"/>
                    <a:pt x="7434" y="15949"/>
                    <a:pt x="7495" y="15947"/>
                  </a:cubicBezTo>
                  <a:lnTo>
                    <a:pt x="7656" y="15947"/>
                  </a:lnTo>
                  <a:cubicBezTo>
                    <a:pt x="7717" y="15949"/>
                    <a:pt x="7777" y="15949"/>
                    <a:pt x="7837" y="15949"/>
                  </a:cubicBezTo>
                  <a:cubicBezTo>
                    <a:pt x="9872" y="15949"/>
                    <a:pt x="11140" y="15085"/>
                    <a:pt x="11296" y="14877"/>
                  </a:cubicBezTo>
                  <a:cubicBezTo>
                    <a:pt x="11510" y="14662"/>
                    <a:pt x="11778" y="14127"/>
                    <a:pt x="11778" y="13592"/>
                  </a:cubicBezTo>
                  <a:cubicBezTo>
                    <a:pt x="11822" y="13146"/>
                    <a:pt x="11830" y="13109"/>
                    <a:pt x="11831" y="13109"/>
                  </a:cubicBezTo>
                  <a:cubicBezTo>
                    <a:pt x="11831" y="13109"/>
                    <a:pt x="11831" y="13110"/>
                    <a:pt x="11831" y="13110"/>
                  </a:cubicBezTo>
                  <a:cubicBezTo>
                    <a:pt x="11831" y="13110"/>
                    <a:pt x="11885" y="13057"/>
                    <a:pt x="12420" y="12575"/>
                  </a:cubicBezTo>
                  <a:cubicBezTo>
                    <a:pt x="12955" y="12093"/>
                    <a:pt x="13223" y="10273"/>
                    <a:pt x="13437" y="9095"/>
                  </a:cubicBezTo>
                  <a:cubicBezTo>
                    <a:pt x="13651" y="7864"/>
                    <a:pt x="14454" y="5830"/>
                    <a:pt x="14775" y="5027"/>
                  </a:cubicBezTo>
                  <a:cubicBezTo>
                    <a:pt x="15096" y="4224"/>
                    <a:pt x="15096" y="3635"/>
                    <a:pt x="14775" y="2939"/>
                  </a:cubicBezTo>
                  <a:cubicBezTo>
                    <a:pt x="14508" y="2243"/>
                    <a:pt x="14401" y="1654"/>
                    <a:pt x="14293" y="851"/>
                  </a:cubicBezTo>
                  <a:cubicBezTo>
                    <a:pt x="14214" y="292"/>
                    <a:pt x="13954" y="1"/>
                    <a:pt x="13828" y="1"/>
                  </a:cubicBezTo>
                  <a:cubicBezTo>
                    <a:pt x="13786" y="1"/>
                    <a:pt x="13758" y="34"/>
                    <a:pt x="13758" y="102"/>
                  </a:cubicBezTo>
                  <a:cubicBezTo>
                    <a:pt x="13758" y="423"/>
                    <a:pt x="13598" y="1654"/>
                    <a:pt x="13705" y="2404"/>
                  </a:cubicBezTo>
                  <a:cubicBezTo>
                    <a:pt x="13812" y="3100"/>
                    <a:pt x="14026" y="3207"/>
                    <a:pt x="14133" y="3528"/>
                  </a:cubicBezTo>
                  <a:cubicBezTo>
                    <a:pt x="14200" y="3728"/>
                    <a:pt x="14100" y="3887"/>
                    <a:pt x="13950" y="3887"/>
                  </a:cubicBezTo>
                  <a:cubicBezTo>
                    <a:pt x="13860" y="3887"/>
                    <a:pt x="13752" y="3829"/>
                    <a:pt x="13651" y="3689"/>
                  </a:cubicBezTo>
                  <a:cubicBezTo>
                    <a:pt x="13383" y="3260"/>
                    <a:pt x="12955" y="2886"/>
                    <a:pt x="12313" y="2618"/>
                  </a:cubicBezTo>
                  <a:cubicBezTo>
                    <a:pt x="11617" y="2350"/>
                    <a:pt x="11617" y="2350"/>
                    <a:pt x="10760" y="1547"/>
                  </a:cubicBezTo>
                  <a:cubicBezTo>
                    <a:pt x="10467" y="1254"/>
                    <a:pt x="10180" y="1143"/>
                    <a:pt x="9920" y="1143"/>
                  </a:cubicBezTo>
                  <a:cubicBezTo>
                    <a:pt x="9423" y="1143"/>
                    <a:pt x="9028" y="1552"/>
                    <a:pt x="8887" y="1869"/>
                  </a:cubicBezTo>
                  <a:cubicBezTo>
                    <a:pt x="8673" y="2350"/>
                    <a:pt x="8512" y="2886"/>
                    <a:pt x="8405" y="3582"/>
                  </a:cubicBezTo>
                  <a:cubicBezTo>
                    <a:pt x="8244" y="4277"/>
                    <a:pt x="8030" y="4384"/>
                    <a:pt x="7763" y="4545"/>
                  </a:cubicBezTo>
                  <a:lnTo>
                    <a:pt x="7549" y="4545"/>
                  </a:lnTo>
                  <a:cubicBezTo>
                    <a:pt x="7227" y="4384"/>
                    <a:pt x="6960" y="4277"/>
                    <a:pt x="6799" y="3582"/>
                  </a:cubicBezTo>
                  <a:cubicBezTo>
                    <a:pt x="6692" y="2886"/>
                    <a:pt x="6531" y="2350"/>
                    <a:pt x="6371" y="1869"/>
                  </a:cubicBezTo>
                  <a:cubicBezTo>
                    <a:pt x="6227" y="1546"/>
                    <a:pt x="5772" y="1103"/>
                    <a:pt x="5229" y="1103"/>
                  </a:cubicBezTo>
                  <a:cubicBezTo>
                    <a:pt x="4962" y="1103"/>
                    <a:pt x="4673" y="1211"/>
                    <a:pt x="4390" y="1494"/>
                  </a:cubicBezTo>
                  <a:cubicBezTo>
                    <a:pt x="3534" y="2297"/>
                    <a:pt x="3480" y="2297"/>
                    <a:pt x="2838" y="2564"/>
                  </a:cubicBezTo>
                  <a:cubicBezTo>
                    <a:pt x="2195" y="2779"/>
                    <a:pt x="1714" y="3153"/>
                    <a:pt x="1446" y="3582"/>
                  </a:cubicBezTo>
                  <a:cubicBezTo>
                    <a:pt x="1354" y="3788"/>
                    <a:pt x="1223" y="3876"/>
                    <a:pt x="1116" y="3876"/>
                  </a:cubicBezTo>
                  <a:cubicBezTo>
                    <a:pt x="973" y="3876"/>
                    <a:pt x="872" y="3719"/>
                    <a:pt x="964" y="3474"/>
                  </a:cubicBezTo>
                  <a:cubicBezTo>
                    <a:pt x="1125" y="3100"/>
                    <a:pt x="1285" y="3207"/>
                    <a:pt x="1339" y="2404"/>
                  </a:cubicBezTo>
                  <a:cubicBezTo>
                    <a:pt x="1339" y="1654"/>
                    <a:pt x="1392" y="423"/>
                    <a:pt x="1392" y="102"/>
                  </a:cubicBezTo>
                  <a:cubicBezTo>
                    <a:pt x="1392" y="34"/>
                    <a:pt x="1362" y="1"/>
                    <a:pt x="1314" y="1"/>
                  </a:cubicBezTo>
                  <a:close/>
                </a:path>
              </a:pathLst>
            </a:custGeom>
            <a:solidFill>
              <a:srgbClr val="EEF2F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4" name="Google Shape;984;p22"/>
            <p:cNvSpPr/>
            <p:nvPr/>
          </p:nvSpPr>
          <p:spPr>
            <a:xfrm>
              <a:off x="3495500" y="880975"/>
              <a:ext cx="374725" cy="398750"/>
            </a:xfrm>
            <a:custGeom>
              <a:avLst/>
              <a:gdLst/>
              <a:ahLst/>
              <a:cxnLst/>
              <a:rect l="l" t="t" r="r" b="b"/>
              <a:pathLst>
                <a:path w="14989" h="15950" extrusionOk="0">
                  <a:moveTo>
                    <a:pt x="1260" y="1"/>
                  </a:moveTo>
                  <a:cubicBezTo>
                    <a:pt x="1118" y="1"/>
                    <a:pt x="830" y="292"/>
                    <a:pt x="750" y="851"/>
                  </a:cubicBezTo>
                  <a:cubicBezTo>
                    <a:pt x="643" y="1654"/>
                    <a:pt x="535" y="2190"/>
                    <a:pt x="268" y="2886"/>
                  </a:cubicBezTo>
                  <a:cubicBezTo>
                    <a:pt x="0" y="3582"/>
                    <a:pt x="54" y="4224"/>
                    <a:pt x="375" y="4973"/>
                  </a:cubicBezTo>
                  <a:cubicBezTo>
                    <a:pt x="643" y="5776"/>
                    <a:pt x="1446" y="7864"/>
                    <a:pt x="1660" y="9042"/>
                  </a:cubicBezTo>
                  <a:cubicBezTo>
                    <a:pt x="1874" y="10273"/>
                    <a:pt x="2195" y="12093"/>
                    <a:pt x="2677" y="12521"/>
                  </a:cubicBezTo>
                  <a:cubicBezTo>
                    <a:pt x="3212" y="13003"/>
                    <a:pt x="3266" y="13110"/>
                    <a:pt x="3266" y="13110"/>
                  </a:cubicBezTo>
                  <a:cubicBezTo>
                    <a:pt x="3266" y="13110"/>
                    <a:pt x="3266" y="13101"/>
                    <a:pt x="3267" y="13101"/>
                  </a:cubicBezTo>
                  <a:cubicBezTo>
                    <a:pt x="3270" y="13101"/>
                    <a:pt x="3281" y="13156"/>
                    <a:pt x="3319" y="13538"/>
                  </a:cubicBezTo>
                  <a:cubicBezTo>
                    <a:pt x="3373" y="14074"/>
                    <a:pt x="3640" y="14609"/>
                    <a:pt x="3801" y="14877"/>
                  </a:cubicBezTo>
                  <a:cubicBezTo>
                    <a:pt x="3957" y="15085"/>
                    <a:pt x="5224" y="15949"/>
                    <a:pt x="7260" y="15949"/>
                  </a:cubicBezTo>
                  <a:cubicBezTo>
                    <a:pt x="7320" y="15949"/>
                    <a:pt x="7380" y="15949"/>
                    <a:pt x="7441" y="15947"/>
                  </a:cubicBezTo>
                  <a:lnTo>
                    <a:pt x="7602" y="15947"/>
                  </a:lnTo>
                  <a:cubicBezTo>
                    <a:pt x="7663" y="15949"/>
                    <a:pt x="7723" y="15949"/>
                    <a:pt x="7783" y="15949"/>
                  </a:cubicBezTo>
                  <a:cubicBezTo>
                    <a:pt x="9818" y="15949"/>
                    <a:pt x="11086" y="15085"/>
                    <a:pt x="11242" y="14877"/>
                  </a:cubicBezTo>
                  <a:cubicBezTo>
                    <a:pt x="11456" y="14662"/>
                    <a:pt x="11724" y="14127"/>
                    <a:pt x="11724" y="13592"/>
                  </a:cubicBezTo>
                  <a:cubicBezTo>
                    <a:pt x="11768" y="13146"/>
                    <a:pt x="11776" y="13109"/>
                    <a:pt x="11777" y="13109"/>
                  </a:cubicBezTo>
                  <a:cubicBezTo>
                    <a:pt x="11777" y="13109"/>
                    <a:pt x="11777" y="13110"/>
                    <a:pt x="11777" y="13110"/>
                  </a:cubicBezTo>
                  <a:cubicBezTo>
                    <a:pt x="11777" y="13110"/>
                    <a:pt x="11831" y="13057"/>
                    <a:pt x="12366" y="12575"/>
                  </a:cubicBezTo>
                  <a:cubicBezTo>
                    <a:pt x="12901" y="12093"/>
                    <a:pt x="13169" y="10273"/>
                    <a:pt x="13383" y="9095"/>
                  </a:cubicBezTo>
                  <a:cubicBezTo>
                    <a:pt x="13597" y="7864"/>
                    <a:pt x="14400" y="5830"/>
                    <a:pt x="14721" y="5027"/>
                  </a:cubicBezTo>
                  <a:cubicBezTo>
                    <a:pt x="14989" y="4224"/>
                    <a:pt x="14989" y="3635"/>
                    <a:pt x="14721" y="2939"/>
                  </a:cubicBezTo>
                  <a:cubicBezTo>
                    <a:pt x="14454" y="2243"/>
                    <a:pt x="14347" y="1654"/>
                    <a:pt x="14239" y="851"/>
                  </a:cubicBezTo>
                  <a:cubicBezTo>
                    <a:pt x="14160" y="292"/>
                    <a:pt x="13900" y="1"/>
                    <a:pt x="13774" y="1"/>
                  </a:cubicBezTo>
                  <a:cubicBezTo>
                    <a:pt x="13732" y="1"/>
                    <a:pt x="13704" y="34"/>
                    <a:pt x="13704" y="102"/>
                  </a:cubicBezTo>
                  <a:cubicBezTo>
                    <a:pt x="13704" y="423"/>
                    <a:pt x="13544" y="1654"/>
                    <a:pt x="13651" y="2404"/>
                  </a:cubicBezTo>
                  <a:cubicBezTo>
                    <a:pt x="13758" y="3100"/>
                    <a:pt x="14025" y="3207"/>
                    <a:pt x="14079" y="3528"/>
                  </a:cubicBezTo>
                  <a:cubicBezTo>
                    <a:pt x="14146" y="3728"/>
                    <a:pt x="14046" y="3887"/>
                    <a:pt x="13896" y="3887"/>
                  </a:cubicBezTo>
                  <a:cubicBezTo>
                    <a:pt x="13806" y="3887"/>
                    <a:pt x="13698" y="3829"/>
                    <a:pt x="13597" y="3689"/>
                  </a:cubicBezTo>
                  <a:cubicBezTo>
                    <a:pt x="13329" y="3260"/>
                    <a:pt x="12901" y="2886"/>
                    <a:pt x="12205" y="2618"/>
                  </a:cubicBezTo>
                  <a:cubicBezTo>
                    <a:pt x="11563" y="2404"/>
                    <a:pt x="11563" y="2404"/>
                    <a:pt x="10706" y="1547"/>
                  </a:cubicBezTo>
                  <a:cubicBezTo>
                    <a:pt x="10424" y="1282"/>
                    <a:pt x="10147" y="1181"/>
                    <a:pt x="9895" y="1181"/>
                  </a:cubicBezTo>
                  <a:cubicBezTo>
                    <a:pt x="9384" y="1181"/>
                    <a:pt x="8976" y="1599"/>
                    <a:pt x="8833" y="1922"/>
                  </a:cubicBezTo>
                  <a:cubicBezTo>
                    <a:pt x="8619" y="2350"/>
                    <a:pt x="8458" y="2886"/>
                    <a:pt x="8351" y="3582"/>
                  </a:cubicBezTo>
                  <a:cubicBezTo>
                    <a:pt x="8190" y="4277"/>
                    <a:pt x="7976" y="4438"/>
                    <a:pt x="7709" y="4545"/>
                  </a:cubicBezTo>
                  <a:lnTo>
                    <a:pt x="7495" y="4545"/>
                  </a:lnTo>
                  <a:cubicBezTo>
                    <a:pt x="7173" y="4384"/>
                    <a:pt x="6906" y="4277"/>
                    <a:pt x="6745" y="3582"/>
                  </a:cubicBezTo>
                  <a:cubicBezTo>
                    <a:pt x="6585" y="2886"/>
                    <a:pt x="6477" y="2350"/>
                    <a:pt x="6317" y="1869"/>
                  </a:cubicBezTo>
                  <a:cubicBezTo>
                    <a:pt x="6173" y="1546"/>
                    <a:pt x="5718" y="1103"/>
                    <a:pt x="5175" y="1103"/>
                  </a:cubicBezTo>
                  <a:cubicBezTo>
                    <a:pt x="4908" y="1103"/>
                    <a:pt x="4619" y="1211"/>
                    <a:pt x="4336" y="1494"/>
                  </a:cubicBezTo>
                  <a:cubicBezTo>
                    <a:pt x="3480" y="2297"/>
                    <a:pt x="3480" y="2297"/>
                    <a:pt x="2784" y="2564"/>
                  </a:cubicBezTo>
                  <a:cubicBezTo>
                    <a:pt x="2141" y="2832"/>
                    <a:pt x="1660" y="3153"/>
                    <a:pt x="1446" y="3582"/>
                  </a:cubicBezTo>
                  <a:cubicBezTo>
                    <a:pt x="1328" y="3793"/>
                    <a:pt x="1179" y="3881"/>
                    <a:pt x="1063" y="3881"/>
                  </a:cubicBezTo>
                  <a:cubicBezTo>
                    <a:pt x="915" y="3881"/>
                    <a:pt x="820" y="3738"/>
                    <a:pt x="910" y="3528"/>
                  </a:cubicBezTo>
                  <a:cubicBezTo>
                    <a:pt x="1017" y="3100"/>
                    <a:pt x="1231" y="3207"/>
                    <a:pt x="1285" y="2404"/>
                  </a:cubicBezTo>
                  <a:cubicBezTo>
                    <a:pt x="1285" y="1654"/>
                    <a:pt x="1338" y="423"/>
                    <a:pt x="1338" y="102"/>
                  </a:cubicBezTo>
                  <a:cubicBezTo>
                    <a:pt x="1338" y="34"/>
                    <a:pt x="1308" y="1"/>
                    <a:pt x="1260" y="1"/>
                  </a:cubicBezTo>
                  <a:close/>
                </a:path>
              </a:pathLst>
            </a:custGeom>
            <a:solidFill>
              <a:srgbClr val="EDF1FA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5" name="Google Shape;985;p22"/>
            <p:cNvSpPr/>
            <p:nvPr/>
          </p:nvSpPr>
          <p:spPr>
            <a:xfrm>
              <a:off x="3495500" y="880975"/>
              <a:ext cx="374725" cy="398750"/>
            </a:xfrm>
            <a:custGeom>
              <a:avLst/>
              <a:gdLst/>
              <a:ahLst/>
              <a:cxnLst/>
              <a:rect l="l" t="t" r="r" b="b"/>
              <a:pathLst>
                <a:path w="14989" h="15950" extrusionOk="0">
                  <a:moveTo>
                    <a:pt x="13819" y="1"/>
                  </a:moveTo>
                  <a:cubicBezTo>
                    <a:pt x="13782" y="1"/>
                    <a:pt x="13758" y="34"/>
                    <a:pt x="13758" y="102"/>
                  </a:cubicBezTo>
                  <a:cubicBezTo>
                    <a:pt x="13758" y="423"/>
                    <a:pt x="13544" y="1654"/>
                    <a:pt x="13704" y="2404"/>
                  </a:cubicBezTo>
                  <a:cubicBezTo>
                    <a:pt x="13758" y="3100"/>
                    <a:pt x="14025" y="3207"/>
                    <a:pt x="14079" y="3528"/>
                  </a:cubicBezTo>
                  <a:cubicBezTo>
                    <a:pt x="14146" y="3730"/>
                    <a:pt x="14044" y="3911"/>
                    <a:pt x="13893" y="3911"/>
                  </a:cubicBezTo>
                  <a:cubicBezTo>
                    <a:pt x="13803" y="3911"/>
                    <a:pt x="13696" y="3848"/>
                    <a:pt x="13597" y="3689"/>
                  </a:cubicBezTo>
                  <a:cubicBezTo>
                    <a:pt x="13329" y="3260"/>
                    <a:pt x="12901" y="2886"/>
                    <a:pt x="12205" y="2618"/>
                  </a:cubicBezTo>
                  <a:cubicBezTo>
                    <a:pt x="11563" y="2404"/>
                    <a:pt x="11563" y="2404"/>
                    <a:pt x="10706" y="1547"/>
                  </a:cubicBezTo>
                  <a:cubicBezTo>
                    <a:pt x="10424" y="1282"/>
                    <a:pt x="10147" y="1181"/>
                    <a:pt x="9895" y="1181"/>
                  </a:cubicBezTo>
                  <a:cubicBezTo>
                    <a:pt x="9384" y="1181"/>
                    <a:pt x="8976" y="1599"/>
                    <a:pt x="8833" y="1922"/>
                  </a:cubicBezTo>
                  <a:cubicBezTo>
                    <a:pt x="8619" y="2404"/>
                    <a:pt x="8512" y="2886"/>
                    <a:pt x="8351" y="3582"/>
                  </a:cubicBezTo>
                  <a:cubicBezTo>
                    <a:pt x="8190" y="4277"/>
                    <a:pt x="8030" y="4438"/>
                    <a:pt x="7709" y="4545"/>
                  </a:cubicBezTo>
                  <a:lnTo>
                    <a:pt x="7495" y="4545"/>
                  </a:lnTo>
                  <a:cubicBezTo>
                    <a:pt x="7173" y="4438"/>
                    <a:pt x="6852" y="4277"/>
                    <a:pt x="6745" y="3582"/>
                  </a:cubicBezTo>
                  <a:cubicBezTo>
                    <a:pt x="6585" y="2886"/>
                    <a:pt x="6477" y="2350"/>
                    <a:pt x="6263" y="1869"/>
                  </a:cubicBezTo>
                  <a:cubicBezTo>
                    <a:pt x="6156" y="1546"/>
                    <a:pt x="5712" y="1103"/>
                    <a:pt x="5174" y="1103"/>
                  </a:cubicBezTo>
                  <a:cubicBezTo>
                    <a:pt x="4908" y="1103"/>
                    <a:pt x="4619" y="1211"/>
                    <a:pt x="4336" y="1494"/>
                  </a:cubicBezTo>
                  <a:cubicBezTo>
                    <a:pt x="3480" y="2297"/>
                    <a:pt x="3480" y="2297"/>
                    <a:pt x="2784" y="2564"/>
                  </a:cubicBezTo>
                  <a:cubicBezTo>
                    <a:pt x="2141" y="2832"/>
                    <a:pt x="1660" y="3153"/>
                    <a:pt x="1446" y="3582"/>
                  </a:cubicBezTo>
                  <a:cubicBezTo>
                    <a:pt x="1328" y="3793"/>
                    <a:pt x="1179" y="3881"/>
                    <a:pt x="1063" y="3881"/>
                  </a:cubicBezTo>
                  <a:cubicBezTo>
                    <a:pt x="915" y="3881"/>
                    <a:pt x="820" y="3738"/>
                    <a:pt x="910" y="3528"/>
                  </a:cubicBezTo>
                  <a:cubicBezTo>
                    <a:pt x="1017" y="3100"/>
                    <a:pt x="1231" y="3207"/>
                    <a:pt x="1231" y="2457"/>
                  </a:cubicBezTo>
                  <a:cubicBezTo>
                    <a:pt x="1285" y="1654"/>
                    <a:pt x="1338" y="423"/>
                    <a:pt x="1338" y="156"/>
                  </a:cubicBezTo>
                  <a:cubicBezTo>
                    <a:pt x="1338" y="67"/>
                    <a:pt x="1302" y="23"/>
                    <a:pt x="1246" y="23"/>
                  </a:cubicBezTo>
                  <a:cubicBezTo>
                    <a:pt x="1101" y="23"/>
                    <a:pt x="827" y="324"/>
                    <a:pt x="750" y="905"/>
                  </a:cubicBezTo>
                  <a:cubicBezTo>
                    <a:pt x="696" y="1654"/>
                    <a:pt x="535" y="2190"/>
                    <a:pt x="268" y="2886"/>
                  </a:cubicBezTo>
                  <a:cubicBezTo>
                    <a:pt x="0" y="3582"/>
                    <a:pt x="54" y="4224"/>
                    <a:pt x="375" y="4973"/>
                  </a:cubicBezTo>
                  <a:cubicBezTo>
                    <a:pt x="696" y="5776"/>
                    <a:pt x="1446" y="7864"/>
                    <a:pt x="1660" y="9042"/>
                  </a:cubicBezTo>
                  <a:cubicBezTo>
                    <a:pt x="1874" y="10273"/>
                    <a:pt x="2195" y="12039"/>
                    <a:pt x="2677" y="12521"/>
                  </a:cubicBezTo>
                  <a:cubicBezTo>
                    <a:pt x="3212" y="13003"/>
                    <a:pt x="3266" y="13110"/>
                    <a:pt x="3266" y="13110"/>
                  </a:cubicBezTo>
                  <a:cubicBezTo>
                    <a:pt x="3266" y="13110"/>
                    <a:pt x="3266" y="13101"/>
                    <a:pt x="3267" y="13101"/>
                  </a:cubicBezTo>
                  <a:cubicBezTo>
                    <a:pt x="3270" y="13101"/>
                    <a:pt x="3281" y="13156"/>
                    <a:pt x="3319" y="13538"/>
                  </a:cubicBezTo>
                  <a:cubicBezTo>
                    <a:pt x="3373" y="14074"/>
                    <a:pt x="3640" y="14609"/>
                    <a:pt x="3801" y="14823"/>
                  </a:cubicBezTo>
                  <a:cubicBezTo>
                    <a:pt x="3957" y="15083"/>
                    <a:pt x="5225" y="15949"/>
                    <a:pt x="7309" y="15949"/>
                  </a:cubicBezTo>
                  <a:cubicBezTo>
                    <a:pt x="7370" y="15949"/>
                    <a:pt x="7432" y="15949"/>
                    <a:pt x="7495" y="15947"/>
                  </a:cubicBezTo>
                  <a:lnTo>
                    <a:pt x="7602" y="15947"/>
                  </a:lnTo>
                  <a:cubicBezTo>
                    <a:pt x="7663" y="15949"/>
                    <a:pt x="7723" y="15949"/>
                    <a:pt x="7783" y="15949"/>
                  </a:cubicBezTo>
                  <a:cubicBezTo>
                    <a:pt x="9818" y="15949"/>
                    <a:pt x="11086" y="15085"/>
                    <a:pt x="11242" y="14877"/>
                  </a:cubicBezTo>
                  <a:cubicBezTo>
                    <a:pt x="11456" y="14662"/>
                    <a:pt x="11724" y="14127"/>
                    <a:pt x="11724" y="13592"/>
                  </a:cubicBezTo>
                  <a:cubicBezTo>
                    <a:pt x="11768" y="13146"/>
                    <a:pt x="11776" y="13109"/>
                    <a:pt x="11777" y="13109"/>
                  </a:cubicBezTo>
                  <a:cubicBezTo>
                    <a:pt x="11777" y="13109"/>
                    <a:pt x="11777" y="13110"/>
                    <a:pt x="11777" y="13110"/>
                  </a:cubicBezTo>
                  <a:cubicBezTo>
                    <a:pt x="11777" y="13110"/>
                    <a:pt x="11831" y="13003"/>
                    <a:pt x="12366" y="12575"/>
                  </a:cubicBezTo>
                  <a:cubicBezTo>
                    <a:pt x="12901" y="12093"/>
                    <a:pt x="13169" y="10273"/>
                    <a:pt x="13383" y="9095"/>
                  </a:cubicBezTo>
                  <a:cubicBezTo>
                    <a:pt x="13597" y="7864"/>
                    <a:pt x="14400" y="5830"/>
                    <a:pt x="14721" y="5027"/>
                  </a:cubicBezTo>
                  <a:cubicBezTo>
                    <a:pt x="14989" y="4224"/>
                    <a:pt x="14989" y="3635"/>
                    <a:pt x="14721" y="2939"/>
                  </a:cubicBezTo>
                  <a:cubicBezTo>
                    <a:pt x="14454" y="2243"/>
                    <a:pt x="14347" y="1654"/>
                    <a:pt x="14239" y="851"/>
                  </a:cubicBezTo>
                  <a:cubicBezTo>
                    <a:pt x="14160" y="292"/>
                    <a:pt x="13930" y="1"/>
                    <a:pt x="13819" y="1"/>
                  </a:cubicBezTo>
                  <a:close/>
                </a:path>
              </a:pathLst>
            </a:custGeom>
            <a:solidFill>
              <a:srgbClr val="ECF1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6" name="Google Shape;986;p22"/>
            <p:cNvSpPr/>
            <p:nvPr/>
          </p:nvSpPr>
          <p:spPr>
            <a:xfrm>
              <a:off x="3495500" y="881550"/>
              <a:ext cx="374725" cy="398175"/>
            </a:xfrm>
            <a:custGeom>
              <a:avLst/>
              <a:gdLst/>
              <a:ahLst/>
              <a:cxnLst/>
              <a:rect l="l" t="t" r="r" b="b"/>
              <a:pathLst>
                <a:path w="14989" h="15927" extrusionOk="0">
                  <a:moveTo>
                    <a:pt x="1246" y="0"/>
                  </a:moveTo>
                  <a:cubicBezTo>
                    <a:pt x="1101" y="0"/>
                    <a:pt x="827" y="301"/>
                    <a:pt x="750" y="882"/>
                  </a:cubicBezTo>
                  <a:cubicBezTo>
                    <a:pt x="696" y="1631"/>
                    <a:pt x="535" y="2167"/>
                    <a:pt x="268" y="2863"/>
                  </a:cubicBezTo>
                  <a:cubicBezTo>
                    <a:pt x="0" y="3559"/>
                    <a:pt x="54" y="4201"/>
                    <a:pt x="375" y="5004"/>
                  </a:cubicBezTo>
                  <a:cubicBezTo>
                    <a:pt x="696" y="5753"/>
                    <a:pt x="1499" y="7841"/>
                    <a:pt x="1660" y="9019"/>
                  </a:cubicBezTo>
                  <a:cubicBezTo>
                    <a:pt x="1874" y="10250"/>
                    <a:pt x="2195" y="12016"/>
                    <a:pt x="2730" y="12498"/>
                  </a:cubicBezTo>
                  <a:cubicBezTo>
                    <a:pt x="3212" y="12980"/>
                    <a:pt x="3319" y="13087"/>
                    <a:pt x="3319" y="13087"/>
                  </a:cubicBezTo>
                  <a:cubicBezTo>
                    <a:pt x="3319" y="13113"/>
                    <a:pt x="3319" y="13209"/>
                    <a:pt x="3319" y="13515"/>
                  </a:cubicBezTo>
                  <a:cubicBezTo>
                    <a:pt x="3373" y="14051"/>
                    <a:pt x="3640" y="14586"/>
                    <a:pt x="3801" y="14800"/>
                  </a:cubicBezTo>
                  <a:cubicBezTo>
                    <a:pt x="3953" y="15003"/>
                    <a:pt x="5163" y="15879"/>
                    <a:pt x="7157" y="15879"/>
                  </a:cubicBezTo>
                  <a:cubicBezTo>
                    <a:pt x="7267" y="15879"/>
                    <a:pt x="7380" y="15876"/>
                    <a:pt x="7495" y="15871"/>
                  </a:cubicBezTo>
                  <a:lnTo>
                    <a:pt x="7602" y="15924"/>
                  </a:lnTo>
                  <a:cubicBezTo>
                    <a:pt x="7663" y="15926"/>
                    <a:pt x="7723" y="15926"/>
                    <a:pt x="7783" y="15926"/>
                  </a:cubicBezTo>
                  <a:cubicBezTo>
                    <a:pt x="9818" y="15926"/>
                    <a:pt x="11086" y="15062"/>
                    <a:pt x="11242" y="14854"/>
                  </a:cubicBezTo>
                  <a:cubicBezTo>
                    <a:pt x="11456" y="14586"/>
                    <a:pt x="11724" y="14051"/>
                    <a:pt x="11724" y="13515"/>
                  </a:cubicBezTo>
                  <a:cubicBezTo>
                    <a:pt x="11762" y="13133"/>
                    <a:pt x="11773" y="13078"/>
                    <a:pt x="11776" y="13078"/>
                  </a:cubicBezTo>
                  <a:cubicBezTo>
                    <a:pt x="11777" y="13078"/>
                    <a:pt x="11777" y="13087"/>
                    <a:pt x="11777" y="13087"/>
                  </a:cubicBezTo>
                  <a:cubicBezTo>
                    <a:pt x="11777" y="13087"/>
                    <a:pt x="11831" y="12980"/>
                    <a:pt x="12366" y="12552"/>
                  </a:cubicBezTo>
                  <a:cubicBezTo>
                    <a:pt x="12848" y="12070"/>
                    <a:pt x="13169" y="10250"/>
                    <a:pt x="13383" y="9019"/>
                  </a:cubicBezTo>
                  <a:cubicBezTo>
                    <a:pt x="13597" y="7841"/>
                    <a:pt x="14400" y="5807"/>
                    <a:pt x="14668" y="5004"/>
                  </a:cubicBezTo>
                  <a:cubicBezTo>
                    <a:pt x="14989" y="4201"/>
                    <a:pt x="14989" y="3612"/>
                    <a:pt x="14721" y="2916"/>
                  </a:cubicBezTo>
                  <a:cubicBezTo>
                    <a:pt x="14454" y="2220"/>
                    <a:pt x="14347" y="1631"/>
                    <a:pt x="14239" y="882"/>
                  </a:cubicBezTo>
                  <a:cubicBezTo>
                    <a:pt x="14162" y="301"/>
                    <a:pt x="13944" y="0"/>
                    <a:pt x="13830" y="0"/>
                  </a:cubicBezTo>
                  <a:cubicBezTo>
                    <a:pt x="13786" y="0"/>
                    <a:pt x="13758" y="44"/>
                    <a:pt x="13758" y="133"/>
                  </a:cubicBezTo>
                  <a:cubicBezTo>
                    <a:pt x="13758" y="400"/>
                    <a:pt x="13597" y="1631"/>
                    <a:pt x="13704" y="2381"/>
                  </a:cubicBezTo>
                  <a:cubicBezTo>
                    <a:pt x="13811" y="3077"/>
                    <a:pt x="14025" y="3184"/>
                    <a:pt x="14079" y="3559"/>
                  </a:cubicBezTo>
                  <a:cubicBezTo>
                    <a:pt x="14145" y="3725"/>
                    <a:pt x="14026" y="3890"/>
                    <a:pt x="13875" y="3890"/>
                  </a:cubicBezTo>
                  <a:cubicBezTo>
                    <a:pt x="13783" y="3890"/>
                    <a:pt x="13678" y="3828"/>
                    <a:pt x="13597" y="3666"/>
                  </a:cubicBezTo>
                  <a:cubicBezTo>
                    <a:pt x="13329" y="3237"/>
                    <a:pt x="12901" y="2863"/>
                    <a:pt x="12205" y="2648"/>
                  </a:cubicBezTo>
                  <a:cubicBezTo>
                    <a:pt x="11563" y="2381"/>
                    <a:pt x="11563" y="2381"/>
                    <a:pt x="10706" y="1578"/>
                  </a:cubicBezTo>
                  <a:cubicBezTo>
                    <a:pt x="10413" y="1284"/>
                    <a:pt x="10126" y="1173"/>
                    <a:pt x="9866" y="1173"/>
                  </a:cubicBezTo>
                  <a:cubicBezTo>
                    <a:pt x="9369" y="1173"/>
                    <a:pt x="8974" y="1582"/>
                    <a:pt x="8833" y="1899"/>
                  </a:cubicBezTo>
                  <a:cubicBezTo>
                    <a:pt x="8619" y="2381"/>
                    <a:pt x="8512" y="2863"/>
                    <a:pt x="8351" y="3559"/>
                  </a:cubicBezTo>
                  <a:cubicBezTo>
                    <a:pt x="8244" y="4254"/>
                    <a:pt x="8030" y="4415"/>
                    <a:pt x="7709" y="4522"/>
                  </a:cubicBezTo>
                  <a:lnTo>
                    <a:pt x="7495" y="4522"/>
                  </a:lnTo>
                  <a:cubicBezTo>
                    <a:pt x="7173" y="4415"/>
                    <a:pt x="6852" y="4308"/>
                    <a:pt x="6745" y="3612"/>
                  </a:cubicBezTo>
                  <a:cubicBezTo>
                    <a:pt x="6585" y="2863"/>
                    <a:pt x="6477" y="2327"/>
                    <a:pt x="6263" y="1846"/>
                  </a:cubicBezTo>
                  <a:cubicBezTo>
                    <a:pt x="6154" y="1555"/>
                    <a:pt x="5699" y="1115"/>
                    <a:pt x="5150" y="1115"/>
                  </a:cubicBezTo>
                  <a:cubicBezTo>
                    <a:pt x="4891" y="1115"/>
                    <a:pt x="4611" y="1213"/>
                    <a:pt x="4336" y="1471"/>
                  </a:cubicBezTo>
                  <a:cubicBezTo>
                    <a:pt x="3480" y="2274"/>
                    <a:pt x="3480" y="2274"/>
                    <a:pt x="2837" y="2541"/>
                  </a:cubicBezTo>
                  <a:cubicBezTo>
                    <a:pt x="2141" y="2809"/>
                    <a:pt x="1660" y="3130"/>
                    <a:pt x="1446" y="3612"/>
                  </a:cubicBezTo>
                  <a:cubicBezTo>
                    <a:pt x="1328" y="3800"/>
                    <a:pt x="1180" y="3885"/>
                    <a:pt x="1064" y="3885"/>
                  </a:cubicBezTo>
                  <a:cubicBezTo>
                    <a:pt x="916" y="3885"/>
                    <a:pt x="820" y="3745"/>
                    <a:pt x="910" y="3505"/>
                  </a:cubicBezTo>
                  <a:cubicBezTo>
                    <a:pt x="1017" y="3077"/>
                    <a:pt x="1231" y="3184"/>
                    <a:pt x="1231" y="2434"/>
                  </a:cubicBezTo>
                  <a:cubicBezTo>
                    <a:pt x="1285" y="1631"/>
                    <a:pt x="1338" y="400"/>
                    <a:pt x="1338" y="133"/>
                  </a:cubicBezTo>
                  <a:cubicBezTo>
                    <a:pt x="1338" y="44"/>
                    <a:pt x="1302" y="0"/>
                    <a:pt x="1246" y="0"/>
                  </a:cubicBezTo>
                  <a:close/>
                </a:path>
              </a:pathLst>
            </a:custGeom>
            <a:solidFill>
              <a:srgbClr val="EBF0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7" name="Google Shape;987;p22"/>
            <p:cNvSpPr/>
            <p:nvPr/>
          </p:nvSpPr>
          <p:spPr>
            <a:xfrm>
              <a:off x="3495500" y="881750"/>
              <a:ext cx="374725" cy="397975"/>
            </a:xfrm>
            <a:custGeom>
              <a:avLst/>
              <a:gdLst/>
              <a:ahLst/>
              <a:cxnLst/>
              <a:rect l="l" t="t" r="r" b="b"/>
              <a:pathLst>
                <a:path w="14989" h="15919" extrusionOk="0">
                  <a:moveTo>
                    <a:pt x="13823" y="0"/>
                  </a:moveTo>
                  <a:cubicBezTo>
                    <a:pt x="13783" y="0"/>
                    <a:pt x="13758" y="41"/>
                    <a:pt x="13758" y="125"/>
                  </a:cubicBezTo>
                  <a:cubicBezTo>
                    <a:pt x="13758" y="392"/>
                    <a:pt x="13597" y="1677"/>
                    <a:pt x="13704" y="2373"/>
                  </a:cubicBezTo>
                  <a:cubicBezTo>
                    <a:pt x="13811" y="3069"/>
                    <a:pt x="14025" y="3229"/>
                    <a:pt x="14132" y="3551"/>
                  </a:cubicBezTo>
                  <a:cubicBezTo>
                    <a:pt x="14166" y="3717"/>
                    <a:pt x="14034" y="3882"/>
                    <a:pt x="13878" y="3882"/>
                  </a:cubicBezTo>
                  <a:cubicBezTo>
                    <a:pt x="13783" y="3882"/>
                    <a:pt x="13678" y="3820"/>
                    <a:pt x="13597" y="3658"/>
                  </a:cubicBezTo>
                  <a:cubicBezTo>
                    <a:pt x="13329" y="3283"/>
                    <a:pt x="12848" y="2908"/>
                    <a:pt x="12205" y="2640"/>
                  </a:cubicBezTo>
                  <a:cubicBezTo>
                    <a:pt x="11563" y="2373"/>
                    <a:pt x="11509" y="2373"/>
                    <a:pt x="10653" y="1570"/>
                  </a:cubicBezTo>
                  <a:cubicBezTo>
                    <a:pt x="10359" y="1276"/>
                    <a:pt x="10078" y="1165"/>
                    <a:pt x="9827" y="1165"/>
                  </a:cubicBezTo>
                  <a:cubicBezTo>
                    <a:pt x="9346" y="1165"/>
                    <a:pt x="8974" y="1574"/>
                    <a:pt x="8833" y="1891"/>
                  </a:cubicBezTo>
                  <a:cubicBezTo>
                    <a:pt x="8672" y="2373"/>
                    <a:pt x="8512" y="2908"/>
                    <a:pt x="8351" y="3604"/>
                  </a:cubicBezTo>
                  <a:cubicBezTo>
                    <a:pt x="8244" y="4300"/>
                    <a:pt x="8030" y="4407"/>
                    <a:pt x="7709" y="4568"/>
                  </a:cubicBezTo>
                  <a:lnTo>
                    <a:pt x="7495" y="4514"/>
                  </a:lnTo>
                  <a:cubicBezTo>
                    <a:pt x="7173" y="4407"/>
                    <a:pt x="6852" y="4300"/>
                    <a:pt x="6745" y="3604"/>
                  </a:cubicBezTo>
                  <a:cubicBezTo>
                    <a:pt x="6585" y="2908"/>
                    <a:pt x="6477" y="2319"/>
                    <a:pt x="6263" y="1891"/>
                  </a:cubicBezTo>
                  <a:cubicBezTo>
                    <a:pt x="6117" y="1562"/>
                    <a:pt x="5672" y="1109"/>
                    <a:pt x="5132" y="1109"/>
                  </a:cubicBezTo>
                  <a:cubicBezTo>
                    <a:pt x="4881" y="1109"/>
                    <a:pt x="4608" y="1208"/>
                    <a:pt x="4336" y="1463"/>
                  </a:cubicBezTo>
                  <a:cubicBezTo>
                    <a:pt x="3480" y="2266"/>
                    <a:pt x="3480" y="2266"/>
                    <a:pt x="2837" y="2533"/>
                  </a:cubicBezTo>
                  <a:cubicBezTo>
                    <a:pt x="2141" y="2801"/>
                    <a:pt x="1660" y="3122"/>
                    <a:pt x="1446" y="3604"/>
                  </a:cubicBezTo>
                  <a:cubicBezTo>
                    <a:pt x="1352" y="3792"/>
                    <a:pt x="1206" y="3877"/>
                    <a:pt x="1086" y="3877"/>
                  </a:cubicBezTo>
                  <a:cubicBezTo>
                    <a:pt x="932" y="3877"/>
                    <a:pt x="820" y="3737"/>
                    <a:pt x="910" y="3497"/>
                  </a:cubicBezTo>
                  <a:cubicBezTo>
                    <a:pt x="1017" y="3069"/>
                    <a:pt x="1178" y="3176"/>
                    <a:pt x="1231" y="2426"/>
                  </a:cubicBezTo>
                  <a:cubicBezTo>
                    <a:pt x="1285" y="1677"/>
                    <a:pt x="1285" y="392"/>
                    <a:pt x="1285" y="125"/>
                  </a:cubicBezTo>
                  <a:cubicBezTo>
                    <a:pt x="1285" y="57"/>
                    <a:pt x="1257" y="23"/>
                    <a:pt x="1216" y="23"/>
                  </a:cubicBezTo>
                  <a:cubicBezTo>
                    <a:pt x="1092" y="23"/>
                    <a:pt x="843" y="314"/>
                    <a:pt x="803" y="874"/>
                  </a:cubicBezTo>
                  <a:cubicBezTo>
                    <a:pt x="696" y="1623"/>
                    <a:pt x="535" y="2159"/>
                    <a:pt x="268" y="2855"/>
                  </a:cubicBezTo>
                  <a:cubicBezTo>
                    <a:pt x="0" y="3551"/>
                    <a:pt x="54" y="4193"/>
                    <a:pt x="375" y="4996"/>
                  </a:cubicBezTo>
                  <a:cubicBezTo>
                    <a:pt x="696" y="5745"/>
                    <a:pt x="1499" y="7833"/>
                    <a:pt x="1713" y="9011"/>
                  </a:cubicBezTo>
                  <a:cubicBezTo>
                    <a:pt x="1874" y="10242"/>
                    <a:pt x="2195" y="12008"/>
                    <a:pt x="2730" y="12490"/>
                  </a:cubicBezTo>
                  <a:cubicBezTo>
                    <a:pt x="3212" y="12972"/>
                    <a:pt x="3319" y="13079"/>
                    <a:pt x="3319" y="13079"/>
                  </a:cubicBezTo>
                  <a:cubicBezTo>
                    <a:pt x="3319" y="13105"/>
                    <a:pt x="3319" y="13201"/>
                    <a:pt x="3319" y="13507"/>
                  </a:cubicBezTo>
                  <a:cubicBezTo>
                    <a:pt x="3373" y="14043"/>
                    <a:pt x="3640" y="14578"/>
                    <a:pt x="3801" y="14792"/>
                  </a:cubicBezTo>
                  <a:cubicBezTo>
                    <a:pt x="3957" y="15000"/>
                    <a:pt x="5224" y="15865"/>
                    <a:pt x="7309" y="15865"/>
                  </a:cubicBezTo>
                  <a:cubicBezTo>
                    <a:pt x="7370" y="15865"/>
                    <a:pt x="7432" y="15864"/>
                    <a:pt x="7495" y="15863"/>
                  </a:cubicBezTo>
                  <a:lnTo>
                    <a:pt x="7602" y="15916"/>
                  </a:lnTo>
                  <a:cubicBezTo>
                    <a:pt x="7663" y="15918"/>
                    <a:pt x="7723" y="15918"/>
                    <a:pt x="7783" y="15918"/>
                  </a:cubicBezTo>
                  <a:cubicBezTo>
                    <a:pt x="9818" y="15918"/>
                    <a:pt x="11086" y="15054"/>
                    <a:pt x="11242" y="14846"/>
                  </a:cubicBezTo>
                  <a:cubicBezTo>
                    <a:pt x="11456" y="14578"/>
                    <a:pt x="11724" y="14043"/>
                    <a:pt x="11724" y="13507"/>
                  </a:cubicBezTo>
                  <a:cubicBezTo>
                    <a:pt x="11762" y="13125"/>
                    <a:pt x="11773" y="13070"/>
                    <a:pt x="11776" y="13070"/>
                  </a:cubicBezTo>
                  <a:cubicBezTo>
                    <a:pt x="11777" y="13070"/>
                    <a:pt x="11777" y="13079"/>
                    <a:pt x="11777" y="13079"/>
                  </a:cubicBezTo>
                  <a:cubicBezTo>
                    <a:pt x="11777" y="13079"/>
                    <a:pt x="11831" y="12972"/>
                    <a:pt x="12366" y="12490"/>
                  </a:cubicBezTo>
                  <a:cubicBezTo>
                    <a:pt x="12848" y="12062"/>
                    <a:pt x="13169" y="10242"/>
                    <a:pt x="13383" y="9011"/>
                  </a:cubicBezTo>
                  <a:cubicBezTo>
                    <a:pt x="13597" y="7833"/>
                    <a:pt x="14400" y="5799"/>
                    <a:pt x="14668" y="4996"/>
                  </a:cubicBezTo>
                  <a:cubicBezTo>
                    <a:pt x="14989" y="4193"/>
                    <a:pt x="14989" y="3604"/>
                    <a:pt x="14721" y="2908"/>
                  </a:cubicBezTo>
                  <a:cubicBezTo>
                    <a:pt x="14454" y="2212"/>
                    <a:pt x="14347" y="1623"/>
                    <a:pt x="14239" y="874"/>
                  </a:cubicBezTo>
                  <a:cubicBezTo>
                    <a:pt x="14160" y="320"/>
                    <a:pt x="13935" y="0"/>
                    <a:pt x="13823" y="0"/>
                  </a:cubicBezTo>
                  <a:close/>
                </a:path>
              </a:pathLst>
            </a:custGeom>
            <a:solidFill>
              <a:srgbClr val="EAEFF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8" name="Google Shape;988;p22"/>
            <p:cNvSpPr/>
            <p:nvPr/>
          </p:nvSpPr>
          <p:spPr>
            <a:xfrm>
              <a:off x="3495500" y="882325"/>
              <a:ext cx="374725" cy="396200"/>
            </a:xfrm>
            <a:custGeom>
              <a:avLst/>
              <a:gdLst/>
              <a:ahLst/>
              <a:cxnLst/>
              <a:rect l="l" t="t" r="r" b="b"/>
              <a:pathLst>
                <a:path w="14989" h="15848" extrusionOk="0">
                  <a:moveTo>
                    <a:pt x="1223" y="0"/>
                  </a:moveTo>
                  <a:cubicBezTo>
                    <a:pt x="1112" y="0"/>
                    <a:pt x="883" y="291"/>
                    <a:pt x="803" y="851"/>
                  </a:cubicBezTo>
                  <a:cubicBezTo>
                    <a:pt x="696" y="1600"/>
                    <a:pt x="535" y="2136"/>
                    <a:pt x="268" y="2832"/>
                  </a:cubicBezTo>
                  <a:cubicBezTo>
                    <a:pt x="0" y="3528"/>
                    <a:pt x="107" y="4170"/>
                    <a:pt x="375" y="4973"/>
                  </a:cubicBezTo>
                  <a:cubicBezTo>
                    <a:pt x="696" y="5722"/>
                    <a:pt x="1499" y="7810"/>
                    <a:pt x="1713" y="8988"/>
                  </a:cubicBezTo>
                  <a:cubicBezTo>
                    <a:pt x="1874" y="10219"/>
                    <a:pt x="2195" y="11985"/>
                    <a:pt x="2730" y="12467"/>
                  </a:cubicBezTo>
                  <a:cubicBezTo>
                    <a:pt x="3212" y="12949"/>
                    <a:pt x="3319" y="13056"/>
                    <a:pt x="3319" y="13056"/>
                  </a:cubicBezTo>
                  <a:cubicBezTo>
                    <a:pt x="3319" y="13082"/>
                    <a:pt x="3319" y="13178"/>
                    <a:pt x="3319" y="13484"/>
                  </a:cubicBezTo>
                  <a:cubicBezTo>
                    <a:pt x="3373" y="14020"/>
                    <a:pt x="3640" y="14555"/>
                    <a:pt x="3801" y="14769"/>
                  </a:cubicBezTo>
                  <a:cubicBezTo>
                    <a:pt x="4009" y="14977"/>
                    <a:pt x="5227" y="15842"/>
                    <a:pt x="7309" y="15842"/>
                  </a:cubicBezTo>
                  <a:cubicBezTo>
                    <a:pt x="7370" y="15842"/>
                    <a:pt x="7432" y="15841"/>
                    <a:pt x="7495" y="15840"/>
                  </a:cubicBezTo>
                  <a:lnTo>
                    <a:pt x="7602" y="15840"/>
                  </a:lnTo>
                  <a:cubicBezTo>
                    <a:pt x="7714" y="15845"/>
                    <a:pt x="7823" y="15848"/>
                    <a:pt x="7931" y="15848"/>
                  </a:cubicBezTo>
                  <a:cubicBezTo>
                    <a:pt x="9880" y="15848"/>
                    <a:pt x="11090" y="14972"/>
                    <a:pt x="11242" y="14769"/>
                  </a:cubicBezTo>
                  <a:cubicBezTo>
                    <a:pt x="11402" y="14555"/>
                    <a:pt x="11724" y="14020"/>
                    <a:pt x="11724" y="13484"/>
                  </a:cubicBezTo>
                  <a:cubicBezTo>
                    <a:pt x="11762" y="13102"/>
                    <a:pt x="11773" y="13047"/>
                    <a:pt x="11776" y="13047"/>
                  </a:cubicBezTo>
                  <a:cubicBezTo>
                    <a:pt x="11777" y="13047"/>
                    <a:pt x="11777" y="13056"/>
                    <a:pt x="11777" y="13056"/>
                  </a:cubicBezTo>
                  <a:cubicBezTo>
                    <a:pt x="11777" y="13056"/>
                    <a:pt x="11831" y="12949"/>
                    <a:pt x="12366" y="12467"/>
                  </a:cubicBezTo>
                  <a:cubicBezTo>
                    <a:pt x="12848" y="11985"/>
                    <a:pt x="13169" y="10219"/>
                    <a:pt x="13383" y="8988"/>
                  </a:cubicBezTo>
                  <a:cubicBezTo>
                    <a:pt x="13597" y="7810"/>
                    <a:pt x="14347" y="5776"/>
                    <a:pt x="14668" y="4973"/>
                  </a:cubicBezTo>
                  <a:cubicBezTo>
                    <a:pt x="14989" y="4170"/>
                    <a:pt x="14989" y="3581"/>
                    <a:pt x="14721" y="2885"/>
                  </a:cubicBezTo>
                  <a:cubicBezTo>
                    <a:pt x="14454" y="2189"/>
                    <a:pt x="14293" y="1600"/>
                    <a:pt x="14239" y="851"/>
                  </a:cubicBezTo>
                  <a:cubicBezTo>
                    <a:pt x="14160" y="291"/>
                    <a:pt x="13930" y="0"/>
                    <a:pt x="13819" y="0"/>
                  </a:cubicBezTo>
                  <a:cubicBezTo>
                    <a:pt x="13782" y="0"/>
                    <a:pt x="13758" y="34"/>
                    <a:pt x="13758" y="102"/>
                  </a:cubicBezTo>
                  <a:cubicBezTo>
                    <a:pt x="13758" y="369"/>
                    <a:pt x="13597" y="1654"/>
                    <a:pt x="13704" y="2350"/>
                  </a:cubicBezTo>
                  <a:cubicBezTo>
                    <a:pt x="13811" y="3046"/>
                    <a:pt x="14025" y="3206"/>
                    <a:pt x="14132" y="3528"/>
                  </a:cubicBezTo>
                  <a:cubicBezTo>
                    <a:pt x="14167" y="3700"/>
                    <a:pt x="14023" y="3873"/>
                    <a:pt x="13859" y="3873"/>
                  </a:cubicBezTo>
                  <a:cubicBezTo>
                    <a:pt x="13769" y="3873"/>
                    <a:pt x="13673" y="3821"/>
                    <a:pt x="13597" y="3688"/>
                  </a:cubicBezTo>
                  <a:cubicBezTo>
                    <a:pt x="13329" y="3260"/>
                    <a:pt x="12848" y="2885"/>
                    <a:pt x="12205" y="2617"/>
                  </a:cubicBezTo>
                  <a:cubicBezTo>
                    <a:pt x="11563" y="2350"/>
                    <a:pt x="11509" y="2350"/>
                    <a:pt x="10653" y="1547"/>
                  </a:cubicBezTo>
                  <a:cubicBezTo>
                    <a:pt x="10359" y="1271"/>
                    <a:pt x="10078" y="1166"/>
                    <a:pt x="9828" y="1166"/>
                  </a:cubicBezTo>
                  <a:cubicBezTo>
                    <a:pt x="9351" y="1166"/>
                    <a:pt x="8992" y="1552"/>
                    <a:pt x="8886" y="1868"/>
                  </a:cubicBezTo>
                  <a:cubicBezTo>
                    <a:pt x="8672" y="2350"/>
                    <a:pt x="8512" y="2885"/>
                    <a:pt x="8405" y="3581"/>
                  </a:cubicBezTo>
                  <a:cubicBezTo>
                    <a:pt x="8244" y="4277"/>
                    <a:pt x="8030" y="4384"/>
                    <a:pt x="7709" y="4545"/>
                  </a:cubicBezTo>
                  <a:lnTo>
                    <a:pt x="7495" y="4545"/>
                  </a:lnTo>
                  <a:cubicBezTo>
                    <a:pt x="7173" y="4384"/>
                    <a:pt x="6852" y="4277"/>
                    <a:pt x="6745" y="3581"/>
                  </a:cubicBezTo>
                  <a:cubicBezTo>
                    <a:pt x="6585" y="2885"/>
                    <a:pt x="6477" y="2350"/>
                    <a:pt x="6263" y="1868"/>
                  </a:cubicBezTo>
                  <a:cubicBezTo>
                    <a:pt x="6117" y="1539"/>
                    <a:pt x="5697" y="1086"/>
                    <a:pt x="5173" y="1086"/>
                  </a:cubicBezTo>
                  <a:cubicBezTo>
                    <a:pt x="4929" y="1086"/>
                    <a:pt x="4662" y="1185"/>
                    <a:pt x="4390" y="1440"/>
                  </a:cubicBezTo>
                  <a:cubicBezTo>
                    <a:pt x="3533" y="2296"/>
                    <a:pt x="3480" y="2296"/>
                    <a:pt x="2837" y="2510"/>
                  </a:cubicBezTo>
                  <a:cubicBezTo>
                    <a:pt x="2195" y="2778"/>
                    <a:pt x="1713" y="3099"/>
                    <a:pt x="1446" y="3581"/>
                  </a:cubicBezTo>
                  <a:cubicBezTo>
                    <a:pt x="1352" y="3769"/>
                    <a:pt x="1206" y="3854"/>
                    <a:pt x="1082" y="3854"/>
                  </a:cubicBezTo>
                  <a:cubicBezTo>
                    <a:pt x="922" y="3854"/>
                    <a:pt x="797" y="3714"/>
                    <a:pt x="857" y="3474"/>
                  </a:cubicBezTo>
                  <a:cubicBezTo>
                    <a:pt x="1017" y="3099"/>
                    <a:pt x="1178" y="3153"/>
                    <a:pt x="1231" y="2403"/>
                  </a:cubicBezTo>
                  <a:cubicBezTo>
                    <a:pt x="1231" y="1654"/>
                    <a:pt x="1285" y="369"/>
                    <a:pt x="1285" y="102"/>
                  </a:cubicBezTo>
                  <a:cubicBezTo>
                    <a:pt x="1285" y="34"/>
                    <a:pt x="1261" y="0"/>
                    <a:pt x="1223" y="0"/>
                  </a:cubicBezTo>
                  <a:close/>
                </a:path>
              </a:pathLst>
            </a:custGeom>
            <a:solidFill>
              <a:srgbClr val="E9EE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9" name="Google Shape;989;p22"/>
            <p:cNvSpPr/>
            <p:nvPr/>
          </p:nvSpPr>
          <p:spPr>
            <a:xfrm>
              <a:off x="3495500" y="882325"/>
              <a:ext cx="374725" cy="396050"/>
            </a:xfrm>
            <a:custGeom>
              <a:avLst/>
              <a:gdLst/>
              <a:ahLst/>
              <a:cxnLst/>
              <a:rect l="l" t="t" r="r" b="b"/>
              <a:pathLst>
                <a:path w="14989" h="15842" extrusionOk="0">
                  <a:moveTo>
                    <a:pt x="1223" y="0"/>
                  </a:moveTo>
                  <a:cubicBezTo>
                    <a:pt x="1112" y="0"/>
                    <a:pt x="883" y="291"/>
                    <a:pt x="803" y="851"/>
                  </a:cubicBezTo>
                  <a:cubicBezTo>
                    <a:pt x="696" y="1600"/>
                    <a:pt x="535" y="2136"/>
                    <a:pt x="268" y="2832"/>
                  </a:cubicBezTo>
                  <a:cubicBezTo>
                    <a:pt x="0" y="3528"/>
                    <a:pt x="107" y="4170"/>
                    <a:pt x="428" y="4973"/>
                  </a:cubicBezTo>
                  <a:cubicBezTo>
                    <a:pt x="696" y="5722"/>
                    <a:pt x="1499" y="7810"/>
                    <a:pt x="1713" y="8988"/>
                  </a:cubicBezTo>
                  <a:cubicBezTo>
                    <a:pt x="1927" y="10165"/>
                    <a:pt x="2195" y="11985"/>
                    <a:pt x="2730" y="12467"/>
                  </a:cubicBezTo>
                  <a:cubicBezTo>
                    <a:pt x="3266" y="12949"/>
                    <a:pt x="3319" y="13056"/>
                    <a:pt x="3319" y="13056"/>
                  </a:cubicBezTo>
                  <a:cubicBezTo>
                    <a:pt x="3319" y="13056"/>
                    <a:pt x="3319" y="13047"/>
                    <a:pt x="3320" y="13047"/>
                  </a:cubicBezTo>
                  <a:cubicBezTo>
                    <a:pt x="3323" y="13047"/>
                    <a:pt x="3334" y="13102"/>
                    <a:pt x="3373" y="13484"/>
                  </a:cubicBezTo>
                  <a:cubicBezTo>
                    <a:pt x="3373" y="14020"/>
                    <a:pt x="3640" y="14555"/>
                    <a:pt x="3801" y="14769"/>
                  </a:cubicBezTo>
                  <a:cubicBezTo>
                    <a:pt x="4009" y="14977"/>
                    <a:pt x="5227" y="15842"/>
                    <a:pt x="7309" y="15842"/>
                  </a:cubicBezTo>
                  <a:cubicBezTo>
                    <a:pt x="7370" y="15842"/>
                    <a:pt x="7432" y="15841"/>
                    <a:pt x="7495" y="15840"/>
                  </a:cubicBezTo>
                  <a:lnTo>
                    <a:pt x="7602" y="15840"/>
                  </a:lnTo>
                  <a:cubicBezTo>
                    <a:pt x="7663" y="15841"/>
                    <a:pt x="7723" y="15842"/>
                    <a:pt x="7783" y="15842"/>
                  </a:cubicBezTo>
                  <a:cubicBezTo>
                    <a:pt x="9818" y="15842"/>
                    <a:pt x="11086" y="14977"/>
                    <a:pt x="11242" y="14769"/>
                  </a:cubicBezTo>
                  <a:cubicBezTo>
                    <a:pt x="11402" y="14555"/>
                    <a:pt x="11724" y="14020"/>
                    <a:pt x="11724" y="13484"/>
                  </a:cubicBezTo>
                  <a:cubicBezTo>
                    <a:pt x="11762" y="13102"/>
                    <a:pt x="11773" y="13047"/>
                    <a:pt x="11776" y="13047"/>
                  </a:cubicBezTo>
                  <a:cubicBezTo>
                    <a:pt x="11777" y="13047"/>
                    <a:pt x="11777" y="13056"/>
                    <a:pt x="11777" y="13056"/>
                  </a:cubicBezTo>
                  <a:cubicBezTo>
                    <a:pt x="11777" y="13056"/>
                    <a:pt x="11831" y="12949"/>
                    <a:pt x="12366" y="12467"/>
                  </a:cubicBezTo>
                  <a:cubicBezTo>
                    <a:pt x="12848" y="11985"/>
                    <a:pt x="13169" y="10219"/>
                    <a:pt x="13383" y="8988"/>
                  </a:cubicBezTo>
                  <a:cubicBezTo>
                    <a:pt x="13597" y="7810"/>
                    <a:pt x="14347" y="5776"/>
                    <a:pt x="14668" y="4973"/>
                  </a:cubicBezTo>
                  <a:cubicBezTo>
                    <a:pt x="14989" y="4170"/>
                    <a:pt x="14989" y="3581"/>
                    <a:pt x="14721" y="2885"/>
                  </a:cubicBezTo>
                  <a:cubicBezTo>
                    <a:pt x="14454" y="2189"/>
                    <a:pt x="14293" y="1600"/>
                    <a:pt x="14239" y="851"/>
                  </a:cubicBezTo>
                  <a:cubicBezTo>
                    <a:pt x="14160" y="291"/>
                    <a:pt x="13930" y="0"/>
                    <a:pt x="13819" y="0"/>
                  </a:cubicBezTo>
                  <a:cubicBezTo>
                    <a:pt x="13782" y="0"/>
                    <a:pt x="13758" y="34"/>
                    <a:pt x="13758" y="102"/>
                  </a:cubicBezTo>
                  <a:cubicBezTo>
                    <a:pt x="13758" y="369"/>
                    <a:pt x="13597" y="1654"/>
                    <a:pt x="13704" y="2350"/>
                  </a:cubicBezTo>
                  <a:cubicBezTo>
                    <a:pt x="13811" y="3046"/>
                    <a:pt x="14025" y="3206"/>
                    <a:pt x="14132" y="3528"/>
                  </a:cubicBezTo>
                  <a:cubicBezTo>
                    <a:pt x="14167" y="3700"/>
                    <a:pt x="14023" y="3873"/>
                    <a:pt x="13845" y="3873"/>
                  </a:cubicBezTo>
                  <a:cubicBezTo>
                    <a:pt x="13747" y="3873"/>
                    <a:pt x="13638" y="3821"/>
                    <a:pt x="13544" y="3688"/>
                  </a:cubicBezTo>
                  <a:cubicBezTo>
                    <a:pt x="13276" y="3260"/>
                    <a:pt x="12848" y="2885"/>
                    <a:pt x="12205" y="2617"/>
                  </a:cubicBezTo>
                  <a:cubicBezTo>
                    <a:pt x="11563" y="2350"/>
                    <a:pt x="11509" y="2350"/>
                    <a:pt x="10653" y="1547"/>
                  </a:cubicBezTo>
                  <a:cubicBezTo>
                    <a:pt x="10367" y="1279"/>
                    <a:pt x="10100" y="1178"/>
                    <a:pt x="9862" y="1178"/>
                  </a:cubicBezTo>
                  <a:cubicBezTo>
                    <a:pt x="9386" y="1178"/>
                    <a:pt x="9029" y="1583"/>
                    <a:pt x="8886" y="1868"/>
                  </a:cubicBezTo>
                  <a:cubicBezTo>
                    <a:pt x="8672" y="2350"/>
                    <a:pt x="8512" y="2885"/>
                    <a:pt x="8405" y="3581"/>
                  </a:cubicBezTo>
                  <a:cubicBezTo>
                    <a:pt x="8244" y="4277"/>
                    <a:pt x="8030" y="4438"/>
                    <a:pt x="7709" y="4545"/>
                  </a:cubicBezTo>
                  <a:lnTo>
                    <a:pt x="7495" y="4545"/>
                  </a:lnTo>
                  <a:cubicBezTo>
                    <a:pt x="7173" y="4384"/>
                    <a:pt x="6852" y="4277"/>
                    <a:pt x="6745" y="3581"/>
                  </a:cubicBezTo>
                  <a:cubicBezTo>
                    <a:pt x="6585" y="2885"/>
                    <a:pt x="6477" y="2350"/>
                    <a:pt x="6263" y="1868"/>
                  </a:cubicBezTo>
                  <a:cubicBezTo>
                    <a:pt x="6117" y="1539"/>
                    <a:pt x="5697" y="1086"/>
                    <a:pt x="5173" y="1086"/>
                  </a:cubicBezTo>
                  <a:cubicBezTo>
                    <a:pt x="4929" y="1086"/>
                    <a:pt x="4662" y="1185"/>
                    <a:pt x="4390" y="1440"/>
                  </a:cubicBezTo>
                  <a:cubicBezTo>
                    <a:pt x="3533" y="2296"/>
                    <a:pt x="3480" y="2296"/>
                    <a:pt x="2837" y="2510"/>
                  </a:cubicBezTo>
                  <a:cubicBezTo>
                    <a:pt x="2195" y="2778"/>
                    <a:pt x="1713" y="3153"/>
                    <a:pt x="1446" y="3581"/>
                  </a:cubicBezTo>
                  <a:cubicBezTo>
                    <a:pt x="1352" y="3769"/>
                    <a:pt x="1206" y="3854"/>
                    <a:pt x="1082" y="3854"/>
                  </a:cubicBezTo>
                  <a:cubicBezTo>
                    <a:pt x="922" y="3854"/>
                    <a:pt x="797" y="3714"/>
                    <a:pt x="857" y="3474"/>
                  </a:cubicBezTo>
                  <a:cubicBezTo>
                    <a:pt x="1017" y="3099"/>
                    <a:pt x="1178" y="3153"/>
                    <a:pt x="1231" y="2403"/>
                  </a:cubicBezTo>
                  <a:cubicBezTo>
                    <a:pt x="1231" y="1654"/>
                    <a:pt x="1285" y="423"/>
                    <a:pt x="1285" y="102"/>
                  </a:cubicBezTo>
                  <a:cubicBezTo>
                    <a:pt x="1285" y="34"/>
                    <a:pt x="1261" y="0"/>
                    <a:pt x="1223" y="0"/>
                  </a:cubicBezTo>
                  <a:close/>
                </a:path>
              </a:pathLst>
            </a:custGeom>
            <a:solidFill>
              <a:srgbClr val="E8EE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0" name="Google Shape;990;p22"/>
            <p:cNvSpPr/>
            <p:nvPr/>
          </p:nvSpPr>
          <p:spPr>
            <a:xfrm>
              <a:off x="3495500" y="882325"/>
              <a:ext cx="374725" cy="396050"/>
            </a:xfrm>
            <a:custGeom>
              <a:avLst/>
              <a:gdLst/>
              <a:ahLst/>
              <a:cxnLst/>
              <a:rect l="l" t="t" r="r" b="b"/>
              <a:pathLst>
                <a:path w="14989" h="15842" extrusionOk="0">
                  <a:moveTo>
                    <a:pt x="1223" y="0"/>
                  </a:moveTo>
                  <a:cubicBezTo>
                    <a:pt x="1112" y="0"/>
                    <a:pt x="883" y="291"/>
                    <a:pt x="803" y="851"/>
                  </a:cubicBezTo>
                  <a:cubicBezTo>
                    <a:pt x="696" y="1600"/>
                    <a:pt x="535" y="2136"/>
                    <a:pt x="268" y="2832"/>
                  </a:cubicBezTo>
                  <a:cubicBezTo>
                    <a:pt x="0" y="3528"/>
                    <a:pt x="107" y="4170"/>
                    <a:pt x="428" y="4973"/>
                  </a:cubicBezTo>
                  <a:cubicBezTo>
                    <a:pt x="696" y="5722"/>
                    <a:pt x="1499" y="7810"/>
                    <a:pt x="1713" y="8988"/>
                  </a:cubicBezTo>
                  <a:cubicBezTo>
                    <a:pt x="1927" y="10165"/>
                    <a:pt x="2248" y="11985"/>
                    <a:pt x="2730" y="12467"/>
                  </a:cubicBezTo>
                  <a:cubicBezTo>
                    <a:pt x="3266" y="12949"/>
                    <a:pt x="3319" y="13003"/>
                    <a:pt x="3319" y="13003"/>
                  </a:cubicBezTo>
                  <a:cubicBezTo>
                    <a:pt x="3319" y="13003"/>
                    <a:pt x="3319" y="13001"/>
                    <a:pt x="3319" y="13001"/>
                  </a:cubicBezTo>
                  <a:cubicBezTo>
                    <a:pt x="3321" y="13001"/>
                    <a:pt x="3328" y="13038"/>
                    <a:pt x="3373" y="13484"/>
                  </a:cubicBezTo>
                  <a:cubicBezTo>
                    <a:pt x="3373" y="14020"/>
                    <a:pt x="3640" y="14555"/>
                    <a:pt x="3854" y="14769"/>
                  </a:cubicBezTo>
                  <a:cubicBezTo>
                    <a:pt x="4010" y="14977"/>
                    <a:pt x="5227" y="15842"/>
                    <a:pt x="7309" y="15842"/>
                  </a:cubicBezTo>
                  <a:cubicBezTo>
                    <a:pt x="7370" y="15842"/>
                    <a:pt x="7432" y="15841"/>
                    <a:pt x="7495" y="15840"/>
                  </a:cubicBezTo>
                  <a:lnTo>
                    <a:pt x="7602" y="15840"/>
                  </a:lnTo>
                  <a:cubicBezTo>
                    <a:pt x="7663" y="15841"/>
                    <a:pt x="7723" y="15842"/>
                    <a:pt x="7783" y="15842"/>
                  </a:cubicBezTo>
                  <a:cubicBezTo>
                    <a:pt x="9818" y="15842"/>
                    <a:pt x="11086" y="14977"/>
                    <a:pt x="11242" y="14769"/>
                  </a:cubicBezTo>
                  <a:cubicBezTo>
                    <a:pt x="11402" y="14555"/>
                    <a:pt x="11670" y="14020"/>
                    <a:pt x="11724" y="13484"/>
                  </a:cubicBezTo>
                  <a:cubicBezTo>
                    <a:pt x="11762" y="13102"/>
                    <a:pt x="11773" y="13047"/>
                    <a:pt x="11776" y="13047"/>
                  </a:cubicBezTo>
                  <a:cubicBezTo>
                    <a:pt x="11777" y="13047"/>
                    <a:pt x="11777" y="13056"/>
                    <a:pt x="11777" y="13056"/>
                  </a:cubicBezTo>
                  <a:cubicBezTo>
                    <a:pt x="11777" y="13056"/>
                    <a:pt x="11831" y="12949"/>
                    <a:pt x="12366" y="12467"/>
                  </a:cubicBezTo>
                  <a:cubicBezTo>
                    <a:pt x="12848" y="11985"/>
                    <a:pt x="13169" y="10219"/>
                    <a:pt x="13383" y="8988"/>
                  </a:cubicBezTo>
                  <a:cubicBezTo>
                    <a:pt x="13597" y="7810"/>
                    <a:pt x="14347" y="5776"/>
                    <a:pt x="14668" y="4973"/>
                  </a:cubicBezTo>
                  <a:cubicBezTo>
                    <a:pt x="14989" y="4170"/>
                    <a:pt x="14989" y="3581"/>
                    <a:pt x="14721" y="2885"/>
                  </a:cubicBezTo>
                  <a:cubicBezTo>
                    <a:pt x="14454" y="2189"/>
                    <a:pt x="14293" y="1600"/>
                    <a:pt x="14186" y="851"/>
                  </a:cubicBezTo>
                  <a:cubicBezTo>
                    <a:pt x="14106" y="291"/>
                    <a:pt x="13907" y="0"/>
                    <a:pt x="13811" y="0"/>
                  </a:cubicBezTo>
                  <a:cubicBezTo>
                    <a:pt x="13778" y="0"/>
                    <a:pt x="13758" y="34"/>
                    <a:pt x="13758" y="102"/>
                  </a:cubicBezTo>
                  <a:cubicBezTo>
                    <a:pt x="13758" y="423"/>
                    <a:pt x="13597" y="1654"/>
                    <a:pt x="13704" y="2403"/>
                  </a:cubicBezTo>
                  <a:cubicBezTo>
                    <a:pt x="13811" y="3046"/>
                    <a:pt x="14079" y="3206"/>
                    <a:pt x="14132" y="3528"/>
                  </a:cubicBezTo>
                  <a:cubicBezTo>
                    <a:pt x="14166" y="3728"/>
                    <a:pt x="14032" y="3887"/>
                    <a:pt x="13862" y="3887"/>
                  </a:cubicBezTo>
                  <a:cubicBezTo>
                    <a:pt x="13760" y="3887"/>
                    <a:pt x="13644" y="3829"/>
                    <a:pt x="13544" y="3688"/>
                  </a:cubicBezTo>
                  <a:cubicBezTo>
                    <a:pt x="13276" y="3260"/>
                    <a:pt x="12848" y="2885"/>
                    <a:pt x="12205" y="2617"/>
                  </a:cubicBezTo>
                  <a:cubicBezTo>
                    <a:pt x="11563" y="2403"/>
                    <a:pt x="11509" y="2403"/>
                    <a:pt x="10653" y="1547"/>
                  </a:cubicBezTo>
                  <a:cubicBezTo>
                    <a:pt x="10370" y="1282"/>
                    <a:pt x="10105" y="1180"/>
                    <a:pt x="9869" y="1180"/>
                  </a:cubicBezTo>
                  <a:cubicBezTo>
                    <a:pt x="9389" y="1180"/>
                    <a:pt x="9030" y="1599"/>
                    <a:pt x="8886" y="1922"/>
                  </a:cubicBezTo>
                  <a:cubicBezTo>
                    <a:pt x="8672" y="2350"/>
                    <a:pt x="8565" y="2885"/>
                    <a:pt x="8405" y="3581"/>
                  </a:cubicBezTo>
                  <a:cubicBezTo>
                    <a:pt x="8244" y="4277"/>
                    <a:pt x="8030" y="4438"/>
                    <a:pt x="7709" y="4545"/>
                  </a:cubicBezTo>
                  <a:lnTo>
                    <a:pt x="7495" y="4545"/>
                  </a:lnTo>
                  <a:cubicBezTo>
                    <a:pt x="7173" y="4438"/>
                    <a:pt x="6852" y="4277"/>
                    <a:pt x="6692" y="3581"/>
                  </a:cubicBezTo>
                  <a:cubicBezTo>
                    <a:pt x="6585" y="2885"/>
                    <a:pt x="6477" y="2350"/>
                    <a:pt x="6263" y="1868"/>
                  </a:cubicBezTo>
                  <a:cubicBezTo>
                    <a:pt x="6117" y="1539"/>
                    <a:pt x="5697" y="1086"/>
                    <a:pt x="5173" y="1086"/>
                  </a:cubicBezTo>
                  <a:cubicBezTo>
                    <a:pt x="4929" y="1086"/>
                    <a:pt x="4662" y="1185"/>
                    <a:pt x="4390" y="1440"/>
                  </a:cubicBezTo>
                  <a:cubicBezTo>
                    <a:pt x="3533" y="2296"/>
                    <a:pt x="3480" y="2296"/>
                    <a:pt x="2837" y="2510"/>
                  </a:cubicBezTo>
                  <a:cubicBezTo>
                    <a:pt x="2195" y="2778"/>
                    <a:pt x="1713" y="3153"/>
                    <a:pt x="1446" y="3581"/>
                  </a:cubicBezTo>
                  <a:cubicBezTo>
                    <a:pt x="1352" y="3769"/>
                    <a:pt x="1206" y="3854"/>
                    <a:pt x="1082" y="3854"/>
                  </a:cubicBezTo>
                  <a:cubicBezTo>
                    <a:pt x="922" y="3854"/>
                    <a:pt x="797" y="3714"/>
                    <a:pt x="857" y="3474"/>
                  </a:cubicBezTo>
                  <a:cubicBezTo>
                    <a:pt x="1017" y="3099"/>
                    <a:pt x="1178" y="3153"/>
                    <a:pt x="1178" y="2403"/>
                  </a:cubicBezTo>
                  <a:cubicBezTo>
                    <a:pt x="1231" y="1654"/>
                    <a:pt x="1285" y="423"/>
                    <a:pt x="1285" y="102"/>
                  </a:cubicBezTo>
                  <a:cubicBezTo>
                    <a:pt x="1285" y="34"/>
                    <a:pt x="1261" y="0"/>
                    <a:pt x="1223" y="0"/>
                  </a:cubicBezTo>
                  <a:close/>
                </a:path>
              </a:pathLst>
            </a:custGeom>
            <a:solidFill>
              <a:srgbClr val="E7ED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1" name="Google Shape;991;p22"/>
            <p:cNvSpPr/>
            <p:nvPr/>
          </p:nvSpPr>
          <p:spPr>
            <a:xfrm>
              <a:off x="3495500" y="882325"/>
              <a:ext cx="374725" cy="396050"/>
            </a:xfrm>
            <a:custGeom>
              <a:avLst/>
              <a:gdLst/>
              <a:ahLst/>
              <a:cxnLst/>
              <a:rect l="l" t="t" r="r" b="b"/>
              <a:pathLst>
                <a:path w="14989" h="15842" extrusionOk="0">
                  <a:moveTo>
                    <a:pt x="13811" y="0"/>
                  </a:moveTo>
                  <a:cubicBezTo>
                    <a:pt x="13778" y="0"/>
                    <a:pt x="13758" y="34"/>
                    <a:pt x="13758" y="102"/>
                  </a:cubicBezTo>
                  <a:cubicBezTo>
                    <a:pt x="13758" y="423"/>
                    <a:pt x="13597" y="1654"/>
                    <a:pt x="13704" y="2403"/>
                  </a:cubicBezTo>
                  <a:cubicBezTo>
                    <a:pt x="13865" y="2992"/>
                    <a:pt x="14079" y="3260"/>
                    <a:pt x="14132" y="3528"/>
                  </a:cubicBezTo>
                  <a:cubicBezTo>
                    <a:pt x="14166" y="3728"/>
                    <a:pt x="14032" y="3887"/>
                    <a:pt x="13862" y="3887"/>
                  </a:cubicBezTo>
                  <a:cubicBezTo>
                    <a:pt x="13760" y="3887"/>
                    <a:pt x="13644" y="3829"/>
                    <a:pt x="13544" y="3688"/>
                  </a:cubicBezTo>
                  <a:cubicBezTo>
                    <a:pt x="13276" y="3260"/>
                    <a:pt x="12848" y="2885"/>
                    <a:pt x="12205" y="2671"/>
                  </a:cubicBezTo>
                  <a:cubicBezTo>
                    <a:pt x="11563" y="2403"/>
                    <a:pt x="11509" y="2403"/>
                    <a:pt x="10653" y="1547"/>
                  </a:cubicBezTo>
                  <a:cubicBezTo>
                    <a:pt x="10370" y="1282"/>
                    <a:pt x="10105" y="1180"/>
                    <a:pt x="9869" y="1180"/>
                  </a:cubicBezTo>
                  <a:cubicBezTo>
                    <a:pt x="9389" y="1180"/>
                    <a:pt x="9030" y="1599"/>
                    <a:pt x="8886" y="1922"/>
                  </a:cubicBezTo>
                  <a:cubicBezTo>
                    <a:pt x="8672" y="2403"/>
                    <a:pt x="8565" y="2885"/>
                    <a:pt x="8405" y="3581"/>
                  </a:cubicBezTo>
                  <a:cubicBezTo>
                    <a:pt x="8298" y="4277"/>
                    <a:pt x="8030" y="4438"/>
                    <a:pt x="7762" y="4545"/>
                  </a:cubicBezTo>
                  <a:lnTo>
                    <a:pt x="7495" y="4545"/>
                  </a:lnTo>
                  <a:cubicBezTo>
                    <a:pt x="7173" y="4438"/>
                    <a:pt x="6852" y="4277"/>
                    <a:pt x="6692" y="3581"/>
                  </a:cubicBezTo>
                  <a:cubicBezTo>
                    <a:pt x="6585" y="2885"/>
                    <a:pt x="6477" y="2350"/>
                    <a:pt x="6263" y="1868"/>
                  </a:cubicBezTo>
                  <a:cubicBezTo>
                    <a:pt x="6120" y="1545"/>
                    <a:pt x="5712" y="1103"/>
                    <a:pt x="5202" y="1103"/>
                  </a:cubicBezTo>
                  <a:cubicBezTo>
                    <a:pt x="4950" y="1103"/>
                    <a:pt x="4673" y="1210"/>
                    <a:pt x="4390" y="1493"/>
                  </a:cubicBezTo>
                  <a:cubicBezTo>
                    <a:pt x="3533" y="2296"/>
                    <a:pt x="3480" y="2296"/>
                    <a:pt x="2837" y="2564"/>
                  </a:cubicBezTo>
                  <a:cubicBezTo>
                    <a:pt x="2195" y="2778"/>
                    <a:pt x="1713" y="3153"/>
                    <a:pt x="1499" y="3581"/>
                  </a:cubicBezTo>
                  <a:cubicBezTo>
                    <a:pt x="1378" y="3774"/>
                    <a:pt x="1214" y="3858"/>
                    <a:pt x="1080" y="3858"/>
                  </a:cubicBezTo>
                  <a:cubicBezTo>
                    <a:pt x="917" y="3858"/>
                    <a:pt x="798" y="3733"/>
                    <a:pt x="857" y="3528"/>
                  </a:cubicBezTo>
                  <a:cubicBezTo>
                    <a:pt x="1017" y="3099"/>
                    <a:pt x="1124" y="3153"/>
                    <a:pt x="1178" y="2403"/>
                  </a:cubicBezTo>
                  <a:cubicBezTo>
                    <a:pt x="1231" y="1654"/>
                    <a:pt x="1285" y="423"/>
                    <a:pt x="1285" y="155"/>
                  </a:cubicBezTo>
                  <a:cubicBezTo>
                    <a:pt x="1285" y="65"/>
                    <a:pt x="1256" y="21"/>
                    <a:pt x="1211" y="21"/>
                  </a:cubicBezTo>
                  <a:cubicBezTo>
                    <a:pt x="1096" y="21"/>
                    <a:pt x="880" y="311"/>
                    <a:pt x="803" y="851"/>
                  </a:cubicBezTo>
                  <a:cubicBezTo>
                    <a:pt x="696" y="1600"/>
                    <a:pt x="535" y="2189"/>
                    <a:pt x="268" y="2832"/>
                  </a:cubicBezTo>
                  <a:cubicBezTo>
                    <a:pt x="0" y="3528"/>
                    <a:pt x="107" y="4170"/>
                    <a:pt x="428" y="4973"/>
                  </a:cubicBezTo>
                  <a:cubicBezTo>
                    <a:pt x="750" y="5776"/>
                    <a:pt x="1499" y="7810"/>
                    <a:pt x="1713" y="8988"/>
                  </a:cubicBezTo>
                  <a:cubicBezTo>
                    <a:pt x="1927" y="10165"/>
                    <a:pt x="2248" y="11985"/>
                    <a:pt x="2730" y="12467"/>
                  </a:cubicBezTo>
                  <a:cubicBezTo>
                    <a:pt x="3266" y="12949"/>
                    <a:pt x="3319" y="13003"/>
                    <a:pt x="3319" y="13003"/>
                  </a:cubicBezTo>
                  <a:cubicBezTo>
                    <a:pt x="3319" y="13003"/>
                    <a:pt x="3319" y="13001"/>
                    <a:pt x="3319" y="13001"/>
                  </a:cubicBezTo>
                  <a:cubicBezTo>
                    <a:pt x="3321" y="13001"/>
                    <a:pt x="3328" y="13038"/>
                    <a:pt x="3373" y="13484"/>
                  </a:cubicBezTo>
                  <a:cubicBezTo>
                    <a:pt x="3373" y="13966"/>
                    <a:pt x="3640" y="14501"/>
                    <a:pt x="3854" y="14769"/>
                  </a:cubicBezTo>
                  <a:cubicBezTo>
                    <a:pt x="4010" y="14977"/>
                    <a:pt x="5278" y="15842"/>
                    <a:pt x="7314" y="15842"/>
                  </a:cubicBezTo>
                  <a:cubicBezTo>
                    <a:pt x="7373" y="15842"/>
                    <a:pt x="7434" y="15841"/>
                    <a:pt x="7495" y="15840"/>
                  </a:cubicBezTo>
                  <a:lnTo>
                    <a:pt x="7602" y="15840"/>
                  </a:lnTo>
                  <a:cubicBezTo>
                    <a:pt x="7663" y="15841"/>
                    <a:pt x="7723" y="15842"/>
                    <a:pt x="7783" y="15842"/>
                  </a:cubicBezTo>
                  <a:cubicBezTo>
                    <a:pt x="9818" y="15842"/>
                    <a:pt x="11086" y="14977"/>
                    <a:pt x="11242" y="14769"/>
                  </a:cubicBezTo>
                  <a:cubicBezTo>
                    <a:pt x="11402" y="14555"/>
                    <a:pt x="11670" y="14020"/>
                    <a:pt x="11724" y="13484"/>
                  </a:cubicBezTo>
                  <a:cubicBezTo>
                    <a:pt x="11762" y="13102"/>
                    <a:pt x="11773" y="13047"/>
                    <a:pt x="11776" y="13047"/>
                  </a:cubicBezTo>
                  <a:cubicBezTo>
                    <a:pt x="11777" y="13047"/>
                    <a:pt x="11777" y="13056"/>
                    <a:pt x="11777" y="13056"/>
                  </a:cubicBezTo>
                  <a:cubicBezTo>
                    <a:pt x="11777" y="13056"/>
                    <a:pt x="11831" y="12949"/>
                    <a:pt x="12366" y="12467"/>
                  </a:cubicBezTo>
                  <a:cubicBezTo>
                    <a:pt x="12848" y="11985"/>
                    <a:pt x="13169" y="10219"/>
                    <a:pt x="13383" y="8988"/>
                  </a:cubicBezTo>
                  <a:cubicBezTo>
                    <a:pt x="13597" y="7810"/>
                    <a:pt x="14347" y="5776"/>
                    <a:pt x="14668" y="4973"/>
                  </a:cubicBezTo>
                  <a:cubicBezTo>
                    <a:pt x="14989" y="4170"/>
                    <a:pt x="14989" y="3581"/>
                    <a:pt x="14721" y="2885"/>
                  </a:cubicBezTo>
                  <a:cubicBezTo>
                    <a:pt x="14400" y="2189"/>
                    <a:pt x="14293" y="1600"/>
                    <a:pt x="14186" y="851"/>
                  </a:cubicBezTo>
                  <a:cubicBezTo>
                    <a:pt x="14106" y="291"/>
                    <a:pt x="13907" y="0"/>
                    <a:pt x="13811" y="0"/>
                  </a:cubicBezTo>
                  <a:close/>
                </a:path>
              </a:pathLst>
            </a:custGeom>
            <a:solidFill>
              <a:srgbClr val="E6ECF8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2" name="Google Shape;992;p22"/>
            <p:cNvSpPr/>
            <p:nvPr/>
          </p:nvSpPr>
          <p:spPr>
            <a:xfrm>
              <a:off x="3495500" y="882850"/>
              <a:ext cx="374725" cy="395525"/>
            </a:xfrm>
            <a:custGeom>
              <a:avLst/>
              <a:gdLst/>
              <a:ahLst/>
              <a:cxnLst/>
              <a:rect l="l" t="t" r="r" b="b"/>
              <a:pathLst>
                <a:path w="14989" h="15821" extrusionOk="0">
                  <a:moveTo>
                    <a:pt x="1211" y="0"/>
                  </a:moveTo>
                  <a:cubicBezTo>
                    <a:pt x="1096" y="0"/>
                    <a:pt x="880" y="290"/>
                    <a:pt x="803" y="830"/>
                  </a:cubicBezTo>
                  <a:cubicBezTo>
                    <a:pt x="696" y="1579"/>
                    <a:pt x="535" y="2168"/>
                    <a:pt x="268" y="2864"/>
                  </a:cubicBezTo>
                  <a:cubicBezTo>
                    <a:pt x="0" y="3507"/>
                    <a:pt x="107" y="4149"/>
                    <a:pt x="428" y="4952"/>
                  </a:cubicBezTo>
                  <a:cubicBezTo>
                    <a:pt x="750" y="5755"/>
                    <a:pt x="1499" y="7789"/>
                    <a:pt x="1713" y="8967"/>
                  </a:cubicBezTo>
                  <a:cubicBezTo>
                    <a:pt x="1927" y="10144"/>
                    <a:pt x="2248" y="11964"/>
                    <a:pt x="2730" y="12446"/>
                  </a:cubicBezTo>
                  <a:cubicBezTo>
                    <a:pt x="3266" y="12874"/>
                    <a:pt x="3319" y="12982"/>
                    <a:pt x="3319" y="12982"/>
                  </a:cubicBezTo>
                  <a:cubicBezTo>
                    <a:pt x="3319" y="12982"/>
                    <a:pt x="3319" y="12973"/>
                    <a:pt x="3320" y="12973"/>
                  </a:cubicBezTo>
                  <a:cubicBezTo>
                    <a:pt x="3323" y="12973"/>
                    <a:pt x="3334" y="13027"/>
                    <a:pt x="3373" y="13410"/>
                  </a:cubicBezTo>
                  <a:cubicBezTo>
                    <a:pt x="3373" y="13945"/>
                    <a:pt x="3694" y="14480"/>
                    <a:pt x="3854" y="14695"/>
                  </a:cubicBezTo>
                  <a:cubicBezTo>
                    <a:pt x="4006" y="14947"/>
                    <a:pt x="5209" y="15774"/>
                    <a:pt x="7148" y="15774"/>
                  </a:cubicBezTo>
                  <a:cubicBezTo>
                    <a:pt x="7261" y="15774"/>
                    <a:pt x="7377" y="15771"/>
                    <a:pt x="7495" y="15765"/>
                  </a:cubicBezTo>
                  <a:lnTo>
                    <a:pt x="7602" y="15819"/>
                  </a:lnTo>
                  <a:cubicBezTo>
                    <a:pt x="7663" y="15820"/>
                    <a:pt x="7723" y="15821"/>
                    <a:pt x="7783" y="15821"/>
                  </a:cubicBezTo>
                  <a:cubicBezTo>
                    <a:pt x="9818" y="15821"/>
                    <a:pt x="11086" y="14956"/>
                    <a:pt x="11242" y="14748"/>
                  </a:cubicBezTo>
                  <a:cubicBezTo>
                    <a:pt x="11402" y="14534"/>
                    <a:pt x="11670" y="13999"/>
                    <a:pt x="11724" y="13463"/>
                  </a:cubicBezTo>
                  <a:cubicBezTo>
                    <a:pt x="11762" y="13081"/>
                    <a:pt x="11773" y="13026"/>
                    <a:pt x="11776" y="13026"/>
                  </a:cubicBezTo>
                  <a:cubicBezTo>
                    <a:pt x="11777" y="13026"/>
                    <a:pt x="11777" y="13035"/>
                    <a:pt x="11777" y="13035"/>
                  </a:cubicBezTo>
                  <a:cubicBezTo>
                    <a:pt x="11777" y="13035"/>
                    <a:pt x="11831" y="12928"/>
                    <a:pt x="12366" y="12446"/>
                  </a:cubicBezTo>
                  <a:cubicBezTo>
                    <a:pt x="12848" y="11964"/>
                    <a:pt x="13169" y="10198"/>
                    <a:pt x="13383" y="8967"/>
                  </a:cubicBezTo>
                  <a:cubicBezTo>
                    <a:pt x="13544" y="7789"/>
                    <a:pt x="14347" y="5755"/>
                    <a:pt x="14668" y="4952"/>
                  </a:cubicBezTo>
                  <a:cubicBezTo>
                    <a:pt x="14989" y="4202"/>
                    <a:pt x="14989" y="3560"/>
                    <a:pt x="14721" y="2864"/>
                  </a:cubicBezTo>
                  <a:cubicBezTo>
                    <a:pt x="14400" y="2222"/>
                    <a:pt x="14293" y="1579"/>
                    <a:pt x="14186" y="830"/>
                  </a:cubicBezTo>
                  <a:cubicBezTo>
                    <a:pt x="14109" y="290"/>
                    <a:pt x="13921" y="0"/>
                    <a:pt x="13821" y="0"/>
                  </a:cubicBezTo>
                  <a:cubicBezTo>
                    <a:pt x="13783" y="0"/>
                    <a:pt x="13758" y="44"/>
                    <a:pt x="13758" y="134"/>
                  </a:cubicBezTo>
                  <a:cubicBezTo>
                    <a:pt x="13758" y="402"/>
                    <a:pt x="13597" y="1633"/>
                    <a:pt x="13758" y="2382"/>
                  </a:cubicBezTo>
                  <a:cubicBezTo>
                    <a:pt x="13865" y="2971"/>
                    <a:pt x="14079" y="3239"/>
                    <a:pt x="14132" y="3560"/>
                  </a:cubicBezTo>
                  <a:cubicBezTo>
                    <a:pt x="14165" y="3724"/>
                    <a:pt x="14037" y="3869"/>
                    <a:pt x="13870" y="3869"/>
                  </a:cubicBezTo>
                  <a:cubicBezTo>
                    <a:pt x="13766" y="3869"/>
                    <a:pt x="13647" y="3812"/>
                    <a:pt x="13544" y="3667"/>
                  </a:cubicBezTo>
                  <a:cubicBezTo>
                    <a:pt x="13276" y="3239"/>
                    <a:pt x="12848" y="2864"/>
                    <a:pt x="12205" y="2650"/>
                  </a:cubicBezTo>
                  <a:cubicBezTo>
                    <a:pt x="11563" y="2382"/>
                    <a:pt x="11509" y="2382"/>
                    <a:pt x="10653" y="1579"/>
                  </a:cubicBezTo>
                  <a:cubicBezTo>
                    <a:pt x="10359" y="1286"/>
                    <a:pt x="10085" y="1175"/>
                    <a:pt x="9842" y="1175"/>
                  </a:cubicBezTo>
                  <a:cubicBezTo>
                    <a:pt x="9376" y="1175"/>
                    <a:pt x="9027" y="1584"/>
                    <a:pt x="8886" y="1901"/>
                  </a:cubicBezTo>
                  <a:cubicBezTo>
                    <a:pt x="8726" y="2382"/>
                    <a:pt x="8565" y="2864"/>
                    <a:pt x="8405" y="3560"/>
                  </a:cubicBezTo>
                  <a:cubicBezTo>
                    <a:pt x="8298" y="4256"/>
                    <a:pt x="8030" y="4417"/>
                    <a:pt x="7762" y="4524"/>
                  </a:cubicBezTo>
                  <a:lnTo>
                    <a:pt x="7495" y="4524"/>
                  </a:lnTo>
                  <a:cubicBezTo>
                    <a:pt x="7173" y="4417"/>
                    <a:pt x="6852" y="4256"/>
                    <a:pt x="6692" y="3560"/>
                  </a:cubicBezTo>
                  <a:cubicBezTo>
                    <a:pt x="6585" y="2864"/>
                    <a:pt x="6477" y="2329"/>
                    <a:pt x="6263" y="1847"/>
                  </a:cubicBezTo>
                  <a:cubicBezTo>
                    <a:pt x="6118" y="1556"/>
                    <a:pt x="5701" y="1093"/>
                    <a:pt x="5181" y="1093"/>
                  </a:cubicBezTo>
                  <a:cubicBezTo>
                    <a:pt x="4935" y="1093"/>
                    <a:pt x="4665" y="1197"/>
                    <a:pt x="4390" y="1472"/>
                  </a:cubicBezTo>
                  <a:cubicBezTo>
                    <a:pt x="3533" y="2275"/>
                    <a:pt x="3480" y="2275"/>
                    <a:pt x="2837" y="2543"/>
                  </a:cubicBezTo>
                  <a:cubicBezTo>
                    <a:pt x="2195" y="2757"/>
                    <a:pt x="1713" y="3132"/>
                    <a:pt x="1499" y="3560"/>
                  </a:cubicBezTo>
                  <a:cubicBezTo>
                    <a:pt x="1378" y="3753"/>
                    <a:pt x="1203" y="3837"/>
                    <a:pt x="1062" y="3837"/>
                  </a:cubicBezTo>
                  <a:cubicBezTo>
                    <a:pt x="890" y="3837"/>
                    <a:pt x="768" y="3712"/>
                    <a:pt x="857" y="3507"/>
                  </a:cubicBezTo>
                  <a:cubicBezTo>
                    <a:pt x="1017" y="3078"/>
                    <a:pt x="1124" y="3132"/>
                    <a:pt x="1178" y="2382"/>
                  </a:cubicBezTo>
                  <a:cubicBezTo>
                    <a:pt x="1231" y="1633"/>
                    <a:pt x="1285" y="402"/>
                    <a:pt x="1285" y="134"/>
                  </a:cubicBezTo>
                  <a:cubicBezTo>
                    <a:pt x="1285" y="44"/>
                    <a:pt x="1256" y="0"/>
                    <a:pt x="1211" y="0"/>
                  </a:cubicBezTo>
                  <a:close/>
                </a:path>
              </a:pathLst>
            </a:custGeom>
            <a:solidFill>
              <a:srgbClr val="E5EBF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22"/>
            <p:cNvSpPr/>
            <p:nvPr/>
          </p:nvSpPr>
          <p:spPr>
            <a:xfrm>
              <a:off x="3495500" y="882850"/>
              <a:ext cx="373400" cy="395525"/>
            </a:xfrm>
            <a:custGeom>
              <a:avLst/>
              <a:gdLst/>
              <a:ahLst/>
              <a:cxnLst/>
              <a:rect l="l" t="t" r="r" b="b"/>
              <a:pathLst>
                <a:path w="14936" h="15821" extrusionOk="0">
                  <a:moveTo>
                    <a:pt x="13821" y="0"/>
                  </a:moveTo>
                  <a:cubicBezTo>
                    <a:pt x="13783" y="0"/>
                    <a:pt x="13758" y="44"/>
                    <a:pt x="13758" y="134"/>
                  </a:cubicBezTo>
                  <a:cubicBezTo>
                    <a:pt x="13758" y="402"/>
                    <a:pt x="13597" y="1633"/>
                    <a:pt x="13758" y="2382"/>
                  </a:cubicBezTo>
                  <a:cubicBezTo>
                    <a:pt x="13865" y="2971"/>
                    <a:pt x="14079" y="3239"/>
                    <a:pt x="14132" y="3560"/>
                  </a:cubicBezTo>
                  <a:cubicBezTo>
                    <a:pt x="14165" y="3724"/>
                    <a:pt x="14037" y="3869"/>
                    <a:pt x="13870" y="3869"/>
                  </a:cubicBezTo>
                  <a:cubicBezTo>
                    <a:pt x="13766" y="3869"/>
                    <a:pt x="13647" y="3812"/>
                    <a:pt x="13544" y="3667"/>
                  </a:cubicBezTo>
                  <a:cubicBezTo>
                    <a:pt x="13276" y="3292"/>
                    <a:pt x="12848" y="2918"/>
                    <a:pt x="12205" y="2650"/>
                  </a:cubicBezTo>
                  <a:cubicBezTo>
                    <a:pt x="11563" y="2382"/>
                    <a:pt x="11509" y="2382"/>
                    <a:pt x="10653" y="1579"/>
                  </a:cubicBezTo>
                  <a:cubicBezTo>
                    <a:pt x="10359" y="1304"/>
                    <a:pt x="10084" y="1198"/>
                    <a:pt x="9843" y="1198"/>
                  </a:cubicBezTo>
                  <a:cubicBezTo>
                    <a:pt x="9382" y="1198"/>
                    <a:pt x="9045" y="1584"/>
                    <a:pt x="8940" y="1901"/>
                  </a:cubicBezTo>
                  <a:cubicBezTo>
                    <a:pt x="8726" y="2382"/>
                    <a:pt x="8565" y="2864"/>
                    <a:pt x="8458" y="3560"/>
                  </a:cubicBezTo>
                  <a:cubicBezTo>
                    <a:pt x="8298" y="4256"/>
                    <a:pt x="8083" y="4417"/>
                    <a:pt x="7762" y="4577"/>
                  </a:cubicBezTo>
                  <a:lnTo>
                    <a:pt x="7495" y="4524"/>
                  </a:lnTo>
                  <a:cubicBezTo>
                    <a:pt x="7173" y="4417"/>
                    <a:pt x="6852" y="4256"/>
                    <a:pt x="6692" y="3614"/>
                  </a:cubicBezTo>
                  <a:cubicBezTo>
                    <a:pt x="6585" y="2918"/>
                    <a:pt x="6477" y="2329"/>
                    <a:pt x="6263" y="1901"/>
                  </a:cubicBezTo>
                  <a:cubicBezTo>
                    <a:pt x="6117" y="1572"/>
                    <a:pt x="5697" y="1119"/>
                    <a:pt x="5173" y="1119"/>
                  </a:cubicBezTo>
                  <a:cubicBezTo>
                    <a:pt x="4929" y="1119"/>
                    <a:pt x="4662" y="1217"/>
                    <a:pt x="4390" y="1472"/>
                  </a:cubicBezTo>
                  <a:cubicBezTo>
                    <a:pt x="3533" y="2275"/>
                    <a:pt x="3480" y="2275"/>
                    <a:pt x="2837" y="2543"/>
                  </a:cubicBezTo>
                  <a:cubicBezTo>
                    <a:pt x="2195" y="2757"/>
                    <a:pt x="1713" y="3132"/>
                    <a:pt x="1499" y="3560"/>
                  </a:cubicBezTo>
                  <a:cubicBezTo>
                    <a:pt x="1374" y="3761"/>
                    <a:pt x="1189" y="3856"/>
                    <a:pt x="1045" y="3856"/>
                  </a:cubicBezTo>
                  <a:cubicBezTo>
                    <a:pt x="882" y="3856"/>
                    <a:pt x="771" y="3734"/>
                    <a:pt x="857" y="3507"/>
                  </a:cubicBezTo>
                  <a:cubicBezTo>
                    <a:pt x="964" y="3078"/>
                    <a:pt x="1124" y="3185"/>
                    <a:pt x="1178" y="2382"/>
                  </a:cubicBezTo>
                  <a:cubicBezTo>
                    <a:pt x="1178" y="1633"/>
                    <a:pt x="1285" y="402"/>
                    <a:pt x="1285" y="134"/>
                  </a:cubicBezTo>
                  <a:cubicBezTo>
                    <a:pt x="1285" y="61"/>
                    <a:pt x="1257" y="24"/>
                    <a:pt x="1214" y="24"/>
                  </a:cubicBezTo>
                  <a:cubicBezTo>
                    <a:pt x="1100" y="24"/>
                    <a:pt x="881" y="286"/>
                    <a:pt x="803" y="830"/>
                  </a:cubicBezTo>
                  <a:cubicBezTo>
                    <a:pt x="696" y="1633"/>
                    <a:pt x="535" y="2168"/>
                    <a:pt x="268" y="2864"/>
                  </a:cubicBezTo>
                  <a:cubicBezTo>
                    <a:pt x="0" y="3560"/>
                    <a:pt x="107" y="4149"/>
                    <a:pt x="428" y="4952"/>
                  </a:cubicBezTo>
                  <a:cubicBezTo>
                    <a:pt x="750" y="5755"/>
                    <a:pt x="1553" y="7789"/>
                    <a:pt x="1713" y="8967"/>
                  </a:cubicBezTo>
                  <a:cubicBezTo>
                    <a:pt x="1927" y="10144"/>
                    <a:pt x="2248" y="11964"/>
                    <a:pt x="2730" y="12446"/>
                  </a:cubicBezTo>
                  <a:cubicBezTo>
                    <a:pt x="3266" y="12874"/>
                    <a:pt x="3319" y="12982"/>
                    <a:pt x="3319" y="12982"/>
                  </a:cubicBezTo>
                  <a:cubicBezTo>
                    <a:pt x="3319" y="12982"/>
                    <a:pt x="3319" y="12973"/>
                    <a:pt x="3320" y="12973"/>
                  </a:cubicBezTo>
                  <a:cubicBezTo>
                    <a:pt x="3323" y="12973"/>
                    <a:pt x="3334" y="13027"/>
                    <a:pt x="3373" y="13410"/>
                  </a:cubicBezTo>
                  <a:cubicBezTo>
                    <a:pt x="3426" y="13945"/>
                    <a:pt x="3694" y="14480"/>
                    <a:pt x="3854" y="14695"/>
                  </a:cubicBezTo>
                  <a:cubicBezTo>
                    <a:pt x="4010" y="14903"/>
                    <a:pt x="5278" y="15767"/>
                    <a:pt x="7314" y="15767"/>
                  </a:cubicBezTo>
                  <a:cubicBezTo>
                    <a:pt x="7373" y="15767"/>
                    <a:pt x="7434" y="15767"/>
                    <a:pt x="7495" y="15765"/>
                  </a:cubicBezTo>
                  <a:lnTo>
                    <a:pt x="7602" y="15819"/>
                  </a:lnTo>
                  <a:cubicBezTo>
                    <a:pt x="7663" y="15820"/>
                    <a:pt x="7723" y="15821"/>
                    <a:pt x="7783" y="15821"/>
                  </a:cubicBezTo>
                  <a:cubicBezTo>
                    <a:pt x="9818" y="15821"/>
                    <a:pt x="11086" y="14956"/>
                    <a:pt x="11242" y="14748"/>
                  </a:cubicBezTo>
                  <a:cubicBezTo>
                    <a:pt x="11402" y="14534"/>
                    <a:pt x="11670" y="13999"/>
                    <a:pt x="11724" y="13463"/>
                  </a:cubicBezTo>
                  <a:cubicBezTo>
                    <a:pt x="11768" y="13017"/>
                    <a:pt x="11776" y="12980"/>
                    <a:pt x="11777" y="12980"/>
                  </a:cubicBezTo>
                  <a:cubicBezTo>
                    <a:pt x="11777" y="12980"/>
                    <a:pt x="11777" y="12982"/>
                    <a:pt x="11777" y="12982"/>
                  </a:cubicBezTo>
                  <a:cubicBezTo>
                    <a:pt x="11777" y="12982"/>
                    <a:pt x="11831" y="12928"/>
                    <a:pt x="12312" y="12446"/>
                  </a:cubicBezTo>
                  <a:cubicBezTo>
                    <a:pt x="12848" y="11964"/>
                    <a:pt x="13169" y="10198"/>
                    <a:pt x="13383" y="8967"/>
                  </a:cubicBezTo>
                  <a:cubicBezTo>
                    <a:pt x="13544" y="7789"/>
                    <a:pt x="14347" y="5755"/>
                    <a:pt x="14668" y="4952"/>
                  </a:cubicBezTo>
                  <a:cubicBezTo>
                    <a:pt x="14935" y="4202"/>
                    <a:pt x="14935" y="3560"/>
                    <a:pt x="14668" y="2918"/>
                  </a:cubicBezTo>
                  <a:cubicBezTo>
                    <a:pt x="14400" y="2222"/>
                    <a:pt x="14293" y="1579"/>
                    <a:pt x="14186" y="830"/>
                  </a:cubicBezTo>
                  <a:cubicBezTo>
                    <a:pt x="14109" y="290"/>
                    <a:pt x="13921" y="0"/>
                    <a:pt x="13821" y="0"/>
                  </a:cubicBezTo>
                  <a:close/>
                </a:path>
              </a:pathLst>
            </a:custGeom>
            <a:solidFill>
              <a:srgbClr val="E4EBF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22"/>
            <p:cNvSpPr/>
            <p:nvPr/>
          </p:nvSpPr>
          <p:spPr>
            <a:xfrm>
              <a:off x="3495500" y="883425"/>
              <a:ext cx="373400" cy="393775"/>
            </a:xfrm>
            <a:custGeom>
              <a:avLst/>
              <a:gdLst/>
              <a:ahLst/>
              <a:cxnLst/>
              <a:rect l="l" t="t" r="r" b="b"/>
              <a:pathLst>
                <a:path w="14936" h="15751" extrusionOk="0">
                  <a:moveTo>
                    <a:pt x="13819" y="1"/>
                  </a:moveTo>
                  <a:cubicBezTo>
                    <a:pt x="13782" y="1"/>
                    <a:pt x="13758" y="38"/>
                    <a:pt x="13758" y="111"/>
                  </a:cubicBezTo>
                  <a:cubicBezTo>
                    <a:pt x="13758" y="379"/>
                    <a:pt x="13597" y="1610"/>
                    <a:pt x="13758" y="2359"/>
                  </a:cubicBezTo>
                  <a:cubicBezTo>
                    <a:pt x="13865" y="2948"/>
                    <a:pt x="14079" y="3216"/>
                    <a:pt x="14132" y="3537"/>
                  </a:cubicBezTo>
                  <a:cubicBezTo>
                    <a:pt x="14167" y="3709"/>
                    <a:pt x="14002" y="3859"/>
                    <a:pt x="13824" y="3859"/>
                  </a:cubicBezTo>
                  <a:cubicBezTo>
                    <a:pt x="13724" y="3859"/>
                    <a:pt x="13620" y="3812"/>
                    <a:pt x="13544" y="3698"/>
                  </a:cubicBezTo>
                  <a:cubicBezTo>
                    <a:pt x="13276" y="3269"/>
                    <a:pt x="12848" y="2895"/>
                    <a:pt x="12205" y="2627"/>
                  </a:cubicBezTo>
                  <a:cubicBezTo>
                    <a:pt x="11563" y="2359"/>
                    <a:pt x="11509" y="2359"/>
                    <a:pt x="10653" y="1556"/>
                  </a:cubicBezTo>
                  <a:cubicBezTo>
                    <a:pt x="10367" y="1289"/>
                    <a:pt x="10106" y="1188"/>
                    <a:pt x="9876" y="1188"/>
                  </a:cubicBezTo>
                  <a:cubicBezTo>
                    <a:pt x="9416" y="1188"/>
                    <a:pt x="9083" y="1592"/>
                    <a:pt x="8940" y="1878"/>
                  </a:cubicBezTo>
                  <a:cubicBezTo>
                    <a:pt x="8726" y="2359"/>
                    <a:pt x="8565" y="2841"/>
                    <a:pt x="8458" y="3537"/>
                  </a:cubicBezTo>
                  <a:cubicBezTo>
                    <a:pt x="8298" y="4233"/>
                    <a:pt x="8083" y="4394"/>
                    <a:pt x="7762" y="4554"/>
                  </a:cubicBezTo>
                  <a:lnTo>
                    <a:pt x="7495" y="4554"/>
                  </a:lnTo>
                  <a:cubicBezTo>
                    <a:pt x="7173" y="4394"/>
                    <a:pt x="6852" y="4286"/>
                    <a:pt x="6692" y="3591"/>
                  </a:cubicBezTo>
                  <a:cubicBezTo>
                    <a:pt x="6531" y="2895"/>
                    <a:pt x="6477" y="2359"/>
                    <a:pt x="6263" y="1878"/>
                  </a:cubicBezTo>
                  <a:cubicBezTo>
                    <a:pt x="6117" y="1549"/>
                    <a:pt x="5697" y="1096"/>
                    <a:pt x="5173" y="1096"/>
                  </a:cubicBezTo>
                  <a:cubicBezTo>
                    <a:pt x="4929" y="1096"/>
                    <a:pt x="4662" y="1194"/>
                    <a:pt x="4390" y="1449"/>
                  </a:cubicBezTo>
                  <a:cubicBezTo>
                    <a:pt x="3533" y="2252"/>
                    <a:pt x="3533" y="2252"/>
                    <a:pt x="2837" y="2520"/>
                  </a:cubicBezTo>
                  <a:cubicBezTo>
                    <a:pt x="2195" y="2788"/>
                    <a:pt x="1713" y="3109"/>
                    <a:pt x="1499" y="3537"/>
                  </a:cubicBezTo>
                  <a:cubicBezTo>
                    <a:pt x="1399" y="3738"/>
                    <a:pt x="1216" y="3833"/>
                    <a:pt x="1067" y="3833"/>
                  </a:cubicBezTo>
                  <a:cubicBezTo>
                    <a:pt x="897" y="3833"/>
                    <a:pt x="771" y="3711"/>
                    <a:pt x="857" y="3484"/>
                  </a:cubicBezTo>
                  <a:cubicBezTo>
                    <a:pt x="964" y="3055"/>
                    <a:pt x="1124" y="3162"/>
                    <a:pt x="1124" y="2413"/>
                  </a:cubicBezTo>
                  <a:cubicBezTo>
                    <a:pt x="1178" y="1610"/>
                    <a:pt x="1285" y="379"/>
                    <a:pt x="1285" y="111"/>
                  </a:cubicBezTo>
                  <a:cubicBezTo>
                    <a:pt x="1285" y="43"/>
                    <a:pt x="1261" y="10"/>
                    <a:pt x="1223" y="10"/>
                  </a:cubicBezTo>
                  <a:cubicBezTo>
                    <a:pt x="1112" y="10"/>
                    <a:pt x="883" y="301"/>
                    <a:pt x="803" y="860"/>
                  </a:cubicBezTo>
                  <a:cubicBezTo>
                    <a:pt x="696" y="1610"/>
                    <a:pt x="589" y="2145"/>
                    <a:pt x="268" y="2841"/>
                  </a:cubicBezTo>
                  <a:cubicBezTo>
                    <a:pt x="0" y="3537"/>
                    <a:pt x="161" y="4126"/>
                    <a:pt x="428" y="4929"/>
                  </a:cubicBezTo>
                  <a:cubicBezTo>
                    <a:pt x="750" y="5732"/>
                    <a:pt x="1553" y="7766"/>
                    <a:pt x="1713" y="8944"/>
                  </a:cubicBezTo>
                  <a:cubicBezTo>
                    <a:pt x="1927" y="10121"/>
                    <a:pt x="2248" y="11941"/>
                    <a:pt x="2784" y="12370"/>
                  </a:cubicBezTo>
                  <a:cubicBezTo>
                    <a:pt x="3266" y="12851"/>
                    <a:pt x="3319" y="12959"/>
                    <a:pt x="3319" y="12959"/>
                  </a:cubicBezTo>
                  <a:cubicBezTo>
                    <a:pt x="3319" y="12959"/>
                    <a:pt x="3319" y="12950"/>
                    <a:pt x="3320" y="12950"/>
                  </a:cubicBezTo>
                  <a:cubicBezTo>
                    <a:pt x="3323" y="12950"/>
                    <a:pt x="3334" y="13004"/>
                    <a:pt x="3373" y="13387"/>
                  </a:cubicBezTo>
                  <a:cubicBezTo>
                    <a:pt x="3426" y="13922"/>
                    <a:pt x="3694" y="14457"/>
                    <a:pt x="3854" y="14672"/>
                  </a:cubicBezTo>
                  <a:cubicBezTo>
                    <a:pt x="4010" y="14880"/>
                    <a:pt x="5278" y="15744"/>
                    <a:pt x="7314" y="15744"/>
                  </a:cubicBezTo>
                  <a:cubicBezTo>
                    <a:pt x="7373" y="15744"/>
                    <a:pt x="7434" y="15744"/>
                    <a:pt x="7495" y="15742"/>
                  </a:cubicBezTo>
                  <a:lnTo>
                    <a:pt x="7602" y="15742"/>
                  </a:lnTo>
                  <a:cubicBezTo>
                    <a:pt x="7720" y="15748"/>
                    <a:pt x="7835" y="15751"/>
                    <a:pt x="7948" y="15751"/>
                  </a:cubicBezTo>
                  <a:cubicBezTo>
                    <a:pt x="9887" y="15751"/>
                    <a:pt x="11090" y="14924"/>
                    <a:pt x="11242" y="14672"/>
                  </a:cubicBezTo>
                  <a:cubicBezTo>
                    <a:pt x="11402" y="14457"/>
                    <a:pt x="11670" y="13922"/>
                    <a:pt x="11724" y="13387"/>
                  </a:cubicBezTo>
                  <a:cubicBezTo>
                    <a:pt x="11767" y="12993"/>
                    <a:pt x="11775" y="12957"/>
                    <a:pt x="11777" y="12957"/>
                  </a:cubicBezTo>
                  <a:cubicBezTo>
                    <a:pt x="11777" y="12957"/>
                    <a:pt x="11777" y="12959"/>
                    <a:pt x="11777" y="12959"/>
                  </a:cubicBezTo>
                  <a:cubicBezTo>
                    <a:pt x="11777" y="12959"/>
                    <a:pt x="11831" y="12905"/>
                    <a:pt x="12312" y="12423"/>
                  </a:cubicBezTo>
                  <a:cubicBezTo>
                    <a:pt x="12848" y="11941"/>
                    <a:pt x="13169" y="10175"/>
                    <a:pt x="13329" y="8944"/>
                  </a:cubicBezTo>
                  <a:cubicBezTo>
                    <a:pt x="13544" y="7766"/>
                    <a:pt x="14347" y="5732"/>
                    <a:pt x="14668" y="4929"/>
                  </a:cubicBezTo>
                  <a:cubicBezTo>
                    <a:pt x="14935" y="4179"/>
                    <a:pt x="14935" y="3591"/>
                    <a:pt x="14668" y="2895"/>
                  </a:cubicBezTo>
                  <a:cubicBezTo>
                    <a:pt x="14400" y="2199"/>
                    <a:pt x="14293" y="1556"/>
                    <a:pt x="14186" y="807"/>
                  </a:cubicBezTo>
                  <a:cubicBezTo>
                    <a:pt x="14108" y="263"/>
                    <a:pt x="13917" y="1"/>
                    <a:pt x="13819" y="1"/>
                  </a:cubicBezTo>
                  <a:close/>
                </a:path>
              </a:pathLst>
            </a:custGeom>
            <a:solidFill>
              <a:srgbClr val="E3EAF7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22"/>
            <p:cNvSpPr/>
            <p:nvPr/>
          </p:nvSpPr>
          <p:spPr>
            <a:xfrm>
              <a:off x="3495500" y="883425"/>
              <a:ext cx="373400" cy="393625"/>
            </a:xfrm>
            <a:custGeom>
              <a:avLst/>
              <a:gdLst/>
              <a:ahLst/>
              <a:cxnLst/>
              <a:rect l="l" t="t" r="r" b="b"/>
              <a:pathLst>
                <a:path w="14936" h="15745" extrusionOk="0">
                  <a:moveTo>
                    <a:pt x="13819" y="1"/>
                  </a:moveTo>
                  <a:cubicBezTo>
                    <a:pt x="13782" y="1"/>
                    <a:pt x="13758" y="38"/>
                    <a:pt x="13758" y="111"/>
                  </a:cubicBezTo>
                  <a:cubicBezTo>
                    <a:pt x="13758" y="379"/>
                    <a:pt x="13597" y="1610"/>
                    <a:pt x="13758" y="2359"/>
                  </a:cubicBezTo>
                  <a:cubicBezTo>
                    <a:pt x="13865" y="2948"/>
                    <a:pt x="14079" y="3269"/>
                    <a:pt x="14132" y="3537"/>
                  </a:cubicBezTo>
                  <a:cubicBezTo>
                    <a:pt x="14167" y="3710"/>
                    <a:pt x="14001" y="3883"/>
                    <a:pt x="13821" y="3883"/>
                  </a:cubicBezTo>
                  <a:cubicBezTo>
                    <a:pt x="13722" y="3883"/>
                    <a:pt x="13619" y="3830"/>
                    <a:pt x="13544" y="3698"/>
                  </a:cubicBezTo>
                  <a:cubicBezTo>
                    <a:pt x="13276" y="3269"/>
                    <a:pt x="12848" y="2895"/>
                    <a:pt x="12205" y="2627"/>
                  </a:cubicBezTo>
                  <a:cubicBezTo>
                    <a:pt x="11563" y="2413"/>
                    <a:pt x="11509" y="2359"/>
                    <a:pt x="10653" y="1556"/>
                  </a:cubicBezTo>
                  <a:cubicBezTo>
                    <a:pt x="10370" y="1291"/>
                    <a:pt x="10111" y="1190"/>
                    <a:pt x="9882" y="1190"/>
                  </a:cubicBezTo>
                  <a:cubicBezTo>
                    <a:pt x="9419" y="1190"/>
                    <a:pt x="9083" y="1608"/>
                    <a:pt x="8940" y="1931"/>
                  </a:cubicBezTo>
                  <a:cubicBezTo>
                    <a:pt x="8726" y="2359"/>
                    <a:pt x="8565" y="2895"/>
                    <a:pt x="8458" y="3591"/>
                  </a:cubicBezTo>
                  <a:cubicBezTo>
                    <a:pt x="8298" y="4233"/>
                    <a:pt x="8083" y="4447"/>
                    <a:pt x="7762" y="4554"/>
                  </a:cubicBezTo>
                  <a:lnTo>
                    <a:pt x="7495" y="4554"/>
                  </a:lnTo>
                  <a:cubicBezTo>
                    <a:pt x="7173" y="4394"/>
                    <a:pt x="6799" y="4286"/>
                    <a:pt x="6692" y="3591"/>
                  </a:cubicBezTo>
                  <a:cubicBezTo>
                    <a:pt x="6531" y="2895"/>
                    <a:pt x="6477" y="2359"/>
                    <a:pt x="6263" y="1878"/>
                  </a:cubicBezTo>
                  <a:cubicBezTo>
                    <a:pt x="6117" y="1549"/>
                    <a:pt x="5697" y="1096"/>
                    <a:pt x="5173" y="1096"/>
                  </a:cubicBezTo>
                  <a:cubicBezTo>
                    <a:pt x="4929" y="1096"/>
                    <a:pt x="4662" y="1194"/>
                    <a:pt x="4390" y="1449"/>
                  </a:cubicBezTo>
                  <a:cubicBezTo>
                    <a:pt x="3533" y="2252"/>
                    <a:pt x="3533" y="2252"/>
                    <a:pt x="2891" y="2520"/>
                  </a:cubicBezTo>
                  <a:cubicBezTo>
                    <a:pt x="2248" y="2788"/>
                    <a:pt x="1767" y="3109"/>
                    <a:pt x="1499" y="3537"/>
                  </a:cubicBezTo>
                  <a:cubicBezTo>
                    <a:pt x="1401" y="3757"/>
                    <a:pt x="1225" y="3854"/>
                    <a:pt x="1079" y="3854"/>
                  </a:cubicBezTo>
                  <a:cubicBezTo>
                    <a:pt x="903" y="3854"/>
                    <a:pt x="769" y="3716"/>
                    <a:pt x="857" y="3484"/>
                  </a:cubicBezTo>
                  <a:cubicBezTo>
                    <a:pt x="964" y="3109"/>
                    <a:pt x="1124" y="3162"/>
                    <a:pt x="1124" y="2413"/>
                  </a:cubicBezTo>
                  <a:cubicBezTo>
                    <a:pt x="1178" y="1663"/>
                    <a:pt x="1285" y="432"/>
                    <a:pt x="1285" y="111"/>
                  </a:cubicBezTo>
                  <a:cubicBezTo>
                    <a:pt x="1285" y="43"/>
                    <a:pt x="1261" y="10"/>
                    <a:pt x="1223" y="10"/>
                  </a:cubicBezTo>
                  <a:cubicBezTo>
                    <a:pt x="1112" y="10"/>
                    <a:pt x="883" y="301"/>
                    <a:pt x="803" y="860"/>
                  </a:cubicBezTo>
                  <a:cubicBezTo>
                    <a:pt x="696" y="1610"/>
                    <a:pt x="589" y="2145"/>
                    <a:pt x="321" y="2841"/>
                  </a:cubicBezTo>
                  <a:cubicBezTo>
                    <a:pt x="0" y="3537"/>
                    <a:pt x="161" y="4126"/>
                    <a:pt x="428" y="4929"/>
                  </a:cubicBezTo>
                  <a:cubicBezTo>
                    <a:pt x="750" y="5732"/>
                    <a:pt x="1553" y="7766"/>
                    <a:pt x="1767" y="8944"/>
                  </a:cubicBezTo>
                  <a:cubicBezTo>
                    <a:pt x="1927" y="10121"/>
                    <a:pt x="2248" y="11941"/>
                    <a:pt x="2784" y="12370"/>
                  </a:cubicBezTo>
                  <a:cubicBezTo>
                    <a:pt x="3266" y="12851"/>
                    <a:pt x="3373" y="12959"/>
                    <a:pt x="3373" y="12959"/>
                  </a:cubicBezTo>
                  <a:cubicBezTo>
                    <a:pt x="3373" y="12985"/>
                    <a:pt x="3373" y="13081"/>
                    <a:pt x="3373" y="13387"/>
                  </a:cubicBezTo>
                  <a:cubicBezTo>
                    <a:pt x="3426" y="13922"/>
                    <a:pt x="3694" y="14457"/>
                    <a:pt x="3854" y="14672"/>
                  </a:cubicBezTo>
                  <a:cubicBezTo>
                    <a:pt x="4010" y="14880"/>
                    <a:pt x="5278" y="15744"/>
                    <a:pt x="7314" y="15744"/>
                  </a:cubicBezTo>
                  <a:cubicBezTo>
                    <a:pt x="7373" y="15744"/>
                    <a:pt x="7434" y="15744"/>
                    <a:pt x="7495" y="15742"/>
                  </a:cubicBezTo>
                  <a:lnTo>
                    <a:pt x="7602" y="15742"/>
                  </a:lnTo>
                  <a:cubicBezTo>
                    <a:pt x="7663" y="15744"/>
                    <a:pt x="7723" y="15744"/>
                    <a:pt x="7783" y="15744"/>
                  </a:cubicBezTo>
                  <a:cubicBezTo>
                    <a:pt x="9818" y="15744"/>
                    <a:pt x="11086" y="14880"/>
                    <a:pt x="11242" y="14672"/>
                  </a:cubicBezTo>
                  <a:cubicBezTo>
                    <a:pt x="11402" y="14457"/>
                    <a:pt x="11670" y="13922"/>
                    <a:pt x="11724" y="13387"/>
                  </a:cubicBezTo>
                  <a:cubicBezTo>
                    <a:pt x="11762" y="13004"/>
                    <a:pt x="11773" y="12950"/>
                    <a:pt x="11776" y="12950"/>
                  </a:cubicBezTo>
                  <a:cubicBezTo>
                    <a:pt x="11777" y="12950"/>
                    <a:pt x="11777" y="12959"/>
                    <a:pt x="11777" y="12959"/>
                  </a:cubicBezTo>
                  <a:cubicBezTo>
                    <a:pt x="11777" y="12959"/>
                    <a:pt x="11831" y="12851"/>
                    <a:pt x="12312" y="12423"/>
                  </a:cubicBezTo>
                  <a:cubicBezTo>
                    <a:pt x="12848" y="11941"/>
                    <a:pt x="13169" y="10175"/>
                    <a:pt x="13329" y="8944"/>
                  </a:cubicBezTo>
                  <a:cubicBezTo>
                    <a:pt x="13544" y="7766"/>
                    <a:pt x="14347" y="5732"/>
                    <a:pt x="14668" y="4929"/>
                  </a:cubicBezTo>
                  <a:cubicBezTo>
                    <a:pt x="14935" y="4179"/>
                    <a:pt x="14935" y="3591"/>
                    <a:pt x="14668" y="2895"/>
                  </a:cubicBezTo>
                  <a:cubicBezTo>
                    <a:pt x="14400" y="2199"/>
                    <a:pt x="14293" y="1556"/>
                    <a:pt x="14186" y="807"/>
                  </a:cubicBezTo>
                  <a:cubicBezTo>
                    <a:pt x="14108" y="263"/>
                    <a:pt x="13917" y="1"/>
                    <a:pt x="13819" y="1"/>
                  </a:cubicBezTo>
                  <a:close/>
                </a:path>
              </a:pathLst>
            </a:custGeom>
            <a:solidFill>
              <a:srgbClr val="E3E9F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22"/>
            <p:cNvSpPr/>
            <p:nvPr/>
          </p:nvSpPr>
          <p:spPr>
            <a:xfrm>
              <a:off x="3496825" y="883425"/>
              <a:ext cx="372075" cy="393625"/>
            </a:xfrm>
            <a:custGeom>
              <a:avLst/>
              <a:gdLst/>
              <a:ahLst/>
              <a:cxnLst/>
              <a:rect l="l" t="t" r="r" b="b"/>
              <a:pathLst>
                <a:path w="14883" h="15745" extrusionOk="0">
                  <a:moveTo>
                    <a:pt x="13810" y="1"/>
                  </a:moveTo>
                  <a:cubicBezTo>
                    <a:pt x="13778" y="1"/>
                    <a:pt x="13758" y="38"/>
                    <a:pt x="13758" y="111"/>
                  </a:cubicBezTo>
                  <a:cubicBezTo>
                    <a:pt x="13758" y="379"/>
                    <a:pt x="13544" y="1610"/>
                    <a:pt x="13705" y="2359"/>
                  </a:cubicBezTo>
                  <a:cubicBezTo>
                    <a:pt x="13865" y="2948"/>
                    <a:pt x="14026" y="3269"/>
                    <a:pt x="14079" y="3537"/>
                  </a:cubicBezTo>
                  <a:cubicBezTo>
                    <a:pt x="14114" y="3710"/>
                    <a:pt x="13948" y="3883"/>
                    <a:pt x="13768" y="3883"/>
                  </a:cubicBezTo>
                  <a:cubicBezTo>
                    <a:pt x="13669" y="3883"/>
                    <a:pt x="13566" y="3830"/>
                    <a:pt x="13491" y="3698"/>
                  </a:cubicBezTo>
                  <a:cubicBezTo>
                    <a:pt x="13169" y="3269"/>
                    <a:pt x="12795" y="2895"/>
                    <a:pt x="12099" y="2627"/>
                  </a:cubicBezTo>
                  <a:cubicBezTo>
                    <a:pt x="11456" y="2413"/>
                    <a:pt x="11456" y="2413"/>
                    <a:pt x="10600" y="1556"/>
                  </a:cubicBezTo>
                  <a:cubicBezTo>
                    <a:pt x="10317" y="1291"/>
                    <a:pt x="10058" y="1190"/>
                    <a:pt x="9829" y="1190"/>
                  </a:cubicBezTo>
                  <a:cubicBezTo>
                    <a:pt x="9366" y="1190"/>
                    <a:pt x="9030" y="1608"/>
                    <a:pt x="8887" y="1931"/>
                  </a:cubicBezTo>
                  <a:cubicBezTo>
                    <a:pt x="8673" y="2359"/>
                    <a:pt x="8566" y="2895"/>
                    <a:pt x="8405" y="3591"/>
                  </a:cubicBezTo>
                  <a:cubicBezTo>
                    <a:pt x="8298" y="4233"/>
                    <a:pt x="8030" y="4447"/>
                    <a:pt x="7709" y="4554"/>
                  </a:cubicBezTo>
                  <a:lnTo>
                    <a:pt x="7442" y="4554"/>
                  </a:lnTo>
                  <a:cubicBezTo>
                    <a:pt x="7120" y="4447"/>
                    <a:pt x="6746" y="4286"/>
                    <a:pt x="6639" y="3591"/>
                  </a:cubicBezTo>
                  <a:cubicBezTo>
                    <a:pt x="6478" y="2895"/>
                    <a:pt x="6424" y="2359"/>
                    <a:pt x="6210" y="1878"/>
                  </a:cubicBezTo>
                  <a:cubicBezTo>
                    <a:pt x="6064" y="1549"/>
                    <a:pt x="5644" y="1096"/>
                    <a:pt x="5120" y="1096"/>
                  </a:cubicBezTo>
                  <a:cubicBezTo>
                    <a:pt x="4876" y="1096"/>
                    <a:pt x="4609" y="1194"/>
                    <a:pt x="4337" y="1449"/>
                  </a:cubicBezTo>
                  <a:cubicBezTo>
                    <a:pt x="3480" y="2252"/>
                    <a:pt x="3480" y="2252"/>
                    <a:pt x="2838" y="2520"/>
                  </a:cubicBezTo>
                  <a:cubicBezTo>
                    <a:pt x="2195" y="2788"/>
                    <a:pt x="1714" y="3109"/>
                    <a:pt x="1446" y="3537"/>
                  </a:cubicBezTo>
                  <a:cubicBezTo>
                    <a:pt x="1348" y="3757"/>
                    <a:pt x="1172" y="3854"/>
                    <a:pt x="1026" y="3854"/>
                  </a:cubicBezTo>
                  <a:cubicBezTo>
                    <a:pt x="850" y="3854"/>
                    <a:pt x="716" y="3716"/>
                    <a:pt x="804" y="3484"/>
                  </a:cubicBezTo>
                  <a:cubicBezTo>
                    <a:pt x="911" y="3109"/>
                    <a:pt x="1018" y="3162"/>
                    <a:pt x="1071" y="2413"/>
                  </a:cubicBezTo>
                  <a:cubicBezTo>
                    <a:pt x="1125" y="1663"/>
                    <a:pt x="1232" y="432"/>
                    <a:pt x="1232" y="111"/>
                  </a:cubicBezTo>
                  <a:cubicBezTo>
                    <a:pt x="1232" y="43"/>
                    <a:pt x="1208" y="10"/>
                    <a:pt x="1170" y="10"/>
                  </a:cubicBezTo>
                  <a:cubicBezTo>
                    <a:pt x="1059" y="10"/>
                    <a:pt x="830" y="301"/>
                    <a:pt x="750" y="860"/>
                  </a:cubicBezTo>
                  <a:cubicBezTo>
                    <a:pt x="643" y="1610"/>
                    <a:pt x="536" y="2145"/>
                    <a:pt x="268" y="2841"/>
                  </a:cubicBezTo>
                  <a:cubicBezTo>
                    <a:pt x="1" y="3537"/>
                    <a:pt x="108" y="4179"/>
                    <a:pt x="429" y="4929"/>
                  </a:cubicBezTo>
                  <a:cubicBezTo>
                    <a:pt x="697" y="5732"/>
                    <a:pt x="1500" y="7766"/>
                    <a:pt x="1714" y="8944"/>
                  </a:cubicBezTo>
                  <a:cubicBezTo>
                    <a:pt x="1928" y="10121"/>
                    <a:pt x="2195" y="11888"/>
                    <a:pt x="2731" y="12370"/>
                  </a:cubicBezTo>
                  <a:cubicBezTo>
                    <a:pt x="3213" y="12851"/>
                    <a:pt x="3320" y="12959"/>
                    <a:pt x="3320" y="12959"/>
                  </a:cubicBezTo>
                  <a:cubicBezTo>
                    <a:pt x="3320" y="12985"/>
                    <a:pt x="3320" y="13081"/>
                    <a:pt x="3320" y="13387"/>
                  </a:cubicBezTo>
                  <a:cubicBezTo>
                    <a:pt x="3373" y="13922"/>
                    <a:pt x="3641" y="14457"/>
                    <a:pt x="3801" y="14672"/>
                  </a:cubicBezTo>
                  <a:cubicBezTo>
                    <a:pt x="3957" y="14880"/>
                    <a:pt x="5225" y="15744"/>
                    <a:pt x="7261" y="15744"/>
                  </a:cubicBezTo>
                  <a:cubicBezTo>
                    <a:pt x="7320" y="15744"/>
                    <a:pt x="7381" y="15744"/>
                    <a:pt x="7442" y="15742"/>
                  </a:cubicBezTo>
                  <a:lnTo>
                    <a:pt x="7549" y="15742"/>
                  </a:lnTo>
                  <a:cubicBezTo>
                    <a:pt x="7610" y="15744"/>
                    <a:pt x="7670" y="15744"/>
                    <a:pt x="7730" y="15744"/>
                  </a:cubicBezTo>
                  <a:cubicBezTo>
                    <a:pt x="9765" y="15744"/>
                    <a:pt x="11033" y="14880"/>
                    <a:pt x="11189" y="14672"/>
                  </a:cubicBezTo>
                  <a:cubicBezTo>
                    <a:pt x="11349" y="14457"/>
                    <a:pt x="11617" y="13922"/>
                    <a:pt x="11671" y="13387"/>
                  </a:cubicBezTo>
                  <a:cubicBezTo>
                    <a:pt x="11709" y="13004"/>
                    <a:pt x="11720" y="12950"/>
                    <a:pt x="11723" y="12950"/>
                  </a:cubicBezTo>
                  <a:cubicBezTo>
                    <a:pt x="11724" y="12950"/>
                    <a:pt x="11724" y="12959"/>
                    <a:pt x="11724" y="12959"/>
                  </a:cubicBezTo>
                  <a:cubicBezTo>
                    <a:pt x="11724" y="12959"/>
                    <a:pt x="11778" y="12851"/>
                    <a:pt x="12259" y="12423"/>
                  </a:cubicBezTo>
                  <a:cubicBezTo>
                    <a:pt x="12795" y="11941"/>
                    <a:pt x="13116" y="10121"/>
                    <a:pt x="13276" y="8944"/>
                  </a:cubicBezTo>
                  <a:cubicBezTo>
                    <a:pt x="13491" y="7766"/>
                    <a:pt x="14294" y="5732"/>
                    <a:pt x="14561" y="4929"/>
                  </a:cubicBezTo>
                  <a:cubicBezTo>
                    <a:pt x="14882" y="4179"/>
                    <a:pt x="14882" y="3591"/>
                    <a:pt x="14615" y="2895"/>
                  </a:cubicBezTo>
                  <a:cubicBezTo>
                    <a:pt x="14347" y="2199"/>
                    <a:pt x="14240" y="1556"/>
                    <a:pt x="14133" y="807"/>
                  </a:cubicBezTo>
                  <a:cubicBezTo>
                    <a:pt x="14055" y="263"/>
                    <a:pt x="13893" y="1"/>
                    <a:pt x="13810" y="1"/>
                  </a:cubicBezTo>
                  <a:close/>
                </a:path>
              </a:pathLst>
            </a:custGeom>
            <a:solidFill>
              <a:srgbClr val="E2E8F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22"/>
            <p:cNvSpPr/>
            <p:nvPr/>
          </p:nvSpPr>
          <p:spPr>
            <a:xfrm>
              <a:off x="3496825" y="883650"/>
              <a:ext cx="372075" cy="393400"/>
            </a:xfrm>
            <a:custGeom>
              <a:avLst/>
              <a:gdLst/>
              <a:ahLst/>
              <a:cxnLst/>
              <a:rect l="l" t="t" r="r" b="b"/>
              <a:pathLst>
                <a:path w="14883" h="15736" extrusionOk="0">
                  <a:moveTo>
                    <a:pt x="13803" y="1"/>
                  </a:moveTo>
                  <a:cubicBezTo>
                    <a:pt x="13775" y="1"/>
                    <a:pt x="13758" y="34"/>
                    <a:pt x="13758" y="102"/>
                  </a:cubicBezTo>
                  <a:cubicBezTo>
                    <a:pt x="13758" y="423"/>
                    <a:pt x="13544" y="1654"/>
                    <a:pt x="13705" y="2350"/>
                  </a:cubicBezTo>
                  <a:cubicBezTo>
                    <a:pt x="13865" y="2939"/>
                    <a:pt x="14079" y="3260"/>
                    <a:pt x="14133" y="3528"/>
                  </a:cubicBezTo>
                  <a:cubicBezTo>
                    <a:pt x="14133" y="3701"/>
                    <a:pt x="13955" y="3874"/>
                    <a:pt x="13770" y="3874"/>
                  </a:cubicBezTo>
                  <a:cubicBezTo>
                    <a:pt x="13669" y="3874"/>
                    <a:pt x="13566" y="3821"/>
                    <a:pt x="13491" y="3689"/>
                  </a:cubicBezTo>
                  <a:cubicBezTo>
                    <a:pt x="13169" y="3260"/>
                    <a:pt x="12741" y="2886"/>
                    <a:pt x="12099" y="2672"/>
                  </a:cubicBezTo>
                  <a:cubicBezTo>
                    <a:pt x="11456" y="2404"/>
                    <a:pt x="11456" y="2404"/>
                    <a:pt x="10600" y="1601"/>
                  </a:cubicBezTo>
                  <a:cubicBezTo>
                    <a:pt x="10306" y="1307"/>
                    <a:pt x="10038" y="1196"/>
                    <a:pt x="9803" y="1196"/>
                  </a:cubicBezTo>
                  <a:cubicBezTo>
                    <a:pt x="9353" y="1196"/>
                    <a:pt x="9028" y="1605"/>
                    <a:pt x="8887" y="1922"/>
                  </a:cubicBezTo>
                  <a:cubicBezTo>
                    <a:pt x="8726" y="2404"/>
                    <a:pt x="8566" y="2886"/>
                    <a:pt x="8405" y="3582"/>
                  </a:cubicBezTo>
                  <a:cubicBezTo>
                    <a:pt x="8298" y="4277"/>
                    <a:pt x="8030" y="4438"/>
                    <a:pt x="7709" y="4545"/>
                  </a:cubicBezTo>
                  <a:lnTo>
                    <a:pt x="7442" y="4545"/>
                  </a:lnTo>
                  <a:cubicBezTo>
                    <a:pt x="7120" y="4438"/>
                    <a:pt x="6746" y="4277"/>
                    <a:pt x="6639" y="3582"/>
                  </a:cubicBezTo>
                  <a:cubicBezTo>
                    <a:pt x="6478" y="2886"/>
                    <a:pt x="6371" y="2350"/>
                    <a:pt x="6210" y="1869"/>
                  </a:cubicBezTo>
                  <a:cubicBezTo>
                    <a:pt x="6064" y="1540"/>
                    <a:pt x="5644" y="1087"/>
                    <a:pt x="5120" y="1087"/>
                  </a:cubicBezTo>
                  <a:cubicBezTo>
                    <a:pt x="4876" y="1087"/>
                    <a:pt x="4609" y="1185"/>
                    <a:pt x="4337" y="1440"/>
                  </a:cubicBezTo>
                  <a:cubicBezTo>
                    <a:pt x="3534" y="2297"/>
                    <a:pt x="3480" y="2297"/>
                    <a:pt x="2838" y="2511"/>
                  </a:cubicBezTo>
                  <a:cubicBezTo>
                    <a:pt x="2195" y="2779"/>
                    <a:pt x="1714" y="3100"/>
                    <a:pt x="1446" y="3582"/>
                  </a:cubicBezTo>
                  <a:cubicBezTo>
                    <a:pt x="1350" y="3775"/>
                    <a:pt x="1177" y="3859"/>
                    <a:pt x="1026" y="3859"/>
                  </a:cubicBezTo>
                  <a:cubicBezTo>
                    <a:pt x="842" y="3859"/>
                    <a:pt x="691" y="3734"/>
                    <a:pt x="750" y="3528"/>
                  </a:cubicBezTo>
                  <a:cubicBezTo>
                    <a:pt x="911" y="3100"/>
                    <a:pt x="1018" y="3153"/>
                    <a:pt x="1071" y="2404"/>
                  </a:cubicBezTo>
                  <a:cubicBezTo>
                    <a:pt x="1125" y="1654"/>
                    <a:pt x="1232" y="423"/>
                    <a:pt x="1232" y="156"/>
                  </a:cubicBezTo>
                  <a:cubicBezTo>
                    <a:pt x="1232" y="66"/>
                    <a:pt x="1203" y="22"/>
                    <a:pt x="1158" y="22"/>
                  </a:cubicBezTo>
                  <a:cubicBezTo>
                    <a:pt x="1043" y="22"/>
                    <a:pt x="827" y="312"/>
                    <a:pt x="750" y="851"/>
                  </a:cubicBezTo>
                  <a:cubicBezTo>
                    <a:pt x="643" y="1601"/>
                    <a:pt x="536" y="2136"/>
                    <a:pt x="268" y="2832"/>
                  </a:cubicBezTo>
                  <a:cubicBezTo>
                    <a:pt x="1" y="3528"/>
                    <a:pt x="108" y="4170"/>
                    <a:pt x="429" y="4920"/>
                  </a:cubicBezTo>
                  <a:cubicBezTo>
                    <a:pt x="750" y="5723"/>
                    <a:pt x="1500" y="7757"/>
                    <a:pt x="1714" y="8935"/>
                  </a:cubicBezTo>
                  <a:cubicBezTo>
                    <a:pt x="1928" y="10112"/>
                    <a:pt x="2195" y="11879"/>
                    <a:pt x="2731" y="12361"/>
                  </a:cubicBezTo>
                  <a:cubicBezTo>
                    <a:pt x="3213" y="12842"/>
                    <a:pt x="3320" y="12950"/>
                    <a:pt x="3320" y="12950"/>
                  </a:cubicBezTo>
                  <a:cubicBezTo>
                    <a:pt x="3320" y="12976"/>
                    <a:pt x="3320" y="13072"/>
                    <a:pt x="3320" y="13378"/>
                  </a:cubicBezTo>
                  <a:cubicBezTo>
                    <a:pt x="3373" y="13913"/>
                    <a:pt x="3641" y="14448"/>
                    <a:pt x="3801" y="14663"/>
                  </a:cubicBezTo>
                  <a:cubicBezTo>
                    <a:pt x="3957" y="14871"/>
                    <a:pt x="5225" y="15735"/>
                    <a:pt x="7261" y="15735"/>
                  </a:cubicBezTo>
                  <a:cubicBezTo>
                    <a:pt x="7320" y="15735"/>
                    <a:pt x="7381" y="15735"/>
                    <a:pt x="7442" y="15733"/>
                  </a:cubicBezTo>
                  <a:lnTo>
                    <a:pt x="7549" y="15733"/>
                  </a:lnTo>
                  <a:cubicBezTo>
                    <a:pt x="7610" y="15735"/>
                    <a:pt x="7670" y="15735"/>
                    <a:pt x="7730" y="15735"/>
                  </a:cubicBezTo>
                  <a:cubicBezTo>
                    <a:pt x="9765" y="15735"/>
                    <a:pt x="11033" y="14871"/>
                    <a:pt x="11189" y="14663"/>
                  </a:cubicBezTo>
                  <a:cubicBezTo>
                    <a:pt x="11349" y="14448"/>
                    <a:pt x="11617" y="13913"/>
                    <a:pt x="11671" y="13378"/>
                  </a:cubicBezTo>
                  <a:cubicBezTo>
                    <a:pt x="11671" y="13072"/>
                    <a:pt x="11671" y="12976"/>
                    <a:pt x="11671" y="12950"/>
                  </a:cubicBezTo>
                  <a:cubicBezTo>
                    <a:pt x="11671" y="12950"/>
                    <a:pt x="11778" y="12842"/>
                    <a:pt x="12259" y="12361"/>
                  </a:cubicBezTo>
                  <a:cubicBezTo>
                    <a:pt x="12795" y="11932"/>
                    <a:pt x="13062" y="10112"/>
                    <a:pt x="13276" y="8935"/>
                  </a:cubicBezTo>
                  <a:cubicBezTo>
                    <a:pt x="13491" y="7757"/>
                    <a:pt x="14294" y="5723"/>
                    <a:pt x="14561" y="4973"/>
                  </a:cubicBezTo>
                  <a:cubicBezTo>
                    <a:pt x="14882" y="4170"/>
                    <a:pt x="14882" y="3582"/>
                    <a:pt x="14615" y="2886"/>
                  </a:cubicBezTo>
                  <a:cubicBezTo>
                    <a:pt x="14347" y="2190"/>
                    <a:pt x="14240" y="1601"/>
                    <a:pt x="14133" y="851"/>
                  </a:cubicBezTo>
                  <a:cubicBezTo>
                    <a:pt x="14053" y="292"/>
                    <a:pt x="13883" y="1"/>
                    <a:pt x="13803" y="1"/>
                  </a:cubicBezTo>
                  <a:close/>
                </a:path>
              </a:pathLst>
            </a:custGeom>
            <a:solidFill>
              <a:srgbClr val="E1E8F6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22"/>
            <p:cNvSpPr/>
            <p:nvPr/>
          </p:nvSpPr>
          <p:spPr>
            <a:xfrm>
              <a:off x="3496825" y="883650"/>
              <a:ext cx="372075" cy="393400"/>
            </a:xfrm>
            <a:custGeom>
              <a:avLst/>
              <a:gdLst/>
              <a:ahLst/>
              <a:cxnLst/>
              <a:rect l="l" t="t" r="r" b="b"/>
              <a:pathLst>
                <a:path w="14883" h="15736" extrusionOk="0">
                  <a:moveTo>
                    <a:pt x="13803" y="1"/>
                  </a:moveTo>
                  <a:cubicBezTo>
                    <a:pt x="13775" y="1"/>
                    <a:pt x="13758" y="34"/>
                    <a:pt x="13758" y="102"/>
                  </a:cubicBezTo>
                  <a:cubicBezTo>
                    <a:pt x="13758" y="423"/>
                    <a:pt x="13544" y="1654"/>
                    <a:pt x="13705" y="2350"/>
                  </a:cubicBezTo>
                  <a:cubicBezTo>
                    <a:pt x="13865" y="2939"/>
                    <a:pt x="14079" y="3260"/>
                    <a:pt x="14133" y="3582"/>
                  </a:cubicBezTo>
                  <a:cubicBezTo>
                    <a:pt x="14133" y="3718"/>
                    <a:pt x="13959" y="3876"/>
                    <a:pt x="13764" y="3876"/>
                  </a:cubicBezTo>
                  <a:cubicBezTo>
                    <a:pt x="13653" y="3876"/>
                    <a:pt x="13534" y="3825"/>
                    <a:pt x="13437" y="3689"/>
                  </a:cubicBezTo>
                  <a:cubicBezTo>
                    <a:pt x="13169" y="3260"/>
                    <a:pt x="12741" y="2886"/>
                    <a:pt x="12099" y="2672"/>
                  </a:cubicBezTo>
                  <a:cubicBezTo>
                    <a:pt x="11456" y="2404"/>
                    <a:pt x="11456" y="2404"/>
                    <a:pt x="10600" y="1601"/>
                  </a:cubicBezTo>
                  <a:cubicBezTo>
                    <a:pt x="10306" y="1325"/>
                    <a:pt x="10037" y="1220"/>
                    <a:pt x="9804" y="1220"/>
                  </a:cubicBezTo>
                  <a:cubicBezTo>
                    <a:pt x="9359" y="1220"/>
                    <a:pt x="9046" y="1606"/>
                    <a:pt x="8940" y="1922"/>
                  </a:cubicBezTo>
                  <a:cubicBezTo>
                    <a:pt x="8726" y="2404"/>
                    <a:pt x="8566" y="2886"/>
                    <a:pt x="8459" y="3582"/>
                  </a:cubicBezTo>
                  <a:cubicBezTo>
                    <a:pt x="8298" y="4277"/>
                    <a:pt x="8030" y="4438"/>
                    <a:pt x="7709" y="4545"/>
                  </a:cubicBezTo>
                  <a:lnTo>
                    <a:pt x="7442" y="4545"/>
                  </a:lnTo>
                  <a:cubicBezTo>
                    <a:pt x="7120" y="4438"/>
                    <a:pt x="6746" y="4277"/>
                    <a:pt x="6639" y="3582"/>
                  </a:cubicBezTo>
                  <a:cubicBezTo>
                    <a:pt x="6478" y="2886"/>
                    <a:pt x="6371" y="2350"/>
                    <a:pt x="6210" y="1869"/>
                  </a:cubicBezTo>
                  <a:cubicBezTo>
                    <a:pt x="6062" y="1573"/>
                    <a:pt x="5633" y="1098"/>
                    <a:pt x="5099" y="1098"/>
                  </a:cubicBezTo>
                  <a:cubicBezTo>
                    <a:pt x="4861" y="1098"/>
                    <a:pt x="4601" y="1192"/>
                    <a:pt x="4337" y="1440"/>
                  </a:cubicBezTo>
                  <a:cubicBezTo>
                    <a:pt x="3534" y="2297"/>
                    <a:pt x="3480" y="2297"/>
                    <a:pt x="2838" y="2511"/>
                  </a:cubicBezTo>
                  <a:cubicBezTo>
                    <a:pt x="2195" y="2779"/>
                    <a:pt x="1714" y="3100"/>
                    <a:pt x="1500" y="3582"/>
                  </a:cubicBezTo>
                  <a:cubicBezTo>
                    <a:pt x="1379" y="3775"/>
                    <a:pt x="1193" y="3859"/>
                    <a:pt x="1035" y="3859"/>
                  </a:cubicBezTo>
                  <a:cubicBezTo>
                    <a:pt x="842" y="3859"/>
                    <a:pt x="691" y="3734"/>
                    <a:pt x="750" y="3528"/>
                  </a:cubicBezTo>
                  <a:cubicBezTo>
                    <a:pt x="911" y="3100"/>
                    <a:pt x="1018" y="3153"/>
                    <a:pt x="1071" y="2404"/>
                  </a:cubicBezTo>
                  <a:cubicBezTo>
                    <a:pt x="1071" y="1654"/>
                    <a:pt x="1232" y="423"/>
                    <a:pt x="1232" y="156"/>
                  </a:cubicBezTo>
                  <a:cubicBezTo>
                    <a:pt x="1232" y="82"/>
                    <a:pt x="1204" y="45"/>
                    <a:pt x="1161" y="45"/>
                  </a:cubicBezTo>
                  <a:cubicBezTo>
                    <a:pt x="1047" y="45"/>
                    <a:pt x="828" y="307"/>
                    <a:pt x="750" y="851"/>
                  </a:cubicBezTo>
                  <a:cubicBezTo>
                    <a:pt x="697" y="1601"/>
                    <a:pt x="536" y="2136"/>
                    <a:pt x="268" y="2832"/>
                  </a:cubicBezTo>
                  <a:cubicBezTo>
                    <a:pt x="1" y="3528"/>
                    <a:pt x="108" y="4170"/>
                    <a:pt x="429" y="4920"/>
                  </a:cubicBezTo>
                  <a:cubicBezTo>
                    <a:pt x="750" y="5723"/>
                    <a:pt x="1500" y="7757"/>
                    <a:pt x="1714" y="8935"/>
                  </a:cubicBezTo>
                  <a:cubicBezTo>
                    <a:pt x="1928" y="10112"/>
                    <a:pt x="2249" y="11879"/>
                    <a:pt x="2731" y="12361"/>
                  </a:cubicBezTo>
                  <a:cubicBezTo>
                    <a:pt x="3266" y="12842"/>
                    <a:pt x="3320" y="12950"/>
                    <a:pt x="3320" y="12950"/>
                  </a:cubicBezTo>
                  <a:cubicBezTo>
                    <a:pt x="3320" y="12976"/>
                    <a:pt x="3320" y="13072"/>
                    <a:pt x="3320" y="13378"/>
                  </a:cubicBezTo>
                  <a:cubicBezTo>
                    <a:pt x="3373" y="13913"/>
                    <a:pt x="3641" y="14448"/>
                    <a:pt x="3801" y="14663"/>
                  </a:cubicBezTo>
                  <a:cubicBezTo>
                    <a:pt x="4004" y="14865"/>
                    <a:pt x="5162" y="15688"/>
                    <a:pt x="7095" y="15688"/>
                  </a:cubicBezTo>
                  <a:cubicBezTo>
                    <a:pt x="7208" y="15688"/>
                    <a:pt x="7323" y="15686"/>
                    <a:pt x="7442" y="15680"/>
                  </a:cubicBezTo>
                  <a:lnTo>
                    <a:pt x="7549" y="15733"/>
                  </a:lnTo>
                  <a:cubicBezTo>
                    <a:pt x="7610" y="15735"/>
                    <a:pt x="7670" y="15735"/>
                    <a:pt x="7730" y="15735"/>
                  </a:cubicBezTo>
                  <a:cubicBezTo>
                    <a:pt x="9765" y="15735"/>
                    <a:pt x="11033" y="14871"/>
                    <a:pt x="11189" y="14663"/>
                  </a:cubicBezTo>
                  <a:cubicBezTo>
                    <a:pt x="11349" y="14448"/>
                    <a:pt x="11617" y="13913"/>
                    <a:pt x="11671" y="13378"/>
                  </a:cubicBezTo>
                  <a:cubicBezTo>
                    <a:pt x="11671" y="13072"/>
                    <a:pt x="11671" y="12976"/>
                    <a:pt x="11671" y="12950"/>
                  </a:cubicBezTo>
                  <a:cubicBezTo>
                    <a:pt x="11671" y="12950"/>
                    <a:pt x="11778" y="12842"/>
                    <a:pt x="12259" y="12361"/>
                  </a:cubicBezTo>
                  <a:cubicBezTo>
                    <a:pt x="12795" y="11932"/>
                    <a:pt x="13062" y="10112"/>
                    <a:pt x="13276" y="8935"/>
                  </a:cubicBezTo>
                  <a:cubicBezTo>
                    <a:pt x="13491" y="7757"/>
                    <a:pt x="14294" y="5723"/>
                    <a:pt x="14561" y="4973"/>
                  </a:cubicBezTo>
                  <a:cubicBezTo>
                    <a:pt x="14882" y="4170"/>
                    <a:pt x="14882" y="3582"/>
                    <a:pt x="14615" y="2886"/>
                  </a:cubicBezTo>
                  <a:cubicBezTo>
                    <a:pt x="14347" y="2190"/>
                    <a:pt x="14240" y="1601"/>
                    <a:pt x="14133" y="851"/>
                  </a:cubicBezTo>
                  <a:cubicBezTo>
                    <a:pt x="14053" y="292"/>
                    <a:pt x="13883" y="1"/>
                    <a:pt x="13803" y="1"/>
                  </a:cubicBezTo>
                  <a:close/>
                </a:path>
              </a:pathLst>
            </a:custGeom>
            <a:solidFill>
              <a:srgbClr val="E0E7F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9" name="Google Shape;999;p22"/>
            <p:cNvSpPr/>
            <p:nvPr/>
          </p:nvSpPr>
          <p:spPr>
            <a:xfrm>
              <a:off x="3496825" y="884175"/>
              <a:ext cx="372075" cy="392875"/>
            </a:xfrm>
            <a:custGeom>
              <a:avLst/>
              <a:gdLst/>
              <a:ahLst/>
              <a:cxnLst/>
              <a:rect l="l" t="t" r="r" b="b"/>
              <a:pathLst>
                <a:path w="14883" h="15715" extrusionOk="0">
                  <a:moveTo>
                    <a:pt x="13812" y="1"/>
                  </a:moveTo>
                  <a:cubicBezTo>
                    <a:pt x="13779" y="1"/>
                    <a:pt x="13758" y="45"/>
                    <a:pt x="13758" y="135"/>
                  </a:cubicBezTo>
                  <a:cubicBezTo>
                    <a:pt x="13758" y="402"/>
                    <a:pt x="13544" y="1633"/>
                    <a:pt x="13758" y="2329"/>
                  </a:cubicBezTo>
                  <a:cubicBezTo>
                    <a:pt x="13865" y="2918"/>
                    <a:pt x="14079" y="3293"/>
                    <a:pt x="14133" y="3561"/>
                  </a:cubicBezTo>
                  <a:cubicBezTo>
                    <a:pt x="14133" y="3697"/>
                    <a:pt x="13959" y="3855"/>
                    <a:pt x="13764" y="3855"/>
                  </a:cubicBezTo>
                  <a:cubicBezTo>
                    <a:pt x="13653" y="3855"/>
                    <a:pt x="13534" y="3804"/>
                    <a:pt x="13437" y="3668"/>
                  </a:cubicBezTo>
                  <a:cubicBezTo>
                    <a:pt x="13169" y="3293"/>
                    <a:pt x="12741" y="2918"/>
                    <a:pt x="12099" y="2651"/>
                  </a:cubicBezTo>
                  <a:cubicBezTo>
                    <a:pt x="11456" y="2383"/>
                    <a:pt x="11456" y="2383"/>
                    <a:pt x="10600" y="1580"/>
                  </a:cubicBezTo>
                  <a:cubicBezTo>
                    <a:pt x="10314" y="1312"/>
                    <a:pt x="10059" y="1211"/>
                    <a:pt x="9837" y="1211"/>
                  </a:cubicBezTo>
                  <a:cubicBezTo>
                    <a:pt x="9392" y="1211"/>
                    <a:pt x="9083" y="1616"/>
                    <a:pt x="8940" y="1901"/>
                  </a:cubicBezTo>
                  <a:cubicBezTo>
                    <a:pt x="8726" y="2383"/>
                    <a:pt x="8566" y="2865"/>
                    <a:pt x="8459" y="3561"/>
                  </a:cubicBezTo>
                  <a:cubicBezTo>
                    <a:pt x="8298" y="4256"/>
                    <a:pt x="8030" y="4417"/>
                    <a:pt x="7763" y="4578"/>
                  </a:cubicBezTo>
                  <a:lnTo>
                    <a:pt x="7442" y="4578"/>
                  </a:lnTo>
                  <a:cubicBezTo>
                    <a:pt x="7120" y="4417"/>
                    <a:pt x="6746" y="4256"/>
                    <a:pt x="6639" y="3561"/>
                  </a:cubicBezTo>
                  <a:cubicBezTo>
                    <a:pt x="6478" y="2918"/>
                    <a:pt x="6371" y="2329"/>
                    <a:pt x="6210" y="1901"/>
                  </a:cubicBezTo>
                  <a:cubicBezTo>
                    <a:pt x="6064" y="1572"/>
                    <a:pt x="5644" y="1119"/>
                    <a:pt x="5137" y="1119"/>
                  </a:cubicBezTo>
                  <a:cubicBezTo>
                    <a:pt x="4901" y="1119"/>
                    <a:pt x="4645" y="1218"/>
                    <a:pt x="4390" y="1473"/>
                  </a:cubicBezTo>
                  <a:cubicBezTo>
                    <a:pt x="3534" y="2276"/>
                    <a:pt x="3480" y="2276"/>
                    <a:pt x="2838" y="2490"/>
                  </a:cubicBezTo>
                  <a:cubicBezTo>
                    <a:pt x="2195" y="2758"/>
                    <a:pt x="1714" y="3132"/>
                    <a:pt x="1500" y="3561"/>
                  </a:cubicBezTo>
                  <a:cubicBezTo>
                    <a:pt x="1379" y="3754"/>
                    <a:pt x="1193" y="3838"/>
                    <a:pt x="1035" y="3838"/>
                  </a:cubicBezTo>
                  <a:cubicBezTo>
                    <a:pt x="842" y="3838"/>
                    <a:pt x="691" y="3713"/>
                    <a:pt x="750" y="3507"/>
                  </a:cubicBezTo>
                  <a:cubicBezTo>
                    <a:pt x="911" y="3079"/>
                    <a:pt x="1018" y="3132"/>
                    <a:pt x="1018" y="2383"/>
                  </a:cubicBezTo>
                  <a:cubicBezTo>
                    <a:pt x="1071" y="1633"/>
                    <a:pt x="1232" y="402"/>
                    <a:pt x="1232" y="135"/>
                  </a:cubicBezTo>
                  <a:cubicBezTo>
                    <a:pt x="1232" y="61"/>
                    <a:pt x="1204" y="24"/>
                    <a:pt x="1162" y="24"/>
                  </a:cubicBezTo>
                  <a:cubicBezTo>
                    <a:pt x="1051" y="24"/>
                    <a:pt x="843" y="286"/>
                    <a:pt x="804" y="830"/>
                  </a:cubicBezTo>
                  <a:cubicBezTo>
                    <a:pt x="697" y="1580"/>
                    <a:pt x="536" y="2115"/>
                    <a:pt x="268" y="2811"/>
                  </a:cubicBezTo>
                  <a:cubicBezTo>
                    <a:pt x="1" y="3507"/>
                    <a:pt x="108" y="4149"/>
                    <a:pt x="429" y="4899"/>
                  </a:cubicBezTo>
                  <a:cubicBezTo>
                    <a:pt x="750" y="5702"/>
                    <a:pt x="1500" y="7736"/>
                    <a:pt x="1714" y="8914"/>
                  </a:cubicBezTo>
                  <a:cubicBezTo>
                    <a:pt x="1928" y="10091"/>
                    <a:pt x="2249" y="11858"/>
                    <a:pt x="2731" y="12340"/>
                  </a:cubicBezTo>
                  <a:cubicBezTo>
                    <a:pt x="3266" y="12821"/>
                    <a:pt x="3320" y="12875"/>
                    <a:pt x="3320" y="12875"/>
                  </a:cubicBezTo>
                  <a:cubicBezTo>
                    <a:pt x="3320" y="12875"/>
                    <a:pt x="3320" y="12874"/>
                    <a:pt x="3320" y="12874"/>
                  </a:cubicBezTo>
                  <a:cubicBezTo>
                    <a:pt x="3321" y="12874"/>
                    <a:pt x="3329" y="12911"/>
                    <a:pt x="3373" y="13357"/>
                  </a:cubicBezTo>
                  <a:cubicBezTo>
                    <a:pt x="3373" y="13839"/>
                    <a:pt x="3641" y="14374"/>
                    <a:pt x="3801" y="14588"/>
                  </a:cubicBezTo>
                  <a:cubicBezTo>
                    <a:pt x="4009" y="14848"/>
                    <a:pt x="5224" y="15661"/>
                    <a:pt x="7250" y="15661"/>
                  </a:cubicBezTo>
                  <a:cubicBezTo>
                    <a:pt x="7313" y="15661"/>
                    <a:pt x="7377" y="15660"/>
                    <a:pt x="7442" y="15659"/>
                  </a:cubicBezTo>
                  <a:lnTo>
                    <a:pt x="7549" y="15712"/>
                  </a:lnTo>
                  <a:cubicBezTo>
                    <a:pt x="7610" y="15714"/>
                    <a:pt x="7670" y="15714"/>
                    <a:pt x="7730" y="15714"/>
                  </a:cubicBezTo>
                  <a:cubicBezTo>
                    <a:pt x="9765" y="15714"/>
                    <a:pt x="11033" y="14850"/>
                    <a:pt x="11189" y="14642"/>
                  </a:cubicBezTo>
                  <a:cubicBezTo>
                    <a:pt x="11349" y="14427"/>
                    <a:pt x="11617" y="13892"/>
                    <a:pt x="11671" y="13357"/>
                  </a:cubicBezTo>
                  <a:cubicBezTo>
                    <a:pt x="11671" y="13051"/>
                    <a:pt x="11671" y="12955"/>
                    <a:pt x="11671" y="12929"/>
                  </a:cubicBezTo>
                  <a:cubicBezTo>
                    <a:pt x="11671" y="12929"/>
                    <a:pt x="11778" y="12821"/>
                    <a:pt x="12259" y="12340"/>
                  </a:cubicBezTo>
                  <a:cubicBezTo>
                    <a:pt x="12795" y="11911"/>
                    <a:pt x="13062" y="10091"/>
                    <a:pt x="13276" y="8914"/>
                  </a:cubicBezTo>
                  <a:cubicBezTo>
                    <a:pt x="13491" y="7736"/>
                    <a:pt x="14294" y="5702"/>
                    <a:pt x="14561" y="4952"/>
                  </a:cubicBezTo>
                  <a:cubicBezTo>
                    <a:pt x="14882" y="4149"/>
                    <a:pt x="14882" y="3561"/>
                    <a:pt x="14615" y="2865"/>
                  </a:cubicBezTo>
                  <a:cubicBezTo>
                    <a:pt x="14347" y="2169"/>
                    <a:pt x="14240" y="1580"/>
                    <a:pt x="14133" y="830"/>
                  </a:cubicBezTo>
                  <a:cubicBezTo>
                    <a:pt x="14056" y="291"/>
                    <a:pt x="13895" y="1"/>
                    <a:pt x="13812" y="1"/>
                  </a:cubicBezTo>
                  <a:close/>
                </a:path>
              </a:pathLst>
            </a:custGeom>
            <a:solidFill>
              <a:srgbClr val="DFE6F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0" name="Google Shape;1000;p22"/>
            <p:cNvSpPr/>
            <p:nvPr/>
          </p:nvSpPr>
          <p:spPr>
            <a:xfrm>
              <a:off x="3496825" y="884175"/>
              <a:ext cx="372075" cy="391700"/>
            </a:xfrm>
            <a:custGeom>
              <a:avLst/>
              <a:gdLst/>
              <a:ahLst/>
              <a:cxnLst/>
              <a:rect l="l" t="t" r="r" b="b"/>
              <a:pathLst>
                <a:path w="14883" h="15668" extrusionOk="0">
                  <a:moveTo>
                    <a:pt x="13812" y="1"/>
                  </a:moveTo>
                  <a:cubicBezTo>
                    <a:pt x="13779" y="1"/>
                    <a:pt x="13758" y="45"/>
                    <a:pt x="13758" y="135"/>
                  </a:cubicBezTo>
                  <a:cubicBezTo>
                    <a:pt x="13758" y="402"/>
                    <a:pt x="13544" y="1633"/>
                    <a:pt x="13758" y="2329"/>
                  </a:cubicBezTo>
                  <a:cubicBezTo>
                    <a:pt x="13865" y="2918"/>
                    <a:pt x="14079" y="3293"/>
                    <a:pt x="14133" y="3561"/>
                  </a:cubicBezTo>
                  <a:cubicBezTo>
                    <a:pt x="14133" y="3703"/>
                    <a:pt x="13943" y="3870"/>
                    <a:pt x="13736" y="3870"/>
                  </a:cubicBezTo>
                  <a:cubicBezTo>
                    <a:pt x="13633" y="3870"/>
                    <a:pt x="13526" y="3828"/>
                    <a:pt x="13437" y="3721"/>
                  </a:cubicBezTo>
                  <a:cubicBezTo>
                    <a:pt x="13169" y="3293"/>
                    <a:pt x="12741" y="2918"/>
                    <a:pt x="12099" y="2651"/>
                  </a:cubicBezTo>
                  <a:cubicBezTo>
                    <a:pt x="11456" y="2383"/>
                    <a:pt x="11456" y="2383"/>
                    <a:pt x="10600" y="1580"/>
                  </a:cubicBezTo>
                  <a:cubicBezTo>
                    <a:pt x="10314" y="1312"/>
                    <a:pt x="10059" y="1211"/>
                    <a:pt x="9837" y="1211"/>
                  </a:cubicBezTo>
                  <a:cubicBezTo>
                    <a:pt x="9392" y="1211"/>
                    <a:pt x="9083" y="1616"/>
                    <a:pt x="8940" y="1901"/>
                  </a:cubicBezTo>
                  <a:cubicBezTo>
                    <a:pt x="8726" y="2383"/>
                    <a:pt x="8566" y="2865"/>
                    <a:pt x="8459" y="3561"/>
                  </a:cubicBezTo>
                  <a:cubicBezTo>
                    <a:pt x="8298" y="4256"/>
                    <a:pt x="8030" y="4471"/>
                    <a:pt x="7763" y="4578"/>
                  </a:cubicBezTo>
                  <a:lnTo>
                    <a:pt x="7442" y="4578"/>
                  </a:lnTo>
                  <a:cubicBezTo>
                    <a:pt x="7120" y="4417"/>
                    <a:pt x="6746" y="4256"/>
                    <a:pt x="6585" y="3614"/>
                  </a:cubicBezTo>
                  <a:cubicBezTo>
                    <a:pt x="6478" y="2918"/>
                    <a:pt x="6371" y="2329"/>
                    <a:pt x="6157" y="1901"/>
                  </a:cubicBezTo>
                  <a:cubicBezTo>
                    <a:pt x="6047" y="1572"/>
                    <a:pt x="5639" y="1119"/>
                    <a:pt x="5135" y="1119"/>
                  </a:cubicBezTo>
                  <a:cubicBezTo>
                    <a:pt x="4901" y="1119"/>
                    <a:pt x="4645" y="1218"/>
                    <a:pt x="4390" y="1473"/>
                  </a:cubicBezTo>
                  <a:cubicBezTo>
                    <a:pt x="3534" y="2276"/>
                    <a:pt x="3480" y="2276"/>
                    <a:pt x="2838" y="2543"/>
                  </a:cubicBezTo>
                  <a:cubicBezTo>
                    <a:pt x="2195" y="2758"/>
                    <a:pt x="1714" y="3132"/>
                    <a:pt x="1500" y="3561"/>
                  </a:cubicBezTo>
                  <a:cubicBezTo>
                    <a:pt x="1374" y="3761"/>
                    <a:pt x="1178" y="3856"/>
                    <a:pt x="1016" y="3856"/>
                  </a:cubicBezTo>
                  <a:cubicBezTo>
                    <a:pt x="833" y="3856"/>
                    <a:pt x="693" y="3735"/>
                    <a:pt x="750" y="3507"/>
                  </a:cubicBezTo>
                  <a:cubicBezTo>
                    <a:pt x="911" y="3079"/>
                    <a:pt x="1018" y="3132"/>
                    <a:pt x="1018" y="2383"/>
                  </a:cubicBezTo>
                  <a:cubicBezTo>
                    <a:pt x="1071" y="1633"/>
                    <a:pt x="1232" y="402"/>
                    <a:pt x="1232" y="135"/>
                  </a:cubicBezTo>
                  <a:cubicBezTo>
                    <a:pt x="1232" y="61"/>
                    <a:pt x="1204" y="24"/>
                    <a:pt x="1162" y="24"/>
                  </a:cubicBezTo>
                  <a:cubicBezTo>
                    <a:pt x="1051" y="24"/>
                    <a:pt x="843" y="286"/>
                    <a:pt x="804" y="830"/>
                  </a:cubicBezTo>
                  <a:cubicBezTo>
                    <a:pt x="697" y="1580"/>
                    <a:pt x="536" y="2115"/>
                    <a:pt x="268" y="2811"/>
                  </a:cubicBezTo>
                  <a:cubicBezTo>
                    <a:pt x="1" y="3507"/>
                    <a:pt x="161" y="4149"/>
                    <a:pt x="429" y="4899"/>
                  </a:cubicBezTo>
                  <a:cubicBezTo>
                    <a:pt x="750" y="5702"/>
                    <a:pt x="1553" y="7736"/>
                    <a:pt x="1714" y="8914"/>
                  </a:cubicBezTo>
                  <a:cubicBezTo>
                    <a:pt x="1928" y="10091"/>
                    <a:pt x="2249" y="11858"/>
                    <a:pt x="2731" y="12340"/>
                  </a:cubicBezTo>
                  <a:cubicBezTo>
                    <a:pt x="3266" y="12821"/>
                    <a:pt x="3320" y="12875"/>
                    <a:pt x="3320" y="12875"/>
                  </a:cubicBezTo>
                  <a:cubicBezTo>
                    <a:pt x="3320" y="12875"/>
                    <a:pt x="3320" y="12874"/>
                    <a:pt x="3320" y="12874"/>
                  </a:cubicBezTo>
                  <a:cubicBezTo>
                    <a:pt x="3321" y="12874"/>
                    <a:pt x="3329" y="12911"/>
                    <a:pt x="3373" y="13357"/>
                  </a:cubicBezTo>
                  <a:cubicBezTo>
                    <a:pt x="3373" y="13839"/>
                    <a:pt x="3641" y="14374"/>
                    <a:pt x="3855" y="14588"/>
                  </a:cubicBezTo>
                  <a:cubicBezTo>
                    <a:pt x="4011" y="14796"/>
                    <a:pt x="5228" y="15661"/>
                    <a:pt x="7261" y="15661"/>
                  </a:cubicBezTo>
                  <a:cubicBezTo>
                    <a:pt x="7320" y="15661"/>
                    <a:pt x="7381" y="15660"/>
                    <a:pt x="7442" y="15659"/>
                  </a:cubicBezTo>
                  <a:lnTo>
                    <a:pt x="7549" y="15659"/>
                  </a:lnTo>
                  <a:cubicBezTo>
                    <a:pt x="7667" y="15665"/>
                    <a:pt x="7783" y="15667"/>
                    <a:pt x="7896" y="15667"/>
                  </a:cubicBezTo>
                  <a:cubicBezTo>
                    <a:pt x="9834" y="15667"/>
                    <a:pt x="11037" y="14844"/>
                    <a:pt x="11189" y="14642"/>
                  </a:cubicBezTo>
                  <a:cubicBezTo>
                    <a:pt x="11349" y="14427"/>
                    <a:pt x="11617" y="13892"/>
                    <a:pt x="11671" y="13357"/>
                  </a:cubicBezTo>
                  <a:cubicBezTo>
                    <a:pt x="11671" y="13051"/>
                    <a:pt x="11671" y="12955"/>
                    <a:pt x="11671" y="12929"/>
                  </a:cubicBezTo>
                  <a:cubicBezTo>
                    <a:pt x="11671" y="12929"/>
                    <a:pt x="11778" y="12821"/>
                    <a:pt x="12259" y="12340"/>
                  </a:cubicBezTo>
                  <a:cubicBezTo>
                    <a:pt x="12795" y="11858"/>
                    <a:pt x="13062" y="10091"/>
                    <a:pt x="13276" y="8914"/>
                  </a:cubicBezTo>
                  <a:cubicBezTo>
                    <a:pt x="13491" y="7736"/>
                    <a:pt x="14240" y="5702"/>
                    <a:pt x="14561" y="4952"/>
                  </a:cubicBezTo>
                  <a:cubicBezTo>
                    <a:pt x="14882" y="4149"/>
                    <a:pt x="14882" y="3561"/>
                    <a:pt x="14615" y="2865"/>
                  </a:cubicBezTo>
                  <a:cubicBezTo>
                    <a:pt x="14347" y="2169"/>
                    <a:pt x="14240" y="1580"/>
                    <a:pt x="14133" y="830"/>
                  </a:cubicBezTo>
                  <a:cubicBezTo>
                    <a:pt x="14056" y="291"/>
                    <a:pt x="13895" y="1"/>
                    <a:pt x="13812" y="1"/>
                  </a:cubicBezTo>
                  <a:close/>
                </a:path>
              </a:pathLst>
            </a:custGeom>
            <a:solidFill>
              <a:srgbClr val="DEE5F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1" name="Google Shape;1001;p22"/>
            <p:cNvSpPr/>
            <p:nvPr/>
          </p:nvSpPr>
          <p:spPr>
            <a:xfrm>
              <a:off x="3496825" y="884775"/>
              <a:ext cx="372075" cy="390950"/>
            </a:xfrm>
            <a:custGeom>
              <a:avLst/>
              <a:gdLst/>
              <a:ahLst/>
              <a:cxnLst/>
              <a:rect l="l" t="t" r="r" b="b"/>
              <a:pathLst>
                <a:path w="14883" h="15638" extrusionOk="0">
                  <a:moveTo>
                    <a:pt x="1171" y="0"/>
                  </a:moveTo>
                  <a:cubicBezTo>
                    <a:pt x="1072" y="0"/>
                    <a:pt x="881" y="262"/>
                    <a:pt x="804" y="806"/>
                  </a:cubicBezTo>
                  <a:cubicBezTo>
                    <a:pt x="697" y="1556"/>
                    <a:pt x="536" y="2091"/>
                    <a:pt x="268" y="2787"/>
                  </a:cubicBezTo>
                  <a:cubicBezTo>
                    <a:pt x="1" y="3483"/>
                    <a:pt x="161" y="4125"/>
                    <a:pt x="429" y="4875"/>
                  </a:cubicBezTo>
                  <a:cubicBezTo>
                    <a:pt x="750" y="5678"/>
                    <a:pt x="1553" y="7712"/>
                    <a:pt x="1714" y="8890"/>
                  </a:cubicBezTo>
                  <a:cubicBezTo>
                    <a:pt x="1928" y="10067"/>
                    <a:pt x="2249" y="11834"/>
                    <a:pt x="2731" y="12316"/>
                  </a:cubicBezTo>
                  <a:cubicBezTo>
                    <a:pt x="3266" y="12744"/>
                    <a:pt x="3320" y="12851"/>
                    <a:pt x="3320" y="12851"/>
                  </a:cubicBezTo>
                  <a:cubicBezTo>
                    <a:pt x="3320" y="12851"/>
                    <a:pt x="3320" y="12842"/>
                    <a:pt x="3321" y="12842"/>
                  </a:cubicBezTo>
                  <a:cubicBezTo>
                    <a:pt x="3324" y="12842"/>
                    <a:pt x="3335" y="12897"/>
                    <a:pt x="3373" y="13279"/>
                  </a:cubicBezTo>
                  <a:cubicBezTo>
                    <a:pt x="3373" y="13815"/>
                    <a:pt x="3641" y="14350"/>
                    <a:pt x="3855" y="14564"/>
                  </a:cubicBezTo>
                  <a:cubicBezTo>
                    <a:pt x="4011" y="14772"/>
                    <a:pt x="5228" y="15637"/>
                    <a:pt x="7261" y="15637"/>
                  </a:cubicBezTo>
                  <a:cubicBezTo>
                    <a:pt x="7320" y="15637"/>
                    <a:pt x="7381" y="15636"/>
                    <a:pt x="7442" y="15635"/>
                  </a:cubicBezTo>
                  <a:lnTo>
                    <a:pt x="7549" y="15635"/>
                  </a:lnTo>
                  <a:cubicBezTo>
                    <a:pt x="7613" y="15636"/>
                    <a:pt x="7677" y="15637"/>
                    <a:pt x="7740" y="15637"/>
                  </a:cubicBezTo>
                  <a:cubicBezTo>
                    <a:pt x="9770" y="15637"/>
                    <a:pt x="11033" y="14825"/>
                    <a:pt x="11189" y="14618"/>
                  </a:cubicBezTo>
                  <a:cubicBezTo>
                    <a:pt x="11349" y="14350"/>
                    <a:pt x="11617" y="13868"/>
                    <a:pt x="11671" y="13333"/>
                  </a:cubicBezTo>
                  <a:cubicBezTo>
                    <a:pt x="11671" y="12931"/>
                    <a:pt x="11671" y="12861"/>
                    <a:pt x="11671" y="12851"/>
                  </a:cubicBezTo>
                  <a:cubicBezTo>
                    <a:pt x="11671" y="12851"/>
                    <a:pt x="11778" y="12797"/>
                    <a:pt x="12259" y="12316"/>
                  </a:cubicBezTo>
                  <a:cubicBezTo>
                    <a:pt x="12795" y="11834"/>
                    <a:pt x="13062" y="10067"/>
                    <a:pt x="13276" y="8890"/>
                  </a:cubicBezTo>
                  <a:cubicBezTo>
                    <a:pt x="13491" y="7712"/>
                    <a:pt x="14240" y="5678"/>
                    <a:pt x="14561" y="4928"/>
                  </a:cubicBezTo>
                  <a:cubicBezTo>
                    <a:pt x="14882" y="4125"/>
                    <a:pt x="14882" y="3537"/>
                    <a:pt x="14615" y="2841"/>
                  </a:cubicBezTo>
                  <a:cubicBezTo>
                    <a:pt x="14347" y="2198"/>
                    <a:pt x="14186" y="1556"/>
                    <a:pt x="14133" y="806"/>
                  </a:cubicBezTo>
                  <a:cubicBezTo>
                    <a:pt x="14055" y="262"/>
                    <a:pt x="13893" y="0"/>
                    <a:pt x="13810" y="0"/>
                  </a:cubicBezTo>
                  <a:cubicBezTo>
                    <a:pt x="13778" y="0"/>
                    <a:pt x="13758" y="37"/>
                    <a:pt x="13758" y="111"/>
                  </a:cubicBezTo>
                  <a:cubicBezTo>
                    <a:pt x="13758" y="378"/>
                    <a:pt x="13544" y="1609"/>
                    <a:pt x="13758" y="2305"/>
                  </a:cubicBezTo>
                  <a:cubicBezTo>
                    <a:pt x="13919" y="2894"/>
                    <a:pt x="14079" y="3269"/>
                    <a:pt x="14133" y="3537"/>
                  </a:cubicBezTo>
                  <a:cubicBezTo>
                    <a:pt x="14169" y="3679"/>
                    <a:pt x="13966" y="3846"/>
                    <a:pt x="13748" y="3846"/>
                  </a:cubicBezTo>
                  <a:cubicBezTo>
                    <a:pt x="13639" y="3846"/>
                    <a:pt x="13526" y="3804"/>
                    <a:pt x="13437" y="3697"/>
                  </a:cubicBezTo>
                  <a:cubicBezTo>
                    <a:pt x="13169" y="3269"/>
                    <a:pt x="12741" y="2894"/>
                    <a:pt x="12099" y="2627"/>
                  </a:cubicBezTo>
                  <a:cubicBezTo>
                    <a:pt x="11456" y="2412"/>
                    <a:pt x="11456" y="2412"/>
                    <a:pt x="10600" y="1556"/>
                  </a:cubicBezTo>
                  <a:cubicBezTo>
                    <a:pt x="10317" y="1291"/>
                    <a:pt x="10064" y="1189"/>
                    <a:pt x="9843" y="1189"/>
                  </a:cubicBezTo>
                  <a:cubicBezTo>
                    <a:pt x="9395" y="1189"/>
                    <a:pt x="9084" y="1608"/>
                    <a:pt x="8940" y="1931"/>
                  </a:cubicBezTo>
                  <a:cubicBezTo>
                    <a:pt x="8726" y="2359"/>
                    <a:pt x="8619" y="2841"/>
                    <a:pt x="8459" y="3537"/>
                  </a:cubicBezTo>
                  <a:cubicBezTo>
                    <a:pt x="8352" y="4232"/>
                    <a:pt x="8084" y="4447"/>
                    <a:pt x="7763" y="4554"/>
                  </a:cubicBezTo>
                  <a:lnTo>
                    <a:pt x="7442" y="4554"/>
                  </a:lnTo>
                  <a:cubicBezTo>
                    <a:pt x="7174" y="4447"/>
                    <a:pt x="6746" y="4232"/>
                    <a:pt x="6585" y="3590"/>
                  </a:cubicBezTo>
                  <a:cubicBezTo>
                    <a:pt x="6478" y="2894"/>
                    <a:pt x="6371" y="2359"/>
                    <a:pt x="6157" y="1877"/>
                  </a:cubicBezTo>
                  <a:cubicBezTo>
                    <a:pt x="6047" y="1548"/>
                    <a:pt x="5664" y="1095"/>
                    <a:pt x="5159" y="1095"/>
                  </a:cubicBezTo>
                  <a:cubicBezTo>
                    <a:pt x="4924" y="1095"/>
                    <a:pt x="4662" y="1194"/>
                    <a:pt x="4390" y="1449"/>
                  </a:cubicBezTo>
                  <a:cubicBezTo>
                    <a:pt x="3534" y="2252"/>
                    <a:pt x="3480" y="2252"/>
                    <a:pt x="2838" y="2519"/>
                  </a:cubicBezTo>
                  <a:cubicBezTo>
                    <a:pt x="2195" y="2734"/>
                    <a:pt x="1714" y="3108"/>
                    <a:pt x="1500" y="3537"/>
                  </a:cubicBezTo>
                  <a:cubicBezTo>
                    <a:pt x="1399" y="3737"/>
                    <a:pt x="1205" y="3832"/>
                    <a:pt x="1037" y="3832"/>
                  </a:cubicBezTo>
                  <a:cubicBezTo>
                    <a:pt x="848" y="3832"/>
                    <a:pt x="693" y="3711"/>
                    <a:pt x="750" y="3483"/>
                  </a:cubicBezTo>
                  <a:cubicBezTo>
                    <a:pt x="911" y="3108"/>
                    <a:pt x="964" y="3108"/>
                    <a:pt x="1018" y="2359"/>
                  </a:cubicBezTo>
                  <a:cubicBezTo>
                    <a:pt x="1071" y="1609"/>
                    <a:pt x="1232" y="432"/>
                    <a:pt x="1232" y="111"/>
                  </a:cubicBezTo>
                  <a:cubicBezTo>
                    <a:pt x="1232" y="37"/>
                    <a:pt x="1208" y="0"/>
                    <a:pt x="1171" y="0"/>
                  </a:cubicBezTo>
                  <a:close/>
                </a:path>
              </a:pathLst>
            </a:custGeom>
            <a:solidFill>
              <a:srgbClr val="DDE5F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2" name="Google Shape;1002;p22"/>
            <p:cNvSpPr/>
            <p:nvPr/>
          </p:nvSpPr>
          <p:spPr>
            <a:xfrm>
              <a:off x="3496825" y="884775"/>
              <a:ext cx="372075" cy="390925"/>
            </a:xfrm>
            <a:custGeom>
              <a:avLst/>
              <a:gdLst/>
              <a:ahLst/>
              <a:cxnLst/>
              <a:rect l="l" t="t" r="r" b="b"/>
              <a:pathLst>
                <a:path w="14883" h="15637" extrusionOk="0">
                  <a:moveTo>
                    <a:pt x="13810" y="0"/>
                  </a:moveTo>
                  <a:cubicBezTo>
                    <a:pt x="13778" y="0"/>
                    <a:pt x="13758" y="37"/>
                    <a:pt x="13758" y="111"/>
                  </a:cubicBezTo>
                  <a:cubicBezTo>
                    <a:pt x="13758" y="378"/>
                    <a:pt x="13598" y="1609"/>
                    <a:pt x="13758" y="2305"/>
                  </a:cubicBezTo>
                  <a:cubicBezTo>
                    <a:pt x="13919" y="2894"/>
                    <a:pt x="14079" y="3269"/>
                    <a:pt x="14133" y="3537"/>
                  </a:cubicBezTo>
                  <a:cubicBezTo>
                    <a:pt x="14169" y="3679"/>
                    <a:pt x="13966" y="3846"/>
                    <a:pt x="13748" y="3846"/>
                  </a:cubicBezTo>
                  <a:cubicBezTo>
                    <a:pt x="13639" y="3846"/>
                    <a:pt x="13526" y="3804"/>
                    <a:pt x="13437" y="3697"/>
                  </a:cubicBezTo>
                  <a:cubicBezTo>
                    <a:pt x="13169" y="3269"/>
                    <a:pt x="12741" y="2894"/>
                    <a:pt x="12099" y="2627"/>
                  </a:cubicBezTo>
                  <a:cubicBezTo>
                    <a:pt x="11456" y="2412"/>
                    <a:pt x="11456" y="2412"/>
                    <a:pt x="10600" y="1609"/>
                  </a:cubicBezTo>
                  <a:cubicBezTo>
                    <a:pt x="10306" y="1316"/>
                    <a:pt x="10044" y="1205"/>
                    <a:pt x="9818" y="1205"/>
                  </a:cubicBezTo>
                  <a:cubicBezTo>
                    <a:pt x="9384" y="1205"/>
                    <a:pt x="9081" y="1614"/>
                    <a:pt x="8940" y="1931"/>
                  </a:cubicBezTo>
                  <a:cubicBezTo>
                    <a:pt x="8780" y="2359"/>
                    <a:pt x="8619" y="2894"/>
                    <a:pt x="8459" y="3537"/>
                  </a:cubicBezTo>
                  <a:cubicBezTo>
                    <a:pt x="8352" y="4232"/>
                    <a:pt x="8084" y="4447"/>
                    <a:pt x="7763" y="4554"/>
                  </a:cubicBezTo>
                  <a:lnTo>
                    <a:pt x="7442" y="4554"/>
                  </a:lnTo>
                  <a:cubicBezTo>
                    <a:pt x="7174" y="4447"/>
                    <a:pt x="6746" y="4286"/>
                    <a:pt x="6585" y="3590"/>
                  </a:cubicBezTo>
                  <a:cubicBezTo>
                    <a:pt x="6478" y="2894"/>
                    <a:pt x="6371" y="2359"/>
                    <a:pt x="6157" y="1877"/>
                  </a:cubicBezTo>
                  <a:cubicBezTo>
                    <a:pt x="6047" y="1548"/>
                    <a:pt x="5664" y="1095"/>
                    <a:pt x="5159" y="1095"/>
                  </a:cubicBezTo>
                  <a:cubicBezTo>
                    <a:pt x="4924" y="1095"/>
                    <a:pt x="4662" y="1194"/>
                    <a:pt x="4390" y="1449"/>
                  </a:cubicBezTo>
                  <a:cubicBezTo>
                    <a:pt x="3534" y="2252"/>
                    <a:pt x="3480" y="2252"/>
                    <a:pt x="2838" y="2519"/>
                  </a:cubicBezTo>
                  <a:cubicBezTo>
                    <a:pt x="2195" y="2734"/>
                    <a:pt x="1767" y="3108"/>
                    <a:pt x="1500" y="3537"/>
                  </a:cubicBezTo>
                  <a:cubicBezTo>
                    <a:pt x="1399" y="3737"/>
                    <a:pt x="1193" y="3832"/>
                    <a:pt x="1019" y="3832"/>
                  </a:cubicBezTo>
                  <a:cubicBezTo>
                    <a:pt x="821" y="3832"/>
                    <a:pt x="665" y="3711"/>
                    <a:pt x="750" y="3483"/>
                  </a:cubicBezTo>
                  <a:cubicBezTo>
                    <a:pt x="857" y="3108"/>
                    <a:pt x="964" y="3108"/>
                    <a:pt x="1018" y="2359"/>
                  </a:cubicBezTo>
                  <a:cubicBezTo>
                    <a:pt x="1018" y="1609"/>
                    <a:pt x="1232" y="432"/>
                    <a:pt x="1232" y="111"/>
                  </a:cubicBezTo>
                  <a:cubicBezTo>
                    <a:pt x="1232" y="42"/>
                    <a:pt x="1211" y="8"/>
                    <a:pt x="1178" y="8"/>
                  </a:cubicBezTo>
                  <a:cubicBezTo>
                    <a:pt x="1081" y="8"/>
                    <a:pt x="883" y="289"/>
                    <a:pt x="804" y="806"/>
                  </a:cubicBezTo>
                  <a:cubicBezTo>
                    <a:pt x="697" y="1556"/>
                    <a:pt x="536" y="2145"/>
                    <a:pt x="268" y="2787"/>
                  </a:cubicBezTo>
                  <a:cubicBezTo>
                    <a:pt x="1" y="3483"/>
                    <a:pt x="161" y="4125"/>
                    <a:pt x="482" y="4875"/>
                  </a:cubicBezTo>
                  <a:cubicBezTo>
                    <a:pt x="750" y="5678"/>
                    <a:pt x="1553" y="7712"/>
                    <a:pt x="1767" y="8890"/>
                  </a:cubicBezTo>
                  <a:cubicBezTo>
                    <a:pt x="1928" y="10067"/>
                    <a:pt x="2249" y="11834"/>
                    <a:pt x="2784" y="12316"/>
                  </a:cubicBezTo>
                  <a:cubicBezTo>
                    <a:pt x="3266" y="12744"/>
                    <a:pt x="3320" y="12851"/>
                    <a:pt x="3320" y="12851"/>
                  </a:cubicBezTo>
                  <a:cubicBezTo>
                    <a:pt x="3320" y="12851"/>
                    <a:pt x="3320" y="12842"/>
                    <a:pt x="3321" y="12842"/>
                  </a:cubicBezTo>
                  <a:cubicBezTo>
                    <a:pt x="3324" y="12842"/>
                    <a:pt x="3335" y="12897"/>
                    <a:pt x="3373" y="13279"/>
                  </a:cubicBezTo>
                  <a:cubicBezTo>
                    <a:pt x="3427" y="13815"/>
                    <a:pt x="3694" y="14350"/>
                    <a:pt x="3855" y="14564"/>
                  </a:cubicBezTo>
                  <a:cubicBezTo>
                    <a:pt x="4011" y="14772"/>
                    <a:pt x="5228" y="15637"/>
                    <a:pt x="7261" y="15637"/>
                  </a:cubicBezTo>
                  <a:cubicBezTo>
                    <a:pt x="7320" y="15637"/>
                    <a:pt x="7381" y="15636"/>
                    <a:pt x="7442" y="15635"/>
                  </a:cubicBezTo>
                  <a:lnTo>
                    <a:pt x="7602" y="15635"/>
                  </a:lnTo>
                  <a:cubicBezTo>
                    <a:pt x="7662" y="15636"/>
                    <a:pt x="7720" y="15637"/>
                    <a:pt x="7779" y="15637"/>
                  </a:cubicBezTo>
                  <a:cubicBezTo>
                    <a:pt x="9765" y="15637"/>
                    <a:pt x="11033" y="14772"/>
                    <a:pt x="11189" y="14564"/>
                  </a:cubicBezTo>
                  <a:cubicBezTo>
                    <a:pt x="11349" y="14350"/>
                    <a:pt x="11617" y="13815"/>
                    <a:pt x="11671" y="13333"/>
                  </a:cubicBezTo>
                  <a:cubicBezTo>
                    <a:pt x="11671" y="12931"/>
                    <a:pt x="11671" y="12861"/>
                    <a:pt x="11671" y="12851"/>
                  </a:cubicBezTo>
                  <a:cubicBezTo>
                    <a:pt x="11671" y="12851"/>
                    <a:pt x="11778" y="12797"/>
                    <a:pt x="12259" y="12316"/>
                  </a:cubicBezTo>
                  <a:cubicBezTo>
                    <a:pt x="12741" y="11834"/>
                    <a:pt x="13062" y="10067"/>
                    <a:pt x="13276" y="8890"/>
                  </a:cubicBezTo>
                  <a:cubicBezTo>
                    <a:pt x="13491" y="7712"/>
                    <a:pt x="14240" y="5678"/>
                    <a:pt x="14561" y="4928"/>
                  </a:cubicBezTo>
                  <a:cubicBezTo>
                    <a:pt x="14882" y="4125"/>
                    <a:pt x="14882" y="3537"/>
                    <a:pt x="14615" y="2841"/>
                  </a:cubicBezTo>
                  <a:cubicBezTo>
                    <a:pt x="14347" y="2198"/>
                    <a:pt x="14186" y="1556"/>
                    <a:pt x="14133" y="806"/>
                  </a:cubicBezTo>
                  <a:cubicBezTo>
                    <a:pt x="14055" y="262"/>
                    <a:pt x="13893" y="0"/>
                    <a:pt x="13810" y="0"/>
                  </a:cubicBezTo>
                  <a:close/>
                </a:path>
              </a:pathLst>
            </a:custGeom>
            <a:solidFill>
              <a:srgbClr val="DCE4F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3" name="Google Shape;1003;p22"/>
            <p:cNvSpPr/>
            <p:nvPr/>
          </p:nvSpPr>
          <p:spPr>
            <a:xfrm>
              <a:off x="3496825" y="884775"/>
              <a:ext cx="370725" cy="390925"/>
            </a:xfrm>
            <a:custGeom>
              <a:avLst/>
              <a:gdLst/>
              <a:ahLst/>
              <a:cxnLst/>
              <a:rect l="l" t="t" r="r" b="b"/>
              <a:pathLst>
                <a:path w="14829" h="15637" extrusionOk="0">
                  <a:moveTo>
                    <a:pt x="13800" y="0"/>
                  </a:moveTo>
                  <a:cubicBezTo>
                    <a:pt x="13774" y="0"/>
                    <a:pt x="13758" y="37"/>
                    <a:pt x="13758" y="111"/>
                  </a:cubicBezTo>
                  <a:cubicBezTo>
                    <a:pt x="13758" y="378"/>
                    <a:pt x="13598" y="1609"/>
                    <a:pt x="13758" y="2359"/>
                  </a:cubicBezTo>
                  <a:cubicBezTo>
                    <a:pt x="13919" y="2894"/>
                    <a:pt x="14133" y="3322"/>
                    <a:pt x="14133" y="3537"/>
                  </a:cubicBezTo>
                  <a:cubicBezTo>
                    <a:pt x="14169" y="3679"/>
                    <a:pt x="13943" y="3846"/>
                    <a:pt x="13725" y="3846"/>
                  </a:cubicBezTo>
                  <a:cubicBezTo>
                    <a:pt x="13615" y="3846"/>
                    <a:pt x="13508" y="3804"/>
                    <a:pt x="13437" y="3697"/>
                  </a:cubicBezTo>
                  <a:cubicBezTo>
                    <a:pt x="13116" y="3269"/>
                    <a:pt x="12741" y="2894"/>
                    <a:pt x="12099" y="2680"/>
                  </a:cubicBezTo>
                  <a:cubicBezTo>
                    <a:pt x="11456" y="2412"/>
                    <a:pt x="11403" y="2412"/>
                    <a:pt x="10600" y="1609"/>
                  </a:cubicBezTo>
                  <a:cubicBezTo>
                    <a:pt x="10306" y="1334"/>
                    <a:pt x="10043" y="1229"/>
                    <a:pt x="9819" y="1229"/>
                  </a:cubicBezTo>
                  <a:cubicBezTo>
                    <a:pt x="9390" y="1229"/>
                    <a:pt x="9099" y="1614"/>
                    <a:pt x="8994" y="1931"/>
                  </a:cubicBezTo>
                  <a:cubicBezTo>
                    <a:pt x="8780" y="2412"/>
                    <a:pt x="8619" y="2894"/>
                    <a:pt x="8512" y="3590"/>
                  </a:cubicBezTo>
                  <a:cubicBezTo>
                    <a:pt x="8352" y="4232"/>
                    <a:pt x="8084" y="4447"/>
                    <a:pt x="7763" y="4554"/>
                  </a:cubicBezTo>
                  <a:lnTo>
                    <a:pt x="7442" y="4554"/>
                  </a:lnTo>
                  <a:cubicBezTo>
                    <a:pt x="7174" y="4447"/>
                    <a:pt x="6746" y="4286"/>
                    <a:pt x="6585" y="3590"/>
                  </a:cubicBezTo>
                  <a:cubicBezTo>
                    <a:pt x="6478" y="2894"/>
                    <a:pt x="6371" y="2359"/>
                    <a:pt x="6157" y="1877"/>
                  </a:cubicBezTo>
                  <a:cubicBezTo>
                    <a:pt x="6009" y="1581"/>
                    <a:pt x="5631" y="1106"/>
                    <a:pt x="5128" y="1106"/>
                  </a:cubicBezTo>
                  <a:cubicBezTo>
                    <a:pt x="4904" y="1106"/>
                    <a:pt x="4655" y="1201"/>
                    <a:pt x="4390" y="1449"/>
                  </a:cubicBezTo>
                  <a:cubicBezTo>
                    <a:pt x="3534" y="2252"/>
                    <a:pt x="3534" y="2252"/>
                    <a:pt x="2891" y="2519"/>
                  </a:cubicBezTo>
                  <a:cubicBezTo>
                    <a:pt x="2249" y="2787"/>
                    <a:pt x="1767" y="3108"/>
                    <a:pt x="1500" y="3537"/>
                  </a:cubicBezTo>
                  <a:cubicBezTo>
                    <a:pt x="1396" y="3744"/>
                    <a:pt x="1180" y="3838"/>
                    <a:pt x="1002" y="3838"/>
                  </a:cubicBezTo>
                  <a:cubicBezTo>
                    <a:pt x="813" y="3838"/>
                    <a:pt x="667" y="3730"/>
                    <a:pt x="750" y="3537"/>
                  </a:cubicBezTo>
                  <a:cubicBezTo>
                    <a:pt x="857" y="3108"/>
                    <a:pt x="964" y="3162"/>
                    <a:pt x="1018" y="2412"/>
                  </a:cubicBezTo>
                  <a:cubicBezTo>
                    <a:pt x="1018" y="1663"/>
                    <a:pt x="1232" y="432"/>
                    <a:pt x="1232" y="164"/>
                  </a:cubicBezTo>
                  <a:cubicBezTo>
                    <a:pt x="1232" y="74"/>
                    <a:pt x="1207" y="30"/>
                    <a:pt x="1168" y="30"/>
                  </a:cubicBezTo>
                  <a:cubicBezTo>
                    <a:pt x="1069" y="30"/>
                    <a:pt x="881" y="320"/>
                    <a:pt x="804" y="860"/>
                  </a:cubicBezTo>
                  <a:cubicBezTo>
                    <a:pt x="697" y="1609"/>
                    <a:pt x="536" y="2145"/>
                    <a:pt x="268" y="2787"/>
                  </a:cubicBezTo>
                  <a:cubicBezTo>
                    <a:pt x="1" y="3483"/>
                    <a:pt x="161" y="4125"/>
                    <a:pt x="482" y="4928"/>
                  </a:cubicBezTo>
                  <a:cubicBezTo>
                    <a:pt x="750" y="5678"/>
                    <a:pt x="1553" y="7712"/>
                    <a:pt x="1767" y="8890"/>
                  </a:cubicBezTo>
                  <a:cubicBezTo>
                    <a:pt x="1981" y="10067"/>
                    <a:pt x="2249" y="11834"/>
                    <a:pt x="2784" y="12316"/>
                  </a:cubicBezTo>
                  <a:cubicBezTo>
                    <a:pt x="3266" y="12744"/>
                    <a:pt x="3320" y="12851"/>
                    <a:pt x="3320" y="12851"/>
                  </a:cubicBezTo>
                  <a:cubicBezTo>
                    <a:pt x="3320" y="12851"/>
                    <a:pt x="3320" y="12842"/>
                    <a:pt x="3321" y="12842"/>
                  </a:cubicBezTo>
                  <a:cubicBezTo>
                    <a:pt x="3324" y="12842"/>
                    <a:pt x="3335" y="12897"/>
                    <a:pt x="3373" y="13279"/>
                  </a:cubicBezTo>
                  <a:cubicBezTo>
                    <a:pt x="3427" y="13815"/>
                    <a:pt x="3694" y="14350"/>
                    <a:pt x="3855" y="14564"/>
                  </a:cubicBezTo>
                  <a:cubicBezTo>
                    <a:pt x="4011" y="14772"/>
                    <a:pt x="5228" y="15637"/>
                    <a:pt x="7261" y="15637"/>
                  </a:cubicBezTo>
                  <a:cubicBezTo>
                    <a:pt x="7320" y="15637"/>
                    <a:pt x="7381" y="15636"/>
                    <a:pt x="7442" y="15635"/>
                  </a:cubicBezTo>
                  <a:lnTo>
                    <a:pt x="7602" y="15635"/>
                  </a:lnTo>
                  <a:cubicBezTo>
                    <a:pt x="7662" y="15636"/>
                    <a:pt x="7720" y="15637"/>
                    <a:pt x="7779" y="15637"/>
                  </a:cubicBezTo>
                  <a:cubicBezTo>
                    <a:pt x="9765" y="15637"/>
                    <a:pt x="11033" y="14772"/>
                    <a:pt x="11189" y="14564"/>
                  </a:cubicBezTo>
                  <a:cubicBezTo>
                    <a:pt x="11349" y="14350"/>
                    <a:pt x="11617" y="13815"/>
                    <a:pt x="11671" y="13279"/>
                  </a:cubicBezTo>
                  <a:cubicBezTo>
                    <a:pt x="11671" y="12929"/>
                    <a:pt x="11671" y="12862"/>
                    <a:pt x="11671" y="12851"/>
                  </a:cubicBezTo>
                  <a:cubicBezTo>
                    <a:pt x="11671" y="12851"/>
                    <a:pt x="11724" y="12797"/>
                    <a:pt x="12259" y="12316"/>
                  </a:cubicBezTo>
                  <a:cubicBezTo>
                    <a:pt x="12741" y="11834"/>
                    <a:pt x="13062" y="10067"/>
                    <a:pt x="13276" y="8890"/>
                  </a:cubicBezTo>
                  <a:cubicBezTo>
                    <a:pt x="13491" y="7712"/>
                    <a:pt x="14240" y="5678"/>
                    <a:pt x="14561" y="4928"/>
                  </a:cubicBezTo>
                  <a:cubicBezTo>
                    <a:pt x="14829" y="4125"/>
                    <a:pt x="14829" y="3537"/>
                    <a:pt x="14561" y="2894"/>
                  </a:cubicBezTo>
                  <a:cubicBezTo>
                    <a:pt x="14294" y="2198"/>
                    <a:pt x="14186" y="1556"/>
                    <a:pt x="14079" y="806"/>
                  </a:cubicBezTo>
                  <a:cubicBezTo>
                    <a:pt x="14002" y="262"/>
                    <a:pt x="13867" y="0"/>
                    <a:pt x="13800" y="0"/>
                  </a:cubicBezTo>
                  <a:close/>
                </a:path>
              </a:pathLst>
            </a:custGeom>
            <a:solidFill>
              <a:srgbClr val="DBE3F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4" name="Google Shape;1004;p22"/>
            <p:cNvSpPr/>
            <p:nvPr/>
          </p:nvSpPr>
          <p:spPr>
            <a:xfrm>
              <a:off x="3496825" y="884775"/>
              <a:ext cx="370725" cy="390925"/>
            </a:xfrm>
            <a:custGeom>
              <a:avLst/>
              <a:gdLst/>
              <a:ahLst/>
              <a:cxnLst/>
              <a:rect l="l" t="t" r="r" b="b"/>
              <a:pathLst>
                <a:path w="14829" h="15637" extrusionOk="0">
                  <a:moveTo>
                    <a:pt x="13800" y="0"/>
                  </a:moveTo>
                  <a:cubicBezTo>
                    <a:pt x="13774" y="0"/>
                    <a:pt x="13758" y="37"/>
                    <a:pt x="13758" y="111"/>
                  </a:cubicBezTo>
                  <a:cubicBezTo>
                    <a:pt x="13758" y="432"/>
                    <a:pt x="13598" y="1609"/>
                    <a:pt x="13758" y="2359"/>
                  </a:cubicBezTo>
                  <a:cubicBezTo>
                    <a:pt x="13919" y="2894"/>
                    <a:pt x="14133" y="3322"/>
                    <a:pt x="14133" y="3590"/>
                  </a:cubicBezTo>
                  <a:cubicBezTo>
                    <a:pt x="14168" y="3696"/>
                    <a:pt x="13948" y="3872"/>
                    <a:pt x="13732" y="3872"/>
                  </a:cubicBezTo>
                  <a:cubicBezTo>
                    <a:pt x="13620" y="3872"/>
                    <a:pt x="13510" y="3825"/>
                    <a:pt x="13437" y="3697"/>
                  </a:cubicBezTo>
                  <a:cubicBezTo>
                    <a:pt x="13116" y="3322"/>
                    <a:pt x="12741" y="2894"/>
                    <a:pt x="12099" y="2680"/>
                  </a:cubicBezTo>
                  <a:cubicBezTo>
                    <a:pt x="11456" y="2412"/>
                    <a:pt x="11403" y="2412"/>
                    <a:pt x="10600" y="1609"/>
                  </a:cubicBezTo>
                  <a:cubicBezTo>
                    <a:pt x="10306" y="1334"/>
                    <a:pt x="10050" y="1229"/>
                    <a:pt x="9831" y="1229"/>
                  </a:cubicBezTo>
                  <a:cubicBezTo>
                    <a:pt x="9414" y="1229"/>
                    <a:pt x="9135" y="1614"/>
                    <a:pt x="8994" y="1931"/>
                  </a:cubicBezTo>
                  <a:cubicBezTo>
                    <a:pt x="8780" y="2412"/>
                    <a:pt x="8619" y="2894"/>
                    <a:pt x="8512" y="3590"/>
                  </a:cubicBezTo>
                  <a:cubicBezTo>
                    <a:pt x="8352" y="4232"/>
                    <a:pt x="8084" y="4447"/>
                    <a:pt x="7763" y="4607"/>
                  </a:cubicBezTo>
                  <a:lnTo>
                    <a:pt x="7442" y="4554"/>
                  </a:lnTo>
                  <a:cubicBezTo>
                    <a:pt x="7174" y="4447"/>
                    <a:pt x="6746" y="4286"/>
                    <a:pt x="6585" y="3590"/>
                  </a:cubicBezTo>
                  <a:cubicBezTo>
                    <a:pt x="6478" y="2894"/>
                    <a:pt x="6371" y="2359"/>
                    <a:pt x="6157" y="1877"/>
                  </a:cubicBezTo>
                  <a:cubicBezTo>
                    <a:pt x="6009" y="1581"/>
                    <a:pt x="5631" y="1106"/>
                    <a:pt x="5128" y="1106"/>
                  </a:cubicBezTo>
                  <a:cubicBezTo>
                    <a:pt x="4904" y="1106"/>
                    <a:pt x="4655" y="1201"/>
                    <a:pt x="4390" y="1449"/>
                  </a:cubicBezTo>
                  <a:cubicBezTo>
                    <a:pt x="3534" y="2252"/>
                    <a:pt x="3534" y="2252"/>
                    <a:pt x="2891" y="2519"/>
                  </a:cubicBezTo>
                  <a:cubicBezTo>
                    <a:pt x="2249" y="2787"/>
                    <a:pt x="1767" y="3108"/>
                    <a:pt x="1500" y="3537"/>
                  </a:cubicBezTo>
                  <a:cubicBezTo>
                    <a:pt x="1396" y="3744"/>
                    <a:pt x="1180" y="3838"/>
                    <a:pt x="1002" y="3838"/>
                  </a:cubicBezTo>
                  <a:cubicBezTo>
                    <a:pt x="813" y="3838"/>
                    <a:pt x="667" y="3730"/>
                    <a:pt x="750" y="3537"/>
                  </a:cubicBezTo>
                  <a:cubicBezTo>
                    <a:pt x="857" y="3108"/>
                    <a:pt x="964" y="3162"/>
                    <a:pt x="964" y="2412"/>
                  </a:cubicBezTo>
                  <a:cubicBezTo>
                    <a:pt x="1018" y="1663"/>
                    <a:pt x="1232" y="432"/>
                    <a:pt x="1232" y="164"/>
                  </a:cubicBezTo>
                  <a:cubicBezTo>
                    <a:pt x="1232" y="91"/>
                    <a:pt x="1208" y="54"/>
                    <a:pt x="1171" y="54"/>
                  </a:cubicBezTo>
                  <a:cubicBezTo>
                    <a:pt x="1072" y="54"/>
                    <a:pt x="881" y="316"/>
                    <a:pt x="804" y="860"/>
                  </a:cubicBezTo>
                  <a:cubicBezTo>
                    <a:pt x="697" y="1609"/>
                    <a:pt x="536" y="2145"/>
                    <a:pt x="268" y="2841"/>
                  </a:cubicBezTo>
                  <a:cubicBezTo>
                    <a:pt x="1" y="3483"/>
                    <a:pt x="161" y="4125"/>
                    <a:pt x="482" y="4928"/>
                  </a:cubicBezTo>
                  <a:cubicBezTo>
                    <a:pt x="804" y="5678"/>
                    <a:pt x="1553" y="7712"/>
                    <a:pt x="1767" y="8890"/>
                  </a:cubicBezTo>
                  <a:cubicBezTo>
                    <a:pt x="1981" y="10067"/>
                    <a:pt x="2249" y="11834"/>
                    <a:pt x="2784" y="12316"/>
                  </a:cubicBezTo>
                  <a:cubicBezTo>
                    <a:pt x="3266" y="12744"/>
                    <a:pt x="3373" y="12851"/>
                    <a:pt x="3373" y="12851"/>
                  </a:cubicBezTo>
                  <a:cubicBezTo>
                    <a:pt x="3373" y="12877"/>
                    <a:pt x="3373" y="12973"/>
                    <a:pt x="3373" y="13279"/>
                  </a:cubicBezTo>
                  <a:cubicBezTo>
                    <a:pt x="3427" y="13815"/>
                    <a:pt x="3694" y="14350"/>
                    <a:pt x="3855" y="14564"/>
                  </a:cubicBezTo>
                  <a:cubicBezTo>
                    <a:pt x="4007" y="14766"/>
                    <a:pt x="5162" y="15590"/>
                    <a:pt x="7095" y="15590"/>
                  </a:cubicBezTo>
                  <a:cubicBezTo>
                    <a:pt x="7208" y="15590"/>
                    <a:pt x="7323" y="15587"/>
                    <a:pt x="7442" y="15581"/>
                  </a:cubicBezTo>
                  <a:lnTo>
                    <a:pt x="7602" y="15635"/>
                  </a:lnTo>
                  <a:cubicBezTo>
                    <a:pt x="7662" y="15636"/>
                    <a:pt x="7720" y="15637"/>
                    <a:pt x="7779" y="15637"/>
                  </a:cubicBezTo>
                  <a:cubicBezTo>
                    <a:pt x="9765" y="15637"/>
                    <a:pt x="11033" y="14772"/>
                    <a:pt x="11189" y="14564"/>
                  </a:cubicBezTo>
                  <a:cubicBezTo>
                    <a:pt x="11349" y="14350"/>
                    <a:pt x="11617" y="13815"/>
                    <a:pt x="11671" y="13279"/>
                  </a:cubicBezTo>
                  <a:cubicBezTo>
                    <a:pt x="11671" y="12929"/>
                    <a:pt x="11671" y="12862"/>
                    <a:pt x="11671" y="12851"/>
                  </a:cubicBezTo>
                  <a:cubicBezTo>
                    <a:pt x="11671" y="12851"/>
                    <a:pt x="11724" y="12797"/>
                    <a:pt x="12259" y="12316"/>
                  </a:cubicBezTo>
                  <a:cubicBezTo>
                    <a:pt x="12741" y="11834"/>
                    <a:pt x="13062" y="10067"/>
                    <a:pt x="13276" y="8890"/>
                  </a:cubicBezTo>
                  <a:cubicBezTo>
                    <a:pt x="13491" y="7712"/>
                    <a:pt x="14240" y="5678"/>
                    <a:pt x="14561" y="4928"/>
                  </a:cubicBezTo>
                  <a:cubicBezTo>
                    <a:pt x="14829" y="4125"/>
                    <a:pt x="14829" y="3537"/>
                    <a:pt x="14561" y="2894"/>
                  </a:cubicBezTo>
                  <a:cubicBezTo>
                    <a:pt x="14294" y="2198"/>
                    <a:pt x="14186" y="1556"/>
                    <a:pt x="14079" y="806"/>
                  </a:cubicBezTo>
                  <a:cubicBezTo>
                    <a:pt x="14002" y="262"/>
                    <a:pt x="13867" y="0"/>
                    <a:pt x="13800" y="0"/>
                  </a:cubicBezTo>
                  <a:close/>
                </a:path>
              </a:pathLst>
            </a:custGeom>
            <a:solidFill>
              <a:srgbClr val="DAE2F4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5" name="Google Shape;1005;p22"/>
            <p:cNvSpPr/>
            <p:nvPr/>
          </p:nvSpPr>
          <p:spPr>
            <a:xfrm>
              <a:off x="3496825" y="884775"/>
              <a:ext cx="370725" cy="390925"/>
            </a:xfrm>
            <a:custGeom>
              <a:avLst/>
              <a:gdLst/>
              <a:ahLst/>
              <a:cxnLst/>
              <a:rect l="l" t="t" r="r" b="b"/>
              <a:pathLst>
                <a:path w="14829" h="15637" extrusionOk="0">
                  <a:moveTo>
                    <a:pt x="13800" y="0"/>
                  </a:moveTo>
                  <a:cubicBezTo>
                    <a:pt x="13774" y="0"/>
                    <a:pt x="13758" y="37"/>
                    <a:pt x="13758" y="111"/>
                  </a:cubicBezTo>
                  <a:cubicBezTo>
                    <a:pt x="13758" y="432"/>
                    <a:pt x="13598" y="1609"/>
                    <a:pt x="13758" y="2359"/>
                  </a:cubicBezTo>
                  <a:cubicBezTo>
                    <a:pt x="13919" y="2894"/>
                    <a:pt x="14133" y="3322"/>
                    <a:pt x="14133" y="3590"/>
                  </a:cubicBezTo>
                  <a:cubicBezTo>
                    <a:pt x="14168" y="3696"/>
                    <a:pt x="13948" y="3872"/>
                    <a:pt x="13732" y="3872"/>
                  </a:cubicBezTo>
                  <a:cubicBezTo>
                    <a:pt x="13620" y="3872"/>
                    <a:pt x="13510" y="3825"/>
                    <a:pt x="13437" y="3697"/>
                  </a:cubicBezTo>
                  <a:cubicBezTo>
                    <a:pt x="13116" y="3322"/>
                    <a:pt x="12741" y="2948"/>
                    <a:pt x="12099" y="2680"/>
                  </a:cubicBezTo>
                  <a:cubicBezTo>
                    <a:pt x="11456" y="2412"/>
                    <a:pt x="11403" y="2412"/>
                    <a:pt x="10600" y="1609"/>
                  </a:cubicBezTo>
                  <a:cubicBezTo>
                    <a:pt x="10314" y="1342"/>
                    <a:pt x="10065" y="1241"/>
                    <a:pt x="9850" y="1241"/>
                  </a:cubicBezTo>
                  <a:cubicBezTo>
                    <a:pt x="9422" y="1241"/>
                    <a:pt x="9137" y="1645"/>
                    <a:pt x="8994" y="1931"/>
                  </a:cubicBezTo>
                  <a:cubicBezTo>
                    <a:pt x="8780" y="2412"/>
                    <a:pt x="8619" y="2894"/>
                    <a:pt x="8512" y="3590"/>
                  </a:cubicBezTo>
                  <a:cubicBezTo>
                    <a:pt x="8352" y="4232"/>
                    <a:pt x="8084" y="4447"/>
                    <a:pt x="7763" y="4607"/>
                  </a:cubicBezTo>
                  <a:lnTo>
                    <a:pt x="7442" y="4607"/>
                  </a:lnTo>
                  <a:cubicBezTo>
                    <a:pt x="7174" y="4447"/>
                    <a:pt x="6692" y="4286"/>
                    <a:pt x="6585" y="3590"/>
                  </a:cubicBezTo>
                  <a:cubicBezTo>
                    <a:pt x="6424" y="2948"/>
                    <a:pt x="6371" y="2359"/>
                    <a:pt x="6157" y="1931"/>
                  </a:cubicBezTo>
                  <a:cubicBezTo>
                    <a:pt x="6008" y="1596"/>
                    <a:pt x="5628" y="1108"/>
                    <a:pt x="5123" y="1108"/>
                  </a:cubicBezTo>
                  <a:cubicBezTo>
                    <a:pt x="4900" y="1108"/>
                    <a:pt x="4653" y="1203"/>
                    <a:pt x="4390" y="1449"/>
                  </a:cubicBezTo>
                  <a:cubicBezTo>
                    <a:pt x="3534" y="2252"/>
                    <a:pt x="3534" y="2252"/>
                    <a:pt x="2891" y="2519"/>
                  </a:cubicBezTo>
                  <a:cubicBezTo>
                    <a:pt x="2249" y="2787"/>
                    <a:pt x="1767" y="3108"/>
                    <a:pt x="1553" y="3537"/>
                  </a:cubicBezTo>
                  <a:cubicBezTo>
                    <a:pt x="1424" y="3744"/>
                    <a:pt x="1194" y="3838"/>
                    <a:pt x="1010" y="3838"/>
                  </a:cubicBezTo>
                  <a:cubicBezTo>
                    <a:pt x="813" y="3838"/>
                    <a:pt x="667" y="3730"/>
                    <a:pt x="750" y="3537"/>
                  </a:cubicBezTo>
                  <a:cubicBezTo>
                    <a:pt x="857" y="3108"/>
                    <a:pt x="964" y="3162"/>
                    <a:pt x="964" y="2412"/>
                  </a:cubicBezTo>
                  <a:cubicBezTo>
                    <a:pt x="1018" y="1663"/>
                    <a:pt x="1232" y="432"/>
                    <a:pt x="1232" y="164"/>
                  </a:cubicBezTo>
                  <a:cubicBezTo>
                    <a:pt x="1232" y="91"/>
                    <a:pt x="1208" y="54"/>
                    <a:pt x="1171" y="54"/>
                  </a:cubicBezTo>
                  <a:cubicBezTo>
                    <a:pt x="1072" y="54"/>
                    <a:pt x="881" y="316"/>
                    <a:pt x="804" y="860"/>
                  </a:cubicBezTo>
                  <a:cubicBezTo>
                    <a:pt x="697" y="1609"/>
                    <a:pt x="536" y="2145"/>
                    <a:pt x="268" y="2841"/>
                  </a:cubicBezTo>
                  <a:cubicBezTo>
                    <a:pt x="1" y="3483"/>
                    <a:pt x="161" y="4125"/>
                    <a:pt x="482" y="4928"/>
                  </a:cubicBezTo>
                  <a:cubicBezTo>
                    <a:pt x="804" y="5678"/>
                    <a:pt x="1553" y="7712"/>
                    <a:pt x="1767" y="8890"/>
                  </a:cubicBezTo>
                  <a:cubicBezTo>
                    <a:pt x="1981" y="10067"/>
                    <a:pt x="2249" y="11834"/>
                    <a:pt x="2784" y="12262"/>
                  </a:cubicBezTo>
                  <a:cubicBezTo>
                    <a:pt x="3266" y="12744"/>
                    <a:pt x="3373" y="12851"/>
                    <a:pt x="3373" y="12851"/>
                  </a:cubicBezTo>
                  <a:cubicBezTo>
                    <a:pt x="3373" y="12877"/>
                    <a:pt x="3373" y="12973"/>
                    <a:pt x="3373" y="13279"/>
                  </a:cubicBezTo>
                  <a:cubicBezTo>
                    <a:pt x="3427" y="13815"/>
                    <a:pt x="3694" y="14350"/>
                    <a:pt x="3855" y="14564"/>
                  </a:cubicBezTo>
                  <a:cubicBezTo>
                    <a:pt x="4011" y="14772"/>
                    <a:pt x="5274" y="15583"/>
                    <a:pt x="7255" y="15583"/>
                  </a:cubicBezTo>
                  <a:cubicBezTo>
                    <a:pt x="7316" y="15583"/>
                    <a:pt x="7379" y="15583"/>
                    <a:pt x="7442" y="15581"/>
                  </a:cubicBezTo>
                  <a:lnTo>
                    <a:pt x="7602" y="15635"/>
                  </a:lnTo>
                  <a:cubicBezTo>
                    <a:pt x="7662" y="15636"/>
                    <a:pt x="7720" y="15637"/>
                    <a:pt x="7779" y="15637"/>
                  </a:cubicBezTo>
                  <a:cubicBezTo>
                    <a:pt x="9765" y="15637"/>
                    <a:pt x="11033" y="14772"/>
                    <a:pt x="11189" y="14564"/>
                  </a:cubicBezTo>
                  <a:cubicBezTo>
                    <a:pt x="11349" y="14350"/>
                    <a:pt x="11617" y="13815"/>
                    <a:pt x="11671" y="13279"/>
                  </a:cubicBezTo>
                  <a:cubicBezTo>
                    <a:pt x="11671" y="12973"/>
                    <a:pt x="11671" y="12877"/>
                    <a:pt x="11671" y="12851"/>
                  </a:cubicBezTo>
                  <a:cubicBezTo>
                    <a:pt x="11671" y="12851"/>
                    <a:pt x="11724" y="12744"/>
                    <a:pt x="12259" y="12316"/>
                  </a:cubicBezTo>
                  <a:cubicBezTo>
                    <a:pt x="12741" y="11834"/>
                    <a:pt x="13062" y="10067"/>
                    <a:pt x="13276" y="8890"/>
                  </a:cubicBezTo>
                  <a:cubicBezTo>
                    <a:pt x="13491" y="7712"/>
                    <a:pt x="14240" y="5678"/>
                    <a:pt x="14561" y="4928"/>
                  </a:cubicBezTo>
                  <a:cubicBezTo>
                    <a:pt x="14829" y="4125"/>
                    <a:pt x="14829" y="3537"/>
                    <a:pt x="14561" y="2894"/>
                  </a:cubicBezTo>
                  <a:cubicBezTo>
                    <a:pt x="14294" y="2198"/>
                    <a:pt x="14186" y="1556"/>
                    <a:pt x="14079" y="806"/>
                  </a:cubicBezTo>
                  <a:cubicBezTo>
                    <a:pt x="14002" y="262"/>
                    <a:pt x="13867" y="0"/>
                    <a:pt x="13800" y="0"/>
                  </a:cubicBezTo>
                  <a:close/>
                </a:path>
              </a:pathLst>
            </a:custGeom>
            <a:solidFill>
              <a:srgbClr val="D9E2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6" name="Google Shape;1006;p22"/>
            <p:cNvSpPr/>
            <p:nvPr/>
          </p:nvSpPr>
          <p:spPr>
            <a:xfrm>
              <a:off x="3496825" y="885500"/>
              <a:ext cx="370725" cy="389025"/>
            </a:xfrm>
            <a:custGeom>
              <a:avLst/>
              <a:gdLst/>
              <a:ahLst/>
              <a:cxnLst/>
              <a:rect l="l" t="t" r="r" b="b"/>
              <a:pathLst>
                <a:path w="14829" h="15561" extrusionOk="0">
                  <a:moveTo>
                    <a:pt x="13803" y="0"/>
                  </a:moveTo>
                  <a:cubicBezTo>
                    <a:pt x="13775" y="0"/>
                    <a:pt x="13758" y="44"/>
                    <a:pt x="13758" y="135"/>
                  </a:cubicBezTo>
                  <a:cubicBezTo>
                    <a:pt x="13758" y="403"/>
                    <a:pt x="13598" y="1634"/>
                    <a:pt x="13812" y="2330"/>
                  </a:cubicBezTo>
                  <a:cubicBezTo>
                    <a:pt x="13972" y="2865"/>
                    <a:pt x="14133" y="3293"/>
                    <a:pt x="14133" y="3561"/>
                  </a:cubicBezTo>
                  <a:cubicBezTo>
                    <a:pt x="14167" y="3697"/>
                    <a:pt x="13962" y="3856"/>
                    <a:pt x="13754" y="3856"/>
                  </a:cubicBezTo>
                  <a:cubicBezTo>
                    <a:pt x="13635" y="3856"/>
                    <a:pt x="13515" y="3804"/>
                    <a:pt x="13437" y="3668"/>
                  </a:cubicBezTo>
                  <a:cubicBezTo>
                    <a:pt x="13116" y="3293"/>
                    <a:pt x="12741" y="2919"/>
                    <a:pt x="12099" y="2651"/>
                  </a:cubicBezTo>
                  <a:cubicBezTo>
                    <a:pt x="11456" y="2437"/>
                    <a:pt x="11403" y="2383"/>
                    <a:pt x="10600" y="1580"/>
                  </a:cubicBezTo>
                  <a:cubicBezTo>
                    <a:pt x="10317" y="1315"/>
                    <a:pt x="10069" y="1214"/>
                    <a:pt x="9857" y="1214"/>
                  </a:cubicBezTo>
                  <a:cubicBezTo>
                    <a:pt x="9425" y="1214"/>
                    <a:pt x="9137" y="1632"/>
                    <a:pt x="8994" y="1955"/>
                  </a:cubicBezTo>
                  <a:cubicBezTo>
                    <a:pt x="8780" y="2383"/>
                    <a:pt x="8673" y="2865"/>
                    <a:pt x="8512" y="3561"/>
                  </a:cubicBezTo>
                  <a:cubicBezTo>
                    <a:pt x="8405" y="4257"/>
                    <a:pt x="8084" y="4471"/>
                    <a:pt x="7816" y="4578"/>
                  </a:cubicBezTo>
                  <a:lnTo>
                    <a:pt x="7442" y="4578"/>
                  </a:lnTo>
                  <a:cubicBezTo>
                    <a:pt x="7174" y="4471"/>
                    <a:pt x="6692" y="4257"/>
                    <a:pt x="6585" y="3561"/>
                  </a:cubicBezTo>
                  <a:cubicBezTo>
                    <a:pt x="6424" y="2919"/>
                    <a:pt x="6371" y="2330"/>
                    <a:pt x="6157" y="1902"/>
                  </a:cubicBezTo>
                  <a:cubicBezTo>
                    <a:pt x="6011" y="1573"/>
                    <a:pt x="5640" y="1120"/>
                    <a:pt x="5148" y="1120"/>
                  </a:cubicBezTo>
                  <a:cubicBezTo>
                    <a:pt x="4918" y="1120"/>
                    <a:pt x="4662" y="1218"/>
                    <a:pt x="4390" y="1473"/>
                  </a:cubicBezTo>
                  <a:cubicBezTo>
                    <a:pt x="3534" y="2276"/>
                    <a:pt x="3534" y="2276"/>
                    <a:pt x="2891" y="2490"/>
                  </a:cubicBezTo>
                  <a:cubicBezTo>
                    <a:pt x="2249" y="2758"/>
                    <a:pt x="1767" y="3079"/>
                    <a:pt x="1553" y="3508"/>
                  </a:cubicBezTo>
                  <a:cubicBezTo>
                    <a:pt x="1424" y="3715"/>
                    <a:pt x="1194" y="3809"/>
                    <a:pt x="1004" y="3809"/>
                  </a:cubicBezTo>
                  <a:cubicBezTo>
                    <a:pt x="800" y="3809"/>
                    <a:pt x="641" y="3701"/>
                    <a:pt x="697" y="3508"/>
                  </a:cubicBezTo>
                  <a:cubicBezTo>
                    <a:pt x="857" y="3079"/>
                    <a:pt x="911" y="3133"/>
                    <a:pt x="964" y="2383"/>
                  </a:cubicBezTo>
                  <a:cubicBezTo>
                    <a:pt x="1018" y="1634"/>
                    <a:pt x="1232" y="403"/>
                    <a:pt x="1232" y="135"/>
                  </a:cubicBezTo>
                  <a:cubicBezTo>
                    <a:pt x="1232" y="62"/>
                    <a:pt x="1208" y="25"/>
                    <a:pt x="1171" y="25"/>
                  </a:cubicBezTo>
                  <a:cubicBezTo>
                    <a:pt x="1072" y="25"/>
                    <a:pt x="881" y="287"/>
                    <a:pt x="804" y="831"/>
                  </a:cubicBezTo>
                  <a:cubicBezTo>
                    <a:pt x="697" y="1580"/>
                    <a:pt x="536" y="2116"/>
                    <a:pt x="268" y="2812"/>
                  </a:cubicBezTo>
                  <a:cubicBezTo>
                    <a:pt x="1" y="3454"/>
                    <a:pt x="215" y="4096"/>
                    <a:pt x="482" y="4899"/>
                  </a:cubicBezTo>
                  <a:cubicBezTo>
                    <a:pt x="804" y="5649"/>
                    <a:pt x="1553" y="7683"/>
                    <a:pt x="1767" y="8861"/>
                  </a:cubicBezTo>
                  <a:cubicBezTo>
                    <a:pt x="1981" y="10038"/>
                    <a:pt x="2303" y="11805"/>
                    <a:pt x="2784" y="12233"/>
                  </a:cubicBezTo>
                  <a:cubicBezTo>
                    <a:pt x="3266" y="12715"/>
                    <a:pt x="3373" y="12822"/>
                    <a:pt x="3373" y="12822"/>
                  </a:cubicBezTo>
                  <a:cubicBezTo>
                    <a:pt x="3373" y="12848"/>
                    <a:pt x="3373" y="12944"/>
                    <a:pt x="3373" y="13250"/>
                  </a:cubicBezTo>
                  <a:cubicBezTo>
                    <a:pt x="3427" y="13786"/>
                    <a:pt x="3694" y="14267"/>
                    <a:pt x="3855" y="14481"/>
                  </a:cubicBezTo>
                  <a:cubicBezTo>
                    <a:pt x="4011" y="14741"/>
                    <a:pt x="5274" y="15554"/>
                    <a:pt x="7255" y="15554"/>
                  </a:cubicBezTo>
                  <a:cubicBezTo>
                    <a:pt x="7316" y="15554"/>
                    <a:pt x="7379" y="15554"/>
                    <a:pt x="7442" y="15552"/>
                  </a:cubicBezTo>
                  <a:lnTo>
                    <a:pt x="7602" y="15552"/>
                  </a:lnTo>
                  <a:cubicBezTo>
                    <a:pt x="7717" y="15558"/>
                    <a:pt x="7830" y="15561"/>
                    <a:pt x="7941" y="15561"/>
                  </a:cubicBezTo>
                  <a:cubicBezTo>
                    <a:pt x="9834" y="15561"/>
                    <a:pt x="11037" y="14737"/>
                    <a:pt x="11189" y="14535"/>
                  </a:cubicBezTo>
                  <a:cubicBezTo>
                    <a:pt x="11349" y="14321"/>
                    <a:pt x="11617" y="13786"/>
                    <a:pt x="11617" y="13250"/>
                  </a:cubicBezTo>
                  <a:cubicBezTo>
                    <a:pt x="11655" y="12868"/>
                    <a:pt x="11666" y="12813"/>
                    <a:pt x="11669" y="12813"/>
                  </a:cubicBezTo>
                  <a:cubicBezTo>
                    <a:pt x="11671" y="12813"/>
                    <a:pt x="11671" y="12822"/>
                    <a:pt x="11671" y="12822"/>
                  </a:cubicBezTo>
                  <a:cubicBezTo>
                    <a:pt x="11671" y="12822"/>
                    <a:pt x="11724" y="12715"/>
                    <a:pt x="12259" y="12287"/>
                  </a:cubicBezTo>
                  <a:cubicBezTo>
                    <a:pt x="12741" y="11805"/>
                    <a:pt x="13062" y="10038"/>
                    <a:pt x="13276" y="8861"/>
                  </a:cubicBezTo>
                  <a:cubicBezTo>
                    <a:pt x="13437" y="7683"/>
                    <a:pt x="14240" y="5702"/>
                    <a:pt x="14561" y="4899"/>
                  </a:cubicBezTo>
                  <a:cubicBezTo>
                    <a:pt x="14829" y="4150"/>
                    <a:pt x="14829" y="3561"/>
                    <a:pt x="14561" y="2865"/>
                  </a:cubicBezTo>
                  <a:cubicBezTo>
                    <a:pt x="14294" y="2169"/>
                    <a:pt x="14186" y="1527"/>
                    <a:pt x="14079" y="777"/>
                  </a:cubicBezTo>
                  <a:cubicBezTo>
                    <a:pt x="14003" y="279"/>
                    <a:pt x="13871" y="0"/>
                    <a:pt x="13803" y="0"/>
                  </a:cubicBezTo>
                  <a:close/>
                </a:path>
              </a:pathLst>
            </a:custGeom>
            <a:solidFill>
              <a:srgbClr val="D8E1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7" name="Google Shape;1007;p22"/>
            <p:cNvSpPr/>
            <p:nvPr/>
          </p:nvSpPr>
          <p:spPr>
            <a:xfrm>
              <a:off x="3498175" y="886075"/>
              <a:ext cx="369375" cy="388300"/>
            </a:xfrm>
            <a:custGeom>
              <a:avLst/>
              <a:gdLst/>
              <a:ahLst/>
              <a:cxnLst/>
              <a:rect l="l" t="t" r="r" b="b"/>
              <a:pathLst>
                <a:path w="14775" h="15532" extrusionOk="0">
                  <a:moveTo>
                    <a:pt x="13790" y="1"/>
                  </a:moveTo>
                  <a:cubicBezTo>
                    <a:pt x="13770" y="1"/>
                    <a:pt x="13758" y="38"/>
                    <a:pt x="13758" y="112"/>
                  </a:cubicBezTo>
                  <a:cubicBezTo>
                    <a:pt x="13758" y="380"/>
                    <a:pt x="13544" y="1611"/>
                    <a:pt x="13758" y="2307"/>
                  </a:cubicBezTo>
                  <a:cubicBezTo>
                    <a:pt x="13918" y="2842"/>
                    <a:pt x="14079" y="3324"/>
                    <a:pt x="14132" y="3538"/>
                  </a:cubicBezTo>
                  <a:cubicBezTo>
                    <a:pt x="14132" y="3681"/>
                    <a:pt x="13895" y="3847"/>
                    <a:pt x="13657" y="3847"/>
                  </a:cubicBezTo>
                  <a:cubicBezTo>
                    <a:pt x="13538" y="3847"/>
                    <a:pt x="13419" y="3806"/>
                    <a:pt x="13330" y="3699"/>
                  </a:cubicBezTo>
                  <a:cubicBezTo>
                    <a:pt x="13062" y="3270"/>
                    <a:pt x="12687" y="2896"/>
                    <a:pt x="12045" y="2628"/>
                  </a:cubicBezTo>
                  <a:cubicBezTo>
                    <a:pt x="11402" y="2414"/>
                    <a:pt x="11349" y="2414"/>
                    <a:pt x="10492" y="1611"/>
                  </a:cubicBezTo>
                  <a:cubicBezTo>
                    <a:pt x="10217" y="1335"/>
                    <a:pt x="9973" y="1230"/>
                    <a:pt x="9762" y="1230"/>
                  </a:cubicBezTo>
                  <a:cubicBezTo>
                    <a:pt x="9360" y="1230"/>
                    <a:pt x="9081" y="1616"/>
                    <a:pt x="8940" y="1932"/>
                  </a:cubicBezTo>
                  <a:cubicBezTo>
                    <a:pt x="8779" y="2360"/>
                    <a:pt x="8619" y="2842"/>
                    <a:pt x="8458" y="3538"/>
                  </a:cubicBezTo>
                  <a:cubicBezTo>
                    <a:pt x="8351" y="4234"/>
                    <a:pt x="8030" y="4448"/>
                    <a:pt x="7762" y="4555"/>
                  </a:cubicBezTo>
                  <a:lnTo>
                    <a:pt x="7388" y="4555"/>
                  </a:lnTo>
                  <a:cubicBezTo>
                    <a:pt x="7120" y="4448"/>
                    <a:pt x="6638" y="4234"/>
                    <a:pt x="6531" y="3592"/>
                  </a:cubicBezTo>
                  <a:cubicBezTo>
                    <a:pt x="6370" y="2896"/>
                    <a:pt x="6317" y="2360"/>
                    <a:pt x="6103" y="1879"/>
                  </a:cubicBezTo>
                  <a:cubicBezTo>
                    <a:pt x="5957" y="1550"/>
                    <a:pt x="5586" y="1097"/>
                    <a:pt x="5094" y="1097"/>
                  </a:cubicBezTo>
                  <a:cubicBezTo>
                    <a:pt x="4864" y="1097"/>
                    <a:pt x="4608" y="1195"/>
                    <a:pt x="4336" y="1450"/>
                  </a:cubicBezTo>
                  <a:cubicBezTo>
                    <a:pt x="3533" y="2253"/>
                    <a:pt x="3480" y="2253"/>
                    <a:pt x="2837" y="2467"/>
                  </a:cubicBezTo>
                  <a:cubicBezTo>
                    <a:pt x="2195" y="2735"/>
                    <a:pt x="1713" y="3056"/>
                    <a:pt x="1499" y="3485"/>
                  </a:cubicBezTo>
                  <a:cubicBezTo>
                    <a:pt x="1392" y="3699"/>
                    <a:pt x="1151" y="3806"/>
                    <a:pt x="950" y="3806"/>
                  </a:cubicBezTo>
                  <a:cubicBezTo>
                    <a:pt x="750" y="3806"/>
                    <a:pt x="589" y="3699"/>
                    <a:pt x="643" y="3485"/>
                  </a:cubicBezTo>
                  <a:cubicBezTo>
                    <a:pt x="803" y="3110"/>
                    <a:pt x="857" y="3110"/>
                    <a:pt x="910" y="2360"/>
                  </a:cubicBezTo>
                  <a:cubicBezTo>
                    <a:pt x="910" y="1611"/>
                    <a:pt x="1178" y="380"/>
                    <a:pt x="1178" y="112"/>
                  </a:cubicBezTo>
                  <a:cubicBezTo>
                    <a:pt x="1178" y="39"/>
                    <a:pt x="1154" y="2"/>
                    <a:pt x="1117" y="2"/>
                  </a:cubicBezTo>
                  <a:cubicBezTo>
                    <a:pt x="1018" y="2"/>
                    <a:pt x="827" y="264"/>
                    <a:pt x="750" y="808"/>
                  </a:cubicBezTo>
                  <a:cubicBezTo>
                    <a:pt x="643" y="1557"/>
                    <a:pt x="536" y="2093"/>
                    <a:pt x="268" y="2789"/>
                  </a:cubicBezTo>
                  <a:cubicBezTo>
                    <a:pt x="0" y="3431"/>
                    <a:pt x="161" y="4073"/>
                    <a:pt x="428" y="4876"/>
                  </a:cubicBezTo>
                  <a:cubicBezTo>
                    <a:pt x="750" y="5626"/>
                    <a:pt x="1553" y="7660"/>
                    <a:pt x="1713" y="8838"/>
                  </a:cubicBezTo>
                  <a:cubicBezTo>
                    <a:pt x="1927" y="10015"/>
                    <a:pt x="2249" y="11782"/>
                    <a:pt x="2730" y="12210"/>
                  </a:cubicBezTo>
                  <a:cubicBezTo>
                    <a:pt x="3266" y="12692"/>
                    <a:pt x="3319" y="12799"/>
                    <a:pt x="3319" y="12799"/>
                  </a:cubicBezTo>
                  <a:cubicBezTo>
                    <a:pt x="3319" y="12825"/>
                    <a:pt x="3319" y="12921"/>
                    <a:pt x="3319" y="13227"/>
                  </a:cubicBezTo>
                  <a:cubicBezTo>
                    <a:pt x="3373" y="13709"/>
                    <a:pt x="3640" y="14244"/>
                    <a:pt x="3801" y="14458"/>
                  </a:cubicBezTo>
                  <a:cubicBezTo>
                    <a:pt x="3957" y="14666"/>
                    <a:pt x="5225" y="15531"/>
                    <a:pt x="7211" y="15531"/>
                  </a:cubicBezTo>
                  <a:cubicBezTo>
                    <a:pt x="7269" y="15531"/>
                    <a:pt x="7328" y="15531"/>
                    <a:pt x="7388" y="15529"/>
                  </a:cubicBezTo>
                  <a:lnTo>
                    <a:pt x="7548" y="15529"/>
                  </a:lnTo>
                  <a:cubicBezTo>
                    <a:pt x="7611" y="15531"/>
                    <a:pt x="7673" y="15531"/>
                    <a:pt x="7735" y="15531"/>
                  </a:cubicBezTo>
                  <a:cubicBezTo>
                    <a:pt x="9712" y="15531"/>
                    <a:pt x="10927" y="14720"/>
                    <a:pt x="11135" y="14512"/>
                  </a:cubicBezTo>
                  <a:cubicBezTo>
                    <a:pt x="11295" y="14298"/>
                    <a:pt x="11563" y="13763"/>
                    <a:pt x="11563" y="13227"/>
                  </a:cubicBezTo>
                  <a:cubicBezTo>
                    <a:pt x="11601" y="12845"/>
                    <a:pt x="11612" y="12790"/>
                    <a:pt x="11615" y="12790"/>
                  </a:cubicBezTo>
                  <a:cubicBezTo>
                    <a:pt x="11617" y="12790"/>
                    <a:pt x="11617" y="12799"/>
                    <a:pt x="11617" y="12799"/>
                  </a:cubicBezTo>
                  <a:cubicBezTo>
                    <a:pt x="11617" y="12799"/>
                    <a:pt x="11670" y="12692"/>
                    <a:pt x="12205" y="12210"/>
                  </a:cubicBezTo>
                  <a:cubicBezTo>
                    <a:pt x="12687" y="11782"/>
                    <a:pt x="13008" y="10015"/>
                    <a:pt x="13222" y="8838"/>
                  </a:cubicBezTo>
                  <a:cubicBezTo>
                    <a:pt x="13383" y="7660"/>
                    <a:pt x="14186" y="5626"/>
                    <a:pt x="14454" y="4876"/>
                  </a:cubicBezTo>
                  <a:cubicBezTo>
                    <a:pt x="14775" y="4127"/>
                    <a:pt x="14775" y="3538"/>
                    <a:pt x="14507" y="2842"/>
                  </a:cubicBezTo>
                  <a:cubicBezTo>
                    <a:pt x="14240" y="2146"/>
                    <a:pt x="14132" y="1504"/>
                    <a:pt x="14025" y="754"/>
                  </a:cubicBezTo>
                  <a:cubicBezTo>
                    <a:pt x="13948" y="252"/>
                    <a:pt x="13843" y="1"/>
                    <a:pt x="13790" y="1"/>
                  </a:cubicBezTo>
                  <a:close/>
                </a:path>
              </a:pathLst>
            </a:custGeom>
            <a:solidFill>
              <a:srgbClr val="D7E0F3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8" name="Google Shape;1008;p22"/>
            <p:cNvSpPr/>
            <p:nvPr/>
          </p:nvSpPr>
          <p:spPr>
            <a:xfrm>
              <a:off x="3498175" y="886100"/>
              <a:ext cx="369375" cy="388275"/>
            </a:xfrm>
            <a:custGeom>
              <a:avLst/>
              <a:gdLst/>
              <a:ahLst/>
              <a:cxnLst/>
              <a:rect l="l" t="t" r="r" b="b"/>
              <a:pathLst>
                <a:path w="14775" h="15531" extrusionOk="0">
                  <a:moveTo>
                    <a:pt x="1117" y="1"/>
                  </a:moveTo>
                  <a:cubicBezTo>
                    <a:pt x="1018" y="1"/>
                    <a:pt x="827" y="263"/>
                    <a:pt x="750" y="807"/>
                  </a:cubicBezTo>
                  <a:cubicBezTo>
                    <a:pt x="643" y="1556"/>
                    <a:pt x="536" y="2092"/>
                    <a:pt x="268" y="2788"/>
                  </a:cubicBezTo>
                  <a:cubicBezTo>
                    <a:pt x="0" y="3484"/>
                    <a:pt x="161" y="4072"/>
                    <a:pt x="482" y="4875"/>
                  </a:cubicBezTo>
                  <a:cubicBezTo>
                    <a:pt x="750" y="5625"/>
                    <a:pt x="1553" y="7659"/>
                    <a:pt x="1713" y="8837"/>
                  </a:cubicBezTo>
                  <a:cubicBezTo>
                    <a:pt x="1927" y="10014"/>
                    <a:pt x="2249" y="11727"/>
                    <a:pt x="2730" y="12209"/>
                  </a:cubicBezTo>
                  <a:cubicBezTo>
                    <a:pt x="3266" y="12691"/>
                    <a:pt x="3319" y="12744"/>
                    <a:pt x="3319" y="12744"/>
                  </a:cubicBezTo>
                  <a:cubicBezTo>
                    <a:pt x="3319" y="12744"/>
                    <a:pt x="3319" y="12743"/>
                    <a:pt x="3319" y="12743"/>
                  </a:cubicBezTo>
                  <a:cubicBezTo>
                    <a:pt x="3321" y="12743"/>
                    <a:pt x="3328" y="12780"/>
                    <a:pt x="3373" y="13226"/>
                  </a:cubicBezTo>
                  <a:cubicBezTo>
                    <a:pt x="3373" y="13708"/>
                    <a:pt x="3640" y="14243"/>
                    <a:pt x="3801" y="14457"/>
                  </a:cubicBezTo>
                  <a:cubicBezTo>
                    <a:pt x="3957" y="14665"/>
                    <a:pt x="5225" y="15530"/>
                    <a:pt x="7211" y="15530"/>
                  </a:cubicBezTo>
                  <a:cubicBezTo>
                    <a:pt x="7269" y="15530"/>
                    <a:pt x="7328" y="15530"/>
                    <a:pt x="7388" y="15528"/>
                  </a:cubicBezTo>
                  <a:lnTo>
                    <a:pt x="7548" y="15528"/>
                  </a:lnTo>
                  <a:cubicBezTo>
                    <a:pt x="7611" y="15530"/>
                    <a:pt x="7673" y="15530"/>
                    <a:pt x="7735" y="15530"/>
                  </a:cubicBezTo>
                  <a:cubicBezTo>
                    <a:pt x="9712" y="15530"/>
                    <a:pt x="10927" y="14717"/>
                    <a:pt x="11135" y="14457"/>
                  </a:cubicBezTo>
                  <a:cubicBezTo>
                    <a:pt x="11295" y="14243"/>
                    <a:pt x="11563" y="13762"/>
                    <a:pt x="11563" y="13226"/>
                  </a:cubicBezTo>
                  <a:cubicBezTo>
                    <a:pt x="11601" y="12844"/>
                    <a:pt x="11612" y="12789"/>
                    <a:pt x="11615" y="12789"/>
                  </a:cubicBezTo>
                  <a:cubicBezTo>
                    <a:pt x="11617" y="12789"/>
                    <a:pt x="11617" y="12798"/>
                    <a:pt x="11617" y="12798"/>
                  </a:cubicBezTo>
                  <a:cubicBezTo>
                    <a:pt x="11617" y="12798"/>
                    <a:pt x="11670" y="12691"/>
                    <a:pt x="12205" y="12209"/>
                  </a:cubicBezTo>
                  <a:cubicBezTo>
                    <a:pt x="12687" y="11781"/>
                    <a:pt x="13008" y="10014"/>
                    <a:pt x="13222" y="8837"/>
                  </a:cubicBezTo>
                  <a:cubicBezTo>
                    <a:pt x="13383" y="7659"/>
                    <a:pt x="14186" y="5678"/>
                    <a:pt x="14454" y="4875"/>
                  </a:cubicBezTo>
                  <a:cubicBezTo>
                    <a:pt x="14775" y="4126"/>
                    <a:pt x="14775" y="3537"/>
                    <a:pt x="14507" y="2841"/>
                  </a:cubicBezTo>
                  <a:cubicBezTo>
                    <a:pt x="14240" y="2145"/>
                    <a:pt x="14132" y="1503"/>
                    <a:pt x="14025" y="807"/>
                  </a:cubicBezTo>
                  <a:cubicBezTo>
                    <a:pt x="13948" y="263"/>
                    <a:pt x="13842" y="1"/>
                    <a:pt x="13789" y="1"/>
                  </a:cubicBezTo>
                  <a:cubicBezTo>
                    <a:pt x="13770" y="1"/>
                    <a:pt x="13758" y="38"/>
                    <a:pt x="13758" y="111"/>
                  </a:cubicBezTo>
                  <a:cubicBezTo>
                    <a:pt x="13758" y="379"/>
                    <a:pt x="13544" y="1610"/>
                    <a:pt x="13758" y="2306"/>
                  </a:cubicBezTo>
                  <a:cubicBezTo>
                    <a:pt x="13918" y="2841"/>
                    <a:pt x="14079" y="3323"/>
                    <a:pt x="14132" y="3537"/>
                  </a:cubicBezTo>
                  <a:cubicBezTo>
                    <a:pt x="14132" y="3680"/>
                    <a:pt x="13895" y="3846"/>
                    <a:pt x="13657" y="3846"/>
                  </a:cubicBezTo>
                  <a:cubicBezTo>
                    <a:pt x="13538" y="3846"/>
                    <a:pt x="13419" y="3805"/>
                    <a:pt x="13330" y="3698"/>
                  </a:cubicBezTo>
                  <a:cubicBezTo>
                    <a:pt x="13062" y="3269"/>
                    <a:pt x="12687" y="2895"/>
                    <a:pt x="12045" y="2627"/>
                  </a:cubicBezTo>
                  <a:cubicBezTo>
                    <a:pt x="11402" y="2413"/>
                    <a:pt x="11349" y="2413"/>
                    <a:pt x="10492" y="1610"/>
                  </a:cubicBezTo>
                  <a:cubicBezTo>
                    <a:pt x="10217" y="1334"/>
                    <a:pt x="9973" y="1229"/>
                    <a:pt x="9764" y="1229"/>
                  </a:cubicBezTo>
                  <a:cubicBezTo>
                    <a:pt x="9366" y="1229"/>
                    <a:pt x="9099" y="1615"/>
                    <a:pt x="8993" y="1931"/>
                  </a:cubicBezTo>
                  <a:cubicBezTo>
                    <a:pt x="8779" y="2359"/>
                    <a:pt x="8619" y="2841"/>
                    <a:pt x="8512" y="3537"/>
                  </a:cubicBezTo>
                  <a:cubicBezTo>
                    <a:pt x="8351" y="4233"/>
                    <a:pt x="8030" y="4447"/>
                    <a:pt x="7762" y="4554"/>
                  </a:cubicBezTo>
                  <a:lnTo>
                    <a:pt x="7441" y="4554"/>
                  </a:lnTo>
                  <a:cubicBezTo>
                    <a:pt x="7120" y="4447"/>
                    <a:pt x="6638" y="4233"/>
                    <a:pt x="6531" y="3591"/>
                  </a:cubicBezTo>
                  <a:cubicBezTo>
                    <a:pt x="6370" y="2895"/>
                    <a:pt x="6317" y="2359"/>
                    <a:pt x="6103" y="1878"/>
                  </a:cubicBezTo>
                  <a:cubicBezTo>
                    <a:pt x="5957" y="1549"/>
                    <a:pt x="5586" y="1096"/>
                    <a:pt x="5094" y="1096"/>
                  </a:cubicBezTo>
                  <a:cubicBezTo>
                    <a:pt x="4864" y="1096"/>
                    <a:pt x="4608" y="1194"/>
                    <a:pt x="4336" y="1449"/>
                  </a:cubicBezTo>
                  <a:cubicBezTo>
                    <a:pt x="3533" y="2252"/>
                    <a:pt x="3480" y="2252"/>
                    <a:pt x="2837" y="2466"/>
                  </a:cubicBezTo>
                  <a:cubicBezTo>
                    <a:pt x="2195" y="2734"/>
                    <a:pt x="1713" y="3055"/>
                    <a:pt x="1499" y="3484"/>
                  </a:cubicBezTo>
                  <a:cubicBezTo>
                    <a:pt x="1395" y="3717"/>
                    <a:pt x="1165" y="3825"/>
                    <a:pt x="968" y="3825"/>
                  </a:cubicBezTo>
                  <a:cubicBezTo>
                    <a:pt x="759" y="3825"/>
                    <a:pt x="587" y="3704"/>
                    <a:pt x="643" y="3484"/>
                  </a:cubicBezTo>
                  <a:cubicBezTo>
                    <a:pt x="803" y="3109"/>
                    <a:pt x="857" y="3109"/>
                    <a:pt x="910" y="2359"/>
                  </a:cubicBezTo>
                  <a:cubicBezTo>
                    <a:pt x="910" y="1610"/>
                    <a:pt x="1178" y="432"/>
                    <a:pt x="1178" y="111"/>
                  </a:cubicBezTo>
                  <a:cubicBezTo>
                    <a:pt x="1178" y="38"/>
                    <a:pt x="1154" y="1"/>
                    <a:pt x="1117" y="1"/>
                  </a:cubicBezTo>
                  <a:close/>
                </a:path>
              </a:pathLst>
            </a:custGeom>
            <a:solidFill>
              <a:srgbClr val="D6DF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9" name="Google Shape;1009;p22"/>
            <p:cNvSpPr/>
            <p:nvPr/>
          </p:nvSpPr>
          <p:spPr>
            <a:xfrm>
              <a:off x="3498175" y="886100"/>
              <a:ext cx="369375" cy="388275"/>
            </a:xfrm>
            <a:custGeom>
              <a:avLst/>
              <a:gdLst/>
              <a:ahLst/>
              <a:cxnLst/>
              <a:rect l="l" t="t" r="r" b="b"/>
              <a:pathLst>
                <a:path w="14775" h="15531" extrusionOk="0">
                  <a:moveTo>
                    <a:pt x="13789" y="1"/>
                  </a:moveTo>
                  <a:cubicBezTo>
                    <a:pt x="13770" y="1"/>
                    <a:pt x="13758" y="38"/>
                    <a:pt x="13758" y="111"/>
                  </a:cubicBezTo>
                  <a:cubicBezTo>
                    <a:pt x="13758" y="379"/>
                    <a:pt x="13544" y="1610"/>
                    <a:pt x="13758" y="2306"/>
                  </a:cubicBezTo>
                  <a:cubicBezTo>
                    <a:pt x="13918" y="2841"/>
                    <a:pt x="14132" y="3323"/>
                    <a:pt x="14132" y="3537"/>
                  </a:cubicBezTo>
                  <a:cubicBezTo>
                    <a:pt x="14132" y="3680"/>
                    <a:pt x="13895" y="3846"/>
                    <a:pt x="13657" y="3846"/>
                  </a:cubicBezTo>
                  <a:cubicBezTo>
                    <a:pt x="13538" y="3846"/>
                    <a:pt x="13419" y="3805"/>
                    <a:pt x="13330" y="3698"/>
                  </a:cubicBezTo>
                  <a:cubicBezTo>
                    <a:pt x="13062" y="3323"/>
                    <a:pt x="12634" y="2895"/>
                    <a:pt x="11991" y="2681"/>
                  </a:cubicBezTo>
                  <a:cubicBezTo>
                    <a:pt x="11402" y="2413"/>
                    <a:pt x="11349" y="2413"/>
                    <a:pt x="10492" y="1610"/>
                  </a:cubicBezTo>
                  <a:cubicBezTo>
                    <a:pt x="10217" y="1334"/>
                    <a:pt x="9979" y="1229"/>
                    <a:pt x="9777" y="1229"/>
                  </a:cubicBezTo>
                  <a:cubicBezTo>
                    <a:pt x="9390" y="1229"/>
                    <a:pt x="9134" y="1615"/>
                    <a:pt x="8993" y="1931"/>
                  </a:cubicBezTo>
                  <a:cubicBezTo>
                    <a:pt x="8779" y="2413"/>
                    <a:pt x="8619" y="2895"/>
                    <a:pt x="8512" y="3537"/>
                  </a:cubicBezTo>
                  <a:cubicBezTo>
                    <a:pt x="8351" y="4233"/>
                    <a:pt x="8083" y="4447"/>
                    <a:pt x="7762" y="4554"/>
                  </a:cubicBezTo>
                  <a:lnTo>
                    <a:pt x="7441" y="4554"/>
                  </a:lnTo>
                  <a:cubicBezTo>
                    <a:pt x="7120" y="4447"/>
                    <a:pt x="6638" y="4287"/>
                    <a:pt x="6478" y="3591"/>
                  </a:cubicBezTo>
                  <a:cubicBezTo>
                    <a:pt x="6370" y="2895"/>
                    <a:pt x="6317" y="2359"/>
                    <a:pt x="6103" y="1878"/>
                  </a:cubicBezTo>
                  <a:cubicBezTo>
                    <a:pt x="5955" y="1582"/>
                    <a:pt x="5577" y="1107"/>
                    <a:pt x="5074" y="1107"/>
                  </a:cubicBezTo>
                  <a:cubicBezTo>
                    <a:pt x="4850" y="1107"/>
                    <a:pt x="4601" y="1201"/>
                    <a:pt x="4336" y="1449"/>
                  </a:cubicBezTo>
                  <a:cubicBezTo>
                    <a:pt x="3533" y="2252"/>
                    <a:pt x="3480" y="2252"/>
                    <a:pt x="2837" y="2520"/>
                  </a:cubicBezTo>
                  <a:cubicBezTo>
                    <a:pt x="2195" y="2734"/>
                    <a:pt x="1767" y="3055"/>
                    <a:pt x="1499" y="3537"/>
                  </a:cubicBezTo>
                  <a:cubicBezTo>
                    <a:pt x="1399" y="3738"/>
                    <a:pt x="1181" y="3833"/>
                    <a:pt x="988" y="3833"/>
                  </a:cubicBezTo>
                  <a:cubicBezTo>
                    <a:pt x="770" y="3833"/>
                    <a:pt x="586" y="3711"/>
                    <a:pt x="643" y="3484"/>
                  </a:cubicBezTo>
                  <a:cubicBezTo>
                    <a:pt x="803" y="3109"/>
                    <a:pt x="857" y="3109"/>
                    <a:pt x="857" y="2359"/>
                  </a:cubicBezTo>
                  <a:cubicBezTo>
                    <a:pt x="910" y="1610"/>
                    <a:pt x="1178" y="432"/>
                    <a:pt x="1178" y="165"/>
                  </a:cubicBezTo>
                  <a:cubicBezTo>
                    <a:pt x="1178" y="68"/>
                    <a:pt x="1149" y="20"/>
                    <a:pt x="1106" y="20"/>
                  </a:cubicBezTo>
                  <a:cubicBezTo>
                    <a:pt x="1004" y="20"/>
                    <a:pt x="825" y="282"/>
                    <a:pt x="750" y="807"/>
                  </a:cubicBezTo>
                  <a:cubicBezTo>
                    <a:pt x="643" y="1556"/>
                    <a:pt x="536" y="2092"/>
                    <a:pt x="268" y="2788"/>
                  </a:cubicBezTo>
                  <a:cubicBezTo>
                    <a:pt x="0" y="3484"/>
                    <a:pt x="161" y="4126"/>
                    <a:pt x="482" y="4875"/>
                  </a:cubicBezTo>
                  <a:cubicBezTo>
                    <a:pt x="750" y="5625"/>
                    <a:pt x="1553" y="7659"/>
                    <a:pt x="1767" y="8837"/>
                  </a:cubicBezTo>
                  <a:cubicBezTo>
                    <a:pt x="1927" y="10014"/>
                    <a:pt x="2249" y="11727"/>
                    <a:pt x="2730" y="12209"/>
                  </a:cubicBezTo>
                  <a:cubicBezTo>
                    <a:pt x="3266" y="12691"/>
                    <a:pt x="3319" y="12744"/>
                    <a:pt x="3319" y="12744"/>
                  </a:cubicBezTo>
                  <a:cubicBezTo>
                    <a:pt x="3319" y="12744"/>
                    <a:pt x="3319" y="12743"/>
                    <a:pt x="3319" y="12743"/>
                  </a:cubicBezTo>
                  <a:cubicBezTo>
                    <a:pt x="3321" y="12743"/>
                    <a:pt x="3329" y="12779"/>
                    <a:pt x="3373" y="13173"/>
                  </a:cubicBezTo>
                  <a:cubicBezTo>
                    <a:pt x="3373" y="13708"/>
                    <a:pt x="3640" y="14243"/>
                    <a:pt x="3801" y="14457"/>
                  </a:cubicBezTo>
                  <a:cubicBezTo>
                    <a:pt x="4009" y="14665"/>
                    <a:pt x="5228" y="15530"/>
                    <a:pt x="7211" y="15530"/>
                  </a:cubicBezTo>
                  <a:cubicBezTo>
                    <a:pt x="7269" y="15530"/>
                    <a:pt x="7328" y="15530"/>
                    <a:pt x="7388" y="15528"/>
                  </a:cubicBezTo>
                  <a:lnTo>
                    <a:pt x="7548" y="15528"/>
                  </a:lnTo>
                  <a:cubicBezTo>
                    <a:pt x="7608" y="15530"/>
                    <a:pt x="7666" y="15530"/>
                    <a:pt x="7725" y="15530"/>
                  </a:cubicBezTo>
                  <a:cubicBezTo>
                    <a:pt x="9708" y="15530"/>
                    <a:pt x="10927" y="14665"/>
                    <a:pt x="11135" y="14457"/>
                  </a:cubicBezTo>
                  <a:cubicBezTo>
                    <a:pt x="11295" y="14243"/>
                    <a:pt x="11563" y="13762"/>
                    <a:pt x="11563" y="13226"/>
                  </a:cubicBezTo>
                  <a:cubicBezTo>
                    <a:pt x="11601" y="12844"/>
                    <a:pt x="11612" y="12789"/>
                    <a:pt x="11615" y="12789"/>
                  </a:cubicBezTo>
                  <a:cubicBezTo>
                    <a:pt x="11617" y="12789"/>
                    <a:pt x="11617" y="12798"/>
                    <a:pt x="11617" y="12798"/>
                  </a:cubicBezTo>
                  <a:cubicBezTo>
                    <a:pt x="11617" y="12798"/>
                    <a:pt x="11670" y="12691"/>
                    <a:pt x="12205" y="12209"/>
                  </a:cubicBezTo>
                  <a:cubicBezTo>
                    <a:pt x="12687" y="11781"/>
                    <a:pt x="13008" y="10014"/>
                    <a:pt x="13169" y="8837"/>
                  </a:cubicBezTo>
                  <a:cubicBezTo>
                    <a:pt x="13383" y="7659"/>
                    <a:pt x="14186" y="5678"/>
                    <a:pt x="14454" y="4875"/>
                  </a:cubicBezTo>
                  <a:cubicBezTo>
                    <a:pt x="14775" y="4126"/>
                    <a:pt x="14775" y="3537"/>
                    <a:pt x="14507" y="2841"/>
                  </a:cubicBezTo>
                  <a:cubicBezTo>
                    <a:pt x="14240" y="2145"/>
                    <a:pt x="14132" y="1503"/>
                    <a:pt x="14025" y="807"/>
                  </a:cubicBezTo>
                  <a:cubicBezTo>
                    <a:pt x="13948" y="263"/>
                    <a:pt x="13842" y="1"/>
                    <a:pt x="13789" y="1"/>
                  </a:cubicBezTo>
                  <a:close/>
                </a:path>
              </a:pathLst>
            </a:custGeom>
            <a:solidFill>
              <a:srgbClr val="D5DF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0" name="Google Shape;1010;p22"/>
            <p:cNvSpPr/>
            <p:nvPr/>
          </p:nvSpPr>
          <p:spPr>
            <a:xfrm>
              <a:off x="3498175" y="886100"/>
              <a:ext cx="369375" cy="388275"/>
            </a:xfrm>
            <a:custGeom>
              <a:avLst/>
              <a:gdLst/>
              <a:ahLst/>
              <a:cxnLst/>
              <a:rect l="l" t="t" r="r" b="b"/>
              <a:pathLst>
                <a:path w="14775" h="15531" extrusionOk="0">
                  <a:moveTo>
                    <a:pt x="13789" y="1"/>
                  </a:moveTo>
                  <a:cubicBezTo>
                    <a:pt x="13770" y="1"/>
                    <a:pt x="13758" y="38"/>
                    <a:pt x="13758" y="111"/>
                  </a:cubicBezTo>
                  <a:cubicBezTo>
                    <a:pt x="13758" y="379"/>
                    <a:pt x="13544" y="1610"/>
                    <a:pt x="13758" y="2306"/>
                  </a:cubicBezTo>
                  <a:cubicBezTo>
                    <a:pt x="13918" y="2841"/>
                    <a:pt x="14132" y="3323"/>
                    <a:pt x="14132" y="3591"/>
                  </a:cubicBezTo>
                  <a:cubicBezTo>
                    <a:pt x="14132" y="3696"/>
                    <a:pt x="13901" y="3848"/>
                    <a:pt x="13666" y="3848"/>
                  </a:cubicBezTo>
                  <a:cubicBezTo>
                    <a:pt x="13544" y="3848"/>
                    <a:pt x="13421" y="3807"/>
                    <a:pt x="13330" y="3698"/>
                  </a:cubicBezTo>
                  <a:cubicBezTo>
                    <a:pt x="13062" y="3323"/>
                    <a:pt x="12634" y="2895"/>
                    <a:pt x="11991" y="2681"/>
                  </a:cubicBezTo>
                  <a:cubicBezTo>
                    <a:pt x="11349" y="2413"/>
                    <a:pt x="11349" y="2413"/>
                    <a:pt x="10492" y="1610"/>
                  </a:cubicBezTo>
                  <a:cubicBezTo>
                    <a:pt x="10225" y="1342"/>
                    <a:pt x="9993" y="1241"/>
                    <a:pt x="9794" y="1241"/>
                  </a:cubicBezTo>
                  <a:cubicBezTo>
                    <a:pt x="9398" y="1241"/>
                    <a:pt x="9136" y="1646"/>
                    <a:pt x="8993" y="1931"/>
                  </a:cubicBezTo>
                  <a:cubicBezTo>
                    <a:pt x="8779" y="2413"/>
                    <a:pt x="8619" y="2895"/>
                    <a:pt x="8512" y="3537"/>
                  </a:cubicBezTo>
                  <a:cubicBezTo>
                    <a:pt x="8351" y="4233"/>
                    <a:pt x="8083" y="4447"/>
                    <a:pt x="7762" y="4608"/>
                  </a:cubicBezTo>
                  <a:lnTo>
                    <a:pt x="7441" y="4608"/>
                  </a:lnTo>
                  <a:cubicBezTo>
                    <a:pt x="7120" y="4447"/>
                    <a:pt x="6638" y="4287"/>
                    <a:pt x="6478" y="3591"/>
                  </a:cubicBezTo>
                  <a:cubicBezTo>
                    <a:pt x="6370" y="2895"/>
                    <a:pt x="6317" y="2359"/>
                    <a:pt x="6103" y="1878"/>
                  </a:cubicBezTo>
                  <a:cubicBezTo>
                    <a:pt x="5955" y="1582"/>
                    <a:pt x="5577" y="1107"/>
                    <a:pt x="5092" y="1107"/>
                  </a:cubicBezTo>
                  <a:cubicBezTo>
                    <a:pt x="4875" y="1107"/>
                    <a:pt x="4638" y="1201"/>
                    <a:pt x="4390" y="1449"/>
                  </a:cubicBezTo>
                  <a:cubicBezTo>
                    <a:pt x="3533" y="2252"/>
                    <a:pt x="3480" y="2252"/>
                    <a:pt x="2837" y="2520"/>
                  </a:cubicBezTo>
                  <a:cubicBezTo>
                    <a:pt x="2249" y="2734"/>
                    <a:pt x="1767" y="3109"/>
                    <a:pt x="1499" y="3537"/>
                  </a:cubicBezTo>
                  <a:cubicBezTo>
                    <a:pt x="1396" y="3744"/>
                    <a:pt x="1167" y="3839"/>
                    <a:pt x="971" y="3839"/>
                  </a:cubicBezTo>
                  <a:cubicBezTo>
                    <a:pt x="761" y="3839"/>
                    <a:pt x="587" y="3731"/>
                    <a:pt x="643" y="3537"/>
                  </a:cubicBezTo>
                  <a:cubicBezTo>
                    <a:pt x="803" y="3109"/>
                    <a:pt x="857" y="3109"/>
                    <a:pt x="857" y="2359"/>
                  </a:cubicBezTo>
                  <a:cubicBezTo>
                    <a:pt x="910" y="1664"/>
                    <a:pt x="1178" y="432"/>
                    <a:pt x="1178" y="165"/>
                  </a:cubicBezTo>
                  <a:cubicBezTo>
                    <a:pt x="1178" y="90"/>
                    <a:pt x="1153" y="53"/>
                    <a:pt x="1115" y="53"/>
                  </a:cubicBezTo>
                  <a:cubicBezTo>
                    <a:pt x="1016" y="53"/>
                    <a:pt x="827" y="304"/>
                    <a:pt x="750" y="807"/>
                  </a:cubicBezTo>
                  <a:cubicBezTo>
                    <a:pt x="643" y="1556"/>
                    <a:pt x="536" y="2092"/>
                    <a:pt x="268" y="2788"/>
                  </a:cubicBezTo>
                  <a:cubicBezTo>
                    <a:pt x="0" y="3484"/>
                    <a:pt x="161" y="4126"/>
                    <a:pt x="482" y="4875"/>
                  </a:cubicBezTo>
                  <a:cubicBezTo>
                    <a:pt x="803" y="5625"/>
                    <a:pt x="1553" y="7659"/>
                    <a:pt x="1767" y="8837"/>
                  </a:cubicBezTo>
                  <a:cubicBezTo>
                    <a:pt x="1927" y="9961"/>
                    <a:pt x="2249" y="11727"/>
                    <a:pt x="2730" y="12209"/>
                  </a:cubicBezTo>
                  <a:cubicBezTo>
                    <a:pt x="3266" y="12691"/>
                    <a:pt x="3319" y="12744"/>
                    <a:pt x="3319" y="12744"/>
                  </a:cubicBezTo>
                  <a:cubicBezTo>
                    <a:pt x="3319" y="12744"/>
                    <a:pt x="3319" y="12743"/>
                    <a:pt x="3319" y="12743"/>
                  </a:cubicBezTo>
                  <a:cubicBezTo>
                    <a:pt x="3321" y="12743"/>
                    <a:pt x="3329" y="12779"/>
                    <a:pt x="3373" y="13173"/>
                  </a:cubicBezTo>
                  <a:cubicBezTo>
                    <a:pt x="3373" y="13708"/>
                    <a:pt x="3640" y="14243"/>
                    <a:pt x="3854" y="14457"/>
                  </a:cubicBezTo>
                  <a:cubicBezTo>
                    <a:pt x="4010" y="14665"/>
                    <a:pt x="5228" y="15530"/>
                    <a:pt x="7211" y="15530"/>
                  </a:cubicBezTo>
                  <a:cubicBezTo>
                    <a:pt x="7269" y="15530"/>
                    <a:pt x="7328" y="15530"/>
                    <a:pt x="7388" y="15528"/>
                  </a:cubicBezTo>
                  <a:lnTo>
                    <a:pt x="7548" y="15528"/>
                  </a:lnTo>
                  <a:cubicBezTo>
                    <a:pt x="7608" y="15530"/>
                    <a:pt x="7666" y="15530"/>
                    <a:pt x="7725" y="15530"/>
                  </a:cubicBezTo>
                  <a:cubicBezTo>
                    <a:pt x="9708" y="15530"/>
                    <a:pt x="10927" y="14665"/>
                    <a:pt x="11135" y="14457"/>
                  </a:cubicBezTo>
                  <a:cubicBezTo>
                    <a:pt x="11295" y="14243"/>
                    <a:pt x="11563" y="13708"/>
                    <a:pt x="11563" y="13226"/>
                  </a:cubicBezTo>
                  <a:cubicBezTo>
                    <a:pt x="11601" y="12844"/>
                    <a:pt x="11612" y="12789"/>
                    <a:pt x="11615" y="12789"/>
                  </a:cubicBezTo>
                  <a:cubicBezTo>
                    <a:pt x="11617" y="12789"/>
                    <a:pt x="11617" y="12798"/>
                    <a:pt x="11617" y="12798"/>
                  </a:cubicBezTo>
                  <a:cubicBezTo>
                    <a:pt x="11617" y="12798"/>
                    <a:pt x="11670" y="12691"/>
                    <a:pt x="12205" y="12209"/>
                  </a:cubicBezTo>
                  <a:cubicBezTo>
                    <a:pt x="12687" y="11781"/>
                    <a:pt x="13008" y="10014"/>
                    <a:pt x="13169" y="8837"/>
                  </a:cubicBezTo>
                  <a:cubicBezTo>
                    <a:pt x="13383" y="7659"/>
                    <a:pt x="14186" y="5678"/>
                    <a:pt x="14454" y="4875"/>
                  </a:cubicBezTo>
                  <a:cubicBezTo>
                    <a:pt x="14775" y="4126"/>
                    <a:pt x="14775" y="3537"/>
                    <a:pt x="14507" y="2841"/>
                  </a:cubicBezTo>
                  <a:cubicBezTo>
                    <a:pt x="14240" y="2199"/>
                    <a:pt x="14132" y="1556"/>
                    <a:pt x="14025" y="807"/>
                  </a:cubicBezTo>
                  <a:cubicBezTo>
                    <a:pt x="13948" y="263"/>
                    <a:pt x="13842" y="1"/>
                    <a:pt x="13789" y="1"/>
                  </a:cubicBezTo>
                  <a:close/>
                </a:path>
              </a:pathLst>
            </a:custGeom>
            <a:solidFill>
              <a:srgbClr val="D4DE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1" name="Google Shape;1011;p22"/>
            <p:cNvSpPr/>
            <p:nvPr/>
          </p:nvSpPr>
          <p:spPr>
            <a:xfrm>
              <a:off x="3498175" y="886100"/>
              <a:ext cx="369375" cy="388275"/>
            </a:xfrm>
            <a:custGeom>
              <a:avLst/>
              <a:gdLst/>
              <a:ahLst/>
              <a:cxnLst/>
              <a:rect l="l" t="t" r="r" b="b"/>
              <a:pathLst>
                <a:path w="14775" h="15531" extrusionOk="0">
                  <a:moveTo>
                    <a:pt x="13789" y="1"/>
                  </a:moveTo>
                  <a:cubicBezTo>
                    <a:pt x="13770" y="1"/>
                    <a:pt x="13758" y="38"/>
                    <a:pt x="13758" y="111"/>
                  </a:cubicBezTo>
                  <a:cubicBezTo>
                    <a:pt x="13758" y="432"/>
                    <a:pt x="13544" y="1610"/>
                    <a:pt x="13758" y="2306"/>
                  </a:cubicBezTo>
                  <a:cubicBezTo>
                    <a:pt x="13972" y="2841"/>
                    <a:pt x="14132" y="3377"/>
                    <a:pt x="14132" y="3591"/>
                  </a:cubicBezTo>
                  <a:cubicBezTo>
                    <a:pt x="14132" y="3696"/>
                    <a:pt x="13877" y="3848"/>
                    <a:pt x="13642" y="3848"/>
                  </a:cubicBezTo>
                  <a:cubicBezTo>
                    <a:pt x="13520" y="3848"/>
                    <a:pt x="13403" y="3807"/>
                    <a:pt x="13330" y="3698"/>
                  </a:cubicBezTo>
                  <a:cubicBezTo>
                    <a:pt x="13008" y="3323"/>
                    <a:pt x="12634" y="2948"/>
                    <a:pt x="11991" y="2681"/>
                  </a:cubicBezTo>
                  <a:cubicBezTo>
                    <a:pt x="11349" y="2413"/>
                    <a:pt x="11349" y="2413"/>
                    <a:pt x="10492" y="1610"/>
                  </a:cubicBezTo>
                  <a:cubicBezTo>
                    <a:pt x="10225" y="1342"/>
                    <a:pt x="9993" y="1241"/>
                    <a:pt x="9794" y="1241"/>
                  </a:cubicBezTo>
                  <a:cubicBezTo>
                    <a:pt x="9398" y="1241"/>
                    <a:pt x="9136" y="1646"/>
                    <a:pt x="8993" y="1931"/>
                  </a:cubicBezTo>
                  <a:cubicBezTo>
                    <a:pt x="8779" y="2413"/>
                    <a:pt x="8672" y="2895"/>
                    <a:pt x="8512" y="3537"/>
                  </a:cubicBezTo>
                  <a:cubicBezTo>
                    <a:pt x="8405" y="4233"/>
                    <a:pt x="8083" y="4447"/>
                    <a:pt x="7762" y="4608"/>
                  </a:cubicBezTo>
                  <a:lnTo>
                    <a:pt x="7441" y="4608"/>
                  </a:lnTo>
                  <a:cubicBezTo>
                    <a:pt x="7120" y="4447"/>
                    <a:pt x="6638" y="4287"/>
                    <a:pt x="6478" y="3591"/>
                  </a:cubicBezTo>
                  <a:cubicBezTo>
                    <a:pt x="6370" y="2895"/>
                    <a:pt x="6263" y="2359"/>
                    <a:pt x="6103" y="1931"/>
                  </a:cubicBezTo>
                  <a:cubicBezTo>
                    <a:pt x="5954" y="1597"/>
                    <a:pt x="5574" y="1108"/>
                    <a:pt x="5087" y="1108"/>
                  </a:cubicBezTo>
                  <a:cubicBezTo>
                    <a:pt x="4872" y="1108"/>
                    <a:pt x="4636" y="1203"/>
                    <a:pt x="4390" y="1449"/>
                  </a:cubicBezTo>
                  <a:cubicBezTo>
                    <a:pt x="3533" y="2252"/>
                    <a:pt x="3480" y="2252"/>
                    <a:pt x="2891" y="2520"/>
                  </a:cubicBezTo>
                  <a:cubicBezTo>
                    <a:pt x="2249" y="2734"/>
                    <a:pt x="1767" y="3109"/>
                    <a:pt x="1499" y="3537"/>
                  </a:cubicBezTo>
                  <a:cubicBezTo>
                    <a:pt x="1396" y="3744"/>
                    <a:pt x="1154" y="3839"/>
                    <a:pt x="951" y="3839"/>
                  </a:cubicBezTo>
                  <a:cubicBezTo>
                    <a:pt x="734" y="3839"/>
                    <a:pt x="560" y="3731"/>
                    <a:pt x="643" y="3537"/>
                  </a:cubicBezTo>
                  <a:cubicBezTo>
                    <a:pt x="750" y="3109"/>
                    <a:pt x="803" y="3109"/>
                    <a:pt x="857" y="2359"/>
                  </a:cubicBezTo>
                  <a:cubicBezTo>
                    <a:pt x="910" y="1664"/>
                    <a:pt x="1178" y="432"/>
                    <a:pt x="1178" y="165"/>
                  </a:cubicBezTo>
                  <a:cubicBezTo>
                    <a:pt x="1178" y="90"/>
                    <a:pt x="1153" y="53"/>
                    <a:pt x="1115" y="53"/>
                  </a:cubicBezTo>
                  <a:cubicBezTo>
                    <a:pt x="1016" y="53"/>
                    <a:pt x="827" y="304"/>
                    <a:pt x="750" y="807"/>
                  </a:cubicBezTo>
                  <a:cubicBezTo>
                    <a:pt x="696" y="1556"/>
                    <a:pt x="536" y="2092"/>
                    <a:pt x="268" y="2788"/>
                  </a:cubicBezTo>
                  <a:cubicBezTo>
                    <a:pt x="0" y="3484"/>
                    <a:pt x="161" y="4126"/>
                    <a:pt x="482" y="4875"/>
                  </a:cubicBezTo>
                  <a:cubicBezTo>
                    <a:pt x="803" y="5625"/>
                    <a:pt x="1553" y="7659"/>
                    <a:pt x="1767" y="8837"/>
                  </a:cubicBezTo>
                  <a:cubicBezTo>
                    <a:pt x="1981" y="9961"/>
                    <a:pt x="2249" y="11727"/>
                    <a:pt x="2784" y="12209"/>
                  </a:cubicBezTo>
                  <a:cubicBezTo>
                    <a:pt x="3266" y="12637"/>
                    <a:pt x="3319" y="12744"/>
                    <a:pt x="3319" y="12744"/>
                  </a:cubicBezTo>
                  <a:cubicBezTo>
                    <a:pt x="3319" y="12744"/>
                    <a:pt x="3319" y="12736"/>
                    <a:pt x="3320" y="12736"/>
                  </a:cubicBezTo>
                  <a:cubicBezTo>
                    <a:pt x="3324" y="12736"/>
                    <a:pt x="3334" y="12790"/>
                    <a:pt x="3373" y="13173"/>
                  </a:cubicBezTo>
                  <a:cubicBezTo>
                    <a:pt x="3373" y="13708"/>
                    <a:pt x="3694" y="14243"/>
                    <a:pt x="3854" y="14457"/>
                  </a:cubicBezTo>
                  <a:cubicBezTo>
                    <a:pt x="4006" y="14660"/>
                    <a:pt x="5161" y="15483"/>
                    <a:pt x="7049" y="15483"/>
                  </a:cubicBezTo>
                  <a:cubicBezTo>
                    <a:pt x="7160" y="15483"/>
                    <a:pt x="7272" y="15480"/>
                    <a:pt x="7388" y="15475"/>
                  </a:cubicBezTo>
                  <a:lnTo>
                    <a:pt x="7548" y="15528"/>
                  </a:lnTo>
                  <a:cubicBezTo>
                    <a:pt x="7608" y="15530"/>
                    <a:pt x="7666" y="15530"/>
                    <a:pt x="7725" y="15530"/>
                  </a:cubicBezTo>
                  <a:cubicBezTo>
                    <a:pt x="9708" y="15530"/>
                    <a:pt x="10927" y="14665"/>
                    <a:pt x="11135" y="14457"/>
                  </a:cubicBezTo>
                  <a:cubicBezTo>
                    <a:pt x="11295" y="14243"/>
                    <a:pt x="11563" y="13708"/>
                    <a:pt x="11563" y="13226"/>
                  </a:cubicBezTo>
                  <a:cubicBezTo>
                    <a:pt x="11608" y="12780"/>
                    <a:pt x="11615" y="12743"/>
                    <a:pt x="11616" y="12743"/>
                  </a:cubicBezTo>
                  <a:cubicBezTo>
                    <a:pt x="11617" y="12743"/>
                    <a:pt x="11617" y="12744"/>
                    <a:pt x="11617" y="12744"/>
                  </a:cubicBezTo>
                  <a:cubicBezTo>
                    <a:pt x="11617" y="12744"/>
                    <a:pt x="11670" y="12691"/>
                    <a:pt x="12205" y="12209"/>
                  </a:cubicBezTo>
                  <a:cubicBezTo>
                    <a:pt x="12687" y="11781"/>
                    <a:pt x="13008" y="10014"/>
                    <a:pt x="13169" y="8837"/>
                  </a:cubicBezTo>
                  <a:cubicBezTo>
                    <a:pt x="13383" y="7659"/>
                    <a:pt x="14132" y="5678"/>
                    <a:pt x="14454" y="4875"/>
                  </a:cubicBezTo>
                  <a:cubicBezTo>
                    <a:pt x="14775" y="4126"/>
                    <a:pt x="14775" y="3537"/>
                    <a:pt x="14507" y="2841"/>
                  </a:cubicBezTo>
                  <a:cubicBezTo>
                    <a:pt x="14240" y="2199"/>
                    <a:pt x="14132" y="1556"/>
                    <a:pt x="14025" y="807"/>
                  </a:cubicBezTo>
                  <a:cubicBezTo>
                    <a:pt x="13948" y="263"/>
                    <a:pt x="13842" y="1"/>
                    <a:pt x="13789" y="1"/>
                  </a:cubicBezTo>
                  <a:close/>
                </a:path>
              </a:pathLst>
            </a:custGeom>
            <a:solidFill>
              <a:srgbClr val="D3DDF2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2" name="Google Shape;1012;p22"/>
            <p:cNvSpPr/>
            <p:nvPr/>
          </p:nvSpPr>
          <p:spPr>
            <a:xfrm>
              <a:off x="3498175" y="886600"/>
              <a:ext cx="369375" cy="387775"/>
            </a:xfrm>
            <a:custGeom>
              <a:avLst/>
              <a:gdLst/>
              <a:ahLst/>
              <a:cxnLst/>
              <a:rect l="l" t="t" r="r" b="b"/>
              <a:pathLst>
                <a:path w="14775" h="15511" extrusionOk="0">
                  <a:moveTo>
                    <a:pt x="13795" y="0"/>
                  </a:moveTo>
                  <a:cubicBezTo>
                    <a:pt x="13772" y="0"/>
                    <a:pt x="13758" y="48"/>
                    <a:pt x="13758" y="145"/>
                  </a:cubicBezTo>
                  <a:cubicBezTo>
                    <a:pt x="13758" y="412"/>
                    <a:pt x="13544" y="1590"/>
                    <a:pt x="13758" y="2286"/>
                  </a:cubicBezTo>
                  <a:cubicBezTo>
                    <a:pt x="13972" y="2821"/>
                    <a:pt x="14132" y="3357"/>
                    <a:pt x="14132" y="3571"/>
                  </a:cubicBezTo>
                  <a:cubicBezTo>
                    <a:pt x="14132" y="3676"/>
                    <a:pt x="13877" y="3828"/>
                    <a:pt x="13642" y="3828"/>
                  </a:cubicBezTo>
                  <a:cubicBezTo>
                    <a:pt x="13520" y="3828"/>
                    <a:pt x="13403" y="3787"/>
                    <a:pt x="13330" y="3678"/>
                  </a:cubicBezTo>
                  <a:cubicBezTo>
                    <a:pt x="13008" y="3303"/>
                    <a:pt x="12634" y="2928"/>
                    <a:pt x="11991" y="2661"/>
                  </a:cubicBezTo>
                  <a:cubicBezTo>
                    <a:pt x="11349" y="2446"/>
                    <a:pt x="11349" y="2446"/>
                    <a:pt x="10492" y="1644"/>
                  </a:cubicBezTo>
                  <a:cubicBezTo>
                    <a:pt x="10217" y="1368"/>
                    <a:pt x="9979" y="1263"/>
                    <a:pt x="9777" y="1263"/>
                  </a:cubicBezTo>
                  <a:cubicBezTo>
                    <a:pt x="9390" y="1263"/>
                    <a:pt x="9134" y="1648"/>
                    <a:pt x="8993" y="1965"/>
                  </a:cubicBezTo>
                  <a:cubicBezTo>
                    <a:pt x="8833" y="2393"/>
                    <a:pt x="8672" y="2875"/>
                    <a:pt x="8512" y="3571"/>
                  </a:cubicBezTo>
                  <a:cubicBezTo>
                    <a:pt x="8405" y="4213"/>
                    <a:pt x="8083" y="4481"/>
                    <a:pt x="7762" y="4588"/>
                  </a:cubicBezTo>
                  <a:lnTo>
                    <a:pt x="7441" y="4588"/>
                  </a:lnTo>
                  <a:cubicBezTo>
                    <a:pt x="7120" y="4481"/>
                    <a:pt x="6638" y="4267"/>
                    <a:pt x="6478" y="3571"/>
                  </a:cubicBezTo>
                  <a:cubicBezTo>
                    <a:pt x="6370" y="2928"/>
                    <a:pt x="6263" y="2339"/>
                    <a:pt x="6103" y="1911"/>
                  </a:cubicBezTo>
                  <a:cubicBezTo>
                    <a:pt x="5954" y="1577"/>
                    <a:pt x="5574" y="1088"/>
                    <a:pt x="5087" y="1088"/>
                  </a:cubicBezTo>
                  <a:cubicBezTo>
                    <a:pt x="4872" y="1088"/>
                    <a:pt x="4636" y="1183"/>
                    <a:pt x="4390" y="1429"/>
                  </a:cubicBezTo>
                  <a:cubicBezTo>
                    <a:pt x="3533" y="2232"/>
                    <a:pt x="3480" y="2232"/>
                    <a:pt x="2891" y="2500"/>
                  </a:cubicBezTo>
                  <a:cubicBezTo>
                    <a:pt x="2249" y="2714"/>
                    <a:pt x="1767" y="3089"/>
                    <a:pt x="1553" y="3517"/>
                  </a:cubicBezTo>
                  <a:cubicBezTo>
                    <a:pt x="1423" y="3724"/>
                    <a:pt x="1169" y="3819"/>
                    <a:pt x="959" y="3819"/>
                  </a:cubicBezTo>
                  <a:cubicBezTo>
                    <a:pt x="734" y="3819"/>
                    <a:pt x="560" y="3711"/>
                    <a:pt x="643" y="3517"/>
                  </a:cubicBezTo>
                  <a:cubicBezTo>
                    <a:pt x="750" y="3089"/>
                    <a:pt x="803" y="3089"/>
                    <a:pt x="857" y="2393"/>
                  </a:cubicBezTo>
                  <a:cubicBezTo>
                    <a:pt x="857" y="1644"/>
                    <a:pt x="1178" y="412"/>
                    <a:pt x="1178" y="145"/>
                  </a:cubicBezTo>
                  <a:cubicBezTo>
                    <a:pt x="1178" y="71"/>
                    <a:pt x="1154" y="34"/>
                    <a:pt x="1118" y="34"/>
                  </a:cubicBezTo>
                  <a:cubicBezTo>
                    <a:pt x="1022" y="34"/>
                    <a:pt x="842" y="296"/>
                    <a:pt x="803" y="841"/>
                  </a:cubicBezTo>
                  <a:cubicBezTo>
                    <a:pt x="696" y="1536"/>
                    <a:pt x="536" y="2125"/>
                    <a:pt x="268" y="2768"/>
                  </a:cubicBezTo>
                  <a:cubicBezTo>
                    <a:pt x="0" y="3464"/>
                    <a:pt x="214" y="4106"/>
                    <a:pt x="482" y="4855"/>
                  </a:cubicBezTo>
                  <a:cubicBezTo>
                    <a:pt x="803" y="5605"/>
                    <a:pt x="1553" y="7639"/>
                    <a:pt x="1767" y="8817"/>
                  </a:cubicBezTo>
                  <a:cubicBezTo>
                    <a:pt x="1981" y="9941"/>
                    <a:pt x="2249" y="11707"/>
                    <a:pt x="2784" y="12189"/>
                  </a:cubicBezTo>
                  <a:cubicBezTo>
                    <a:pt x="3266" y="12617"/>
                    <a:pt x="3319" y="12724"/>
                    <a:pt x="3319" y="12724"/>
                  </a:cubicBezTo>
                  <a:cubicBezTo>
                    <a:pt x="3319" y="12724"/>
                    <a:pt x="3319" y="12716"/>
                    <a:pt x="3320" y="12716"/>
                  </a:cubicBezTo>
                  <a:cubicBezTo>
                    <a:pt x="3324" y="12716"/>
                    <a:pt x="3334" y="12770"/>
                    <a:pt x="3373" y="13153"/>
                  </a:cubicBezTo>
                  <a:cubicBezTo>
                    <a:pt x="3426" y="13688"/>
                    <a:pt x="3694" y="14223"/>
                    <a:pt x="3854" y="14437"/>
                  </a:cubicBezTo>
                  <a:cubicBezTo>
                    <a:pt x="4010" y="14645"/>
                    <a:pt x="5223" y="15457"/>
                    <a:pt x="7201" y="15457"/>
                  </a:cubicBezTo>
                  <a:cubicBezTo>
                    <a:pt x="7262" y="15457"/>
                    <a:pt x="7325" y="15456"/>
                    <a:pt x="7388" y="15455"/>
                  </a:cubicBezTo>
                  <a:lnTo>
                    <a:pt x="7548" y="15508"/>
                  </a:lnTo>
                  <a:cubicBezTo>
                    <a:pt x="7608" y="15510"/>
                    <a:pt x="7666" y="15510"/>
                    <a:pt x="7725" y="15510"/>
                  </a:cubicBezTo>
                  <a:cubicBezTo>
                    <a:pt x="9708" y="15510"/>
                    <a:pt x="10925" y="14645"/>
                    <a:pt x="11081" y="14437"/>
                  </a:cubicBezTo>
                  <a:cubicBezTo>
                    <a:pt x="11295" y="14223"/>
                    <a:pt x="11563" y="13688"/>
                    <a:pt x="11563" y="13153"/>
                  </a:cubicBezTo>
                  <a:cubicBezTo>
                    <a:pt x="11607" y="12759"/>
                    <a:pt x="11615" y="12723"/>
                    <a:pt x="11616" y="12723"/>
                  </a:cubicBezTo>
                  <a:cubicBezTo>
                    <a:pt x="11617" y="12723"/>
                    <a:pt x="11617" y="12724"/>
                    <a:pt x="11617" y="12724"/>
                  </a:cubicBezTo>
                  <a:cubicBezTo>
                    <a:pt x="11617" y="12724"/>
                    <a:pt x="11670" y="12671"/>
                    <a:pt x="12152" y="12189"/>
                  </a:cubicBezTo>
                  <a:cubicBezTo>
                    <a:pt x="12687" y="11707"/>
                    <a:pt x="12955" y="9994"/>
                    <a:pt x="13169" y="8817"/>
                  </a:cubicBezTo>
                  <a:cubicBezTo>
                    <a:pt x="13383" y="7639"/>
                    <a:pt x="14132" y="5658"/>
                    <a:pt x="14454" y="4855"/>
                  </a:cubicBezTo>
                  <a:cubicBezTo>
                    <a:pt x="14775" y="4106"/>
                    <a:pt x="14775" y="3517"/>
                    <a:pt x="14507" y="2875"/>
                  </a:cubicBezTo>
                  <a:cubicBezTo>
                    <a:pt x="14240" y="2179"/>
                    <a:pt x="14132" y="1536"/>
                    <a:pt x="14025" y="787"/>
                  </a:cubicBezTo>
                  <a:cubicBezTo>
                    <a:pt x="13950" y="262"/>
                    <a:pt x="13849" y="0"/>
                    <a:pt x="13795" y="0"/>
                  </a:cubicBezTo>
                  <a:close/>
                </a:path>
              </a:pathLst>
            </a:custGeom>
            <a:solidFill>
              <a:srgbClr val="D2DCF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3" name="Google Shape;1013;p22"/>
            <p:cNvSpPr/>
            <p:nvPr/>
          </p:nvSpPr>
          <p:spPr>
            <a:xfrm>
              <a:off x="3498175" y="886600"/>
              <a:ext cx="368050" cy="386425"/>
            </a:xfrm>
            <a:custGeom>
              <a:avLst/>
              <a:gdLst/>
              <a:ahLst/>
              <a:cxnLst/>
              <a:rect l="l" t="t" r="r" b="b"/>
              <a:pathLst>
                <a:path w="14722" h="15457" extrusionOk="0">
                  <a:moveTo>
                    <a:pt x="13795" y="0"/>
                  </a:moveTo>
                  <a:cubicBezTo>
                    <a:pt x="13772" y="0"/>
                    <a:pt x="13758" y="48"/>
                    <a:pt x="13758" y="145"/>
                  </a:cubicBezTo>
                  <a:cubicBezTo>
                    <a:pt x="13758" y="412"/>
                    <a:pt x="13544" y="1590"/>
                    <a:pt x="13811" y="2286"/>
                  </a:cubicBezTo>
                  <a:cubicBezTo>
                    <a:pt x="13972" y="2821"/>
                    <a:pt x="14132" y="3357"/>
                    <a:pt x="14132" y="3571"/>
                  </a:cubicBezTo>
                  <a:cubicBezTo>
                    <a:pt x="14132" y="3681"/>
                    <a:pt x="13852" y="3869"/>
                    <a:pt x="13608" y="3869"/>
                  </a:cubicBezTo>
                  <a:cubicBezTo>
                    <a:pt x="13498" y="3869"/>
                    <a:pt x="13396" y="3831"/>
                    <a:pt x="13330" y="3731"/>
                  </a:cubicBezTo>
                  <a:cubicBezTo>
                    <a:pt x="13008" y="3303"/>
                    <a:pt x="12634" y="2928"/>
                    <a:pt x="11991" y="2661"/>
                  </a:cubicBezTo>
                  <a:cubicBezTo>
                    <a:pt x="11349" y="2446"/>
                    <a:pt x="11349" y="2446"/>
                    <a:pt x="10492" y="1644"/>
                  </a:cubicBezTo>
                  <a:cubicBezTo>
                    <a:pt x="10217" y="1368"/>
                    <a:pt x="9979" y="1263"/>
                    <a:pt x="9779" y="1263"/>
                  </a:cubicBezTo>
                  <a:cubicBezTo>
                    <a:pt x="9397" y="1263"/>
                    <a:pt x="9152" y="1648"/>
                    <a:pt x="9047" y="1965"/>
                  </a:cubicBezTo>
                  <a:cubicBezTo>
                    <a:pt x="8833" y="2393"/>
                    <a:pt x="8672" y="2875"/>
                    <a:pt x="8512" y="3571"/>
                  </a:cubicBezTo>
                  <a:cubicBezTo>
                    <a:pt x="8405" y="4213"/>
                    <a:pt x="8083" y="4481"/>
                    <a:pt x="7762" y="4588"/>
                  </a:cubicBezTo>
                  <a:lnTo>
                    <a:pt x="7441" y="4588"/>
                  </a:lnTo>
                  <a:cubicBezTo>
                    <a:pt x="7120" y="4481"/>
                    <a:pt x="6638" y="4267"/>
                    <a:pt x="6478" y="3571"/>
                  </a:cubicBezTo>
                  <a:cubicBezTo>
                    <a:pt x="6370" y="2928"/>
                    <a:pt x="6263" y="2393"/>
                    <a:pt x="6103" y="1911"/>
                  </a:cubicBezTo>
                  <a:cubicBezTo>
                    <a:pt x="5954" y="1576"/>
                    <a:pt x="5572" y="1112"/>
                    <a:pt x="5083" y="1112"/>
                  </a:cubicBezTo>
                  <a:cubicBezTo>
                    <a:pt x="4869" y="1112"/>
                    <a:pt x="4634" y="1201"/>
                    <a:pt x="4390" y="1429"/>
                  </a:cubicBezTo>
                  <a:cubicBezTo>
                    <a:pt x="3533" y="2232"/>
                    <a:pt x="3533" y="2232"/>
                    <a:pt x="2891" y="2500"/>
                  </a:cubicBezTo>
                  <a:cubicBezTo>
                    <a:pt x="2249" y="2768"/>
                    <a:pt x="1767" y="3089"/>
                    <a:pt x="1553" y="3517"/>
                  </a:cubicBezTo>
                  <a:cubicBezTo>
                    <a:pt x="1423" y="3724"/>
                    <a:pt x="1169" y="3819"/>
                    <a:pt x="959" y="3819"/>
                  </a:cubicBezTo>
                  <a:cubicBezTo>
                    <a:pt x="734" y="3819"/>
                    <a:pt x="560" y="3711"/>
                    <a:pt x="643" y="3517"/>
                  </a:cubicBezTo>
                  <a:cubicBezTo>
                    <a:pt x="750" y="3142"/>
                    <a:pt x="803" y="3089"/>
                    <a:pt x="857" y="2393"/>
                  </a:cubicBezTo>
                  <a:cubicBezTo>
                    <a:pt x="857" y="1644"/>
                    <a:pt x="1124" y="412"/>
                    <a:pt x="1124" y="145"/>
                  </a:cubicBezTo>
                  <a:cubicBezTo>
                    <a:pt x="1124" y="71"/>
                    <a:pt x="1104" y="34"/>
                    <a:pt x="1074" y="34"/>
                  </a:cubicBezTo>
                  <a:cubicBezTo>
                    <a:pt x="994" y="34"/>
                    <a:pt x="842" y="296"/>
                    <a:pt x="803" y="841"/>
                  </a:cubicBezTo>
                  <a:cubicBezTo>
                    <a:pt x="696" y="1536"/>
                    <a:pt x="536" y="2125"/>
                    <a:pt x="268" y="2768"/>
                  </a:cubicBezTo>
                  <a:cubicBezTo>
                    <a:pt x="0" y="3464"/>
                    <a:pt x="214" y="4106"/>
                    <a:pt x="482" y="4855"/>
                  </a:cubicBezTo>
                  <a:cubicBezTo>
                    <a:pt x="803" y="5605"/>
                    <a:pt x="1553" y="7639"/>
                    <a:pt x="1767" y="8817"/>
                  </a:cubicBezTo>
                  <a:cubicBezTo>
                    <a:pt x="1981" y="9941"/>
                    <a:pt x="2302" y="11707"/>
                    <a:pt x="2784" y="12189"/>
                  </a:cubicBezTo>
                  <a:cubicBezTo>
                    <a:pt x="3266" y="12617"/>
                    <a:pt x="3319" y="12724"/>
                    <a:pt x="3319" y="12724"/>
                  </a:cubicBezTo>
                  <a:cubicBezTo>
                    <a:pt x="3319" y="12724"/>
                    <a:pt x="3319" y="12716"/>
                    <a:pt x="3320" y="12716"/>
                  </a:cubicBezTo>
                  <a:cubicBezTo>
                    <a:pt x="3324" y="12716"/>
                    <a:pt x="3334" y="12770"/>
                    <a:pt x="3373" y="13153"/>
                  </a:cubicBezTo>
                  <a:cubicBezTo>
                    <a:pt x="3426" y="13688"/>
                    <a:pt x="3694" y="14170"/>
                    <a:pt x="3854" y="14384"/>
                  </a:cubicBezTo>
                  <a:cubicBezTo>
                    <a:pt x="4010" y="14644"/>
                    <a:pt x="5223" y="15457"/>
                    <a:pt x="7201" y="15457"/>
                  </a:cubicBezTo>
                  <a:cubicBezTo>
                    <a:pt x="7262" y="15457"/>
                    <a:pt x="7325" y="15456"/>
                    <a:pt x="7388" y="15455"/>
                  </a:cubicBezTo>
                  <a:lnTo>
                    <a:pt x="7548" y="15455"/>
                  </a:lnTo>
                  <a:cubicBezTo>
                    <a:pt x="7611" y="15456"/>
                    <a:pt x="7673" y="15457"/>
                    <a:pt x="7735" y="15457"/>
                  </a:cubicBezTo>
                  <a:cubicBezTo>
                    <a:pt x="9712" y="15457"/>
                    <a:pt x="10925" y="14645"/>
                    <a:pt x="11081" y="14437"/>
                  </a:cubicBezTo>
                  <a:cubicBezTo>
                    <a:pt x="11295" y="14223"/>
                    <a:pt x="11509" y="13688"/>
                    <a:pt x="11563" y="13153"/>
                  </a:cubicBezTo>
                  <a:cubicBezTo>
                    <a:pt x="11607" y="12759"/>
                    <a:pt x="11615" y="12723"/>
                    <a:pt x="11616" y="12723"/>
                  </a:cubicBezTo>
                  <a:cubicBezTo>
                    <a:pt x="11617" y="12723"/>
                    <a:pt x="11617" y="12724"/>
                    <a:pt x="11617" y="12724"/>
                  </a:cubicBezTo>
                  <a:cubicBezTo>
                    <a:pt x="11617" y="12724"/>
                    <a:pt x="11670" y="12671"/>
                    <a:pt x="12152" y="12189"/>
                  </a:cubicBezTo>
                  <a:cubicBezTo>
                    <a:pt x="12687" y="11707"/>
                    <a:pt x="12955" y="9994"/>
                    <a:pt x="13169" y="8817"/>
                  </a:cubicBezTo>
                  <a:cubicBezTo>
                    <a:pt x="13383" y="7639"/>
                    <a:pt x="14132" y="5658"/>
                    <a:pt x="14454" y="4855"/>
                  </a:cubicBezTo>
                  <a:cubicBezTo>
                    <a:pt x="14721" y="4106"/>
                    <a:pt x="14721" y="3517"/>
                    <a:pt x="14454" y="2875"/>
                  </a:cubicBezTo>
                  <a:cubicBezTo>
                    <a:pt x="14186" y="2179"/>
                    <a:pt x="14132" y="1536"/>
                    <a:pt x="14025" y="787"/>
                  </a:cubicBezTo>
                  <a:cubicBezTo>
                    <a:pt x="13950" y="262"/>
                    <a:pt x="13849" y="0"/>
                    <a:pt x="13795" y="0"/>
                  </a:cubicBezTo>
                  <a:close/>
                </a:path>
              </a:pathLst>
            </a:custGeom>
            <a:solidFill>
              <a:srgbClr val="D1DCF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4" name="Google Shape;1014;p22"/>
            <p:cNvSpPr/>
            <p:nvPr/>
          </p:nvSpPr>
          <p:spPr>
            <a:xfrm>
              <a:off x="3498175" y="887175"/>
              <a:ext cx="368050" cy="385850"/>
            </a:xfrm>
            <a:custGeom>
              <a:avLst/>
              <a:gdLst/>
              <a:ahLst/>
              <a:cxnLst/>
              <a:rect l="l" t="t" r="r" b="b"/>
              <a:pathLst>
                <a:path w="14722" h="15434" extrusionOk="0">
                  <a:moveTo>
                    <a:pt x="13794" y="1"/>
                  </a:moveTo>
                  <a:cubicBezTo>
                    <a:pt x="13772" y="1"/>
                    <a:pt x="13758" y="42"/>
                    <a:pt x="13758" y="122"/>
                  </a:cubicBezTo>
                  <a:cubicBezTo>
                    <a:pt x="13758" y="389"/>
                    <a:pt x="13544" y="1567"/>
                    <a:pt x="13811" y="2263"/>
                  </a:cubicBezTo>
                  <a:cubicBezTo>
                    <a:pt x="13972" y="2798"/>
                    <a:pt x="14132" y="3334"/>
                    <a:pt x="14132" y="3548"/>
                  </a:cubicBezTo>
                  <a:cubicBezTo>
                    <a:pt x="14132" y="3658"/>
                    <a:pt x="13852" y="3846"/>
                    <a:pt x="13608" y="3846"/>
                  </a:cubicBezTo>
                  <a:cubicBezTo>
                    <a:pt x="13498" y="3846"/>
                    <a:pt x="13396" y="3808"/>
                    <a:pt x="13330" y="3708"/>
                  </a:cubicBezTo>
                  <a:cubicBezTo>
                    <a:pt x="13008" y="3280"/>
                    <a:pt x="12634" y="2905"/>
                    <a:pt x="11991" y="2691"/>
                  </a:cubicBezTo>
                  <a:cubicBezTo>
                    <a:pt x="11349" y="2423"/>
                    <a:pt x="11349" y="2423"/>
                    <a:pt x="10492" y="1621"/>
                  </a:cubicBezTo>
                  <a:cubicBezTo>
                    <a:pt x="10217" y="1345"/>
                    <a:pt x="9979" y="1240"/>
                    <a:pt x="9779" y="1240"/>
                  </a:cubicBezTo>
                  <a:cubicBezTo>
                    <a:pt x="9397" y="1240"/>
                    <a:pt x="9152" y="1625"/>
                    <a:pt x="9047" y="1942"/>
                  </a:cubicBezTo>
                  <a:cubicBezTo>
                    <a:pt x="8833" y="2423"/>
                    <a:pt x="8672" y="2852"/>
                    <a:pt x="8565" y="3548"/>
                  </a:cubicBezTo>
                  <a:cubicBezTo>
                    <a:pt x="8405" y="4190"/>
                    <a:pt x="8083" y="4458"/>
                    <a:pt x="7816" y="4565"/>
                  </a:cubicBezTo>
                  <a:lnTo>
                    <a:pt x="7441" y="4565"/>
                  </a:lnTo>
                  <a:cubicBezTo>
                    <a:pt x="7120" y="4458"/>
                    <a:pt x="6585" y="4244"/>
                    <a:pt x="6478" y="3601"/>
                  </a:cubicBezTo>
                  <a:cubicBezTo>
                    <a:pt x="6317" y="2905"/>
                    <a:pt x="6263" y="2370"/>
                    <a:pt x="6103" y="1888"/>
                  </a:cubicBezTo>
                  <a:cubicBezTo>
                    <a:pt x="5955" y="1592"/>
                    <a:pt x="5602" y="1117"/>
                    <a:pt x="5116" y="1117"/>
                  </a:cubicBezTo>
                  <a:cubicBezTo>
                    <a:pt x="4898" y="1117"/>
                    <a:pt x="4654" y="1212"/>
                    <a:pt x="4390" y="1460"/>
                  </a:cubicBezTo>
                  <a:cubicBezTo>
                    <a:pt x="3533" y="2209"/>
                    <a:pt x="3533" y="2209"/>
                    <a:pt x="2891" y="2477"/>
                  </a:cubicBezTo>
                  <a:cubicBezTo>
                    <a:pt x="2249" y="2745"/>
                    <a:pt x="1767" y="3066"/>
                    <a:pt x="1553" y="3494"/>
                  </a:cubicBezTo>
                  <a:cubicBezTo>
                    <a:pt x="1446" y="3708"/>
                    <a:pt x="1178" y="3815"/>
                    <a:pt x="957" y="3815"/>
                  </a:cubicBezTo>
                  <a:cubicBezTo>
                    <a:pt x="736" y="3815"/>
                    <a:pt x="562" y="3708"/>
                    <a:pt x="643" y="3494"/>
                  </a:cubicBezTo>
                  <a:cubicBezTo>
                    <a:pt x="750" y="3119"/>
                    <a:pt x="803" y="3119"/>
                    <a:pt x="803" y="2370"/>
                  </a:cubicBezTo>
                  <a:cubicBezTo>
                    <a:pt x="857" y="1621"/>
                    <a:pt x="1124" y="443"/>
                    <a:pt x="1124" y="175"/>
                  </a:cubicBezTo>
                  <a:cubicBezTo>
                    <a:pt x="1124" y="79"/>
                    <a:pt x="1105" y="31"/>
                    <a:pt x="1075" y="31"/>
                  </a:cubicBezTo>
                  <a:cubicBezTo>
                    <a:pt x="1006" y="31"/>
                    <a:pt x="878" y="293"/>
                    <a:pt x="803" y="818"/>
                  </a:cubicBezTo>
                  <a:cubicBezTo>
                    <a:pt x="696" y="1567"/>
                    <a:pt x="536" y="2102"/>
                    <a:pt x="268" y="2745"/>
                  </a:cubicBezTo>
                  <a:cubicBezTo>
                    <a:pt x="0" y="3441"/>
                    <a:pt x="214" y="4083"/>
                    <a:pt x="536" y="4832"/>
                  </a:cubicBezTo>
                  <a:cubicBezTo>
                    <a:pt x="803" y="5635"/>
                    <a:pt x="1606" y="7616"/>
                    <a:pt x="1767" y="8794"/>
                  </a:cubicBezTo>
                  <a:cubicBezTo>
                    <a:pt x="1981" y="9918"/>
                    <a:pt x="2302" y="11684"/>
                    <a:pt x="2784" y="12166"/>
                  </a:cubicBezTo>
                  <a:cubicBezTo>
                    <a:pt x="3266" y="12594"/>
                    <a:pt x="3373" y="12701"/>
                    <a:pt x="3373" y="12701"/>
                  </a:cubicBezTo>
                  <a:cubicBezTo>
                    <a:pt x="3373" y="12728"/>
                    <a:pt x="3373" y="12824"/>
                    <a:pt x="3373" y="13130"/>
                  </a:cubicBezTo>
                  <a:cubicBezTo>
                    <a:pt x="3426" y="13665"/>
                    <a:pt x="3694" y="14147"/>
                    <a:pt x="3854" y="14361"/>
                  </a:cubicBezTo>
                  <a:cubicBezTo>
                    <a:pt x="4010" y="14569"/>
                    <a:pt x="5228" y="15434"/>
                    <a:pt x="7211" y="15434"/>
                  </a:cubicBezTo>
                  <a:cubicBezTo>
                    <a:pt x="7269" y="15434"/>
                    <a:pt x="7328" y="15433"/>
                    <a:pt x="7388" y="15432"/>
                  </a:cubicBezTo>
                  <a:lnTo>
                    <a:pt x="7548" y="15432"/>
                  </a:lnTo>
                  <a:cubicBezTo>
                    <a:pt x="7611" y="15433"/>
                    <a:pt x="7673" y="15434"/>
                    <a:pt x="7735" y="15434"/>
                  </a:cubicBezTo>
                  <a:cubicBezTo>
                    <a:pt x="9712" y="15434"/>
                    <a:pt x="10925" y="14622"/>
                    <a:pt x="11081" y="14414"/>
                  </a:cubicBezTo>
                  <a:cubicBezTo>
                    <a:pt x="11295" y="14200"/>
                    <a:pt x="11509" y="13665"/>
                    <a:pt x="11563" y="13130"/>
                  </a:cubicBezTo>
                  <a:cubicBezTo>
                    <a:pt x="11601" y="12747"/>
                    <a:pt x="11612" y="12693"/>
                    <a:pt x="11615" y="12693"/>
                  </a:cubicBezTo>
                  <a:cubicBezTo>
                    <a:pt x="11617" y="12693"/>
                    <a:pt x="11617" y="12701"/>
                    <a:pt x="11617" y="12701"/>
                  </a:cubicBezTo>
                  <a:cubicBezTo>
                    <a:pt x="11617" y="12701"/>
                    <a:pt x="11670" y="12594"/>
                    <a:pt x="12152" y="12166"/>
                  </a:cubicBezTo>
                  <a:cubicBezTo>
                    <a:pt x="12687" y="11684"/>
                    <a:pt x="12955" y="9971"/>
                    <a:pt x="13169" y="8794"/>
                  </a:cubicBezTo>
                  <a:cubicBezTo>
                    <a:pt x="13383" y="7616"/>
                    <a:pt x="14132" y="5635"/>
                    <a:pt x="14454" y="4832"/>
                  </a:cubicBezTo>
                  <a:cubicBezTo>
                    <a:pt x="14721" y="4083"/>
                    <a:pt x="14721" y="3494"/>
                    <a:pt x="14454" y="2852"/>
                  </a:cubicBezTo>
                  <a:cubicBezTo>
                    <a:pt x="14186" y="2156"/>
                    <a:pt x="14079" y="1513"/>
                    <a:pt x="14025" y="764"/>
                  </a:cubicBezTo>
                  <a:cubicBezTo>
                    <a:pt x="13950" y="236"/>
                    <a:pt x="13848" y="1"/>
                    <a:pt x="13794" y="1"/>
                  </a:cubicBezTo>
                  <a:close/>
                </a:path>
              </a:pathLst>
            </a:custGeom>
            <a:solidFill>
              <a:srgbClr val="D0DBF1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5" name="Google Shape;1015;p22"/>
            <p:cNvSpPr/>
            <p:nvPr/>
          </p:nvSpPr>
          <p:spPr>
            <a:xfrm>
              <a:off x="3498175" y="887175"/>
              <a:ext cx="368050" cy="385850"/>
            </a:xfrm>
            <a:custGeom>
              <a:avLst/>
              <a:gdLst/>
              <a:ahLst/>
              <a:cxnLst/>
              <a:rect l="l" t="t" r="r" b="b"/>
              <a:pathLst>
                <a:path w="14722" h="15434" extrusionOk="0">
                  <a:moveTo>
                    <a:pt x="13794" y="1"/>
                  </a:moveTo>
                  <a:cubicBezTo>
                    <a:pt x="13772" y="1"/>
                    <a:pt x="13758" y="42"/>
                    <a:pt x="13758" y="122"/>
                  </a:cubicBezTo>
                  <a:cubicBezTo>
                    <a:pt x="13758" y="389"/>
                    <a:pt x="13544" y="1567"/>
                    <a:pt x="13811" y="2263"/>
                  </a:cubicBezTo>
                  <a:cubicBezTo>
                    <a:pt x="13972" y="2798"/>
                    <a:pt x="14186" y="3387"/>
                    <a:pt x="14132" y="3548"/>
                  </a:cubicBezTo>
                  <a:cubicBezTo>
                    <a:pt x="14132" y="3658"/>
                    <a:pt x="13852" y="3846"/>
                    <a:pt x="13591" y="3846"/>
                  </a:cubicBezTo>
                  <a:cubicBezTo>
                    <a:pt x="13473" y="3846"/>
                    <a:pt x="13359" y="3808"/>
                    <a:pt x="13276" y="3708"/>
                  </a:cubicBezTo>
                  <a:cubicBezTo>
                    <a:pt x="13008" y="3334"/>
                    <a:pt x="12634" y="2905"/>
                    <a:pt x="11991" y="2691"/>
                  </a:cubicBezTo>
                  <a:cubicBezTo>
                    <a:pt x="11349" y="2423"/>
                    <a:pt x="11349" y="2423"/>
                    <a:pt x="10492" y="1621"/>
                  </a:cubicBezTo>
                  <a:cubicBezTo>
                    <a:pt x="10217" y="1345"/>
                    <a:pt x="9985" y="1240"/>
                    <a:pt x="9791" y="1240"/>
                  </a:cubicBezTo>
                  <a:cubicBezTo>
                    <a:pt x="9421" y="1240"/>
                    <a:pt x="9188" y="1625"/>
                    <a:pt x="9047" y="1942"/>
                  </a:cubicBezTo>
                  <a:cubicBezTo>
                    <a:pt x="8833" y="2423"/>
                    <a:pt x="8672" y="2852"/>
                    <a:pt x="8565" y="3548"/>
                  </a:cubicBezTo>
                  <a:cubicBezTo>
                    <a:pt x="8405" y="4244"/>
                    <a:pt x="8083" y="4458"/>
                    <a:pt x="7816" y="4565"/>
                  </a:cubicBezTo>
                  <a:lnTo>
                    <a:pt x="7441" y="4565"/>
                  </a:lnTo>
                  <a:cubicBezTo>
                    <a:pt x="7120" y="4458"/>
                    <a:pt x="6585" y="4244"/>
                    <a:pt x="6478" y="3601"/>
                  </a:cubicBezTo>
                  <a:cubicBezTo>
                    <a:pt x="6317" y="2905"/>
                    <a:pt x="6263" y="2370"/>
                    <a:pt x="6049" y="1888"/>
                  </a:cubicBezTo>
                  <a:cubicBezTo>
                    <a:pt x="5938" y="1592"/>
                    <a:pt x="5597" y="1117"/>
                    <a:pt x="5114" y="1117"/>
                  </a:cubicBezTo>
                  <a:cubicBezTo>
                    <a:pt x="4898" y="1117"/>
                    <a:pt x="4654" y="1212"/>
                    <a:pt x="4390" y="1460"/>
                  </a:cubicBezTo>
                  <a:cubicBezTo>
                    <a:pt x="3533" y="2263"/>
                    <a:pt x="3533" y="2263"/>
                    <a:pt x="2891" y="2477"/>
                  </a:cubicBezTo>
                  <a:cubicBezTo>
                    <a:pt x="2249" y="2745"/>
                    <a:pt x="1767" y="3066"/>
                    <a:pt x="1553" y="3494"/>
                  </a:cubicBezTo>
                  <a:cubicBezTo>
                    <a:pt x="1446" y="3708"/>
                    <a:pt x="1178" y="3815"/>
                    <a:pt x="957" y="3815"/>
                  </a:cubicBezTo>
                  <a:cubicBezTo>
                    <a:pt x="736" y="3815"/>
                    <a:pt x="562" y="3708"/>
                    <a:pt x="643" y="3494"/>
                  </a:cubicBezTo>
                  <a:cubicBezTo>
                    <a:pt x="750" y="3119"/>
                    <a:pt x="803" y="3119"/>
                    <a:pt x="803" y="2370"/>
                  </a:cubicBezTo>
                  <a:cubicBezTo>
                    <a:pt x="857" y="1621"/>
                    <a:pt x="1124" y="443"/>
                    <a:pt x="1124" y="175"/>
                  </a:cubicBezTo>
                  <a:cubicBezTo>
                    <a:pt x="1124" y="96"/>
                    <a:pt x="1106" y="54"/>
                    <a:pt x="1076" y="54"/>
                  </a:cubicBezTo>
                  <a:cubicBezTo>
                    <a:pt x="1007" y="54"/>
                    <a:pt x="879" y="290"/>
                    <a:pt x="803" y="818"/>
                  </a:cubicBezTo>
                  <a:cubicBezTo>
                    <a:pt x="696" y="1567"/>
                    <a:pt x="536" y="2102"/>
                    <a:pt x="268" y="2745"/>
                  </a:cubicBezTo>
                  <a:cubicBezTo>
                    <a:pt x="0" y="3441"/>
                    <a:pt x="214" y="4083"/>
                    <a:pt x="536" y="4832"/>
                  </a:cubicBezTo>
                  <a:cubicBezTo>
                    <a:pt x="803" y="5635"/>
                    <a:pt x="1606" y="7616"/>
                    <a:pt x="1767" y="8740"/>
                  </a:cubicBezTo>
                  <a:cubicBezTo>
                    <a:pt x="1981" y="9918"/>
                    <a:pt x="2302" y="11684"/>
                    <a:pt x="2784" y="12113"/>
                  </a:cubicBezTo>
                  <a:cubicBezTo>
                    <a:pt x="3266" y="12594"/>
                    <a:pt x="3373" y="12701"/>
                    <a:pt x="3373" y="12701"/>
                  </a:cubicBezTo>
                  <a:cubicBezTo>
                    <a:pt x="3373" y="12728"/>
                    <a:pt x="3373" y="12824"/>
                    <a:pt x="3373" y="13130"/>
                  </a:cubicBezTo>
                  <a:cubicBezTo>
                    <a:pt x="3426" y="13612"/>
                    <a:pt x="3694" y="14147"/>
                    <a:pt x="3854" y="14361"/>
                  </a:cubicBezTo>
                  <a:cubicBezTo>
                    <a:pt x="4010" y="14569"/>
                    <a:pt x="5228" y="15434"/>
                    <a:pt x="7260" y="15434"/>
                  </a:cubicBezTo>
                  <a:cubicBezTo>
                    <a:pt x="7320" y="15434"/>
                    <a:pt x="7380" y="15433"/>
                    <a:pt x="7441" y="15432"/>
                  </a:cubicBezTo>
                  <a:lnTo>
                    <a:pt x="7548" y="15432"/>
                  </a:lnTo>
                  <a:cubicBezTo>
                    <a:pt x="7611" y="15433"/>
                    <a:pt x="7673" y="15434"/>
                    <a:pt x="7735" y="15434"/>
                  </a:cubicBezTo>
                  <a:cubicBezTo>
                    <a:pt x="9712" y="15434"/>
                    <a:pt x="10925" y="14621"/>
                    <a:pt x="11081" y="14361"/>
                  </a:cubicBezTo>
                  <a:cubicBezTo>
                    <a:pt x="11242" y="14147"/>
                    <a:pt x="11509" y="13665"/>
                    <a:pt x="11563" y="13130"/>
                  </a:cubicBezTo>
                  <a:cubicBezTo>
                    <a:pt x="11601" y="12747"/>
                    <a:pt x="11612" y="12693"/>
                    <a:pt x="11615" y="12693"/>
                  </a:cubicBezTo>
                  <a:cubicBezTo>
                    <a:pt x="11617" y="12693"/>
                    <a:pt x="11617" y="12701"/>
                    <a:pt x="11617" y="12701"/>
                  </a:cubicBezTo>
                  <a:cubicBezTo>
                    <a:pt x="11617" y="12701"/>
                    <a:pt x="11670" y="12594"/>
                    <a:pt x="12152" y="12166"/>
                  </a:cubicBezTo>
                  <a:cubicBezTo>
                    <a:pt x="12687" y="11684"/>
                    <a:pt x="12955" y="9971"/>
                    <a:pt x="13169" y="8794"/>
                  </a:cubicBezTo>
                  <a:cubicBezTo>
                    <a:pt x="13383" y="7616"/>
                    <a:pt x="14132" y="5635"/>
                    <a:pt x="14454" y="4886"/>
                  </a:cubicBezTo>
                  <a:cubicBezTo>
                    <a:pt x="14721" y="4083"/>
                    <a:pt x="14721" y="3494"/>
                    <a:pt x="14454" y="2852"/>
                  </a:cubicBezTo>
                  <a:cubicBezTo>
                    <a:pt x="14186" y="2156"/>
                    <a:pt x="14079" y="1513"/>
                    <a:pt x="14025" y="764"/>
                  </a:cubicBezTo>
                  <a:cubicBezTo>
                    <a:pt x="13950" y="236"/>
                    <a:pt x="13848" y="1"/>
                    <a:pt x="13794" y="1"/>
                  </a:cubicBezTo>
                  <a:close/>
                </a:path>
              </a:pathLst>
            </a:custGeom>
            <a:solidFill>
              <a:srgbClr val="CFDAF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6" name="Google Shape;1016;p22"/>
            <p:cNvSpPr/>
            <p:nvPr/>
          </p:nvSpPr>
          <p:spPr>
            <a:xfrm>
              <a:off x="3498175" y="887425"/>
              <a:ext cx="368050" cy="385600"/>
            </a:xfrm>
            <a:custGeom>
              <a:avLst/>
              <a:gdLst/>
              <a:ahLst/>
              <a:cxnLst/>
              <a:rect l="l" t="t" r="r" b="b"/>
              <a:pathLst>
                <a:path w="14722" h="15424" extrusionOk="0">
                  <a:moveTo>
                    <a:pt x="13789" y="0"/>
                  </a:moveTo>
                  <a:cubicBezTo>
                    <a:pt x="13770" y="0"/>
                    <a:pt x="13758" y="37"/>
                    <a:pt x="13758" y="112"/>
                  </a:cubicBezTo>
                  <a:cubicBezTo>
                    <a:pt x="13758" y="379"/>
                    <a:pt x="13544" y="1611"/>
                    <a:pt x="13811" y="2253"/>
                  </a:cubicBezTo>
                  <a:cubicBezTo>
                    <a:pt x="13972" y="2788"/>
                    <a:pt x="14186" y="3377"/>
                    <a:pt x="14132" y="3591"/>
                  </a:cubicBezTo>
                  <a:cubicBezTo>
                    <a:pt x="14132" y="3664"/>
                    <a:pt x="13858" y="3837"/>
                    <a:pt x="13598" y="3837"/>
                  </a:cubicBezTo>
                  <a:cubicBezTo>
                    <a:pt x="13478" y="3837"/>
                    <a:pt x="13361" y="3800"/>
                    <a:pt x="13276" y="3698"/>
                  </a:cubicBezTo>
                  <a:cubicBezTo>
                    <a:pt x="13008" y="3324"/>
                    <a:pt x="12634" y="2895"/>
                    <a:pt x="11991" y="2681"/>
                  </a:cubicBezTo>
                  <a:cubicBezTo>
                    <a:pt x="11349" y="2413"/>
                    <a:pt x="11349" y="2413"/>
                    <a:pt x="10492" y="1611"/>
                  </a:cubicBezTo>
                  <a:cubicBezTo>
                    <a:pt x="10207" y="1343"/>
                    <a:pt x="9975" y="1242"/>
                    <a:pt x="9785" y="1242"/>
                  </a:cubicBezTo>
                  <a:cubicBezTo>
                    <a:pt x="9404" y="1242"/>
                    <a:pt x="9190" y="1646"/>
                    <a:pt x="9047" y="1932"/>
                  </a:cubicBezTo>
                  <a:cubicBezTo>
                    <a:pt x="8833" y="2413"/>
                    <a:pt x="8726" y="2895"/>
                    <a:pt x="8565" y="3538"/>
                  </a:cubicBezTo>
                  <a:cubicBezTo>
                    <a:pt x="8458" y="4234"/>
                    <a:pt x="8083" y="4448"/>
                    <a:pt x="7816" y="4608"/>
                  </a:cubicBezTo>
                  <a:lnTo>
                    <a:pt x="7441" y="4608"/>
                  </a:lnTo>
                  <a:cubicBezTo>
                    <a:pt x="7120" y="4448"/>
                    <a:pt x="6585" y="4234"/>
                    <a:pt x="6478" y="3591"/>
                  </a:cubicBezTo>
                  <a:cubicBezTo>
                    <a:pt x="6317" y="2895"/>
                    <a:pt x="6263" y="2360"/>
                    <a:pt x="6049" y="1878"/>
                  </a:cubicBezTo>
                  <a:cubicBezTo>
                    <a:pt x="5938" y="1582"/>
                    <a:pt x="5597" y="1107"/>
                    <a:pt x="5114" y="1107"/>
                  </a:cubicBezTo>
                  <a:cubicBezTo>
                    <a:pt x="4898" y="1107"/>
                    <a:pt x="4654" y="1202"/>
                    <a:pt x="4390" y="1450"/>
                  </a:cubicBezTo>
                  <a:cubicBezTo>
                    <a:pt x="3587" y="2253"/>
                    <a:pt x="3533" y="2253"/>
                    <a:pt x="2891" y="2467"/>
                  </a:cubicBezTo>
                  <a:cubicBezTo>
                    <a:pt x="2249" y="2735"/>
                    <a:pt x="1820" y="3056"/>
                    <a:pt x="1553" y="3484"/>
                  </a:cubicBezTo>
                  <a:cubicBezTo>
                    <a:pt x="1446" y="3698"/>
                    <a:pt x="1178" y="3805"/>
                    <a:pt x="950" y="3805"/>
                  </a:cubicBezTo>
                  <a:cubicBezTo>
                    <a:pt x="723" y="3805"/>
                    <a:pt x="536" y="3698"/>
                    <a:pt x="589" y="3484"/>
                  </a:cubicBezTo>
                  <a:cubicBezTo>
                    <a:pt x="750" y="3109"/>
                    <a:pt x="750" y="3109"/>
                    <a:pt x="803" y="2360"/>
                  </a:cubicBezTo>
                  <a:cubicBezTo>
                    <a:pt x="857" y="1611"/>
                    <a:pt x="1124" y="433"/>
                    <a:pt x="1124" y="165"/>
                  </a:cubicBezTo>
                  <a:cubicBezTo>
                    <a:pt x="1124" y="86"/>
                    <a:pt x="1106" y="44"/>
                    <a:pt x="1076" y="44"/>
                  </a:cubicBezTo>
                  <a:cubicBezTo>
                    <a:pt x="1007" y="44"/>
                    <a:pt x="879" y="280"/>
                    <a:pt x="803" y="808"/>
                  </a:cubicBezTo>
                  <a:cubicBezTo>
                    <a:pt x="696" y="1557"/>
                    <a:pt x="536" y="2092"/>
                    <a:pt x="268" y="2735"/>
                  </a:cubicBezTo>
                  <a:cubicBezTo>
                    <a:pt x="0" y="3431"/>
                    <a:pt x="214" y="4073"/>
                    <a:pt x="536" y="4822"/>
                  </a:cubicBezTo>
                  <a:cubicBezTo>
                    <a:pt x="857" y="5625"/>
                    <a:pt x="1606" y="7606"/>
                    <a:pt x="1820" y="8730"/>
                  </a:cubicBezTo>
                  <a:cubicBezTo>
                    <a:pt x="1981" y="9908"/>
                    <a:pt x="2302" y="11674"/>
                    <a:pt x="2784" y="12103"/>
                  </a:cubicBezTo>
                  <a:cubicBezTo>
                    <a:pt x="3319" y="12584"/>
                    <a:pt x="3373" y="12691"/>
                    <a:pt x="3373" y="12691"/>
                  </a:cubicBezTo>
                  <a:cubicBezTo>
                    <a:pt x="3373" y="12718"/>
                    <a:pt x="3373" y="12814"/>
                    <a:pt x="3373" y="13120"/>
                  </a:cubicBezTo>
                  <a:cubicBezTo>
                    <a:pt x="3426" y="13602"/>
                    <a:pt x="3694" y="14137"/>
                    <a:pt x="3854" y="14351"/>
                  </a:cubicBezTo>
                  <a:cubicBezTo>
                    <a:pt x="4010" y="14559"/>
                    <a:pt x="5228" y="15424"/>
                    <a:pt x="7260" y="15424"/>
                  </a:cubicBezTo>
                  <a:cubicBezTo>
                    <a:pt x="7320" y="15424"/>
                    <a:pt x="7380" y="15423"/>
                    <a:pt x="7441" y="15422"/>
                  </a:cubicBezTo>
                  <a:lnTo>
                    <a:pt x="7548" y="15422"/>
                  </a:lnTo>
                  <a:cubicBezTo>
                    <a:pt x="7608" y="15423"/>
                    <a:pt x="7666" y="15424"/>
                    <a:pt x="7725" y="15424"/>
                  </a:cubicBezTo>
                  <a:cubicBezTo>
                    <a:pt x="9708" y="15424"/>
                    <a:pt x="10925" y="14559"/>
                    <a:pt x="11081" y="14351"/>
                  </a:cubicBezTo>
                  <a:cubicBezTo>
                    <a:pt x="11242" y="14137"/>
                    <a:pt x="11509" y="13655"/>
                    <a:pt x="11563" y="13120"/>
                  </a:cubicBezTo>
                  <a:cubicBezTo>
                    <a:pt x="11601" y="12737"/>
                    <a:pt x="11612" y="12683"/>
                    <a:pt x="11615" y="12683"/>
                  </a:cubicBezTo>
                  <a:cubicBezTo>
                    <a:pt x="11617" y="12683"/>
                    <a:pt x="11617" y="12691"/>
                    <a:pt x="11617" y="12691"/>
                  </a:cubicBezTo>
                  <a:cubicBezTo>
                    <a:pt x="11617" y="12691"/>
                    <a:pt x="11670" y="12584"/>
                    <a:pt x="12152" y="12156"/>
                  </a:cubicBezTo>
                  <a:cubicBezTo>
                    <a:pt x="12687" y="11674"/>
                    <a:pt x="12955" y="9908"/>
                    <a:pt x="13169" y="8784"/>
                  </a:cubicBezTo>
                  <a:cubicBezTo>
                    <a:pt x="13383" y="7606"/>
                    <a:pt x="14132" y="5625"/>
                    <a:pt x="14454" y="4876"/>
                  </a:cubicBezTo>
                  <a:cubicBezTo>
                    <a:pt x="14721" y="4073"/>
                    <a:pt x="14721" y="3484"/>
                    <a:pt x="14454" y="2842"/>
                  </a:cubicBezTo>
                  <a:cubicBezTo>
                    <a:pt x="14186" y="2146"/>
                    <a:pt x="14079" y="1503"/>
                    <a:pt x="13972" y="754"/>
                  </a:cubicBezTo>
                  <a:cubicBezTo>
                    <a:pt x="13933" y="251"/>
                    <a:pt x="13839" y="0"/>
                    <a:pt x="13789" y="0"/>
                  </a:cubicBezTo>
                  <a:close/>
                </a:path>
              </a:pathLst>
            </a:custGeom>
            <a:solidFill>
              <a:srgbClr val="CED9F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7" name="Google Shape;1017;p22"/>
            <p:cNvSpPr/>
            <p:nvPr/>
          </p:nvSpPr>
          <p:spPr>
            <a:xfrm>
              <a:off x="3498175" y="887425"/>
              <a:ext cx="368050" cy="385600"/>
            </a:xfrm>
            <a:custGeom>
              <a:avLst/>
              <a:gdLst/>
              <a:ahLst/>
              <a:cxnLst/>
              <a:rect l="l" t="t" r="r" b="b"/>
              <a:pathLst>
                <a:path w="14722" h="15424" extrusionOk="0">
                  <a:moveTo>
                    <a:pt x="13780" y="0"/>
                  </a:moveTo>
                  <a:cubicBezTo>
                    <a:pt x="13766" y="0"/>
                    <a:pt x="13758" y="37"/>
                    <a:pt x="13758" y="112"/>
                  </a:cubicBezTo>
                  <a:cubicBezTo>
                    <a:pt x="13758" y="379"/>
                    <a:pt x="13544" y="1611"/>
                    <a:pt x="13811" y="2306"/>
                  </a:cubicBezTo>
                  <a:cubicBezTo>
                    <a:pt x="14025" y="2788"/>
                    <a:pt x="14186" y="3377"/>
                    <a:pt x="14186" y="3591"/>
                  </a:cubicBezTo>
                  <a:cubicBezTo>
                    <a:pt x="14149" y="3664"/>
                    <a:pt x="13863" y="3837"/>
                    <a:pt x="13600" y="3837"/>
                  </a:cubicBezTo>
                  <a:cubicBezTo>
                    <a:pt x="13478" y="3837"/>
                    <a:pt x="13361" y="3800"/>
                    <a:pt x="13276" y="3698"/>
                  </a:cubicBezTo>
                  <a:cubicBezTo>
                    <a:pt x="13008" y="3324"/>
                    <a:pt x="12634" y="2949"/>
                    <a:pt x="11991" y="2681"/>
                  </a:cubicBezTo>
                  <a:cubicBezTo>
                    <a:pt x="11349" y="2467"/>
                    <a:pt x="11349" y="2413"/>
                    <a:pt x="10492" y="1611"/>
                  </a:cubicBezTo>
                  <a:cubicBezTo>
                    <a:pt x="10207" y="1361"/>
                    <a:pt x="9975" y="1266"/>
                    <a:pt x="9785" y="1266"/>
                  </a:cubicBezTo>
                  <a:cubicBezTo>
                    <a:pt x="9404" y="1266"/>
                    <a:pt x="9190" y="1646"/>
                    <a:pt x="9047" y="1932"/>
                  </a:cubicBezTo>
                  <a:cubicBezTo>
                    <a:pt x="8886" y="2413"/>
                    <a:pt x="8726" y="2895"/>
                    <a:pt x="8565" y="3538"/>
                  </a:cubicBezTo>
                  <a:cubicBezTo>
                    <a:pt x="8458" y="4234"/>
                    <a:pt x="8137" y="4501"/>
                    <a:pt x="7816" y="4608"/>
                  </a:cubicBezTo>
                  <a:lnTo>
                    <a:pt x="7441" y="4608"/>
                  </a:lnTo>
                  <a:cubicBezTo>
                    <a:pt x="7120" y="4501"/>
                    <a:pt x="6585" y="4287"/>
                    <a:pt x="6478" y="3591"/>
                  </a:cubicBezTo>
                  <a:cubicBezTo>
                    <a:pt x="6317" y="2895"/>
                    <a:pt x="6263" y="2360"/>
                    <a:pt x="6049" y="1932"/>
                  </a:cubicBezTo>
                  <a:cubicBezTo>
                    <a:pt x="5938" y="1597"/>
                    <a:pt x="5595" y="1109"/>
                    <a:pt x="5109" y="1109"/>
                  </a:cubicBezTo>
                  <a:cubicBezTo>
                    <a:pt x="4894" y="1109"/>
                    <a:pt x="4652" y="1204"/>
                    <a:pt x="4390" y="1450"/>
                  </a:cubicBezTo>
                  <a:cubicBezTo>
                    <a:pt x="3587" y="2253"/>
                    <a:pt x="3533" y="2253"/>
                    <a:pt x="2891" y="2467"/>
                  </a:cubicBezTo>
                  <a:cubicBezTo>
                    <a:pt x="2249" y="2735"/>
                    <a:pt x="1820" y="3056"/>
                    <a:pt x="1553" y="3484"/>
                  </a:cubicBezTo>
                  <a:cubicBezTo>
                    <a:pt x="1442" y="3705"/>
                    <a:pt x="1160" y="3812"/>
                    <a:pt x="928" y="3812"/>
                  </a:cubicBezTo>
                  <a:cubicBezTo>
                    <a:pt x="711" y="3812"/>
                    <a:pt x="537" y="3719"/>
                    <a:pt x="589" y="3538"/>
                  </a:cubicBezTo>
                  <a:cubicBezTo>
                    <a:pt x="750" y="3109"/>
                    <a:pt x="750" y="3109"/>
                    <a:pt x="803" y="2360"/>
                  </a:cubicBezTo>
                  <a:cubicBezTo>
                    <a:pt x="803" y="1611"/>
                    <a:pt x="1124" y="433"/>
                    <a:pt x="1124" y="165"/>
                  </a:cubicBezTo>
                  <a:cubicBezTo>
                    <a:pt x="1124" y="86"/>
                    <a:pt x="1106" y="44"/>
                    <a:pt x="1076" y="44"/>
                  </a:cubicBezTo>
                  <a:cubicBezTo>
                    <a:pt x="1007" y="44"/>
                    <a:pt x="879" y="280"/>
                    <a:pt x="803" y="808"/>
                  </a:cubicBezTo>
                  <a:cubicBezTo>
                    <a:pt x="696" y="1557"/>
                    <a:pt x="536" y="2092"/>
                    <a:pt x="268" y="2788"/>
                  </a:cubicBezTo>
                  <a:cubicBezTo>
                    <a:pt x="0" y="3431"/>
                    <a:pt x="214" y="4073"/>
                    <a:pt x="536" y="4822"/>
                  </a:cubicBezTo>
                  <a:cubicBezTo>
                    <a:pt x="857" y="5625"/>
                    <a:pt x="1606" y="7606"/>
                    <a:pt x="1820" y="8730"/>
                  </a:cubicBezTo>
                  <a:cubicBezTo>
                    <a:pt x="1981" y="9908"/>
                    <a:pt x="2302" y="11674"/>
                    <a:pt x="2784" y="12103"/>
                  </a:cubicBezTo>
                  <a:cubicBezTo>
                    <a:pt x="3319" y="12584"/>
                    <a:pt x="3373" y="12691"/>
                    <a:pt x="3373" y="12691"/>
                  </a:cubicBezTo>
                  <a:cubicBezTo>
                    <a:pt x="3373" y="12691"/>
                    <a:pt x="3373" y="12683"/>
                    <a:pt x="3374" y="12683"/>
                  </a:cubicBezTo>
                  <a:cubicBezTo>
                    <a:pt x="3377" y="12683"/>
                    <a:pt x="3388" y="12737"/>
                    <a:pt x="3426" y="13120"/>
                  </a:cubicBezTo>
                  <a:cubicBezTo>
                    <a:pt x="3426" y="13602"/>
                    <a:pt x="3694" y="14137"/>
                    <a:pt x="3854" y="14351"/>
                  </a:cubicBezTo>
                  <a:cubicBezTo>
                    <a:pt x="4006" y="14553"/>
                    <a:pt x="5161" y="15377"/>
                    <a:pt x="7094" y="15377"/>
                  </a:cubicBezTo>
                  <a:cubicBezTo>
                    <a:pt x="7207" y="15377"/>
                    <a:pt x="7323" y="15374"/>
                    <a:pt x="7441" y="15368"/>
                  </a:cubicBezTo>
                  <a:lnTo>
                    <a:pt x="7548" y="15422"/>
                  </a:lnTo>
                  <a:cubicBezTo>
                    <a:pt x="7608" y="15423"/>
                    <a:pt x="7666" y="15424"/>
                    <a:pt x="7725" y="15424"/>
                  </a:cubicBezTo>
                  <a:cubicBezTo>
                    <a:pt x="9708" y="15424"/>
                    <a:pt x="10925" y="14559"/>
                    <a:pt x="11081" y="14351"/>
                  </a:cubicBezTo>
                  <a:cubicBezTo>
                    <a:pt x="11242" y="14137"/>
                    <a:pt x="11509" y="13655"/>
                    <a:pt x="11563" y="13120"/>
                  </a:cubicBezTo>
                  <a:cubicBezTo>
                    <a:pt x="11601" y="12737"/>
                    <a:pt x="11612" y="12683"/>
                    <a:pt x="11615" y="12683"/>
                  </a:cubicBezTo>
                  <a:cubicBezTo>
                    <a:pt x="11617" y="12683"/>
                    <a:pt x="11617" y="12691"/>
                    <a:pt x="11617" y="12691"/>
                  </a:cubicBezTo>
                  <a:cubicBezTo>
                    <a:pt x="11617" y="12691"/>
                    <a:pt x="11670" y="12584"/>
                    <a:pt x="12152" y="12156"/>
                  </a:cubicBezTo>
                  <a:cubicBezTo>
                    <a:pt x="12634" y="11674"/>
                    <a:pt x="12955" y="9908"/>
                    <a:pt x="13169" y="8784"/>
                  </a:cubicBezTo>
                  <a:cubicBezTo>
                    <a:pt x="13383" y="7606"/>
                    <a:pt x="14132" y="5625"/>
                    <a:pt x="14400" y="4876"/>
                  </a:cubicBezTo>
                  <a:cubicBezTo>
                    <a:pt x="14721" y="4073"/>
                    <a:pt x="14721" y="3538"/>
                    <a:pt x="14454" y="2842"/>
                  </a:cubicBezTo>
                  <a:cubicBezTo>
                    <a:pt x="14186" y="2146"/>
                    <a:pt x="14079" y="1503"/>
                    <a:pt x="13972" y="754"/>
                  </a:cubicBezTo>
                  <a:cubicBezTo>
                    <a:pt x="13895" y="251"/>
                    <a:pt x="13817" y="0"/>
                    <a:pt x="13780" y="0"/>
                  </a:cubicBezTo>
                  <a:close/>
                </a:path>
              </a:pathLst>
            </a:custGeom>
            <a:solidFill>
              <a:srgbClr val="CDD9F0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8" name="Google Shape;1018;p22"/>
            <p:cNvSpPr/>
            <p:nvPr/>
          </p:nvSpPr>
          <p:spPr>
            <a:xfrm>
              <a:off x="3499500" y="887425"/>
              <a:ext cx="366725" cy="384425"/>
            </a:xfrm>
            <a:custGeom>
              <a:avLst/>
              <a:gdLst/>
              <a:ahLst/>
              <a:cxnLst/>
              <a:rect l="l" t="t" r="r" b="b"/>
              <a:pathLst>
                <a:path w="14669" h="15377" extrusionOk="0">
                  <a:moveTo>
                    <a:pt x="13771" y="0"/>
                  </a:moveTo>
                  <a:cubicBezTo>
                    <a:pt x="13762" y="0"/>
                    <a:pt x="13758" y="37"/>
                    <a:pt x="13758" y="112"/>
                  </a:cubicBezTo>
                  <a:cubicBezTo>
                    <a:pt x="13758" y="379"/>
                    <a:pt x="13491" y="1611"/>
                    <a:pt x="13758" y="2306"/>
                  </a:cubicBezTo>
                  <a:cubicBezTo>
                    <a:pt x="13972" y="2788"/>
                    <a:pt x="14133" y="3377"/>
                    <a:pt x="14133" y="3591"/>
                  </a:cubicBezTo>
                  <a:cubicBezTo>
                    <a:pt x="14096" y="3664"/>
                    <a:pt x="13810" y="3837"/>
                    <a:pt x="13547" y="3837"/>
                  </a:cubicBezTo>
                  <a:cubicBezTo>
                    <a:pt x="13425" y="3837"/>
                    <a:pt x="13308" y="3800"/>
                    <a:pt x="13223" y="3698"/>
                  </a:cubicBezTo>
                  <a:cubicBezTo>
                    <a:pt x="12902" y="3324"/>
                    <a:pt x="12581" y="2949"/>
                    <a:pt x="11938" y="2681"/>
                  </a:cubicBezTo>
                  <a:cubicBezTo>
                    <a:pt x="11296" y="2467"/>
                    <a:pt x="11242" y="2467"/>
                    <a:pt x="10439" y="1664"/>
                  </a:cubicBezTo>
                  <a:cubicBezTo>
                    <a:pt x="10145" y="1388"/>
                    <a:pt x="9908" y="1283"/>
                    <a:pt x="9715" y="1283"/>
                  </a:cubicBezTo>
                  <a:cubicBezTo>
                    <a:pt x="9345" y="1283"/>
                    <a:pt x="9135" y="1669"/>
                    <a:pt x="8994" y="1985"/>
                  </a:cubicBezTo>
                  <a:cubicBezTo>
                    <a:pt x="8833" y="2413"/>
                    <a:pt x="8673" y="2895"/>
                    <a:pt x="8512" y="3538"/>
                  </a:cubicBezTo>
                  <a:cubicBezTo>
                    <a:pt x="8405" y="4234"/>
                    <a:pt x="8084" y="4501"/>
                    <a:pt x="7763" y="4608"/>
                  </a:cubicBezTo>
                  <a:lnTo>
                    <a:pt x="7388" y="4608"/>
                  </a:lnTo>
                  <a:cubicBezTo>
                    <a:pt x="7067" y="4501"/>
                    <a:pt x="6532" y="4287"/>
                    <a:pt x="6425" y="3591"/>
                  </a:cubicBezTo>
                  <a:cubicBezTo>
                    <a:pt x="6264" y="2949"/>
                    <a:pt x="6210" y="2360"/>
                    <a:pt x="5996" y="1932"/>
                  </a:cubicBezTo>
                  <a:cubicBezTo>
                    <a:pt x="5848" y="1597"/>
                    <a:pt x="5519" y="1109"/>
                    <a:pt x="5045" y="1109"/>
                  </a:cubicBezTo>
                  <a:cubicBezTo>
                    <a:pt x="4836" y="1109"/>
                    <a:pt x="4599" y="1204"/>
                    <a:pt x="4337" y="1450"/>
                  </a:cubicBezTo>
                  <a:cubicBezTo>
                    <a:pt x="3534" y="2253"/>
                    <a:pt x="3480" y="2253"/>
                    <a:pt x="2838" y="2521"/>
                  </a:cubicBezTo>
                  <a:cubicBezTo>
                    <a:pt x="2249" y="2735"/>
                    <a:pt x="1767" y="3056"/>
                    <a:pt x="1500" y="3484"/>
                  </a:cubicBezTo>
                  <a:cubicBezTo>
                    <a:pt x="1389" y="3705"/>
                    <a:pt x="1107" y="3812"/>
                    <a:pt x="875" y="3812"/>
                  </a:cubicBezTo>
                  <a:cubicBezTo>
                    <a:pt x="658" y="3812"/>
                    <a:pt x="484" y="3719"/>
                    <a:pt x="536" y="3538"/>
                  </a:cubicBezTo>
                  <a:cubicBezTo>
                    <a:pt x="697" y="3109"/>
                    <a:pt x="697" y="3109"/>
                    <a:pt x="697" y="2360"/>
                  </a:cubicBezTo>
                  <a:cubicBezTo>
                    <a:pt x="750" y="1664"/>
                    <a:pt x="1071" y="433"/>
                    <a:pt x="1071" y="165"/>
                  </a:cubicBezTo>
                  <a:cubicBezTo>
                    <a:pt x="1071" y="91"/>
                    <a:pt x="1055" y="54"/>
                    <a:pt x="1029" y="54"/>
                  </a:cubicBezTo>
                  <a:cubicBezTo>
                    <a:pt x="961" y="54"/>
                    <a:pt x="828" y="305"/>
                    <a:pt x="750" y="808"/>
                  </a:cubicBezTo>
                  <a:cubicBezTo>
                    <a:pt x="643" y="1557"/>
                    <a:pt x="483" y="2092"/>
                    <a:pt x="215" y="2788"/>
                  </a:cubicBezTo>
                  <a:cubicBezTo>
                    <a:pt x="1" y="3431"/>
                    <a:pt x="215" y="4073"/>
                    <a:pt x="483" y="4822"/>
                  </a:cubicBezTo>
                  <a:cubicBezTo>
                    <a:pt x="804" y="5625"/>
                    <a:pt x="1553" y="7606"/>
                    <a:pt x="1767" y="8730"/>
                  </a:cubicBezTo>
                  <a:cubicBezTo>
                    <a:pt x="1981" y="9908"/>
                    <a:pt x="2249" y="11674"/>
                    <a:pt x="2731" y="12103"/>
                  </a:cubicBezTo>
                  <a:cubicBezTo>
                    <a:pt x="3266" y="12584"/>
                    <a:pt x="3320" y="12638"/>
                    <a:pt x="3320" y="12638"/>
                  </a:cubicBezTo>
                  <a:cubicBezTo>
                    <a:pt x="3320" y="12638"/>
                    <a:pt x="3320" y="12636"/>
                    <a:pt x="3320" y="12636"/>
                  </a:cubicBezTo>
                  <a:cubicBezTo>
                    <a:pt x="3321" y="12636"/>
                    <a:pt x="3329" y="12672"/>
                    <a:pt x="3373" y="13066"/>
                  </a:cubicBezTo>
                  <a:cubicBezTo>
                    <a:pt x="3373" y="13602"/>
                    <a:pt x="3641" y="14137"/>
                    <a:pt x="3801" y="14351"/>
                  </a:cubicBezTo>
                  <a:cubicBezTo>
                    <a:pt x="3957" y="14559"/>
                    <a:pt x="5221" y="15370"/>
                    <a:pt x="7201" y="15370"/>
                  </a:cubicBezTo>
                  <a:cubicBezTo>
                    <a:pt x="7263" y="15370"/>
                    <a:pt x="7325" y="15370"/>
                    <a:pt x="7388" y="15368"/>
                  </a:cubicBezTo>
                  <a:lnTo>
                    <a:pt x="7495" y="15368"/>
                  </a:lnTo>
                  <a:cubicBezTo>
                    <a:pt x="7610" y="15374"/>
                    <a:pt x="7723" y="15377"/>
                    <a:pt x="7833" y="15377"/>
                  </a:cubicBezTo>
                  <a:cubicBezTo>
                    <a:pt x="9721" y="15377"/>
                    <a:pt x="10876" y="14553"/>
                    <a:pt x="11028" y="14351"/>
                  </a:cubicBezTo>
                  <a:cubicBezTo>
                    <a:pt x="11189" y="14137"/>
                    <a:pt x="11456" y="13602"/>
                    <a:pt x="11510" y="13120"/>
                  </a:cubicBezTo>
                  <a:cubicBezTo>
                    <a:pt x="11548" y="12737"/>
                    <a:pt x="11559" y="12683"/>
                    <a:pt x="11562" y="12683"/>
                  </a:cubicBezTo>
                  <a:cubicBezTo>
                    <a:pt x="11564" y="12683"/>
                    <a:pt x="11564" y="12691"/>
                    <a:pt x="11564" y="12691"/>
                  </a:cubicBezTo>
                  <a:cubicBezTo>
                    <a:pt x="11564" y="12691"/>
                    <a:pt x="11617" y="12584"/>
                    <a:pt x="12099" y="12103"/>
                  </a:cubicBezTo>
                  <a:cubicBezTo>
                    <a:pt x="12581" y="11674"/>
                    <a:pt x="12902" y="9908"/>
                    <a:pt x="13116" y="8784"/>
                  </a:cubicBezTo>
                  <a:cubicBezTo>
                    <a:pt x="13277" y="7606"/>
                    <a:pt x="14079" y="5625"/>
                    <a:pt x="14347" y="4876"/>
                  </a:cubicBezTo>
                  <a:cubicBezTo>
                    <a:pt x="14668" y="4073"/>
                    <a:pt x="14668" y="3538"/>
                    <a:pt x="14401" y="2842"/>
                  </a:cubicBezTo>
                  <a:cubicBezTo>
                    <a:pt x="14133" y="2199"/>
                    <a:pt x="14026" y="1503"/>
                    <a:pt x="13919" y="754"/>
                  </a:cubicBezTo>
                  <a:cubicBezTo>
                    <a:pt x="13842" y="251"/>
                    <a:pt x="13792" y="0"/>
                    <a:pt x="13771" y="0"/>
                  </a:cubicBezTo>
                  <a:close/>
                </a:path>
              </a:pathLst>
            </a:custGeom>
            <a:solidFill>
              <a:srgbClr val="CCD8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9" name="Google Shape;1019;p22"/>
            <p:cNvSpPr/>
            <p:nvPr/>
          </p:nvSpPr>
          <p:spPr>
            <a:xfrm>
              <a:off x="3499500" y="887925"/>
              <a:ext cx="366725" cy="383775"/>
            </a:xfrm>
            <a:custGeom>
              <a:avLst/>
              <a:gdLst/>
              <a:ahLst/>
              <a:cxnLst/>
              <a:rect l="l" t="t" r="r" b="b"/>
              <a:pathLst>
                <a:path w="14669" h="15351" extrusionOk="0">
                  <a:moveTo>
                    <a:pt x="13773" y="1"/>
                  </a:moveTo>
                  <a:cubicBezTo>
                    <a:pt x="13763" y="1"/>
                    <a:pt x="13758" y="49"/>
                    <a:pt x="13758" y="145"/>
                  </a:cubicBezTo>
                  <a:cubicBezTo>
                    <a:pt x="13758" y="413"/>
                    <a:pt x="13491" y="1591"/>
                    <a:pt x="13758" y="2286"/>
                  </a:cubicBezTo>
                  <a:cubicBezTo>
                    <a:pt x="13972" y="2768"/>
                    <a:pt x="14133" y="3411"/>
                    <a:pt x="14133" y="3571"/>
                  </a:cubicBezTo>
                  <a:cubicBezTo>
                    <a:pt x="14095" y="3648"/>
                    <a:pt x="13752" y="3836"/>
                    <a:pt x="13483" y="3836"/>
                  </a:cubicBezTo>
                  <a:cubicBezTo>
                    <a:pt x="13377" y="3836"/>
                    <a:pt x="13283" y="3807"/>
                    <a:pt x="13223" y="3732"/>
                  </a:cubicBezTo>
                  <a:cubicBezTo>
                    <a:pt x="12902" y="3304"/>
                    <a:pt x="12527" y="2929"/>
                    <a:pt x="11938" y="2661"/>
                  </a:cubicBezTo>
                  <a:cubicBezTo>
                    <a:pt x="11296" y="2447"/>
                    <a:pt x="11242" y="2447"/>
                    <a:pt x="10439" y="1644"/>
                  </a:cubicBezTo>
                  <a:cubicBezTo>
                    <a:pt x="10145" y="1368"/>
                    <a:pt x="9908" y="1263"/>
                    <a:pt x="9717" y="1263"/>
                  </a:cubicBezTo>
                  <a:cubicBezTo>
                    <a:pt x="9351" y="1263"/>
                    <a:pt x="9153" y="1649"/>
                    <a:pt x="9048" y="1965"/>
                  </a:cubicBezTo>
                  <a:cubicBezTo>
                    <a:pt x="8833" y="2393"/>
                    <a:pt x="8673" y="2875"/>
                    <a:pt x="8566" y="3518"/>
                  </a:cubicBezTo>
                  <a:cubicBezTo>
                    <a:pt x="8405" y="4214"/>
                    <a:pt x="8084" y="4481"/>
                    <a:pt x="7763" y="4588"/>
                  </a:cubicBezTo>
                  <a:lnTo>
                    <a:pt x="7388" y="4588"/>
                  </a:lnTo>
                  <a:cubicBezTo>
                    <a:pt x="7067" y="4481"/>
                    <a:pt x="6532" y="4267"/>
                    <a:pt x="6371" y="3571"/>
                  </a:cubicBezTo>
                  <a:cubicBezTo>
                    <a:pt x="6264" y="2929"/>
                    <a:pt x="6210" y="2393"/>
                    <a:pt x="5996" y="1912"/>
                  </a:cubicBezTo>
                  <a:cubicBezTo>
                    <a:pt x="5848" y="1577"/>
                    <a:pt x="5519" y="1089"/>
                    <a:pt x="5045" y="1089"/>
                  </a:cubicBezTo>
                  <a:cubicBezTo>
                    <a:pt x="4836" y="1089"/>
                    <a:pt x="4599" y="1184"/>
                    <a:pt x="4337" y="1430"/>
                  </a:cubicBezTo>
                  <a:cubicBezTo>
                    <a:pt x="3534" y="2233"/>
                    <a:pt x="3480" y="2233"/>
                    <a:pt x="2838" y="2501"/>
                  </a:cubicBezTo>
                  <a:cubicBezTo>
                    <a:pt x="2249" y="2715"/>
                    <a:pt x="1767" y="3036"/>
                    <a:pt x="1553" y="3464"/>
                  </a:cubicBezTo>
                  <a:cubicBezTo>
                    <a:pt x="1415" y="3685"/>
                    <a:pt x="1119" y="3792"/>
                    <a:pt x="881" y="3792"/>
                  </a:cubicBezTo>
                  <a:cubicBezTo>
                    <a:pt x="658" y="3792"/>
                    <a:pt x="484" y="3699"/>
                    <a:pt x="536" y="3518"/>
                  </a:cubicBezTo>
                  <a:cubicBezTo>
                    <a:pt x="697" y="3143"/>
                    <a:pt x="697" y="3089"/>
                    <a:pt x="697" y="2340"/>
                  </a:cubicBezTo>
                  <a:cubicBezTo>
                    <a:pt x="750" y="1644"/>
                    <a:pt x="1071" y="413"/>
                    <a:pt x="1071" y="145"/>
                  </a:cubicBezTo>
                  <a:cubicBezTo>
                    <a:pt x="1071" y="71"/>
                    <a:pt x="1055" y="34"/>
                    <a:pt x="1029" y="34"/>
                  </a:cubicBezTo>
                  <a:cubicBezTo>
                    <a:pt x="961" y="34"/>
                    <a:pt x="828" y="285"/>
                    <a:pt x="750" y="788"/>
                  </a:cubicBezTo>
                  <a:cubicBezTo>
                    <a:pt x="643" y="1537"/>
                    <a:pt x="483" y="2072"/>
                    <a:pt x="268" y="2768"/>
                  </a:cubicBezTo>
                  <a:cubicBezTo>
                    <a:pt x="1" y="3411"/>
                    <a:pt x="215" y="4053"/>
                    <a:pt x="483" y="4802"/>
                  </a:cubicBezTo>
                  <a:cubicBezTo>
                    <a:pt x="804" y="5605"/>
                    <a:pt x="1553" y="7586"/>
                    <a:pt x="1767" y="8710"/>
                  </a:cubicBezTo>
                  <a:cubicBezTo>
                    <a:pt x="1981" y="9888"/>
                    <a:pt x="2249" y="11654"/>
                    <a:pt x="2784" y="12083"/>
                  </a:cubicBezTo>
                  <a:cubicBezTo>
                    <a:pt x="3266" y="12564"/>
                    <a:pt x="3320" y="12618"/>
                    <a:pt x="3320" y="12618"/>
                  </a:cubicBezTo>
                  <a:cubicBezTo>
                    <a:pt x="3320" y="12618"/>
                    <a:pt x="3320" y="12616"/>
                    <a:pt x="3320" y="12616"/>
                  </a:cubicBezTo>
                  <a:cubicBezTo>
                    <a:pt x="3321" y="12616"/>
                    <a:pt x="3329" y="12652"/>
                    <a:pt x="3373" y="13046"/>
                  </a:cubicBezTo>
                  <a:cubicBezTo>
                    <a:pt x="3373" y="13582"/>
                    <a:pt x="3641" y="14117"/>
                    <a:pt x="3801" y="14331"/>
                  </a:cubicBezTo>
                  <a:cubicBezTo>
                    <a:pt x="4009" y="14539"/>
                    <a:pt x="5224" y="15350"/>
                    <a:pt x="7201" y="15350"/>
                  </a:cubicBezTo>
                  <a:cubicBezTo>
                    <a:pt x="7263" y="15350"/>
                    <a:pt x="7325" y="15350"/>
                    <a:pt x="7388" y="15348"/>
                  </a:cubicBezTo>
                  <a:lnTo>
                    <a:pt x="7495" y="15348"/>
                  </a:lnTo>
                  <a:cubicBezTo>
                    <a:pt x="7558" y="15350"/>
                    <a:pt x="7620" y="15350"/>
                    <a:pt x="7682" y="15350"/>
                  </a:cubicBezTo>
                  <a:cubicBezTo>
                    <a:pt x="9659" y="15350"/>
                    <a:pt x="10872" y="14539"/>
                    <a:pt x="11028" y="14331"/>
                  </a:cubicBezTo>
                  <a:cubicBezTo>
                    <a:pt x="11189" y="14117"/>
                    <a:pt x="11456" y="13582"/>
                    <a:pt x="11510" y="13100"/>
                  </a:cubicBezTo>
                  <a:cubicBezTo>
                    <a:pt x="11510" y="12794"/>
                    <a:pt x="11510" y="12698"/>
                    <a:pt x="11510" y="12671"/>
                  </a:cubicBezTo>
                  <a:cubicBezTo>
                    <a:pt x="11510" y="12671"/>
                    <a:pt x="11617" y="12564"/>
                    <a:pt x="12099" y="12083"/>
                  </a:cubicBezTo>
                  <a:cubicBezTo>
                    <a:pt x="12581" y="11654"/>
                    <a:pt x="12902" y="9888"/>
                    <a:pt x="13116" y="8764"/>
                  </a:cubicBezTo>
                  <a:cubicBezTo>
                    <a:pt x="13277" y="7586"/>
                    <a:pt x="14079" y="5605"/>
                    <a:pt x="14347" y="4856"/>
                  </a:cubicBezTo>
                  <a:cubicBezTo>
                    <a:pt x="14668" y="4106"/>
                    <a:pt x="14668" y="3518"/>
                    <a:pt x="14401" y="2822"/>
                  </a:cubicBezTo>
                  <a:cubicBezTo>
                    <a:pt x="14133" y="2179"/>
                    <a:pt x="14026" y="1483"/>
                    <a:pt x="13919" y="788"/>
                  </a:cubicBezTo>
                  <a:cubicBezTo>
                    <a:pt x="13844" y="263"/>
                    <a:pt x="13795" y="1"/>
                    <a:pt x="13773" y="1"/>
                  </a:cubicBezTo>
                  <a:close/>
                </a:path>
              </a:pathLst>
            </a:custGeom>
            <a:solidFill>
              <a:srgbClr val="CBD7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0" name="Google Shape;1020;p22"/>
            <p:cNvSpPr/>
            <p:nvPr/>
          </p:nvSpPr>
          <p:spPr>
            <a:xfrm>
              <a:off x="3499500" y="888525"/>
              <a:ext cx="366725" cy="383175"/>
            </a:xfrm>
            <a:custGeom>
              <a:avLst/>
              <a:gdLst/>
              <a:ahLst/>
              <a:cxnLst/>
              <a:rect l="l" t="t" r="r" b="b"/>
              <a:pathLst>
                <a:path w="14669" h="15327" extrusionOk="0">
                  <a:moveTo>
                    <a:pt x="13772" y="0"/>
                  </a:moveTo>
                  <a:cubicBezTo>
                    <a:pt x="13763" y="0"/>
                    <a:pt x="13758" y="42"/>
                    <a:pt x="13758" y="121"/>
                  </a:cubicBezTo>
                  <a:cubicBezTo>
                    <a:pt x="13758" y="389"/>
                    <a:pt x="13491" y="1567"/>
                    <a:pt x="13812" y="2262"/>
                  </a:cubicBezTo>
                  <a:cubicBezTo>
                    <a:pt x="13972" y="2744"/>
                    <a:pt x="14133" y="3387"/>
                    <a:pt x="14133" y="3547"/>
                  </a:cubicBezTo>
                  <a:cubicBezTo>
                    <a:pt x="14133" y="3659"/>
                    <a:pt x="13798" y="3822"/>
                    <a:pt x="13521" y="3822"/>
                  </a:cubicBezTo>
                  <a:cubicBezTo>
                    <a:pt x="13399" y="3822"/>
                    <a:pt x="13289" y="3790"/>
                    <a:pt x="13223" y="3708"/>
                  </a:cubicBezTo>
                  <a:cubicBezTo>
                    <a:pt x="12902" y="3333"/>
                    <a:pt x="12527" y="2905"/>
                    <a:pt x="11938" y="2691"/>
                  </a:cubicBezTo>
                  <a:cubicBezTo>
                    <a:pt x="11296" y="2423"/>
                    <a:pt x="11242" y="2423"/>
                    <a:pt x="10439" y="1620"/>
                  </a:cubicBezTo>
                  <a:cubicBezTo>
                    <a:pt x="10145" y="1344"/>
                    <a:pt x="9914" y="1239"/>
                    <a:pt x="9729" y="1239"/>
                  </a:cubicBezTo>
                  <a:cubicBezTo>
                    <a:pt x="9375" y="1239"/>
                    <a:pt x="9188" y="1625"/>
                    <a:pt x="9048" y="1941"/>
                  </a:cubicBezTo>
                  <a:cubicBezTo>
                    <a:pt x="8833" y="2423"/>
                    <a:pt x="8673" y="2851"/>
                    <a:pt x="8566" y="3547"/>
                  </a:cubicBezTo>
                  <a:cubicBezTo>
                    <a:pt x="8405" y="4190"/>
                    <a:pt x="8084" y="4457"/>
                    <a:pt x="7763" y="4564"/>
                  </a:cubicBezTo>
                  <a:lnTo>
                    <a:pt x="7388" y="4564"/>
                  </a:lnTo>
                  <a:cubicBezTo>
                    <a:pt x="7067" y="4457"/>
                    <a:pt x="6532" y="4243"/>
                    <a:pt x="6371" y="3547"/>
                  </a:cubicBezTo>
                  <a:cubicBezTo>
                    <a:pt x="6264" y="2905"/>
                    <a:pt x="6210" y="2369"/>
                    <a:pt x="5996" y="1888"/>
                  </a:cubicBezTo>
                  <a:cubicBezTo>
                    <a:pt x="5845" y="1586"/>
                    <a:pt x="5509" y="1098"/>
                    <a:pt x="5023" y="1098"/>
                  </a:cubicBezTo>
                  <a:cubicBezTo>
                    <a:pt x="4820" y="1098"/>
                    <a:pt x="4590" y="1184"/>
                    <a:pt x="4337" y="1406"/>
                  </a:cubicBezTo>
                  <a:cubicBezTo>
                    <a:pt x="3534" y="2209"/>
                    <a:pt x="3480" y="2209"/>
                    <a:pt x="2891" y="2477"/>
                  </a:cubicBezTo>
                  <a:cubicBezTo>
                    <a:pt x="2249" y="2691"/>
                    <a:pt x="1767" y="3065"/>
                    <a:pt x="1553" y="3494"/>
                  </a:cubicBezTo>
                  <a:cubicBezTo>
                    <a:pt x="1424" y="3701"/>
                    <a:pt x="1144" y="3795"/>
                    <a:pt x="908" y="3795"/>
                  </a:cubicBezTo>
                  <a:cubicBezTo>
                    <a:pt x="656" y="3795"/>
                    <a:pt x="453" y="3687"/>
                    <a:pt x="536" y="3494"/>
                  </a:cubicBezTo>
                  <a:cubicBezTo>
                    <a:pt x="643" y="3119"/>
                    <a:pt x="643" y="3065"/>
                    <a:pt x="697" y="2316"/>
                  </a:cubicBezTo>
                  <a:cubicBezTo>
                    <a:pt x="750" y="1620"/>
                    <a:pt x="1071" y="442"/>
                    <a:pt x="1071" y="175"/>
                  </a:cubicBezTo>
                  <a:cubicBezTo>
                    <a:pt x="1071" y="77"/>
                    <a:pt x="1052" y="29"/>
                    <a:pt x="1021" y="29"/>
                  </a:cubicBezTo>
                  <a:cubicBezTo>
                    <a:pt x="951" y="29"/>
                    <a:pt x="825" y="280"/>
                    <a:pt x="750" y="764"/>
                  </a:cubicBezTo>
                  <a:cubicBezTo>
                    <a:pt x="643" y="1513"/>
                    <a:pt x="536" y="2048"/>
                    <a:pt x="268" y="2744"/>
                  </a:cubicBezTo>
                  <a:cubicBezTo>
                    <a:pt x="1" y="3387"/>
                    <a:pt x="215" y="4029"/>
                    <a:pt x="536" y="4832"/>
                  </a:cubicBezTo>
                  <a:cubicBezTo>
                    <a:pt x="804" y="5581"/>
                    <a:pt x="1553" y="7562"/>
                    <a:pt x="1767" y="8686"/>
                  </a:cubicBezTo>
                  <a:cubicBezTo>
                    <a:pt x="1981" y="9864"/>
                    <a:pt x="2249" y="11577"/>
                    <a:pt x="2784" y="12059"/>
                  </a:cubicBezTo>
                  <a:cubicBezTo>
                    <a:pt x="3266" y="12540"/>
                    <a:pt x="3320" y="12594"/>
                    <a:pt x="3320" y="12594"/>
                  </a:cubicBezTo>
                  <a:cubicBezTo>
                    <a:pt x="3320" y="12594"/>
                    <a:pt x="3320" y="12592"/>
                    <a:pt x="3320" y="12592"/>
                  </a:cubicBezTo>
                  <a:cubicBezTo>
                    <a:pt x="3321" y="12592"/>
                    <a:pt x="3329" y="12628"/>
                    <a:pt x="3373" y="13022"/>
                  </a:cubicBezTo>
                  <a:cubicBezTo>
                    <a:pt x="3373" y="13558"/>
                    <a:pt x="3641" y="14093"/>
                    <a:pt x="3855" y="14307"/>
                  </a:cubicBezTo>
                  <a:cubicBezTo>
                    <a:pt x="4011" y="14515"/>
                    <a:pt x="5224" y="15326"/>
                    <a:pt x="7201" y="15326"/>
                  </a:cubicBezTo>
                  <a:cubicBezTo>
                    <a:pt x="7263" y="15326"/>
                    <a:pt x="7325" y="15326"/>
                    <a:pt x="7388" y="15324"/>
                  </a:cubicBezTo>
                  <a:lnTo>
                    <a:pt x="7495" y="15324"/>
                  </a:lnTo>
                  <a:cubicBezTo>
                    <a:pt x="7558" y="15326"/>
                    <a:pt x="7620" y="15326"/>
                    <a:pt x="7682" y="15326"/>
                  </a:cubicBezTo>
                  <a:cubicBezTo>
                    <a:pt x="9659" y="15326"/>
                    <a:pt x="10872" y="14515"/>
                    <a:pt x="11028" y="14307"/>
                  </a:cubicBezTo>
                  <a:cubicBezTo>
                    <a:pt x="11189" y="14093"/>
                    <a:pt x="11456" y="13558"/>
                    <a:pt x="11510" y="13022"/>
                  </a:cubicBezTo>
                  <a:cubicBezTo>
                    <a:pt x="11510" y="12672"/>
                    <a:pt x="11510" y="12605"/>
                    <a:pt x="11510" y="12594"/>
                  </a:cubicBezTo>
                  <a:cubicBezTo>
                    <a:pt x="11510" y="12594"/>
                    <a:pt x="11617" y="12540"/>
                    <a:pt x="12099" y="12059"/>
                  </a:cubicBezTo>
                  <a:cubicBezTo>
                    <a:pt x="12581" y="11630"/>
                    <a:pt x="12902" y="9864"/>
                    <a:pt x="13116" y="8740"/>
                  </a:cubicBezTo>
                  <a:cubicBezTo>
                    <a:pt x="13277" y="7562"/>
                    <a:pt x="14079" y="5581"/>
                    <a:pt x="14347" y="4832"/>
                  </a:cubicBezTo>
                  <a:cubicBezTo>
                    <a:pt x="14668" y="4082"/>
                    <a:pt x="14668" y="3494"/>
                    <a:pt x="14401" y="2798"/>
                  </a:cubicBezTo>
                  <a:cubicBezTo>
                    <a:pt x="14133" y="2155"/>
                    <a:pt x="14026" y="1459"/>
                    <a:pt x="13919" y="764"/>
                  </a:cubicBezTo>
                  <a:cubicBezTo>
                    <a:pt x="13844" y="236"/>
                    <a:pt x="13795" y="0"/>
                    <a:pt x="13772" y="0"/>
                  </a:cubicBezTo>
                  <a:close/>
                </a:path>
              </a:pathLst>
            </a:custGeom>
            <a:solidFill>
              <a:srgbClr val="CAD6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1" name="Google Shape;1021;p22"/>
            <p:cNvSpPr/>
            <p:nvPr/>
          </p:nvSpPr>
          <p:spPr>
            <a:xfrm>
              <a:off x="3499500" y="888525"/>
              <a:ext cx="366725" cy="383175"/>
            </a:xfrm>
            <a:custGeom>
              <a:avLst/>
              <a:gdLst/>
              <a:ahLst/>
              <a:cxnLst/>
              <a:rect l="l" t="t" r="r" b="b"/>
              <a:pathLst>
                <a:path w="14669" h="15327" extrusionOk="0">
                  <a:moveTo>
                    <a:pt x="13772" y="0"/>
                  </a:moveTo>
                  <a:cubicBezTo>
                    <a:pt x="13763" y="0"/>
                    <a:pt x="13758" y="42"/>
                    <a:pt x="13758" y="121"/>
                  </a:cubicBezTo>
                  <a:cubicBezTo>
                    <a:pt x="13758" y="389"/>
                    <a:pt x="13491" y="1567"/>
                    <a:pt x="13812" y="2262"/>
                  </a:cubicBezTo>
                  <a:cubicBezTo>
                    <a:pt x="13972" y="2744"/>
                    <a:pt x="14187" y="3387"/>
                    <a:pt x="14133" y="3601"/>
                  </a:cubicBezTo>
                  <a:cubicBezTo>
                    <a:pt x="14133" y="3674"/>
                    <a:pt x="13806" y="3823"/>
                    <a:pt x="13531" y="3823"/>
                  </a:cubicBezTo>
                  <a:cubicBezTo>
                    <a:pt x="13405" y="3823"/>
                    <a:pt x="13290" y="3792"/>
                    <a:pt x="13223" y="3708"/>
                  </a:cubicBezTo>
                  <a:cubicBezTo>
                    <a:pt x="12902" y="3333"/>
                    <a:pt x="12527" y="2905"/>
                    <a:pt x="11885" y="2691"/>
                  </a:cubicBezTo>
                  <a:cubicBezTo>
                    <a:pt x="11296" y="2423"/>
                    <a:pt x="11242" y="2423"/>
                    <a:pt x="10439" y="1620"/>
                  </a:cubicBezTo>
                  <a:cubicBezTo>
                    <a:pt x="10154" y="1370"/>
                    <a:pt x="9928" y="1275"/>
                    <a:pt x="9745" y="1275"/>
                  </a:cubicBezTo>
                  <a:cubicBezTo>
                    <a:pt x="9381" y="1275"/>
                    <a:pt x="9190" y="1656"/>
                    <a:pt x="9048" y="1941"/>
                  </a:cubicBezTo>
                  <a:cubicBezTo>
                    <a:pt x="8833" y="2423"/>
                    <a:pt x="8726" y="2851"/>
                    <a:pt x="8566" y="3547"/>
                  </a:cubicBezTo>
                  <a:cubicBezTo>
                    <a:pt x="8459" y="4190"/>
                    <a:pt x="8084" y="4457"/>
                    <a:pt x="7763" y="4618"/>
                  </a:cubicBezTo>
                  <a:lnTo>
                    <a:pt x="7388" y="4618"/>
                  </a:lnTo>
                  <a:cubicBezTo>
                    <a:pt x="7067" y="4457"/>
                    <a:pt x="6532" y="4243"/>
                    <a:pt x="6371" y="3601"/>
                  </a:cubicBezTo>
                  <a:cubicBezTo>
                    <a:pt x="6264" y="2905"/>
                    <a:pt x="6210" y="2369"/>
                    <a:pt x="5996" y="1888"/>
                  </a:cubicBezTo>
                  <a:cubicBezTo>
                    <a:pt x="5848" y="1592"/>
                    <a:pt x="5521" y="1117"/>
                    <a:pt x="5068" y="1117"/>
                  </a:cubicBezTo>
                  <a:cubicBezTo>
                    <a:pt x="4866" y="1117"/>
                    <a:pt x="4638" y="1211"/>
                    <a:pt x="4390" y="1459"/>
                  </a:cubicBezTo>
                  <a:cubicBezTo>
                    <a:pt x="3534" y="2209"/>
                    <a:pt x="3480" y="2209"/>
                    <a:pt x="2891" y="2477"/>
                  </a:cubicBezTo>
                  <a:cubicBezTo>
                    <a:pt x="2249" y="2691"/>
                    <a:pt x="1767" y="3065"/>
                    <a:pt x="1553" y="3494"/>
                  </a:cubicBezTo>
                  <a:cubicBezTo>
                    <a:pt x="1446" y="3708"/>
                    <a:pt x="1152" y="3815"/>
                    <a:pt x="904" y="3815"/>
                  </a:cubicBezTo>
                  <a:cubicBezTo>
                    <a:pt x="657" y="3815"/>
                    <a:pt x="456" y="3708"/>
                    <a:pt x="536" y="3494"/>
                  </a:cubicBezTo>
                  <a:cubicBezTo>
                    <a:pt x="643" y="3119"/>
                    <a:pt x="643" y="3065"/>
                    <a:pt x="697" y="2369"/>
                  </a:cubicBezTo>
                  <a:cubicBezTo>
                    <a:pt x="750" y="1620"/>
                    <a:pt x="1071" y="442"/>
                    <a:pt x="1071" y="175"/>
                  </a:cubicBezTo>
                  <a:cubicBezTo>
                    <a:pt x="1071" y="95"/>
                    <a:pt x="1053" y="54"/>
                    <a:pt x="1023" y="54"/>
                  </a:cubicBezTo>
                  <a:cubicBezTo>
                    <a:pt x="954" y="54"/>
                    <a:pt x="826" y="290"/>
                    <a:pt x="750" y="817"/>
                  </a:cubicBezTo>
                  <a:cubicBezTo>
                    <a:pt x="643" y="1513"/>
                    <a:pt x="536" y="2048"/>
                    <a:pt x="268" y="2744"/>
                  </a:cubicBezTo>
                  <a:cubicBezTo>
                    <a:pt x="1" y="3387"/>
                    <a:pt x="215" y="4029"/>
                    <a:pt x="536" y="4832"/>
                  </a:cubicBezTo>
                  <a:cubicBezTo>
                    <a:pt x="804" y="5581"/>
                    <a:pt x="1607" y="7562"/>
                    <a:pt x="1767" y="8686"/>
                  </a:cubicBezTo>
                  <a:cubicBezTo>
                    <a:pt x="1981" y="9864"/>
                    <a:pt x="2303" y="11577"/>
                    <a:pt x="2784" y="12059"/>
                  </a:cubicBezTo>
                  <a:cubicBezTo>
                    <a:pt x="3266" y="12487"/>
                    <a:pt x="3320" y="12594"/>
                    <a:pt x="3320" y="12594"/>
                  </a:cubicBezTo>
                  <a:cubicBezTo>
                    <a:pt x="3320" y="12594"/>
                    <a:pt x="3320" y="12585"/>
                    <a:pt x="3321" y="12585"/>
                  </a:cubicBezTo>
                  <a:cubicBezTo>
                    <a:pt x="3324" y="12585"/>
                    <a:pt x="3335" y="12640"/>
                    <a:pt x="3373" y="13022"/>
                  </a:cubicBezTo>
                  <a:cubicBezTo>
                    <a:pt x="3427" y="13558"/>
                    <a:pt x="3694" y="14039"/>
                    <a:pt x="3855" y="14253"/>
                  </a:cubicBezTo>
                  <a:cubicBezTo>
                    <a:pt x="4011" y="14461"/>
                    <a:pt x="5228" y="15326"/>
                    <a:pt x="7212" y="15326"/>
                  </a:cubicBezTo>
                  <a:cubicBezTo>
                    <a:pt x="7270" y="15326"/>
                    <a:pt x="7329" y="15326"/>
                    <a:pt x="7388" y="15324"/>
                  </a:cubicBezTo>
                  <a:lnTo>
                    <a:pt x="7495" y="15324"/>
                  </a:lnTo>
                  <a:cubicBezTo>
                    <a:pt x="7558" y="15326"/>
                    <a:pt x="7620" y="15326"/>
                    <a:pt x="7682" y="15326"/>
                  </a:cubicBezTo>
                  <a:cubicBezTo>
                    <a:pt x="9659" y="15326"/>
                    <a:pt x="10872" y="14515"/>
                    <a:pt x="11028" y="14307"/>
                  </a:cubicBezTo>
                  <a:cubicBezTo>
                    <a:pt x="11189" y="14093"/>
                    <a:pt x="11456" y="13558"/>
                    <a:pt x="11510" y="13022"/>
                  </a:cubicBezTo>
                  <a:cubicBezTo>
                    <a:pt x="11510" y="12672"/>
                    <a:pt x="11510" y="12605"/>
                    <a:pt x="11510" y="12594"/>
                  </a:cubicBezTo>
                  <a:cubicBezTo>
                    <a:pt x="11510" y="12594"/>
                    <a:pt x="11617" y="12540"/>
                    <a:pt x="12099" y="12059"/>
                  </a:cubicBezTo>
                  <a:cubicBezTo>
                    <a:pt x="12581" y="11630"/>
                    <a:pt x="12902" y="9864"/>
                    <a:pt x="13116" y="8740"/>
                  </a:cubicBezTo>
                  <a:cubicBezTo>
                    <a:pt x="13277" y="7562"/>
                    <a:pt x="14079" y="5581"/>
                    <a:pt x="14347" y="4832"/>
                  </a:cubicBezTo>
                  <a:cubicBezTo>
                    <a:pt x="14668" y="4082"/>
                    <a:pt x="14668" y="3494"/>
                    <a:pt x="14401" y="2798"/>
                  </a:cubicBezTo>
                  <a:cubicBezTo>
                    <a:pt x="14133" y="2155"/>
                    <a:pt x="14026" y="1459"/>
                    <a:pt x="13919" y="764"/>
                  </a:cubicBezTo>
                  <a:cubicBezTo>
                    <a:pt x="13844" y="236"/>
                    <a:pt x="13795" y="0"/>
                    <a:pt x="13772" y="0"/>
                  </a:cubicBezTo>
                  <a:close/>
                </a:path>
              </a:pathLst>
            </a:custGeom>
            <a:solidFill>
              <a:srgbClr val="C9D6EF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2" name="Google Shape;1022;p22"/>
            <p:cNvSpPr/>
            <p:nvPr/>
          </p:nvSpPr>
          <p:spPr>
            <a:xfrm>
              <a:off x="3499500" y="888525"/>
              <a:ext cx="366725" cy="383175"/>
            </a:xfrm>
            <a:custGeom>
              <a:avLst/>
              <a:gdLst/>
              <a:ahLst/>
              <a:cxnLst/>
              <a:rect l="l" t="t" r="r" b="b"/>
              <a:pathLst>
                <a:path w="14669" h="15327" extrusionOk="0">
                  <a:moveTo>
                    <a:pt x="13772" y="0"/>
                  </a:moveTo>
                  <a:cubicBezTo>
                    <a:pt x="13763" y="0"/>
                    <a:pt x="13758" y="42"/>
                    <a:pt x="13758" y="121"/>
                  </a:cubicBezTo>
                  <a:cubicBezTo>
                    <a:pt x="13758" y="389"/>
                    <a:pt x="13491" y="1567"/>
                    <a:pt x="13812" y="2262"/>
                  </a:cubicBezTo>
                  <a:cubicBezTo>
                    <a:pt x="14026" y="2744"/>
                    <a:pt x="14187" y="3387"/>
                    <a:pt x="14133" y="3601"/>
                  </a:cubicBezTo>
                  <a:cubicBezTo>
                    <a:pt x="14133" y="3674"/>
                    <a:pt x="13806" y="3823"/>
                    <a:pt x="13531" y="3823"/>
                  </a:cubicBezTo>
                  <a:cubicBezTo>
                    <a:pt x="13405" y="3823"/>
                    <a:pt x="13290" y="3792"/>
                    <a:pt x="13223" y="3708"/>
                  </a:cubicBezTo>
                  <a:cubicBezTo>
                    <a:pt x="12902" y="3333"/>
                    <a:pt x="12527" y="2905"/>
                    <a:pt x="11885" y="2691"/>
                  </a:cubicBezTo>
                  <a:cubicBezTo>
                    <a:pt x="11296" y="2423"/>
                    <a:pt x="11242" y="2423"/>
                    <a:pt x="10439" y="1620"/>
                  </a:cubicBezTo>
                  <a:cubicBezTo>
                    <a:pt x="10154" y="1370"/>
                    <a:pt x="9928" y="1275"/>
                    <a:pt x="9745" y="1275"/>
                  </a:cubicBezTo>
                  <a:cubicBezTo>
                    <a:pt x="9381" y="1275"/>
                    <a:pt x="9190" y="1656"/>
                    <a:pt x="9048" y="1941"/>
                  </a:cubicBezTo>
                  <a:cubicBezTo>
                    <a:pt x="8887" y="2423"/>
                    <a:pt x="8726" y="2851"/>
                    <a:pt x="8566" y="3547"/>
                  </a:cubicBezTo>
                  <a:cubicBezTo>
                    <a:pt x="8459" y="4190"/>
                    <a:pt x="8084" y="4457"/>
                    <a:pt x="7816" y="4618"/>
                  </a:cubicBezTo>
                  <a:lnTo>
                    <a:pt x="7388" y="4618"/>
                  </a:lnTo>
                  <a:cubicBezTo>
                    <a:pt x="7067" y="4457"/>
                    <a:pt x="6532" y="4243"/>
                    <a:pt x="6371" y="3601"/>
                  </a:cubicBezTo>
                  <a:cubicBezTo>
                    <a:pt x="6264" y="2905"/>
                    <a:pt x="6210" y="2369"/>
                    <a:pt x="5996" y="1941"/>
                  </a:cubicBezTo>
                  <a:cubicBezTo>
                    <a:pt x="5848" y="1607"/>
                    <a:pt x="5519" y="1118"/>
                    <a:pt x="5063" y="1118"/>
                  </a:cubicBezTo>
                  <a:cubicBezTo>
                    <a:pt x="4862" y="1118"/>
                    <a:pt x="4636" y="1214"/>
                    <a:pt x="4390" y="1459"/>
                  </a:cubicBezTo>
                  <a:cubicBezTo>
                    <a:pt x="3534" y="2209"/>
                    <a:pt x="3534" y="2209"/>
                    <a:pt x="2891" y="2477"/>
                  </a:cubicBezTo>
                  <a:cubicBezTo>
                    <a:pt x="2249" y="2744"/>
                    <a:pt x="1767" y="3065"/>
                    <a:pt x="1553" y="3494"/>
                  </a:cubicBezTo>
                  <a:cubicBezTo>
                    <a:pt x="1446" y="3708"/>
                    <a:pt x="1152" y="3815"/>
                    <a:pt x="904" y="3815"/>
                  </a:cubicBezTo>
                  <a:cubicBezTo>
                    <a:pt x="657" y="3815"/>
                    <a:pt x="456" y="3708"/>
                    <a:pt x="536" y="3494"/>
                  </a:cubicBezTo>
                  <a:cubicBezTo>
                    <a:pt x="643" y="3119"/>
                    <a:pt x="643" y="3065"/>
                    <a:pt x="697" y="2369"/>
                  </a:cubicBezTo>
                  <a:cubicBezTo>
                    <a:pt x="697" y="1620"/>
                    <a:pt x="1071" y="442"/>
                    <a:pt x="1071" y="175"/>
                  </a:cubicBezTo>
                  <a:cubicBezTo>
                    <a:pt x="1071" y="95"/>
                    <a:pt x="1053" y="54"/>
                    <a:pt x="1023" y="54"/>
                  </a:cubicBezTo>
                  <a:cubicBezTo>
                    <a:pt x="954" y="54"/>
                    <a:pt x="826" y="290"/>
                    <a:pt x="750" y="817"/>
                  </a:cubicBezTo>
                  <a:cubicBezTo>
                    <a:pt x="643" y="1513"/>
                    <a:pt x="536" y="2048"/>
                    <a:pt x="268" y="2744"/>
                  </a:cubicBezTo>
                  <a:cubicBezTo>
                    <a:pt x="1" y="3387"/>
                    <a:pt x="215" y="4082"/>
                    <a:pt x="536" y="4832"/>
                  </a:cubicBezTo>
                  <a:cubicBezTo>
                    <a:pt x="804" y="5581"/>
                    <a:pt x="1607" y="7562"/>
                    <a:pt x="1767" y="8686"/>
                  </a:cubicBezTo>
                  <a:cubicBezTo>
                    <a:pt x="1981" y="9864"/>
                    <a:pt x="2303" y="11577"/>
                    <a:pt x="2784" y="12059"/>
                  </a:cubicBezTo>
                  <a:cubicBezTo>
                    <a:pt x="3266" y="12487"/>
                    <a:pt x="3320" y="12594"/>
                    <a:pt x="3320" y="12594"/>
                  </a:cubicBezTo>
                  <a:cubicBezTo>
                    <a:pt x="3320" y="12594"/>
                    <a:pt x="3320" y="12585"/>
                    <a:pt x="3321" y="12585"/>
                  </a:cubicBezTo>
                  <a:cubicBezTo>
                    <a:pt x="3324" y="12585"/>
                    <a:pt x="3335" y="12640"/>
                    <a:pt x="3373" y="13022"/>
                  </a:cubicBezTo>
                  <a:cubicBezTo>
                    <a:pt x="3427" y="13558"/>
                    <a:pt x="3694" y="14039"/>
                    <a:pt x="3855" y="14253"/>
                  </a:cubicBezTo>
                  <a:cubicBezTo>
                    <a:pt x="4011" y="14461"/>
                    <a:pt x="5228" y="15326"/>
                    <a:pt x="7212" y="15326"/>
                  </a:cubicBezTo>
                  <a:cubicBezTo>
                    <a:pt x="7270" y="15326"/>
                    <a:pt x="7329" y="15326"/>
                    <a:pt x="7388" y="15324"/>
                  </a:cubicBezTo>
                  <a:lnTo>
                    <a:pt x="7495" y="15324"/>
                  </a:lnTo>
                  <a:cubicBezTo>
                    <a:pt x="7558" y="15326"/>
                    <a:pt x="7620" y="15326"/>
                    <a:pt x="7682" y="15326"/>
                  </a:cubicBezTo>
                  <a:cubicBezTo>
                    <a:pt x="9659" y="15326"/>
                    <a:pt x="10872" y="14515"/>
                    <a:pt x="11028" y="14307"/>
                  </a:cubicBezTo>
                  <a:cubicBezTo>
                    <a:pt x="11189" y="14093"/>
                    <a:pt x="11456" y="13558"/>
                    <a:pt x="11510" y="13022"/>
                  </a:cubicBezTo>
                  <a:cubicBezTo>
                    <a:pt x="11510" y="12672"/>
                    <a:pt x="11510" y="12605"/>
                    <a:pt x="11510" y="12594"/>
                  </a:cubicBezTo>
                  <a:cubicBezTo>
                    <a:pt x="11510" y="12594"/>
                    <a:pt x="11617" y="12540"/>
                    <a:pt x="12099" y="12059"/>
                  </a:cubicBezTo>
                  <a:cubicBezTo>
                    <a:pt x="12581" y="11630"/>
                    <a:pt x="12902" y="9864"/>
                    <a:pt x="13062" y="8740"/>
                  </a:cubicBezTo>
                  <a:cubicBezTo>
                    <a:pt x="13277" y="7562"/>
                    <a:pt x="14026" y="5581"/>
                    <a:pt x="14347" y="4832"/>
                  </a:cubicBezTo>
                  <a:cubicBezTo>
                    <a:pt x="14668" y="4082"/>
                    <a:pt x="14668" y="3494"/>
                    <a:pt x="14401" y="2798"/>
                  </a:cubicBezTo>
                  <a:cubicBezTo>
                    <a:pt x="14133" y="2155"/>
                    <a:pt x="14026" y="1459"/>
                    <a:pt x="13919" y="764"/>
                  </a:cubicBezTo>
                  <a:cubicBezTo>
                    <a:pt x="13844" y="236"/>
                    <a:pt x="13795" y="0"/>
                    <a:pt x="13772" y="0"/>
                  </a:cubicBezTo>
                  <a:close/>
                </a:path>
              </a:pathLst>
            </a:custGeom>
            <a:solidFill>
              <a:srgbClr val="C8D5E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3" name="Google Shape;1023;p22"/>
            <p:cNvSpPr/>
            <p:nvPr/>
          </p:nvSpPr>
          <p:spPr>
            <a:xfrm>
              <a:off x="3499500" y="888525"/>
              <a:ext cx="365375" cy="383175"/>
            </a:xfrm>
            <a:custGeom>
              <a:avLst/>
              <a:gdLst/>
              <a:ahLst/>
              <a:cxnLst/>
              <a:rect l="l" t="t" r="r" b="b"/>
              <a:pathLst>
                <a:path w="14615" h="15327" extrusionOk="0">
                  <a:moveTo>
                    <a:pt x="13772" y="0"/>
                  </a:moveTo>
                  <a:cubicBezTo>
                    <a:pt x="13763" y="0"/>
                    <a:pt x="13758" y="42"/>
                    <a:pt x="13758" y="121"/>
                  </a:cubicBezTo>
                  <a:cubicBezTo>
                    <a:pt x="13758" y="389"/>
                    <a:pt x="13491" y="1567"/>
                    <a:pt x="13812" y="2262"/>
                  </a:cubicBezTo>
                  <a:cubicBezTo>
                    <a:pt x="14026" y="2744"/>
                    <a:pt x="14187" y="3440"/>
                    <a:pt x="14133" y="3601"/>
                  </a:cubicBezTo>
                  <a:cubicBezTo>
                    <a:pt x="14133" y="3674"/>
                    <a:pt x="13808" y="3847"/>
                    <a:pt x="13534" y="3847"/>
                  </a:cubicBezTo>
                  <a:cubicBezTo>
                    <a:pt x="13407" y="3847"/>
                    <a:pt x="13291" y="3810"/>
                    <a:pt x="13223" y="3708"/>
                  </a:cubicBezTo>
                  <a:cubicBezTo>
                    <a:pt x="12902" y="3333"/>
                    <a:pt x="12527" y="2958"/>
                    <a:pt x="11885" y="2691"/>
                  </a:cubicBezTo>
                  <a:cubicBezTo>
                    <a:pt x="11296" y="2477"/>
                    <a:pt x="11242" y="2423"/>
                    <a:pt x="10439" y="1674"/>
                  </a:cubicBezTo>
                  <a:cubicBezTo>
                    <a:pt x="10145" y="1398"/>
                    <a:pt x="9914" y="1293"/>
                    <a:pt x="9729" y="1293"/>
                  </a:cubicBezTo>
                  <a:cubicBezTo>
                    <a:pt x="9375" y="1293"/>
                    <a:pt x="9188" y="1678"/>
                    <a:pt x="9048" y="1995"/>
                  </a:cubicBezTo>
                  <a:cubicBezTo>
                    <a:pt x="8887" y="2423"/>
                    <a:pt x="8726" y="2905"/>
                    <a:pt x="8566" y="3547"/>
                  </a:cubicBezTo>
                  <a:cubicBezTo>
                    <a:pt x="8459" y="4190"/>
                    <a:pt x="8084" y="4511"/>
                    <a:pt x="7816" y="4618"/>
                  </a:cubicBezTo>
                  <a:lnTo>
                    <a:pt x="7388" y="4618"/>
                  </a:lnTo>
                  <a:cubicBezTo>
                    <a:pt x="7120" y="4511"/>
                    <a:pt x="6478" y="4243"/>
                    <a:pt x="6371" y="3601"/>
                  </a:cubicBezTo>
                  <a:cubicBezTo>
                    <a:pt x="6264" y="2905"/>
                    <a:pt x="6210" y="2369"/>
                    <a:pt x="5996" y="1941"/>
                  </a:cubicBezTo>
                  <a:cubicBezTo>
                    <a:pt x="5848" y="1607"/>
                    <a:pt x="5519" y="1118"/>
                    <a:pt x="5063" y="1118"/>
                  </a:cubicBezTo>
                  <a:cubicBezTo>
                    <a:pt x="4862" y="1118"/>
                    <a:pt x="4636" y="1214"/>
                    <a:pt x="4390" y="1459"/>
                  </a:cubicBezTo>
                  <a:cubicBezTo>
                    <a:pt x="3534" y="2262"/>
                    <a:pt x="3534" y="2262"/>
                    <a:pt x="2891" y="2477"/>
                  </a:cubicBezTo>
                  <a:cubicBezTo>
                    <a:pt x="2249" y="2744"/>
                    <a:pt x="1821" y="3065"/>
                    <a:pt x="1553" y="3494"/>
                  </a:cubicBezTo>
                  <a:cubicBezTo>
                    <a:pt x="1443" y="3715"/>
                    <a:pt x="1132" y="3822"/>
                    <a:pt x="879" y="3822"/>
                  </a:cubicBezTo>
                  <a:cubicBezTo>
                    <a:pt x="643" y="3822"/>
                    <a:pt x="458" y="3728"/>
                    <a:pt x="536" y="3547"/>
                  </a:cubicBezTo>
                  <a:cubicBezTo>
                    <a:pt x="643" y="3119"/>
                    <a:pt x="643" y="3065"/>
                    <a:pt x="643" y="2369"/>
                  </a:cubicBezTo>
                  <a:cubicBezTo>
                    <a:pt x="697" y="1620"/>
                    <a:pt x="1071" y="442"/>
                    <a:pt x="1071" y="175"/>
                  </a:cubicBezTo>
                  <a:cubicBezTo>
                    <a:pt x="1071" y="95"/>
                    <a:pt x="1053" y="54"/>
                    <a:pt x="1023" y="54"/>
                  </a:cubicBezTo>
                  <a:cubicBezTo>
                    <a:pt x="954" y="54"/>
                    <a:pt x="826" y="290"/>
                    <a:pt x="750" y="817"/>
                  </a:cubicBezTo>
                  <a:cubicBezTo>
                    <a:pt x="697" y="1513"/>
                    <a:pt x="536" y="2102"/>
                    <a:pt x="268" y="2744"/>
                  </a:cubicBezTo>
                  <a:cubicBezTo>
                    <a:pt x="1" y="3440"/>
                    <a:pt x="215" y="4082"/>
                    <a:pt x="536" y="4832"/>
                  </a:cubicBezTo>
                  <a:cubicBezTo>
                    <a:pt x="857" y="5581"/>
                    <a:pt x="1607" y="7562"/>
                    <a:pt x="1821" y="8686"/>
                  </a:cubicBezTo>
                  <a:cubicBezTo>
                    <a:pt x="1981" y="9864"/>
                    <a:pt x="2303" y="11577"/>
                    <a:pt x="2784" y="12059"/>
                  </a:cubicBezTo>
                  <a:cubicBezTo>
                    <a:pt x="3266" y="12487"/>
                    <a:pt x="3373" y="12594"/>
                    <a:pt x="3373" y="12594"/>
                  </a:cubicBezTo>
                  <a:cubicBezTo>
                    <a:pt x="3373" y="12620"/>
                    <a:pt x="3373" y="12716"/>
                    <a:pt x="3373" y="13022"/>
                  </a:cubicBezTo>
                  <a:cubicBezTo>
                    <a:pt x="3427" y="13504"/>
                    <a:pt x="3694" y="14039"/>
                    <a:pt x="3855" y="14253"/>
                  </a:cubicBezTo>
                  <a:cubicBezTo>
                    <a:pt x="4007" y="14456"/>
                    <a:pt x="5162" y="15279"/>
                    <a:pt x="7050" y="15279"/>
                  </a:cubicBezTo>
                  <a:cubicBezTo>
                    <a:pt x="7160" y="15279"/>
                    <a:pt x="7273" y="15276"/>
                    <a:pt x="7388" y="15271"/>
                  </a:cubicBezTo>
                  <a:lnTo>
                    <a:pt x="7495" y="15324"/>
                  </a:lnTo>
                  <a:cubicBezTo>
                    <a:pt x="7555" y="15326"/>
                    <a:pt x="7613" y="15326"/>
                    <a:pt x="7672" y="15326"/>
                  </a:cubicBezTo>
                  <a:cubicBezTo>
                    <a:pt x="9655" y="15326"/>
                    <a:pt x="10872" y="14461"/>
                    <a:pt x="11028" y="14253"/>
                  </a:cubicBezTo>
                  <a:cubicBezTo>
                    <a:pt x="11189" y="14039"/>
                    <a:pt x="11456" y="13558"/>
                    <a:pt x="11510" y="13022"/>
                  </a:cubicBezTo>
                  <a:cubicBezTo>
                    <a:pt x="11510" y="12716"/>
                    <a:pt x="11510" y="12620"/>
                    <a:pt x="11510" y="12594"/>
                  </a:cubicBezTo>
                  <a:cubicBezTo>
                    <a:pt x="11510" y="12594"/>
                    <a:pt x="11617" y="12487"/>
                    <a:pt x="12099" y="12059"/>
                  </a:cubicBezTo>
                  <a:cubicBezTo>
                    <a:pt x="12581" y="11577"/>
                    <a:pt x="12902" y="9864"/>
                    <a:pt x="13062" y="8740"/>
                  </a:cubicBezTo>
                  <a:cubicBezTo>
                    <a:pt x="13277" y="7562"/>
                    <a:pt x="14026" y="5581"/>
                    <a:pt x="14347" y="4832"/>
                  </a:cubicBezTo>
                  <a:cubicBezTo>
                    <a:pt x="14615" y="4082"/>
                    <a:pt x="14615" y="3494"/>
                    <a:pt x="14401" y="2851"/>
                  </a:cubicBezTo>
                  <a:cubicBezTo>
                    <a:pt x="14133" y="2155"/>
                    <a:pt x="14026" y="1459"/>
                    <a:pt x="13919" y="764"/>
                  </a:cubicBezTo>
                  <a:cubicBezTo>
                    <a:pt x="13844" y="236"/>
                    <a:pt x="13795" y="0"/>
                    <a:pt x="13772" y="0"/>
                  </a:cubicBezTo>
                  <a:close/>
                </a:path>
              </a:pathLst>
            </a:custGeom>
            <a:solidFill>
              <a:srgbClr val="C7D4E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4" name="Google Shape;1024;p22"/>
            <p:cNvSpPr/>
            <p:nvPr/>
          </p:nvSpPr>
          <p:spPr>
            <a:xfrm>
              <a:off x="3492825" y="877175"/>
              <a:ext cx="380075" cy="406575"/>
            </a:xfrm>
            <a:custGeom>
              <a:avLst/>
              <a:gdLst/>
              <a:ahLst/>
              <a:cxnLst/>
              <a:rect l="l" t="t" r="r" b="b"/>
              <a:pathLst>
                <a:path w="15203" h="16263" extrusionOk="0">
                  <a:moveTo>
                    <a:pt x="1369" y="0"/>
                  </a:moveTo>
                  <a:cubicBezTo>
                    <a:pt x="1218" y="0"/>
                    <a:pt x="885" y="323"/>
                    <a:pt x="803" y="896"/>
                  </a:cubicBezTo>
                  <a:cubicBezTo>
                    <a:pt x="696" y="1699"/>
                    <a:pt x="535" y="2235"/>
                    <a:pt x="268" y="2931"/>
                  </a:cubicBezTo>
                  <a:cubicBezTo>
                    <a:pt x="0" y="3680"/>
                    <a:pt x="0" y="4269"/>
                    <a:pt x="321" y="5072"/>
                  </a:cubicBezTo>
                  <a:cubicBezTo>
                    <a:pt x="642" y="5875"/>
                    <a:pt x="1445" y="8016"/>
                    <a:pt x="1660" y="9247"/>
                  </a:cubicBezTo>
                  <a:cubicBezTo>
                    <a:pt x="1874" y="10478"/>
                    <a:pt x="2141" y="12299"/>
                    <a:pt x="2677" y="12780"/>
                  </a:cubicBezTo>
                  <a:cubicBezTo>
                    <a:pt x="3212" y="13262"/>
                    <a:pt x="3266" y="13369"/>
                    <a:pt x="3266" y="13369"/>
                  </a:cubicBezTo>
                  <a:cubicBezTo>
                    <a:pt x="3266" y="13369"/>
                    <a:pt x="3266" y="13360"/>
                    <a:pt x="3267" y="13360"/>
                  </a:cubicBezTo>
                  <a:cubicBezTo>
                    <a:pt x="3270" y="13360"/>
                    <a:pt x="3281" y="13415"/>
                    <a:pt x="3319" y="13797"/>
                  </a:cubicBezTo>
                  <a:cubicBezTo>
                    <a:pt x="3373" y="14386"/>
                    <a:pt x="3640" y="14922"/>
                    <a:pt x="3801" y="15136"/>
                  </a:cubicBezTo>
                  <a:cubicBezTo>
                    <a:pt x="3957" y="15344"/>
                    <a:pt x="5279" y="16262"/>
                    <a:pt x="7372" y="16262"/>
                  </a:cubicBezTo>
                  <a:cubicBezTo>
                    <a:pt x="7430" y="16262"/>
                    <a:pt x="7489" y="16261"/>
                    <a:pt x="7548" y="16260"/>
                  </a:cubicBezTo>
                  <a:lnTo>
                    <a:pt x="7655" y="16260"/>
                  </a:lnTo>
                  <a:cubicBezTo>
                    <a:pt x="7718" y="16261"/>
                    <a:pt x="7779" y="16262"/>
                    <a:pt x="7840" y="16262"/>
                  </a:cubicBezTo>
                  <a:cubicBezTo>
                    <a:pt x="9928" y="16262"/>
                    <a:pt x="11246" y="15396"/>
                    <a:pt x="11402" y="15136"/>
                  </a:cubicBezTo>
                  <a:cubicBezTo>
                    <a:pt x="11563" y="14922"/>
                    <a:pt x="11831" y="14386"/>
                    <a:pt x="11884" y="13851"/>
                  </a:cubicBezTo>
                  <a:cubicBezTo>
                    <a:pt x="11923" y="13419"/>
                    <a:pt x="11934" y="13362"/>
                    <a:pt x="11937" y="13362"/>
                  </a:cubicBezTo>
                  <a:cubicBezTo>
                    <a:pt x="11938" y="13362"/>
                    <a:pt x="11938" y="13369"/>
                    <a:pt x="11938" y="13369"/>
                  </a:cubicBezTo>
                  <a:cubicBezTo>
                    <a:pt x="11938" y="13369"/>
                    <a:pt x="11991" y="13262"/>
                    <a:pt x="12526" y="12780"/>
                  </a:cubicBezTo>
                  <a:cubicBezTo>
                    <a:pt x="13062" y="12299"/>
                    <a:pt x="13383" y="10478"/>
                    <a:pt x="13544" y="9247"/>
                  </a:cubicBezTo>
                  <a:cubicBezTo>
                    <a:pt x="13758" y="8016"/>
                    <a:pt x="14561" y="5928"/>
                    <a:pt x="14882" y="5125"/>
                  </a:cubicBezTo>
                  <a:cubicBezTo>
                    <a:pt x="15203" y="4322"/>
                    <a:pt x="15203" y="3680"/>
                    <a:pt x="14935" y="2984"/>
                  </a:cubicBezTo>
                  <a:cubicBezTo>
                    <a:pt x="14668" y="2235"/>
                    <a:pt x="14507" y="1699"/>
                    <a:pt x="14400" y="950"/>
                  </a:cubicBezTo>
                  <a:cubicBezTo>
                    <a:pt x="14321" y="354"/>
                    <a:pt x="14006" y="24"/>
                    <a:pt x="13848" y="24"/>
                  </a:cubicBezTo>
                  <a:cubicBezTo>
                    <a:pt x="13793" y="24"/>
                    <a:pt x="13758" y="64"/>
                    <a:pt x="13758" y="147"/>
                  </a:cubicBezTo>
                  <a:cubicBezTo>
                    <a:pt x="13758" y="415"/>
                    <a:pt x="13597" y="1699"/>
                    <a:pt x="13651" y="2502"/>
                  </a:cubicBezTo>
                  <a:cubicBezTo>
                    <a:pt x="13704" y="3252"/>
                    <a:pt x="13972" y="3091"/>
                    <a:pt x="14079" y="3519"/>
                  </a:cubicBezTo>
                  <a:cubicBezTo>
                    <a:pt x="14175" y="3775"/>
                    <a:pt x="14156" y="3955"/>
                    <a:pt x="14068" y="3955"/>
                  </a:cubicBezTo>
                  <a:cubicBezTo>
                    <a:pt x="14009" y="3955"/>
                    <a:pt x="13919" y="3874"/>
                    <a:pt x="13811" y="3680"/>
                  </a:cubicBezTo>
                  <a:cubicBezTo>
                    <a:pt x="13597" y="3252"/>
                    <a:pt x="13062" y="2877"/>
                    <a:pt x="12419" y="2609"/>
                  </a:cubicBezTo>
                  <a:cubicBezTo>
                    <a:pt x="11777" y="2342"/>
                    <a:pt x="11723" y="2342"/>
                    <a:pt x="10867" y="1539"/>
                  </a:cubicBezTo>
                  <a:cubicBezTo>
                    <a:pt x="10555" y="1245"/>
                    <a:pt x="10231" y="1134"/>
                    <a:pt x="9930" y="1134"/>
                  </a:cubicBezTo>
                  <a:cubicBezTo>
                    <a:pt x="9354" y="1134"/>
                    <a:pt x="8866" y="1543"/>
                    <a:pt x="8726" y="1860"/>
                  </a:cubicBezTo>
                  <a:cubicBezTo>
                    <a:pt x="8512" y="2342"/>
                    <a:pt x="8405" y="2931"/>
                    <a:pt x="8244" y="3626"/>
                  </a:cubicBezTo>
                  <a:cubicBezTo>
                    <a:pt x="8137" y="4322"/>
                    <a:pt x="7976" y="4376"/>
                    <a:pt x="7655" y="4536"/>
                  </a:cubicBezTo>
                  <a:lnTo>
                    <a:pt x="7548" y="4483"/>
                  </a:lnTo>
                  <a:cubicBezTo>
                    <a:pt x="7227" y="4376"/>
                    <a:pt x="7120" y="4322"/>
                    <a:pt x="6959" y="3626"/>
                  </a:cubicBezTo>
                  <a:cubicBezTo>
                    <a:pt x="6799" y="2877"/>
                    <a:pt x="6692" y="2342"/>
                    <a:pt x="6477" y="1860"/>
                  </a:cubicBezTo>
                  <a:cubicBezTo>
                    <a:pt x="6334" y="1537"/>
                    <a:pt x="5830" y="1118"/>
                    <a:pt x="5256" y="1118"/>
                  </a:cubicBezTo>
                  <a:cubicBezTo>
                    <a:pt x="4973" y="1118"/>
                    <a:pt x="4672" y="1220"/>
                    <a:pt x="4390" y="1485"/>
                  </a:cubicBezTo>
                  <a:cubicBezTo>
                    <a:pt x="3480" y="2342"/>
                    <a:pt x="3480" y="2342"/>
                    <a:pt x="2784" y="2609"/>
                  </a:cubicBezTo>
                  <a:cubicBezTo>
                    <a:pt x="2141" y="2877"/>
                    <a:pt x="1660" y="3198"/>
                    <a:pt x="1392" y="3680"/>
                  </a:cubicBezTo>
                  <a:cubicBezTo>
                    <a:pt x="1282" y="3855"/>
                    <a:pt x="1191" y="3932"/>
                    <a:pt x="1132" y="3932"/>
                  </a:cubicBezTo>
                  <a:cubicBezTo>
                    <a:pt x="1047" y="3932"/>
                    <a:pt x="1029" y="3772"/>
                    <a:pt x="1124" y="3519"/>
                  </a:cubicBezTo>
                  <a:cubicBezTo>
                    <a:pt x="1231" y="3091"/>
                    <a:pt x="1553" y="3252"/>
                    <a:pt x="1553" y="2449"/>
                  </a:cubicBezTo>
                  <a:cubicBezTo>
                    <a:pt x="1606" y="1699"/>
                    <a:pt x="1445" y="415"/>
                    <a:pt x="1445" y="93"/>
                  </a:cubicBezTo>
                  <a:cubicBezTo>
                    <a:pt x="1445" y="31"/>
                    <a:pt x="1416" y="0"/>
                    <a:pt x="1369" y="0"/>
                  </a:cubicBezTo>
                  <a:close/>
                </a:path>
              </a:pathLst>
            </a:custGeom>
            <a:solidFill>
              <a:srgbClr val="B9CCE9"/>
            </a:solidFill>
            <a:ln w="9525" cap="flat" cmpd="sng">
              <a:solidFill>
                <a:srgbClr val="B9CCE9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5" name="Google Shape;1025;p22"/>
            <p:cNvSpPr/>
            <p:nvPr/>
          </p:nvSpPr>
          <p:spPr>
            <a:xfrm>
              <a:off x="3621900" y="1131275"/>
              <a:ext cx="124500" cy="52550"/>
            </a:xfrm>
            <a:custGeom>
              <a:avLst/>
              <a:gdLst/>
              <a:ahLst/>
              <a:cxnLst/>
              <a:rect l="l" t="t" r="r" b="b"/>
              <a:pathLst>
                <a:path w="4980" h="2102" extrusionOk="0">
                  <a:moveTo>
                    <a:pt x="226" y="1"/>
                  </a:moveTo>
                  <a:cubicBezTo>
                    <a:pt x="81" y="1"/>
                    <a:pt x="1" y="81"/>
                    <a:pt x="137" y="422"/>
                  </a:cubicBezTo>
                  <a:cubicBezTo>
                    <a:pt x="351" y="903"/>
                    <a:pt x="190" y="1064"/>
                    <a:pt x="779" y="1492"/>
                  </a:cubicBezTo>
                  <a:cubicBezTo>
                    <a:pt x="1243" y="1817"/>
                    <a:pt x="1426" y="2102"/>
                    <a:pt x="2130" y="2102"/>
                  </a:cubicBezTo>
                  <a:cubicBezTo>
                    <a:pt x="2237" y="2102"/>
                    <a:pt x="2357" y="2095"/>
                    <a:pt x="2492" y="2081"/>
                  </a:cubicBezTo>
                  <a:cubicBezTo>
                    <a:pt x="3027" y="2027"/>
                    <a:pt x="3670" y="2081"/>
                    <a:pt x="4152" y="1546"/>
                  </a:cubicBezTo>
                  <a:cubicBezTo>
                    <a:pt x="4580" y="957"/>
                    <a:pt x="4687" y="796"/>
                    <a:pt x="4794" y="529"/>
                  </a:cubicBezTo>
                  <a:cubicBezTo>
                    <a:pt x="4836" y="316"/>
                    <a:pt x="4980" y="37"/>
                    <a:pt x="4744" y="37"/>
                  </a:cubicBezTo>
                  <a:cubicBezTo>
                    <a:pt x="4682" y="37"/>
                    <a:pt x="4595" y="56"/>
                    <a:pt x="4473" y="100"/>
                  </a:cubicBezTo>
                  <a:cubicBezTo>
                    <a:pt x="3937" y="314"/>
                    <a:pt x="3884" y="207"/>
                    <a:pt x="3188" y="314"/>
                  </a:cubicBezTo>
                  <a:cubicBezTo>
                    <a:pt x="2834" y="403"/>
                    <a:pt x="2562" y="443"/>
                    <a:pt x="2344" y="443"/>
                  </a:cubicBezTo>
                  <a:cubicBezTo>
                    <a:pt x="2165" y="443"/>
                    <a:pt x="2024" y="416"/>
                    <a:pt x="1903" y="368"/>
                  </a:cubicBezTo>
                  <a:cubicBezTo>
                    <a:pt x="1582" y="261"/>
                    <a:pt x="779" y="154"/>
                    <a:pt x="511" y="47"/>
                  </a:cubicBezTo>
                  <a:cubicBezTo>
                    <a:pt x="414" y="27"/>
                    <a:pt x="309" y="1"/>
                    <a:pt x="226" y="1"/>
                  </a:cubicBezTo>
                  <a:close/>
                </a:path>
              </a:pathLst>
            </a:custGeom>
            <a:solidFill>
              <a:srgbClr val="F0D1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6" name="Google Shape;1026;p22"/>
            <p:cNvSpPr/>
            <p:nvPr/>
          </p:nvSpPr>
          <p:spPr>
            <a:xfrm>
              <a:off x="3767175" y="1132425"/>
              <a:ext cx="24100" cy="40175"/>
            </a:xfrm>
            <a:custGeom>
              <a:avLst/>
              <a:gdLst/>
              <a:ahLst/>
              <a:cxnLst/>
              <a:rect l="l" t="t" r="r" b="b"/>
              <a:pathLst>
                <a:path w="964" h="1607" extrusionOk="0">
                  <a:moveTo>
                    <a:pt x="696" y="1"/>
                  </a:moveTo>
                  <a:lnTo>
                    <a:pt x="0" y="54"/>
                  </a:lnTo>
                  <a:cubicBezTo>
                    <a:pt x="321" y="376"/>
                    <a:pt x="375" y="1286"/>
                    <a:pt x="0" y="1607"/>
                  </a:cubicBezTo>
                  <a:cubicBezTo>
                    <a:pt x="482" y="1286"/>
                    <a:pt x="964" y="643"/>
                    <a:pt x="696" y="1"/>
                  </a:cubicBezTo>
                  <a:close/>
                </a:path>
              </a:pathLst>
            </a:custGeom>
            <a:solidFill>
              <a:srgbClr val="F0D1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7" name="Google Shape;1027;p22"/>
            <p:cNvSpPr/>
            <p:nvPr/>
          </p:nvSpPr>
          <p:spPr>
            <a:xfrm>
              <a:off x="3763400" y="1129100"/>
              <a:ext cx="32425" cy="46900"/>
            </a:xfrm>
            <a:custGeom>
              <a:avLst/>
              <a:gdLst/>
              <a:ahLst/>
              <a:cxnLst/>
              <a:rect l="l" t="t" r="r" b="b"/>
              <a:pathLst>
                <a:path w="1297" h="1876" extrusionOk="0">
                  <a:moveTo>
                    <a:pt x="830" y="1"/>
                  </a:moveTo>
                  <a:cubicBezTo>
                    <a:pt x="729" y="1"/>
                    <a:pt x="617" y="83"/>
                    <a:pt x="686" y="187"/>
                  </a:cubicBezTo>
                  <a:cubicBezTo>
                    <a:pt x="815" y="542"/>
                    <a:pt x="731" y="876"/>
                    <a:pt x="550" y="1157"/>
                  </a:cubicBezTo>
                  <a:lnTo>
                    <a:pt x="550" y="1157"/>
                  </a:lnTo>
                  <a:cubicBezTo>
                    <a:pt x="577" y="790"/>
                    <a:pt x="455" y="406"/>
                    <a:pt x="205" y="187"/>
                  </a:cubicBezTo>
                  <a:cubicBezTo>
                    <a:pt x="189" y="172"/>
                    <a:pt x="173" y="165"/>
                    <a:pt x="160" y="165"/>
                  </a:cubicBezTo>
                  <a:cubicBezTo>
                    <a:pt x="129" y="165"/>
                    <a:pt x="113" y="203"/>
                    <a:pt x="151" y="241"/>
                  </a:cubicBezTo>
                  <a:cubicBezTo>
                    <a:pt x="365" y="616"/>
                    <a:pt x="365" y="1311"/>
                    <a:pt x="44" y="1633"/>
                  </a:cubicBezTo>
                  <a:cubicBezTo>
                    <a:pt x="1" y="1719"/>
                    <a:pt x="62" y="1876"/>
                    <a:pt x="144" y="1876"/>
                  </a:cubicBezTo>
                  <a:cubicBezTo>
                    <a:pt x="164" y="1876"/>
                    <a:pt x="184" y="1867"/>
                    <a:pt x="205" y="1847"/>
                  </a:cubicBezTo>
                  <a:cubicBezTo>
                    <a:pt x="215" y="1839"/>
                    <a:pt x="226" y="1831"/>
                    <a:pt x="237" y="1823"/>
                  </a:cubicBezTo>
                  <a:lnTo>
                    <a:pt x="237" y="1823"/>
                  </a:lnTo>
                  <a:cubicBezTo>
                    <a:pt x="244" y="1832"/>
                    <a:pt x="251" y="1840"/>
                    <a:pt x="258" y="1847"/>
                  </a:cubicBezTo>
                  <a:cubicBezTo>
                    <a:pt x="294" y="1811"/>
                    <a:pt x="326" y="1772"/>
                    <a:pt x="355" y="1731"/>
                  </a:cubicBezTo>
                  <a:lnTo>
                    <a:pt x="355" y="1731"/>
                  </a:lnTo>
                  <a:cubicBezTo>
                    <a:pt x="879" y="1307"/>
                    <a:pt x="1296" y="716"/>
                    <a:pt x="954" y="80"/>
                  </a:cubicBezTo>
                  <a:cubicBezTo>
                    <a:pt x="935" y="24"/>
                    <a:pt x="884" y="1"/>
                    <a:pt x="830" y="1"/>
                  </a:cubicBezTo>
                  <a:close/>
                </a:path>
              </a:pathLst>
            </a:custGeom>
            <a:solidFill>
              <a:srgbClr val="F0D1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8" name="Google Shape;1028;p22"/>
            <p:cNvSpPr/>
            <p:nvPr/>
          </p:nvSpPr>
          <p:spPr>
            <a:xfrm>
              <a:off x="3574450" y="1132425"/>
              <a:ext cx="24125" cy="40175"/>
            </a:xfrm>
            <a:custGeom>
              <a:avLst/>
              <a:gdLst/>
              <a:ahLst/>
              <a:cxnLst/>
              <a:rect l="l" t="t" r="r" b="b"/>
              <a:pathLst>
                <a:path w="965" h="1607" extrusionOk="0">
                  <a:moveTo>
                    <a:pt x="322" y="1"/>
                  </a:moveTo>
                  <a:lnTo>
                    <a:pt x="322" y="1"/>
                  </a:lnTo>
                  <a:cubicBezTo>
                    <a:pt x="1" y="590"/>
                    <a:pt x="482" y="1232"/>
                    <a:pt x="964" y="1607"/>
                  </a:cubicBezTo>
                  <a:cubicBezTo>
                    <a:pt x="589" y="1286"/>
                    <a:pt x="643" y="376"/>
                    <a:pt x="964" y="54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F0D1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9" name="Google Shape;1029;p22"/>
            <p:cNvSpPr/>
            <p:nvPr/>
          </p:nvSpPr>
          <p:spPr>
            <a:xfrm>
              <a:off x="3571025" y="1127825"/>
              <a:ext cx="32375" cy="48175"/>
            </a:xfrm>
            <a:custGeom>
              <a:avLst/>
              <a:gdLst/>
              <a:ahLst/>
              <a:cxnLst/>
              <a:rect l="l" t="t" r="r" b="b"/>
              <a:pathLst>
                <a:path w="1295" h="1927" extrusionOk="0">
                  <a:moveTo>
                    <a:pt x="415" y="0"/>
                  </a:moveTo>
                  <a:cubicBezTo>
                    <a:pt x="364" y="0"/>
                    <a:pt x="316" y="24"/>
                    <a:pt x="298" y="78"/>
                  </a:cubicBezTo>
                  <a:cubicBezTo>
                    <a:pt x="0" y="772"/>
                    <a:pt x="393" y="1375"/>
                    <a:pt x="920" y="1801"/>
                  </a:cubicBezTo>
                  <a:lnTo>
                    <a:pt x="920" y="1801"/>
                  </a:lnTo>
                  <a:cubicBezTo>
                    <a:pt x="943" y="1835"/>
                    <a:pt x="968" y="1868"/>
                    <a:pt x="994" y="1898"/>
                  </a:cubicBezTo>
                  <a:cubicBezTo>
                    <a:pt x="999" y="1888"/>
                    <a:pt x="1004" y="1878"/>
                    <a:pt x="1009" y="1869"/>
                  </a:cubicBezTo>
                  <a:lnTo>
                    <a:pt x="1009" y="1869"/>
                  </a:lnTo>
                  <a:cubicBezTo>
                    <a:pt x="1022" y="1879"/>
                    <a:pt x="1035" y="1888"/>
                    <a:pt x="1048" y="1898"/>
                  </a:cubicBezTo>
                  <a:cubicBezTo>
                    <a:pt x="1068" y="1918"/>
                    <a:pt x="1090" y="1927"/>
                    <a:pt x="1112" y="1927"/>
                  </a:cubicBezTo>
                  <a:cubicBezTo>
                    <a:pt x="1206" y="1927"/>
                    <a:pt x="1295" y="1770"/>
                    <a:pt x="1208" y="1684"/>
                  </a:cubicBezTo>
                  <a:cubicBezTo>
                    <a:pt x="887" y="1362"/>
                    <a:pt x="887" y="667"/>
                    <a:pt x="1155" y="238"/>
                  </a:cubicBezTo>
                  <a:cubicBezTo>
                    <a:pt x="1155" y="238"/>
                    <a:pt x="1131" y="215"/>
                    <a:pt x="1115" y="215"/>
                  </a:cubicBezTo>
                  <a:cubicBezTo>
                    <a:pt x="1107" y="215"/>
                    <a:pt x="1101" y="220"/>
                    <a:pt x="1101" y="238"/>
                  </a:cubicBezTo>
                  <a:cubicBezTo>
                    <a:pt x="814" y="430"/>
                    <a:pt x="698" y="830"/>
                    <a:pt x="730" y="1213"/>
                  </a:cubicBezTo>
                  <a:lnTo>
                    <a:pt x="730" y="1213"/>
                  </a:lnTo>
                  <a:cubicBezTo>
                    <a:pt x="530" y="915"/>
                    <a:pt x="430" y="577"/>
                    <a:pt x="566" y="238"/>
                  </a:cubicBezTo>
                  <a:cubicBezTo>
                    <a:pt x="637" y="96"/>
                    <a:pt x="518" y="0"/>
                    <a:pt x="415" y="0"/>
                  </a:cubicBezTo>
                  <a:close/>
                </a:path>
              </a:pathLst>
            </a:custGeom>
            <a:solidFill>
              <a:srgbClr val="F0D1C5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0" name="Google Shape;1030;p22"/>
            <p:cNvSpPr/>
            <p:nvPr/>
          </p:nvSpPr>
          <p:spPr>
            <a:xfrm>
              <a:off x="3590500" y="2156225"/>
              <a:ext cx="188725" cy="66925"/>
            </a:xfrm>
            <a:custGeom>
              <a:avLst/>
              <a:gdLst/>
              <a:ahLst/>
              <a:cxnLst/>
              <a:rect l="l" t="t" r="r" b="b"/>
              <a:pathLst>
                <a:path w="7549" h="2677" extrusionOk="0">
                  <a:moveTo>
                    <a:pt x="269" y="0"/>
                  </a:moveTo>
                  <a:cubicBezTo>
                    <a:pt x="108" y="0"/>
                    <a:pt x="1" y="107"/>
                    <a:pt x="1" y="964"/>
                  </a:cubicBezTo>
                  <a:cubicBezTo>
                    <a:pt x="1" y="1767"/>
                    <a:pt x="108" y="1820"/>
                    <a:pt x="269" y="1927"/>
                  </a:cubicBezTo>
                  <a:cubicBezTo>
                    <a:pt x="269" y="1927"/>
                    <a:pt x="857" y="2677"/>
                    <a:pt x="3909" y="2677"/>
                  </a:cubicBezTo>
                  <a:cubicBezTo>
                    <a:pt x="5996" y="2623"/>
                    <a:pt x="6746" y="2248"/>
                    <a:pt x="7067" y="2088"/>
                  </a:cubicBezTo>
                  <a:cubicBezTo>
                    <a:pt x="7549" y="1820"/>
                    <a:pt x="7442" y="1499"/>
                    <a:pt x="7442" y="964"/>
                  </a:cubicBezTo>
                  <a:cubicBezTo>
                    <a:pt x="7442" y="321"/>
                    <a:pt x="7335" y="0"/>
                    <a:pt x="7174" y="0"/>
                  </a:cubicBezTo>
                  <a:cubicBezTo>
                    <a:pt x="7174" y="0"/>
                    <a:pt x="6746" y="321"/>
                    <a:pt x="3641" y="321"/>
                  </a:cubicBezTo>
                  <a:cubicBezTo>
                    <a:pt x="536" y="268"/>
                    <a:pt x="269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1" name="Google Shape;1031;p22"/>
            <p:cNvSpPr/>
            <p:nvPr/>
          </p:nvSpPr>
          <p:spPr>
            <a:xfrm>
              <a:off x="3590500" y="2093325"/>
              <a:ext cx="184725" cy="57700"/>
            </a:xfrm>
            <a:custGeom>
              <a:avLst/>
              <a:gdLst/>
              <a:ahLst/>
              <a:cxnLst/>
              <a:rect l="l" t="t" r="r" b="b"/>
              <a:pathLst>
                <a:path w="7389" h="2308" extrusionOk="0">
                  <a:moveTo>
                    <a:pt x="269" y="0"/>
                  </a:moveTo>
                  <a:cubicBezTo>
                    <a:pt x="108" y="0"/>
                    <a:pt x="54" y="161"/>
                    <a:pt x="1" y="964"/>
                  </a:cubicBezTo>
                  <a:cubicBezTo>
                    <a:pt x="1" y="1820"/>
                    <a:pt x="108" y="1874"/>
                    <a:pt x="269" y="1981"/>
                  </a:cubicBezTo>
                  <a:cubicBezTo>
                    <a:pt x="269" y="1981"/>
                    <a:pt x="595" y="2307"/>
                    <a:pt x="3076" y="2307"/>
                  </a:cubicBezTo>
                  <a:cubicBezTo>
                    <a:pt x="3253" y="2307"/>
                    <a:pt x="3441" y="2306"/>
                    <a:pt x="3641" y="2302"/>
                  </a:cubicBezTo>
                  <a:cubicBezTo>
                    <a:pt x="6639" y="2302"/>
                    <a:pt x="7121" y="1981"/>
                    <a:pt x="7121" y="1981"/>
                  </a:cubicBezTo>
                  <a:cubicBezTo>
                    <a:pt x="7281" y="1874"/>
                    <a:pt x="7388" y="1553"/>
                    <a:pt x="7388" y="1017"/>
                  </a:cubicBezTo>
                  <a:cubicBezTo>
                    <a:pt x="7388" y="321"/>
                    <a:pt x="7281" y="0"/>
                    <a:pt x="7121" y="0"/>
                  </a:cubicBezTo>
                  <a:cubicBezTo>
                    <a:pt x="7121" y="0"/>
                    <a:pt x="6756" y="274"/>
                    <a:pt x="4300" y="274"/>
                  </a:cubicBezTo>
                  <a:cubicBezTo>
                    <a:pt x="4095" y="274"/>
                    <a:pt x="3876" y="272"/>
                    <a:pt x="3641" y="268"/>
                  </a:cubicBezTo>
                  <a:cubicBezTo>
                    <a:pt x="536" y="268"/>
                    <a:pt x="269" y="0"/>
                    <a:pt x="269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2" name="Google Shape;1032;p22"/>
            <p:cNvSpPr/>
            <p:nvPr/>
          </p:nvSpPr>
          <p:spPr>
            <a:xfrm>
              <a:off x="3590500" y="2030425"/>
              <a:ext cx="186050" cy="56225"/>
            </a:xfrm>
            <a:custGeom>
              <a:avLst/>
              <a:gdLst/>
              <a:ahLst/>
              <a:cxnLst/>
              <a:rect l="l" t="t" r="r" b="b"/>
              <a:pathLst>
                <a:path w="7442" h="2249" extrusionOk="0">
                  <a:moveTo>
                    <a:pt x="322" y="0"/>
                  </a:moveTo>
                  <a:cubicBezTo>
                    <a:pt x="161" y="0"/>
                    <a:pt x="54" y="161"/>
                    <a:pt x="54" y="964"/>
                  </a:cubicBezTo>
                  <a:cubicBezTo>
                    <a:pt x="1" y="1820"/>
                    <a:pt x="108" y="1820"/>
                    <a:pt x="322" y="1927"/>
                  </a:cubicBezTo>
                  <a:cubicBezTo>
                    <a:pt x="322" y="1927"/>
                    <a:pt x="697" y="2249"/>
                    <a:pt x="3748" y="2249"/>
                  </a:cubicBezTo>
                  <a:cubicBezTo>
                    <a:pt x="6746" y="2249"/>
                    <a:pt x="7174" y="1927"/>
                    <a:pt x="7174" y="1927"/>
                  </a:cubicBezTo>
                  <a:cubicBezTo>
                    <a:pt x="7335" y="1874"/>
                    <a:pt x="7442" y="1499"/>
                    <a:pt x="7442" y="1017"/>
                  </a:cubicBezTo>
                  <a:cubicBezTo>
                    <a:pt x="7442" y="321"/>
                    <a:pt x="7335" y="0"/>
                    <a:pt x="7174" y="0"/>
                  </a:cubicBezTo>
                  <a:cubicBezTo>
                    <a:pt x="7174" y="0"/>
                    <a:pt x="6746" y="161"/>
                    <a:pt x="3695" y="161"/>
                  </a:cubicBezTo>
                  <a:cubicBezTo>
                    <a:pt x="590" y="161"/>
                    <a:pt x="322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3" name="Google Shape;1033;p22"/>
            <p:cNvSpPr/>
            <p:nvPr/>
          </p:nvSpPr>
          <p:spPr>
            <a:xfrm>
              <a:off x="3587825" y="1963500"/>
              <a:ext cx="194075" cy="54900"/>
            </a:xfrm>
            <a:custGeom>
              <a:avLst/>
              <a:gdLst/>
              <a:ahLst/>
              <a:cxnLst/>
              <a:rect l="l" t="t" r="r" b="b"/>
              <a:pathLst>
                <a:path w="7763" h="2196" extrusionOk="0">
                  <a:moveTo>
                    <a:pt x="322" y="1"/>
                  </a:moveTo>
                  <a:cubicBezTo>
                    <a:pt x="161" y="1"/>
                    <a:pt x="54" y="161"/>
                    <a:pt x="54" y="964"/>
                  </a:cubicBezTo>
                  <a:cubicBezTo>
                    <a:pt x="1" y="1821"/>
                    <a:pt x="161" y="1821"/>
                    <a:pt x="322" y="1928"/>
                  </a:cubicBezTo>
                  <a:cubicBezTo>
                    <a:pt x="322" y="1928"/>
                    <a:pt x="697" y="2195"/>
                    <a:pt x="3909" y="2195"/>
                  </a:cubicBezTo>
                  <a:cubicBezTo>
                    <a:pt x="7067" y="2195"/>
                    <a:pt x="7495" y="1928"/>
                    <a:pt x="7495" y="1928"/>
                  </a:cubicBezTo>
                  <a:cubicBezTo>
                    <a:pt x="7656" y="1874"/>
                    <a:pt x="7763" y="1500"/>
                    <a:pt x="7763" y="1018"/>
                  </a:cubicBezTo>
                  <a:cubicBezTo>
                    <a:pt x="7763" y="322"/>
                    <a:pt x="7656" y="1"/>
                    <a:pt x="7495" y="1"/>
                  </a:cubicBezTo>
                  <a:cubicBezTo>
                    <a:pt x="7495" y="1"/>
                    <a:pt x="7067" y="161"/>
                    <a:pt x="3855" y="161"/>
                  </a:cubicBezTo>
                  <a:cubicBezTo>
                    <a:pt x="643" y="161"/>
                    <a:pt x="322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4" name="Google Shape;1034;p22"/>
            <p:cNvSpPr/>
            <p:nvPr/>
          </p:nvSpPr>
          <p:spPr>
            <a:xfrm>
              <a:off x="3585150" y="1897925"/>
              <a:ext cx="196750" cy="54900"/>
            </a:xfrm>
            <a:custGeom>
              <a:avLst/>
              <a:gdLst/>
              <a:ahLst/>
              <a:cxnLst/>
              <a:rect l="l" t="t" r="r" b="b"/>
              <a:pathLst>
                <a:path w="7870" h="2196" extrusionOk="0">
                  <a:moveTo>
                    <a:pt x="322" y="1"/>
                  </a:moveTo>
                  <a:cubicBezTo>
                    <a:pt x="161" y="1"/>
                    <a:pt x="54" y="161"/>
                    <a:pt x="54" y="964"/>
                  </a:cubicBezTo>
                  <a:cubicBezTo>
                    <a:pt x="1" y="1821"/>
                    <a:pt x="161" y="1821"/>
                    <a:pt x="322" y="1928"/>
                  </a:cubicBezTo>
                  <a:cubicBezTo>
                    <a:pt x="322" y="1928"/>
                    <a:pt x="697" y="2195"/>
                    <a:pt x="3962" y="2195"/>
                  </a:cubicBezTo>
                  <a:cubicBezTo>
                    <a:pt x="7174" y="2195"/>
                    <a:pt x="7602" y="1928"/>
                    <a:pt x="7602" y="1928"/>
                  </a:cubicBezTo>
                  <a:cubicBezTo>
                    <a:pt x="7763" y="1874"/>
                    <a:pt x="7870" y="1553"/>
                    <a:pt x="7870" y="1018"/>
                  </a:cubicBezTo>
                  <a:cubicBezTo>
                    <a:pt x="7870" y="322"/>
                    <a:pt x="7763" y="1"/>
                    <a:pt x="7602" y="1"/>
                  </a:cubicBezTo>
                  <a:cubicBezTo>
                    <a:pt x="7602" y="1"/>
                    <a:pt x="7174" y="161"/>
                    <a:pt x="3909" y="161"/>
                  </a:cubicBezTo>
                  <a:cubicBezTo>
                    <a:pt x="643" y="161"/>
                    <a:pt x="322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5" name="Google Shape;1035;p22"/>
            <p:cNvSpPr/>
            <p:nvPr/>
          </p:nvSpPr>
          <p:spPr>
            <a:xfrm>
              <a:off x="3586500" y="1832350"/>
              <a:ext cx="198075" cy="53725"/>
            </a:xfrm>
            <a:custGeom>
              <a:avLst/>
              <a:gdLst/>
              <a:ahLst/>
              <a:cxnLst/>
              <a:rect l="l" t="t" r="r" b="b"/>
              <a:pathLst>
                <a:path w="7923" h="2149" extrusionOk="0">
                  <a:moveTo>
                    <a:pt x="268" y="1"/>
                  </a:moveTo>
                  <a:cubicBezTo>
                    <a:pt x="107" y="1"/>
                    <a:pt x="0" y="108"/>
                    <a:pt x="0" y="964"/>
                  </a:cubicBezTo>
                  <a:cubicBezTo>
                    <a:pt x="0" y="1767"/>
                    <a:pt x="107" y="1821"/>
                    <a:pt x="268" y="1928"/>
                  </a:cubicBezTo>
                  <a:cubicBezTo>
                    <a:pt x="268" y="1928"/>
                    <a:pt x="622" y="2149"/>
                    <a:pt x="3140" y="2149"/>
                  </a:cubicBezTo>
                  <a:cubicBezTo>
                    <a:pt x="3391" y="2149"/>
                    <a:pt x="3665" y="2147"/>
                    <a:pt x="3962" y="2142"/>
                  </a:cubicBezTo>
                  <a:cubicBezTo>
                    <a:pt x="7227" y="2142"/>
                    <a:pt x="7655" y="1928"/>
                    <a:pt x="7655" y="1928"/>
                  </a:cubicBezTo>
                  <a:cubicBezTo>
                    <a:pt x="7816" y="1821"/>
                    <a:pt x="7923" y="1499"/>
                    <a:pt x="7923" y="964"/>
                  </a:cubicBezTo>
                  <a:cubicBezTo>
                    <a:pt x="7923" y="322"/>
                    <a:pt x="7816" y="1"/>
                    <a:pt x="7655" y="1"/>
                  </a:cubicBezTo>
                  <a:cubicBezTo>
                    <a:pt x="7655" y="1"/>
                    <a:pt x="7227" y="161"/>
                    <a:pt x="3908" y="161"/>
                  </a:cubicBezTo>
                  <a:cubicBezTo>
                    <a:pt x="589" y="108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6" name="Google Shape;1036;p22"/>
            <p:cNvSpPr/>
            <p:nvPr/>
          </p:nvSpPr>
          <p:spPr>
            <a:xfrm>
              <a:off x="3583825" y="1765450"/>
              <a:ext cx="204775" cy="54875"/>
            </a:xfrm>
            <a:custGeom>
              <a:avLst/>
              <a:gdLst/>
              <a:ahLst/>
              <a:cxnLst/>
              <a:rect l="l" t="t" r="r" b="b"/>
              <a:pathLst>
                <a:path w="8191" h="2195" extrusionOk="0">
                  <a:moveTo>
                    <a:pt x="321" y="0"/>
                  </a:moveTo>
                  <a:cubicBezTo>
                    <a:pt x="161" y="0"/>
                    <a:pt x="54" y="161"/>
                    <a:pt x="0" y="964"/>
                  </a:cubicBezTo>
                  <a:cubicBezTo>
                    <a:pt x="0" y="1820"/>
                    <a:pt x="107" y="1874"/>
                    <a:pt x="321" y="1981"/>
                  </a:cubicBezTo>
                  <a:cubicBezTo>
                    <a:pt x="321" y="1981"/>
                    <a:pt x="750" y="2195"/>
                    <a:pt x="4069" y="2195"/>
                  </a:cubicBezTo>
                  <a:cubicBezTo>
                    <a:pt x="7441" y="2195"/>
                    <a:pt x="7869" y="1981"/>
                    <a:pt x="7869" y="1981"/>
                  </a:cubicBezTo>
                  <a:cubicBezTo>
                    <a:pt x="8083" y="1874"/>
                    <a:pt x="8191" y="1552"/>
                    <a:pt x="8191" y="1017"/>
                  </a:cubicBezTo>
                  <a:cubicBezTo>
                    <a:pt x="8191" y="321"/>
                    <a:pt x="8030" y="0"/>
                    <a:pt x="7869" y="0"/>
                  </a:cubicBezTo>
                  <a:cubicBezTo>
                    <a:pt x="7869" y="0"/>
                    <a:pt x="7441" y="161"/>
                    <a:pt x="4015" y="161"/>
                  </a:cubicBezTo>
                  <a:cubicBezTo>
                    <a:pt x="643" y="161"/>
                    <a:pt x="321" y="0"/>
                    <a:pt x="321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7" name="Google Shape;1037;p22"/>
            <p:cNvSpPr/>
            <p:nvPr/>
          </p:nvSpPr>
          <p:spPr>
            <a:xfrm>
              <a:off x="3582475" y="1699875"/>
              <a:ext cx="208800" cy="54875"/>
            </a:xfrm>
            <a:custGeom>
              <a:avLst/>
              <a:gdLst/>
              <a:ahLst/>
              <a:cxnLst/>
              <a:rect l="l" t="t" r="r" b="b"/>
              <a:pathLst>
                <a:path w="8352" h="2195" extrusionOk="0">
                  <a:moveTo>
                    <a:pt x="322" y="0"/>
                  </a:moveTo>
                  <a:cubicBezTo>
                    <a:pt x="108" y="0"/>
                    <a:pt x="1" y="107"/>
                    <a:pt x="1" y="964"/>
                  </a:cubicBezTo>
                  <a:cubicBezTo>
                    <a:pt x="1" y="1820"/>
                    <a:pt x="108" y="1820"/>
                    <a:pt x="322" y="1927"/>
                  </a:cubicBezTo>
                  <a:cubicBezTo>
                    <a:pt x="322" y="1927"/>
                    <a:pt x="750" y="2195"/>
                    <a:pt x="4176" y="2195"/>
                  </a:cubicBezTo>
                  <a:cubicBezTo>
                    <a:pt x="7549" y="2141"/>
                    <a:pt x="8030" y="1927"/>
                    <a:pt x="8030" y="1927"/>
                  </a:cubicBezTo>
                  <a:cubicBezTo>
                    <a:pt x="8245" y="1820"/>
                    <a:pt x="8352" y="1499"/>
                    <a:pt x="8352" y="1017"/>
                  </a:cubicBezTo>
                  <a:cubicBezTo>
                    <a:pt x="8352" y="321"/>
                    <a:pt x="8191" y="0"/>
                    <a:pt x="8030" y="0"/>
                  </a:cubicBezTo>
                  <a:cubicBezTo>
                    <a:pt x="8030" y="0"/>
                    <a:pt x="7549" y="161"/>
                    <a:pt x="4123" y="161"/>
                  </a:cubicBezTo>
                  <a:cubicBezTo>
                    <a:pt x="643" y="107"/>
                    <a:pt x="322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8" name="Google Shape;1038;p22"/>
            <p:cNvSpPr/>
            <p:nvPr/>
          </p:nvSpPr>
          <p:spPr>
            <a:xfrm>
              <a:off x="3582475" y="1632950"/>
              <a:ext cx="208800" cy="54900"/>
            </a:xfrm>
            <a:custGeom>
              <a:avLst/>
              <a:gdLst/>
              <a:ahLst/>
              <a:cxnLst/>
              <a:rect l="l" t="t" r="r" b="b"/>
              <a:pathLst>
                <a:path w="8352" h="2196" extrusionOk="0">
                  <a:moveTo>
                    <a:pt x="322" y="0"/>
                  </a:moveTo>
                  <a:cubicBezTo>
                    <a:pt x="108" y="0"/>
                    <a:pt x="1" y="161"/>
                    <a:pt x="1" y="1018"/>
                  </a:cubicBezTo>
                  <a:cubicBezTo>
                    <a:pt x="1" y="1821"/>
                    <a:pt x="108" y="1874"/>
                    <a:pt x="322" y="1981"/>
                  </a:cubicBezTo>
                  <a:cubicBezTo>
                    <a:pt x="322" y="1981"/>
                    <a:pt x="750" y="2195"/>
                    <a:pt x="4176" y="2195"/>
                  </a:cubicBezTo>
                  <a:cubicBezTo>
                    <a:pt x="7549" y="2195"/>
                    <a:pt x="8030" y="1981"/>
                    <a:pt x="8030" y="1981"/>
                  </a:cubicBezTo>
                  <a:cubicBezTo>
                    <a:pt x="8245" y="1874"/>
                    <a:pt x="8352" y="1553"/>
                    <a:pt x="8352" y="1018"/>
                  </a:cubicBezTo>
                  <a:cubicBezTo>
                    <a:pt x="8352" y="322"/>
                    <a:pt x="8191" y="0"/>
                    <a:pt x="8030" y="0"/>
                  </a:cubicBezTo>
                  <a:cubicBezTo>
                    <a:pt x="8030" y="0"/>
                    <a:pt x="7650" y="170"/>
                    <a:pt x="5159" y="170"/>
                  </a:cubicBezTo>
                  <a:cubicBezTo>
                    <a:pt x="4848" y="170"/>
                    <a:pt x="4503" y="167"/>
                    <a:pt x="4123" y="161"/>
                  </a:cubicBezTo>
                  <a:cubicBezTo>
                    <a:pt x="643" y="161"/>
                    <a:pt x="322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9" name="Google Shape;1039;p22"/>
            <p:cNvSpPr/>
            <p:nvPr/>
          </p:nvSpPr>
          <p:spPr>
            <a:xfrm>
              <a:off x="3585150" y="1567375"/>
              <a:ext cx="203450" cy="54900"/>
            </a:xfrm>
            <a:custGeom>
              <a:avLst/>
              <a:gdLst/>
              <a:ahLst/>
              <a:cxnLst/>
              <a:rect l="l" t="t" r="r" b="b"/>
              <a:pathLst>
                <a:path w="8138" h="2196" extrusionOk="0">
                  <a:moveTo>
                    <a:pt x="322" y="0"/>
                  </a:moveTo>
                  <a:cubicBezTo>
                    <a:pt x="161" y="0"/>
                    <a:pt x="54" y="161"/>
                    <a:pt x="54" y="964"/>
                  </a:cubicBezTo>
                  <a:cubicBezTo>
                    <a:pt x="1" y="1820"/>
                    <a:pt x="161" y="1820"/>
                    <a:pt x="322" y="1928"/>
                  </a:cubicBezTo>
                  <a:cubicBezTo>
                    <a:pt x="322" y="1928"/>
                    <a:pt x="750" y="2195"/>
                    <a:pt x="4069" y="2195"/>
                  </a:cubicBezTo>
                  <a:cubicBezTo>
                    <a:pt x="7442" y="2142"/>
                    <a:pt x="7870" y="1928"/>
                    <a:pt x="7870" y="1928"/>
                  </a:cubicBezTo>
                  <a:cubicBezTo>
                    <a:pt x="8030" y="1820"/>
                    <a:pt x="8138" y="1499"/>
                    <a:pt x="8138" y="1018"/>
                  </a:cubicBezTo>
                  <a:cubicBezTo>
                    <a:pt x="8138" y="322"/>
                    <a:pt x="8030" y="0"/>
                    <a:pt x="7870" y="0"/>
                  </a:cubicBezTo>
                  <a:cubicBezTo>
                    <a:pt x="7870" y="0"/>
                    <a:pt x="7442" y="161"/>
                    <a:pt x="4016" y="161"/>
                  </a:cubicBezTo>
                  <a:cubicBezTo>
                    <a:pt x="643" y="161"/>
                    <a:pt x="322" y="0"/>
                    <a:pt x="322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0" name="Google Shape;1040;p22"/>
            <p:cNvSpPr/>
            <p:nvPr/>
          </p:nvSpPr>
          <p:spPr>
            <a:xfrm>
              <a:off x="3587825" y="1501675"/>
              <a:ext cx="199425" cy="53850"/>
            </a:xfrm>
            <a:custGeom>
              <a:avLst/>
              <a:gdLst/>
              <a:ahLst/>
              <a:cxnLst/>
              <a:rect l="l" t="t" r="r" b="b"/>
              <a:pathLst>
                <a:path w="7977" h="2154" extrusionOk="0">
                  <a:moveTo>
                    <a:pt x="7739" y="0"/>
                  </a:moveTo>
                  <a:cubicBezTo>
                    <a:pt x="7729" y="0"/>
                    <a:pt x="7719" y="2"/>
                    <a:pt x="7709" y="5"/>
                  </a:cubicBezTo>
                  <a:cubicBezTo>
                    <a:pt x="7709" y="5"/>
                    <a:pt x="7395" y="123"/>
                    <a:pt x="5181" y="123"/>
                  </a:cubicBezTo>
                  <a:cubicBezTo>
                    <a:pt x="4812" y="123"/>
                    <a:pt x="4390" y="120"/>
                    <a:pt x="3909" y="112"/>
                  </a:cubicBezTo>
                  <a:cubicBezTo>
                    <a:pt x="590" y="112"/>
                    <a:pt x="268" y="5"/>
                    <a:pt x="268" y="5"/>
                  </a:cubicBezTo>
                  <a:cubicBezTo>
                    <a:pt x="108" y="5"/>
                    <a:pt x="1" y="112"/>
                    <a:pt x="1" y="969"/>
                  </a:cubicBezTo>
                  <a:cubicBezTo>
                    <a:pt x="1" y="1772"/>
                    <a:pt x="108" y="1825"/>
                    <a:pt x="268" y="1933"/>
                  </a:cubicBezTo>
                  <a:cubicBezTo>
                    <a:pt x="268" y="1933"/>
                    <a:pt x="622" y="2154"/>
                    <a:pt x="3140" y="2154"/>
                  </a:cubicBezTo>
                  <a:cubicBezTo>
                    <a:pt x="3392" y="2154"/>
                    <a:pt x="3665" y="2152"/>
                    <a:pt x="3962" y="2147"/>
                  </a:cubicBezTo>
                  <a:cubicBezTo>
                    <a:pt x="7281" y="2147"/>
                    <a:pt x="7709" y="1933"/>
                    <a:pt x="7709" y="1933"/>
                  </a:cubicBezTo>
                  <a:cubicBezTo>
                    <a:pt x="7870" y="1825"/>
                    <a:pt x="7977" y="1504"/>
                    <a:pt x="7977" y="969"/>
                  </a:cubicBezTo>
                  <a:cubicBezTo>
                    <a:pt x="7977" y="367"/>
                    <a:pt x="7883" y="0"/>
                    <a:pt x="7739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1" name="Google Shape;1041;p22"/>
            <p:cNvSpPr/>
            <p:nvPr/>
          </p:nvSpPr>
          <p:spPr>
            <a:xfrm>
              <a:off x="3591850" y="1434875"/>
              <a:ext cx="190050" cy="54900"/>
            </a:xfrm>
            <a:custGeom>
              <a:avLst/>
              <a:gdLst/>
              <a:ahLst/>
              <a:cxnLst/>
              <a:rect l="l" t="t" r="r" b="b"/>
              <a:pathLst>
                <a:path w="7602" h="2196" extrusionOk="0">
                  <a:moveTo>
                    <a:pt x="322" y="1"/>
                  </a:moveTo>
                  <a:cubicBezTo>
                    <a:pt x="161" y="1"/>
                    <a:pt x="54" y="161"/>
                    <a:pt x="54" y="964"/>
                  </a:cubicBezTo>
                  <a:cubicBezTo>
                    <a:pt x="0" y="1821"/>
                    <a:pt x="107" y="1821"/>
                    <a:pt x="322" y="1928"/>
                  </a:cubicBezTo>
                  <a:cubicBezTo>
                    <a:pt x="322" y="1928"/>
                    <a:pt x="696" y="2196"/>
                    <a:pt x="3801" y="2196"/>
                  </a:cubicBezTo>
                  <a:cubicBezTo>
                    <a:pt x="6959" y="2196"/>
                    <a:pt x="7334" y="1928"/>
                    <a:pt x="7334" y="1928"/>
                  </a:cubicBezTo>
                  <a:cubicBezTo>
                    <a:pt x="7495" y="1874"/>
                    <a:pt x="7602" y="1500"/>
                    <a:pt x="7602" y="1018"/>
                  </a:cubicBezTo>
                  <a:cubicBezTo>
                    <a:pt x="7602" y="322"/>
                    <a:pt x="7495" y="1"/>
                    <a:pt x="7334" y="1"/>
                  </a:cubicBezTo>
                  <a:cubicBezTo>
                    <a:pt x="7334" y="1"/>
                    <a:pt x="6959" y="161"/>
                    <a:pt x="3748" y="161"/>
                  </a:cubicBezTo>
                  <a:cubicBezTo>
                    <a:pt x="589" y="161"/>
                    <a:pt x="322" y="1"/>
                    <a:pt x="322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2" name="Google Shape;1042;p22"/>
            <p:cNvSpPr/>
            <p:nvPr/>
          </p:nvSpPr>
          <p:spPr>
            <a:xfrm>
              <a:off x="3595875" y="1369300"/>
              <a:ext cx="186025" cy="53750"/>
            </a:xfrm>
            <a:custGeom>
              <a:avLst/>
              <a:gdLst/>
              <a:ahLst/>
              <a:cxnLst/>
              <a:rect l="l" t="t" r="r" b="b"/>
              <a:pathLst>
                <a:path w="7441" h="2150" extrusionOk="0">
                  <a:moveTo>
                    <a:pt x="268" y="1"/>
                  </a:moveTo>
                  <a:cubicBezTo>
                    <a:pt x="107" y="1"/>
                    <a:pt x="0" y="108"/>
                    <a:pt x="0" y="964"/>
                  </a:cubicBezTo>
                  <a:cubicBezTo>
                    <a:pt x="0" y="1767"/>
                    <a:pt x="107" y="1821"/>
                    <a:pt x="268" y="1928"/>
                  </a:cubicBezTo>
                  <a:cubicBezTo>
                    <a:pt x="268" y="1928"/>
                    <a:pt x="577" y="2149"/>
                    <a:pt x="2926" y="2149"/>
                  </a:cubicBezTo>
                  <a:cubicBezTo>
                    <a:pt x="3161" y="2149"/>
                    <a:pt x="3416" y="2147"/>
                    <a:pt x="3694" y="2142"/>
                  </a:cubicBezTo>
                  <a:cubicBezTo>
                    <a:pt x="6745" y="2142"/>
                    <a:pt x="7173" y="1928"/>
                    <a:pt x="7173" y="1928"/>
                  </a:cubicBezTo>
                  <a:cubicBezTo>
                    <a:pt x="7334" y="1821"/>
                    <a:pt x="7441" y="1500"/>
                    <a:pt x="7441" y="964"/>
                  </a:cubicBezTo>
                  <a:cubicBezTo>
                    <a:pt x="7441" y="322"/>
                    <a:pt x="7334" y="1"/>
                    <a:pt x="7173" y="1"/>
                  </a:cubicBezTo>
                  <a:cubicBezTo>
                    <a:pt x="7173" y="1"/>
                    <a:pt x="6745" y="161"/>
                    <a:pt x="3640" y="161"/>
                  </a:cubicBezTo>
                  <a:cubicBezTo>
                    <a:pt x="589" y="108"/>
                    <a:pt x="268" y="1"/>
                    <a:pt x="268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3" name="Google Shape;1043;p22"/>
            <p:cNvSpPr/>
            <p:nvPr/>
          </p:nvSpPr>
          <p:spPr>
            <a:xfrm>
              <a:off x="3599875" y="1295700"/>
              <a:ext cx="175350" cy="61600"/>
            </a:xfrm>
            <a:custGeom>
              <a:avLst/>
              <a:gdLst/>
              <a:ahLst/>
              <a:cxnLst/>
              <a:rect l="l" t="t" r="r" b="b"/>
              <a:pathLst>
                <a:path w="7014" h="2464" extrusionOk="0">
                  <a:moveTo>
                    <a:pt x="215" y="1"/>
                  </a:moveTo>
                  <a:cubicBezTo>
                    <a:pt x="108" y="1"/>
                    <a:pt x="1" y="161"/>
                    <a:pt x="1" y="1125"/>
                  </a:cubicBezTo>
                  <a:cubicBezTo>
                    <a:pt x="1" y="2035"/>
                    <a:pt x="108" y="2088"/>
                    <a:pt x="215" y="2195"/>
                  </a:cubicBezTo>
                  <a:cubicBezTo>
                    <a:pt x="215" y="2195"/>
                    <a:pt x="589" y="2463"/>
                    <a:pt x="3480" y="2463"/>
                  </a:cubicBezTo>
                  <a:cubicBezTo>
                    <a:pt x="6371" y="2463"/>
                    <a:pt x="6746" y="2195"/>
                    <a:pt x="6746" y="2195"/>
                  </a:cubicBezTo>
                  <a:cubicBezTo>
                    <a:pt x="6906" y="2088"/>
                    <a:pt x="7013" y="1714"/>
                    <a:pt x="7013" y="1125"/>
                  </a:cubicBezTo>
                  <a:cubicBezTo>
                    <a:pt x="7013" y="375"/>
                    <a:pt x="6906" y="1"/>
                    <a:pt x="6746" y="1"/>
                  </a:cubicBezTo>
                  <a:cubicBezTo>
                    <a:pt x="6746" y="1"/>
                    <a:pt x="6371" y="215"/>
                    <a:pt x="3427" y="215"/>
                  </a:cubicBezTo>
                  <a:cubicBezTo>
                    <a:pt x="536" y="161"/>
                    <a:pt x="215" y="1"/>
                    <a:pt x="215" y="1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4" name="Google Shape;1044;p22"/>
            <p:cNvSpPr/>
            <p:nvPr/>
          </p:nvSpPr>
          <p:spPr>
            <a:xfrm>
              <a:off x="4381425" y="3254100"/>
              <a:ext cx="66950" cy="54500"/>
            </a:xfrm>
            <a:custGeom>
              <a:avLst/>
              <a:gdLst/>
              <a:ahLst/>
              <a:cxnLst/>
              <a:rect l="l" t="t" r="r" b="b"/>
              <a:pathLst>
                <a:path w="2678" h="2180" extrusionOk="0">
                  <a:moveTo>
                    <a:pt x="1997" y="0"/>
                  </a:moveTo>
                  <a:cubicBezTo>
                    <a:pt x="1670" y="0"/>
                    <a:pt x="1241" y="167"/>
                    <a:pt x="857" y="516"/>
                  </a:cubicBezTo>
                  <a:cubicBezTo>
                    <a:pt x="269" y="998"/>
                    <a:pt x="1" y="1694"/>
                    <a:pt x="269" y="2015"/>
                  </a:cubicBezTo>
                  <a:cubicBezTo>
                    <a:pt x="380" y="2126"/>
                    <a:pt x="536" y="2180"/>
                    <a:pt x="715" y="2180"/>
                  </a:cubicBezTo>
                  <a:cubicBezTo>
                    <a:pt x="1053" y="2180"/>
                    <a:pt x="1471" y="1990"/>
                    <a:pt x="1821" y="1640"/>
                  </a:cubicBezTo>
                  <a:cubicBezTo>
                    <a:pt x="2410" y="1158"/>
                    <a:pt x="2677" y="463"/>
                    <a:pt x="2410" y="141"/>
                  </a:cubicBezTo>
                  <a:cubicBezTo>
                    <a:pt x="2317" y="48"/>
                    <a:pt x="2171" y="0"/>
                    <a:pt x="1997" y="0"/>
                  </a:cubicBezTo>
                  <a:close/>
                </a:path>
              </a:pathLst>
            </a:custGeom>
            <a:solidFill>
              <a:srgbClr val="FAD6C7"/>
            </a:solidFill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5" name="Google Shape;1045;p22"/>
            <p:cNvSpPr/>
            <p:nvPr/>
          </p:nvSpPr>
          <p:spPr>
            <a:xfrm>
              <a:off x="4485825" y="2897275"/>
              <a:ext cx="46850" cy="68975"/>
            </a:xfrm>
            <a:custGeom>
              <a:avLst/>
              <a:gdLst/>
              <a:ahLst/>
              <a:cxnLst/>
              <a:rect l="l" t="t" r="r" b="b"/>
              <a:pathLst>
                <a:path w="1874" h="2759" extrusionOk="0">
                  <a:moveTo>
                    <a:pt x="1174" y="1"/>
                  </a:moveTo>
                  <a:cubicBezTo>
                    <a:pt x="776" y="1"/>
                    <a:pt x="357" y="507"/>
                    <a:pt x="161" y="1192"/>
                  </a:cubicBezTo>
                  <a:cubicBezTo>
                    <a:pt x="0" y="1942"/>
                    <a:pt x="161" y="2637"/>
                    <a:pt x="589" y="2745"/>
                  </a:cubicBezTo>
                  <a:cubicBezTo>
                    <a:pt x="621" y="2754"/>
                    <a:pt x="654" y="2758"/>
                    <a:pt x="688" y="2758"/>
                  </a:cubicBezTo>
                  <a:cubicBezTo>
                    <a:pt x="1045" y="2758"/>
                    <a:pt x="1464" y="2252"/>
                    <a:pt x="1660" y="1567"/>
                  </a:cubicBezTo>
                  <a:cubicBezTo>
                    <a:pt x="1874" y="817"/>
                    <a:pt x="1660" y="122"/>
                    <a:pt x="1285" y="14"/>
                  </a:cubicBezTo>
                  <a:cubicBezTo>
                    <a:pt x="1248" y="5"/>
                    <a:pt x="1211" y="1"/>
                    <a:pt x="1174" y="1"/>
                  </a:cubicBezTo>
                  <a:close/>
                </a:path>
              </a:pathLst>
            </a:custGeom>
            <a:solidFill>
              <a:srgbClr val="FAD6C7"/>
            </a:solidFill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6" name="Google Shape;1046;p22"/>
            <p:cNvSpPr/>
            <p:nvPr/>
          </p:nvSpPr>
          <p:spPr>
            <a:xfrm>
              <a:off x="4527300" y="2728650"/>
              <a:ext cx="45525" cy="68975"/>
            </a:xfrm>
            <a:custGeom>
              <a:avLst/>
              <a:gdLst/>
              <a:ahLst/>
              <a:cxnLst/>
              <a:rect l="l" t="t" r="r" b="b"/>
              <a:pathLst>
                <a:path w="1821" h="2759" extrusionOk="0">
                  <a:moveTo>
                    <a:pt x="1174" y="1"/>
                  </a:moveTo>
                  <a:cubicBezTo>
                    <a:pt x="777" y="1"/>
                    <a:pt x="357" y="507"/>
                    <a:pt x="161" y="1192"/>
                  </a:cubicBezTo>
                  <a:cubicBezTo>
                    <a:pt x="1" y="1942"/>
                    <a:pt x="161" y="2638"/>
                    <a:pt x="536" y="2745"/>
                  </a:cubicBezTo>
                  <a:cubicBezTo>
                    <a:pt x="573" y="2754"/>
                    <a:pt x="610" y="2758"/>
                    <a:pt x="647" y="2758"/>
                  </a:cubicBezTo>
                  <a:cubicBezTo>
                    <a:pt x="1045" y="2758"/>
                    <a:pt x="1464" y="2252"/>
                    <a:pt x="1660" y="1567"/>
                  </a:cubicBezTo>
                  <a:cubicBezTo>
                    <a:pt x="1821" y="817"/>
                    <a:pt x="1660" y="122"/>
                    <a:pt x="1286" y="15"/>
                  </a:cubicBezTo>
                  <a:cubicBezTo>
                    <a:pt x="1249" y="5"/>
                    <a:pt x="1212" y="1"/>
                    <a:pt x="1174" y="1"/>
                  </a:cubicBezTo>
                  <a:close/>
                </a:path>
              </a:pathLst>
            </a:custGeom>
            <a:solidFill>
              <a:srgbClr val="FAD6C7"/>
            </a:solidFill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7" name="Google Shape;1047;p22"/>
            <p:cNvSpPr/>
            <p:nvPr/>
          </p:nvSpPr>
          <p:spPr>
            <a:xfrm>
              <a:off x="4364025" y="3047150"/>
              <a:ext cx="70975" cy="47275"/>
            </a:xfrm>
            <a:custGeom>
              <a:avLst/>
              <a:gdLst/>
              <a:ahLst/>
              <a:cxnLst/>
              <a:rect l="l" t="t" r="r" b="b"/>
              <a:pathLst>
                <a:path w="2839" h="1891" extrusionOk="0">
                  <a:moveTo>
                    <a:pt x="2372" y="0"/>
                  </a:moveTo>
                  <a:cubicBezTo>
                    <a:pt x="2187" y="0"/>
                    <a:pt x="1943" y="118"/>
                    <a:pt x="1714" y="176"/>
                  </a:cubicBezTo>
                  <a:cubicBezTo>
                    <a:pt x="1649" y="208"/>
                    <a:pt x="1406" y="260"/>
                    <a:pt x="1129" y="260"/>
                  </a:cubicBezTo>
                  <a:cubicBezTo>
                    <a:pt x="951" y="260"/>
                    <a:pt x="758" y="239"/>
                    <a:pt x="590" y="176"/>
                  </a:cubicBezTo>
                  <a:cubicBezTo>
                    <a:pt x="485" y="136"/>
                    <a:pt x="397" y="119"/>
                    <a:pt x="323" y="119"/>
                  </a:cubicBezTo>
                  <a:cubicBezTo>
                    <a:pt x="96" y="119"/>
                    <a:pt x="14" y="281"/>
                    <a:pt x="54" y="443"/>
                  </a:cubicBezTo>
                  <a:cubicBezTo>
                    <a:pt x="54" y="711"/>
                    <a:pt x="1" y="604"/>
                    <a:pt x="54" y="1139"/>
                  </a:cubicBezTo>
                  <a:cubicBezTo>
                    <a:pt x="108" y="1621"/>
                    <a:pt x="483" y="1728"/>
                    <a:pt x="911" y="1835"/>
                  </a:cubicBezTo>
                  <a:cubicBezTo>
                    <a:pt x="1082" y="1873"/>
                    <a:pt x="1246" y="1891"/>
                    <a:pt x="1415" y="1891"/>
                  </a:cubicBezTo>
                  <a:cubicBezTo>
                    <a:pt x="1723" y="1891"/>
                    <a:pt x="2049" y="1832"/>
                    <a:pt x="2463" y="1728"/>
                  </a:cubicBezTo>
                  <a:cubicBezTo>
                    <a:pt x="2838" y="1621"/>
                    <a:pt x="2838" y="1300"/>
                    <a:pt x="2785" y="978"/>
                  </a:cubicBezTo>
                  <a:cubicBezTo>
                    <a:pt x="2731" y="657"/>
                    <a:pt x="2731" y="818"/>
                    <a:pt x="2678" y="390"/>
                  </a:cubicBezTo>
                  <a:cubicBezTo>
                    <a:pt x="2653" y="90"/>
                    <a:pt x="2535" y="0"/>
                    <a:pt x="2372" y="0"/>
                  </a:cubicBezTo>
                  <a:close/>
                </a:path>
              </a:pathLst>
            </a:custGeom>
            <a:solidFill>
              <a:srgbClr val="FFFFFF"/>
            </a:solidFill>
            <a:ln w="9525" cap="rnd" cmpd="sng">
              <a:solidFill>
                <a:srgbClr val="E3E3E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8" name="Google Shape;1048;p22"/>
            <p:cNvSpPr/>
            <p:nvPr/>
          </p:nvSpPr>
          <p:spPr>
            <a:xfrm>
              <a:off x="4520625" y="2586825"/>
              <a:ext cx="52200" cy="59550"/>
            </a:xfrm>
            <a:custGeom>
              <a:avLst/>
              <a:gdLst/>
              <a:ahLst/>
              <a:cxnLst/>
              <a:rect l="l" t="t" r="r" b="b"/>
              <a:pathLst>
                <a:path w="2088" h="2382" extrusionOk="0">
                  <a:moveTo>
                    <a:pt x="634" y="1"/>
                  </a:moveTo>
                  <a:cubicBezTo>
                    <a:pt x="541" y="1"/>
                    <a:pt x="453" y="22"/>
                    <a:pt x="375" y="67"/>
                  </a:cubicBezTo>
                  <a:cubicBezTo>
                    <a:pt x="0" y="281"/>
                    <a:pt x="0" y="923"/>
                    <a:pt x="375" y="1566"/>
                  </a:cubicBezTo>
                  <a:cubicBezTo>
                    <a:pt x="671" y="2074"/>
                    <a:pt x="1102" y="2381"/>
                    <a:pt x="1454" y="2381"/>
                  </a:cubicBezTo>
                  <a:cubicBezTo>
                    <a:pt x="1547" y="2381"/>
                    <a:pt x="1635" y="2360"/>
                    <a:pt x="1713" y="2315"/>
                  </a:cubicBezTo>
                  <a:cubicBezTo>
                    <a:pt x="2088" y="2101"/>
                    <a:pt x="2034" y="1459"/>
                    <a:pt x="1713" y="816"/>
                  </a:cubicBezTo>
                  <a:cubicBezTo>
                    <a:pt x="1417" y="308"/>
                    <a:pt x="986" y="1"/>
                    <a:pt x="634" y="1"/>
                  </a:cubicBezTo>
                  <a:close/>
                </a:path>
              </a:pathLst>
            </a:custGeom>
            <a:solidFill>
              <a:srgbClr val="FAD6C7"/>
            </a:solidFill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9" name="Google Shape;1049;p22"/>
            <p:cNvSpPr/>
            <p:nvPr/>
          </p:nvSpPr>
          <p:spPr>
            <a:xfrm>
              <a:off x="4400175" y="2541050"/>
              <a:ext cx="68275" cy="38775"/>
            </a:xfrm>
            <a:custGeom>
              <a:avLst/>
              <a:gdLst/>
              <a:ahLst/>
              <a:cxnLst/>
              <a:rect l="l" t="t" r="r" b="b"/>
              <a:pathLst>
                <a:path w="2731" h="1551" extrusionOk="0">
                  <a:moveTo>
                    <a:pt x="1559" y="0"/>
                  </a:moveTo>
                  <a:cubicBezTo>
                    <a:pt x="1454" y="0"/>
                    <a:pt x="1345" y="8"/>
                    <a:pt x="1232" y="24"/>
                  </a:cubicBezTo>
                  <a:cubicBezTo>
                    <a:pt x="536" y="131"/>
                    <a:pt x="0" y="559"/>
                    <a:pt x="54" y="988"/>
                  </a:cubicBezTo>
                  <a:cubicBezTo>
                    <a:pt x="98" y="1342"/>
                    <a:pt x="547" y="1550"/>
                    <a:pt x="1125" y="1550"/>
                  </a:cubicBezTo>
                  <a:cubicBezTo>
                    <a:pt x="1245" y="1550"/>
                    <a:pt x="1371" y="1541"/>
                    <a:pt x="1499" y="1523"/>
                  </a:cubicBezTo>
                  <a:cubicBezTo>
                    <a:pt x="2195" y="1416"/>
                    <a:pt x="2730" y="988"/>
                    <a:pt x="2677" y="559"/>
                  </a:cubicBezTo>
                  <a:cubicBezTo>
                    <a:pt x="2586" y="241"/>
                    <a:pt x="2148" y="0"/>
                    <a:pt x="1559" y="0"/>
                  </a:cubicBezTo>
                  <a:close/>
                </a:path>
              </a:pathLst>
            </a:custGeom>
            <a:solidFill>
              <a:srgbClr val="FAD6C7"/>
            </a:solidFill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0" name="Google Shape;1050;p22"/>
            <p:cNvSpPr/>
            <p:nvPr/>
          </p:nvSpPr>
          <p:spPr>
            <a:xfrm>
              <a:off x="4194075" y="3328975"/>
              <a:ext cx="69625" cy="49025"/>
            </a:xfrm>
            <a:custGeom>
              <a:avLst/>
              <a:gdLst/>
              <a:ahLst/>
              <a:cxnLst/>
              <a:rect l="l" t="t" r="r" b="b"/>
              <a:pathLst>
                <a:path w="2785" h="1961" extrusionOk="0">
                  <a:moveTo>
                    <a:pt x="771" y="1"/>
                  </a:moveTo>
                  <a:cubicBezTo>
                    <a:pt x="516" y="1"/>
                    <a:pt x="311" y="82"/>
                    <a:pt x="215" y="251"/>
                  </a:cubicBezTo>
                  <a:cubicBezTo>
                    <a:pt x="0" y="572"/>
                    <a:pt x="322" y="1215"/>
                    <a:pt x="1018" y="1643"/>
                  </a:cubicBezTo>
                  <a:cubicBezTo>
                    <a:pt x="1376" y="1852"/>
                    <a:pt x="1750" y="1961"/>
                    <a:pt x="2049" y="1961"/>
                  </a:cubicBezTo>
                  <a:cubicBezTo>
                    <a:pt x="2286" y="1961"/>
                    <a:pt x="2475" y="1892"/>
                    <a:pt x="2570" y="1750"/>
                  </a:cubicBezTo>
                  <a:cubicBezTo>
                    <a:pt x="2784" y="1375"/>
                    <a:pt x="2463" y="733"/>
                    <a:pt x="1821" y="358"/>
                  </a:cubicBezTo>
                  <a:cubicBezTo>
                    <a:pt x="1467" y="123"/>
                    <a:pt x="1082" y="1"/>
                    <a:pt x="771" y="1"/>
                  </a:cubicBezTo>
                  <a:close/>
                </a:path>
              </a:pathLst>
            </a:custGeom>
            <a:solidFill>
              <a:srgbClr val="FAD6C7"/>
            </a:solidFill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1" name="Google Shape;1051;p22"/>
            <p:cNvSpPr/>
            <p:nvPr/>
          </p:nvSpPr>
          <p:spPr>
            <a:xfrm>
              <a:off x="3111400" y="2910300"/>
              <a:ext cx="49550" cy="71025"/>
            </a:xfrm>
            <a:custGeom>
              <a:avLst/>
              <a:gdLst/>
              <a:ahLst/>
              <a:cxnLst/>
              <a:rect l="l" t="t" r="r" b="b"/>
              <a:pathLst>
                <a:path w="1982" h="2841" extrusionOk="0">
                  <a:moveTo>
                    <a:pt x="1341" y="0"/>
                  </a:moveTo>
                  <a:cubicBezTo>
                    <a:pt x="946" y="0"/>
                    <a:pt x="504" y="494"/>
                    <a:pt x="268" y="1153"/>
                  </a:cubicBezTo>
                  <a:cubicBezTo>
                    <a:pt x="1" y="1956"/>
                    <a:pt x="54" y="2705"/>
                    <a:pt x="482" y="2812"/>
                  </a:cubicBezTo>
                  <a:cubicBezTo>
                    <a:pt x="528" y="2832"/>
                    <a:pt x="575" y="2841"/>
                    <a:pt x="624" y="2841"/>
                  </a:cubicBezTo>
                  <a:cubicBezTo>
                    <a:pt x="983" y="2841"/>
                    <a:pt x="1431" y="2347"/>
                    <a:pt x="1714" y="1688"/>
                  </a:cubicBezTo>
                  <a:cubicBezTo>
                    <a:pt x="1981" y="939"/>
                    <a:pt x="1874" y="189"/>
                    <a:pt x="1500" y="29"/>
                  </a:cubicBezTo>
                  <a:cubicBezTo>
                    <a:pt x="1448" y="9"/>
                    <a:pt x="1395" y="0"/>
                    <a:pt x="1341" y="0"/>
                  </a:cubicBezTo>
                  <a:close/>
                </a:path>
              </a:pathLst>
            </a:custGeom>
            <a:solidFill>
              <a:srgbClr val="FAD6C7"/>
            </a:solidFill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2" name="Google Shape;1052;p22"/>
            <p:cNvSpPr/>
            <p:nvPr/>
          </p:nvSpPr>
          <p:spPr>
            <a:xfrm>
              <a:off x="3001675" y="2553600"/>
              <a:ext cx="38825" cy="69700"/>
            </a:xfrm>
            <a:custGeom>
              <a:avLst/>
              <a:gdLst/>
              <a:ahLst/>
              <a:cxnLst/>
              <a:rect l="l" t="t" r="r" b="b"/>
              <a:pathLst>
                <a:path w="1553" h="2788" extrusionOk="0">
                  <a:moveTo>
                    <a:pt x="800" y="1"/>
                  </a:moveTo>
                  <a:cubicBezTo>
                    <a:pt x="783" y="1"/>
                    <a:pt x="766" y="2"/>
                    <a:pt x="750" y="4"/>
                  </a:cubicBezTo>
                  <a:cubicBezTo>
                    <a:pt x="321" y="4"/>
                    <a:pt x="0" y="646"/>
                    <a:pt x="54" y="1396"/>
                  </a:cubicBezTo>
                  <a:cubicBezTo>
                    <a:pt x="54" y="2199"/>
                    <a:pt x="428" y="2788"/>
                    <a:pt x="857" y="2788"/>
                  </a:cubicBezTo>
                  <a:cubicBezTo>
                    <a:pt x="1231" y="2788"/>
                    <a:pt x="1553" y="2145"/>
                    <a:pt x="1553" y="1342"/>
                  </a:cubicBezTo>
                  <a:cubicBezTo>
                    <a:pt x="1553" y="622"/>
                    <a:pt x="1207" y="1"/>
                    <a:pt x="800" y="1"/>
                  </a:cubicBezTo>
                  <a:close/>
                </a:path>
              </a:pathLst>
            </a:custGeom>
            <a:solidFill>
              <a:srgbClr val="FAD6C7"/>
            </a:solidFill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3" name="Google Shape;1053;p22"/>
            <p:cNvSpPr/>
            <p:nvPr/>
          </p:nvSpPr>
          <p:spPr>
            <a:xfrm>
              <a:off x="2969550" y="2129450"/>
              <a:ext cx="68275" cy="83000"/>
            </a:xfrm>
            <a:custGeom>
              <a:avLst/>
              <a:gdLst/>
              <a:ahLst/>
              <a:cxnLst/>
              <a:rect l="l" t="t" r="r" b="b"/>
              <a:pathLst>
                <a:path w="2731" h="3320" extrusionOk="0">
                  <a:moveTo>
                    <a:pt x="696" y="1"/>
                  </a:moveTo>
                  <a:lnTo>
                    <a:pt x="0" y="750"/>
                  </a:lnTo>
                  <a:cubicBezTo>
                    <a:pt x="375" y="1125"/>
                    <a:pt x="803" y="1553"/>
                    <a:pt x="1125" y="1981"/>
                  </a:cubicBezTo>
                  <a:cubicBezTo>
                    <a:pt x="1446" y="2409"/>
                    <a:pt x="1713" y="2891"/>
                    <a:pt x="1713" y="3319"/>
                  </a:cubicBezTo>
                  <a:lnTo>
                    <a:pt x="2730" y="3319"/>
                  </a:lnTo>
                  <a:cubicBezTo>
                    <a:pt x="2677" y="2516"/>
                    <a:pt x="2302" y="1928"/>
                    <a:pt x="1927" y="1392"/>
                  </a:cubicBezTo>
                  <a:cubicBezTo>
                    <a:pt x="1553" y="857"/>
                    <a:pt x="1125" y="429"/>
                    <a:pt x="696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4" name="Google Shape;1054;p22"/>
            <p:cNvSpPr/>
            <p:nvPr/>
          </p:nvSpPr>
          <p:spPr>
            <a:xfrm>
              <a:off x="2986950" y="2129450"/>
              <a:ext cx="50875" cy="83000"/>
            </a:xfrm>
            <a:custGeom>
              <a:avLst/>
              <a:gdLst/>
              <a:ahLst/>
              <a:cxnLst/>
              <a:rect l="l" t="t" r="r" b="b"/>
              <a:pathLst>
                <a:path w="2035" h="3320" fill="none" extrusionOk="0">
                  <a:moveTo>
                    <a:pt x="2034" y="3319"/>
                  </a:moveTo>
                  <a:cubicBezTo>
                    <a:pt x="1981" y="2516"/>
                    <a:pt x="1606" y="1928"/>
                    <a:pt x="1231" y="1392"/>
                  </a:cubicBezTo>
                  <a:cubicBezTo>
                    <a:pt x="857" y="857"/>
                    <a:pt x="429" y="429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5" name="Google Shape;1055;p22"/>
            <p:cNvSpPr/>
            <p:nvPr/>
          </p:nvSpPr>
          <p:spPr>
            <a:xfrm>
              <a:off x="2969550" y="2148175"/>
              <a:ext cx="42850" cy="64275"/>
            </a:xfrm>
            <a:custGeom>
              <a:avLst/>
              <a:gdLst/>
              <a:ahLst/>
              <a:cxnLst/>
              <a:rect l="l" t="t" r="r" b="b"/>
              <a:pathLst>
                <a:path w="1714" h="2571" fill="none" extrusionOk="0">
                  <a:moveTo>
                    <a:pt x="0" y="1"/>
                  </a:moveTo>
                  <a:cubicBezTo>
                    <a:pt x="375" y="376"/>
                    <a:pt x="803" y="804"/>
                    <a:pt x="1125" y="1232"/>
                  </a:cubicBezTo>
                  <a:cubicBezTo>
                    <a:pt x="1446" y="1660"/>
                    <a:pt x="1713" y="2142"/>
                    <a:pt x="1713" y="257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6" name="Google Shape;1056;p22"/>
            <p:cNvSpPr/>
            <p:nvPr/>
          </p:nvSpPr>
          <p:spPr>
            <a:xfrm>
              <a:off x="2970875" y="2133925"/>
              <a:ext cx="24125" cy="23325"/>
            </a:xfrm>
            <a:custGeom>
              <a:avLst/>
              <a:gdLst/>
              <a:ahLst/>
              <a:cxnLst/>
              <a:rect l="l" t="t" r="r" b="b"/>
              <a:pathLst>
                <a:path w="965" h="933" extrusionOk="0">
                  <a:moveTo>
                    <a:pt x="805" y="0"/>
                  </a:moveTo>
                  <a:cubicBezTo>
                    <a:pt x="743" y="0"/>
                    <a:pt x="675" y="26"/>
                    <a:pt x="643" y="89"/>
                  </a:cubicBezTo>
                  <a:lnTo>
                    <a:pt x="108" y="625"/>
                  </a:lnTo>
                  <a:cubicBezTo>
                    <a:pt x="1" y="678"/>
                    <a:pt x="1" y="839"/>
                    <a:pt x="54" y="892"/>
                  </a:cubicBezTo>
                  <a:cubicBezTo>
                    <a:pt x="108" y="919"/>
                    <a:pt x="161" y="932"/>
                    <a:pt x="208" y="932"/>
                  </a:cubicBezTo>
                  <a:cubicBezTo>
                    <a:pt x="255" y="932"/>
                    <a:pt x="295" y="919"/>
                    <a:pt x="322" y="892"/>
                  </a:cubicBezTo>
                  <a:lnTo>
                    <a:pt x="911" y="303"/>
                  </a:lnTo>
                  <a:cubicBezTo>
                    <a:pt x="964" y="250"/>
                    <a:pt x="964" y="143"/>
                    <a:pt x="911" y="36"/>
                  </a:cubicBezTo>
                  <a:cubicBezTo>
                    <a:pt x="889" y="13"/>
                    <a:pt x="848" y="0"/>
                    <a:pt x="80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7" name="Google Shape;1057;p22"/>
            <p:cNvSpPr/>
            <p:nvPr/>
          </p:nvSpPr>
          <p:spPr>
            <a:xfrm>
              <a:off x="2981600" y="2145850"/>
              <a:ext cx="24100" cy="22100"/>
            </a:xfrm>
            <a:custGeom>
              <a:avLst/>
              <a:gdLst/>
              <a:ahLst/>
              <a:cxnLst/>
              <a:rect l="l" t="t" r="r" b="b"/>
              <a:pathLst>
                <a:path w="964" h="884" extrusionOk="0">
                  <a:moveTo>
                    <a:pt x="796" y="0"/>
                  </a:moveTo>
                  <a:cubicBezTo>
                    <a:pt x="750" y="0"/>
                    <a:pt x="696" y="14"/>
                    <a:pt x="643" y="40"/>
                  </a:cubicBezTo>
                  <a:lnTo>
                    <a:pt x="54" y="576"/>
                  </a:lnTo>
                  <a:cubicBezTo>
                    <a:pt x="0" y="629"/>
                    <a:pt x="0" y="736"/>
                    <a:pt x="54" y="843"/>
                  </a:cubicBezTo>
                  <a:cubicBezTo>
                    <a:pt x="80" y="870"/>
                    <a:pt x="121" y="884"/>
                    <a:pt x="167" y="884"/>
                  </a:cubicBezTo>
                  <a:cubicBezTo>
                    <a:pt x="214" y="884"/>
                    <a:pt x="268" y="870"/>
                    <a:pt x="321" y="843"/>
                  </a:cubicBezTo>
                  <a:lnTo>
                    <a:pt x="910" y="308"/>
                  </a:lnTo>
                  <a:cubicBezTo>
                    <a:pt x="964" y="255"/>
                    <a:pt x="964" y="94"/>
                    <a:pt x="910" y="40"/>
                  </a:cubicBezTo>
                  <a:cubicBezTo>
                    <a:pt x="883" y="14"/>
                    <a:pt x="843" y="0"/>
                    <a:pt x="79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8" name="Google Shape;1058;p22"/>
            <p:cNvSpPr/>
            <p:nvPr/>
          </p:nvSpPr>
          <p:spPr>
            <a:xfrm>
              <a:off x="2989625" y="2156100"/>
              <a:ext cx="28125" cy="23775"/>
            </a:xfrm>
            <a:custGeom>
              <a:avLst/>
              <a:gdLst/>
              <a:ahLst/>
              <a:cxnLst/>
              <a:rect l="l" t="t" r="r" b="b"/>
              <a:pathLst>
                <a:path w="1125" h="951" extrusionOk="0">
                  <a:moveTo>
                    <a:pt x="819" y="0"/>
                  </a:moveTo>
                  <a:cubicBezTo>
                    <a:pt x="778" y="0"/>
                    <a:pt x="737" y="18"/>
                    <a:pt x="696" y="59"/>
                  </a:cubicBezTo>
                  <a:lnTo>
                    <a:pt x="107" y="540"/>
                  </a:lnTo>
                  <a:cubicBezTo>
                    <a:pt x="0" y="594"/>
                    <a:pt x="0" y="755"/>
                    <a:pt x="107" y="862"/>
                  </a:cubicBezTo>
                  <a:cubicBezTo>
                    <a:pt x="139" y="924"/>
                    <a:pt x="207" y="950"/>
                    <a:pt x="269" y="950"/>
                  </a:cubicBezTo>
                  <a:cubicBezTo>
                    <a:pt x="312" y="950"/>
                    <a:pt x="353" y="937"/>
                    <a:pt x="375" y="915"/>
                  </a:cubicBezTo>
                  <a:lnTo>
                    <a:pt x="1017" y="487"/>
                  </a:lnTo>
                  <a:cubicBezTo>
                    <a:pt x="1124" y="380"/>
                    <a:pt x="1124" y="273"/>
                    <a:pt x="1017" y="112"/>
                  </a:cubicBezTo>
                  <a:cubicBezTo>
                    <a:pt x="951" y="46"/>
                    <a:pt x="885" y="0"/>
                    <a:pt x="81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9" name="Google Shape;1059;p22"/>
            <p:cNvSpPr/>
            <p:nvPr/>
          </p:nvSpPr>
          <p:spPr>
            <a:xfrm>
              <a:off x="2999000" y="2170825"/>
              <a:ext cx="26775" cy="19750"/>
            </a:xfrm>
            <a:custGeom>
              <a:avLst/>
              <a:gdLst/>
              <a:ahLst/>
              <a:cxnLst/>
              <a:rect l="l" t="t" r="r" b="b"/>
              <a:pathLst>
                <a:path w="1071" h="790" extrusionOk="0">
                  <a:moveTo>
                    <a:pt x="869" y="0"/>
                  </a:moveTo>
                  <a:cubicBezTo>
                    <a:pt x="831" y="0"/>
                    <a:pt x="790" y="18"/>
                    <a:pt x="749" y="59"/>
                  </a:cubicBezTo>
                  <a:lnTo>
                    <a:pt x="107" y="487"/>
                  </a:lnTo>
                  <a:cubicBezTo>
                    <a:pt x="54" y="540"/>
                    <a:pt x="0" y="647"/>
                    <a:pt x="54" y="701"/>
                  </a:cubicBezTo>
                  <a:cubicBezTo>
                    <a:pt x="85" y="764"/>
                    <a:pt x="135" y="790"/>
                    <a:pt x="181" y="790"/>
                  </a:cubicBezTo>
                  <a:cubicBezTo>
                    <a:pt x="214" y="790"/>
                    <a:pt x="246" y="777"/>
                    <a:pt x="268" y="754"/>
                  </a:cubicBezTo>
                  <a:lnTo>
                    <a:pt x="964" y="380"/>
                  </a:lnTo>
                  <a:cubicBezTo>
                    <a:pt x="1071" y="326"/>
                    <a:pt x="1071" y="166"/>
                    <a:pt x="1017" y="112"/>
                  </a:cubicBezTo>
                  <a:cubicBezTo>
                    <a:pt x="984" y="46"/>
                    <a:pt x="931" y="0"/>
                    <a:pt x="86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0" name="Google Shape;1060;p22"/>
            <p:cNvSpPr/>
            <p:nvPr/>
          </p:nvSpPr>
          <p:spPr>
            <a:xfrm>
              <a:off x="3005675" y="2183975"/>
              <a:ext cx="29475" cy="19100"/>
            </a:xfrm>
            <a:custGeom>
              <a:avLst/>
              <a:gdLst/>
              <a:ahLst/>
              <a:cxnLst/>
              <a:rect l="l" t="t" r="r" b="b"/>
              <a:pathLst>
                <a:path w="1179" h="764" extrusionOk="0">
                  <a:moveTo>
                    <a:pt x="862" y="0"/>
                  </a:moveTo>
                  <a:cubicBezTo>
                    <a:pt x="843" y="0"/>
                    <a:pt x="823" y="4"/>
                    <a:pt x="804" y="14"/>
                  </a:cubicBezTo>
                  <a:lnTo>
                    <a:pt x="108" y="389"/>
                  </a:lnTo>
                  <a:cubicBezTo>
                    <a:pt x="1" y="443"/>
                    <a:pt x="1" y="550"/>
                    <a:pt x="1" y="657"/>
                  </a:cubicBezTo>
                  <a:cubicBezTo>
                    <a:pt x="54" y="710"/>
                    <a:pt x="161" y="764"/>
                    <a:pt x="268" y="764"/>
                  </a:cubicBezTo>
                  <a:lnTo>
                    <a:pt x="1018" y="550"/>
                  </a:lnTo>
                  <a:cubicBezTo>
                    <a:pt x="1125" y="496"/>
                    <a:pt x="1178" y="335"/>
                    <a:pt x="1071" y="175"/>
                  </a:cubicBezTo>
                  <a:cubicBezTo>
                    <a:pt x="1028" y="87"/>
                    <a:pt x="948" y="0"/>
                    <a:pt x="86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1" name="Google Shape;1061;p22"/>
            <p:cNvSpPr/>
            <p:nvPr/>
          </p:nvSpPr>
          <p:spPr>
            <a:xfrm>
              <a:off x="3008350" y="2202700"/>
              <a:ext cx="29475" cy="11075"/>
            </a:xfrm>
            <a:custGeom>
              <a:avLst/>
              <a:gdLst/>
              <a:ahLst/>
              <a:cxnLst/>
              <a:rect l="l" t="t" r="r" b="b"/>
              <a:pathLst>
                <a:path w="1179" h="443" extrusionOk="0">
                  <a:moveTo>
                    <a:pt x="1023" y="1"/>
                  </a:moveTo>
                  <a:cubicBezTo>
                    <a:pt x="1004" y="1"/>
                    <a:pt x="984" y="5"/>
                    <a:pt x="964" y="15"/>
                  </a:cubicBezTo>
                  <a:lnTo>
                    <a:pt x="215" y="175"/>
                  </a:lnTo>
                  <a:cubicBezTo>
                    <a:pt x="108" y="175"/>
                    <a:pt x="1" y="282"/>
                    <a:pt x="54" y="336"/>
                  </a:cubicBezTo>
                  <a:cubicBezTo>
                    <a:pt x="54" y="389"/>
                    <a:pt x="108" y="443"/>
                    <a:pt x="215" y="443"/>
                  </a:cubicBezTo>
                  <a:lnTo>
                    <a:pt x="1018" y="443"/>
                  </a:lnTo>
                  <a:cubicBezTo>
                    <a:pt x="1125" y="443"/>
                    <a:pt x="1178" y="336"/>
                    <a:pt x="1178" y="175"/>
                  </a:cubicBezTo>
                  <a:cubicBezTo>
                    <a:pt x="1178" y="88"/>
                    <a:pt x="1107" y="1"/>
                    <a:pt x="102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2" name="Google Shape;1062;p22"/>
            <p:cNvSpPr/>
            <p:nvPr/>
          </p:nvSpPr>
          <p:spPr>
            <a:xfrm>
              <a:off x="3005675" y="2125425"/>
              <a:ext cx="69625" cy="248950"/>
            </a:xfrm>
            <a:custGeom>
              <a:avLst/>
              <a:gdLst/>
              <a:ahLst/>
              <a:cxnLst/>
              <a:rect l="l" t="t" r="r" b="b"/>
              <a:pathLst>
                <a:path w="2785" h="9958" extrusionOk="0">
                  <a:moveTo>
                    <a:pt x="2624" y="1"/>
                  </a:moveTo>
                  <a:lnTo>
                    <a:pt x="1660" y="108"/>
                  </a:lnTo>
                  <a:cubicBezTo>
                    <a:pt x="1767" y="804"/>
                    <a:pt x="1446" y="1553"/>
                    <a:pt x="1125" y="2303"/>
                  </a:cubicBezTo>
                  <a:cubicBezTo>
                    <a:pt x="750" y="3052"/>
                    <a:pt x="322" y="3802"/>
                    <a:pt x="108" y="4712"/>
                  </a:cubicBezTo>
                  <a:cubicBezTo>
                    <a:pt x="54" y="4926"/>
                    <a:pt x="1" y="5193"/>
                    <a:pt x="1" y="5461"/>
                  </a:cubicBezTo>
                  <a:cubicBezTo>
                    <a:pt x="1" y="5675"/>
                    <a:pt x="54" y="5889"/>
                    <a:pt x="54" y="6103"/>
                  </a:cubicBezTo>
                  <a:cubicBezTo>
                    <a:pt x="108" y="6585"/>
                    <a:pt x="161" y="7014"/>
                    <a:pt x="268" y="7442"/>
                  </a:cubicBezTo>
                  <a:cubicBezTo>
                    <a:pt x="429" y="8298"/>
                    <a:pt x="697" y="9155"/>
                    <a:pt x="1232" y="9958"/>
                  </a:cubicBezTo>
                  <a:lnTo>
                    <a:pt x="2035" y="9369"/>
                  </a:lnTo>
                  <a:cubicBezTo>
                    <a:pt x="1660" y="8780"/>
                    <a:pt x="1393" y="7977"/>
                    <a:pt x="1232" y="7228"/>
                  </a:cubicBezTo>
                  <a:cubicBezTo>
                    <a:pt x="1125" y="6853"/>
                    <a:pt x="1071" y="6425"/>
                    <a:pt x="1071" y="6050"/>
                  </a:cubicBezTo>
                  <a:cubicBezTo>
                    <a:pt x="1018" y="5836"/>
                    <a:pt x="1018" y="5622"/>
                    <a:pt x="1018" y="5461"/>
                  </a:cubicBezTo>
                  <a:cubicBezTo>
                    <a:pt x="1018" y="5301"/>
                    <a:pt x="1018" y="5140"/>
                    <a:pt x="1071" y="4926"/>
                  </a:cubicBezTo>
                  <a:cubicBezTo>
                    <a:pt x="1232" y="4230"/>
                    <a:pt x="1660" y="3480"/>
                    <a:pt x="2035" y="2731"/>
                  </a:cubicBezTo>
                  <a:cubicBezTo>
                    <a:pt x="2356" y="1928"/>
                    <a:pt x="2784" y="1072"/>
                    <a:pt x="2624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3" name="Google Shape;1063;p22"/>
            <p:cNvSpPr/>
            <p:nvPr/>
          </p:nvSpPr>
          <p:spPr>
            <a:xfrm>
              <a:off x="3031100" y="2125425"/>
              <a:ext cx="44200" cy="234225"/>
            </a:xfrm>
            <a:custGeom>
              <a:avLst/>
              <a:gdLst/>
              <a:ahLst/>
              <a:cxnLst/>
              <a:rect l="l" t="t" r="r" b="b"/>
              <a:pathLst>
                <a:path w="1768" h="9369" fill="none" extrusionOk="0">
                  <a:moveTo>
                    <a:pt x="1018" y="9369"/>
                  </a:moveTo>
                  <a:cubicBezTo>
                    <a:pt x="643" y="8780"/>
                    <a:pt x="376" y="7977"/>
                    <a:pt x="215" y="7228"/>
                  </a:cubicBezTo>
                  <a:cubicBezTo>
                    <a:pt x="108" y="6853"/>
                    <a:pt x="54" y="6425"/>
                    <a:pt x="54" y="6050"/>
                  </a:cubicBezTo>
                  <a:cubicBezTo>
                    <a:pt x="1" y="5836"/>
                    <a:pt x="1" y="5622"/>
                    <a:pt x="1" y="5461"/>
                  </a:cubicBezTo>
                  <a:cubicBezTo>
                    <a:pt x="1" y="5301"/>
                    <a:pt x="1" y="5140"/>
                    <a:pt x="54" y="4926"/>
                  </a:cubicBezTo>
                  <a:cubicBezTo>
                    <a:pt x="215" y="4230"/>
                    <a:pt x="643" y="3480"/>
                    <a:pt x="1018" y="2731"/>
                  </a:cubicBezTo>
                  <a:cubicBezTo>
                    <a:pt x="1339" y="1928"/>
                    <a:pt x="1767" y="1072"/>
                    <a:pt x="1607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4" name="Google Shape;1064;p22"/>
            <p:cNvSpPr/>
            <p:nvPr/>
          </p:nvSpPr>
          <p:spPr>
            <a:xfrm>
              <a:off x="3005675" y="2128125"/>
              <a:ext cx="44200" cy="246250"/>
            </a:xfrm>
            <a:custGeom>
              <a:avLst/>
              <a:gdLst/>
              <a:ahLst/>
              <a:cxnLst/>
              <a:rect l="l" t="t" r="r" b="b"/>
              <a:pathLst>
                <a:path w="1768" h="9850" fill="none" extrusionOk="0">
                  <a:moveTo>
                    <a:pt x="1660" y="0"/>
                  </a:moveTo>
                  <a:cubicBezTo>
                    <a:pt x="1767" y="696"/>
                    <a:pt x="1446" y="1445"/>
                    <a:pt x="1125" y="2195"/>
                  </a:cubicBezTo>
                  <a:cubicBezTo>
                    <a:pt x="750" y="2944"/>
                    <a:pt x="322" y="3694"/>
                    <a:pt x="108" y="4604"/>
                  </a:cubicBezTo>
                  <a:cubicBezTo>
                    <a:pt x="54" y="4818"/>
                    <a:pt x="1" y="5085"/>
                    <a:pt x="1" y="5353"/>
                  </a:cubicBezTo>
                  <a:cubicBezTo>
                    <a:pt x="1" y="5567"/>
                    <a:pt x="54" y="5781"/>
                    <a:pt x="54" y="5995"/>
                  </a:cubicBezTo>
                  <a:cubicBezTo>
                    <a:pt x="108" y="6477"/>
                    <a:pt x="161" y="6906"/>
                    <a:pt x="268" y="7334"/>
                  </a:cubicBezTo>
                  <a:cubicBezTo>
                    <a:pt x="429" y="8190"/>
                    <a:pt x="697" y="9047"/>
                    <a:pt x="1232" y="985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5" name="Google Shape;1065;p22"/>
            <p:cNvSpPr/>
            <p:nvPr/>
          </p:nvSpPr>
          <p:spPr>
            <a:xfrm>
              <a:off x="3044500" y="2133200"/>
              <a:ext cx="29450" cy="13925"/>
            </a:xfrm>
            <a:custGeom>
              <a:avLst/>
              <a:gdLst/>
              <a:ahLst/>
              <a:cxnLst/>
              <a:rect l="l" t="t" r="r" b="b"/>
              <a:pathLst>
                <a:path w="1178" h="557" extrusionOk="0">
                  <a:moveTo>
                    <a:pt x="1006" y="1"/>
                  </a:moveTo>
                  <a:cubicBezTo>
                    <a:pt x="992" y="1"/>
                    <a:pt x="978" y="4"/>
                    <a:pt x="964" y="11"/>
                  </a:cubicBezTo>
                  <a:lnTo>
                    <a:pt x="161" y="11"/>
                  </a:lnTo>
                  <a:cubicBezTo>
                    <a:pt x="54" y="11"/>
                    <a:pt x="0" y="118"/>
                    <a:pt x="0" y="225"/>
                  </a:cubicBezTo>
                  <a:cubicBezTo>
                    <a:pt x="0" y="332"/>
                    <a:pt x="54" y="439"/>
                    <a:pt x="161" y="439"/>
                  </a:cubicBezTo>
                  <a:lnTo>
                    <a:pt x="910" y="546"/>
                  </a:lnTo>
                  <a:cubicBezTo>
                    <a:pt x="924" y="554"/>
                    <a:pt x="939" y="557"/>
                    <a:pt x="953" y="557"/>
                  </a:cubicBezTo>
                  <a:cubicBezTo>
                    <a:pt x="1045" y="557"/>
                    <a:pt x="1131" y="418"/>
                    <a:pt x="1178" y="279"/>
                  </a:cubicBezTo>
                  <a:cubicBezTo>
                    <a:pt x="1178" y="140"/>
                    <a:pt x="1098" y="1"/>
                    <a:pt x="100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6" name="Google Shape;1066;p22"/>
            <p:cNvSpPr/>
            <p:nvPr/>
          </p:nvSpPr>
          <p:spPr>
            <a:xfrm>
              <a:off x="3039125" y="2153175"/>
              <a:ext cx="30825" cy="18125"/>
            </a:xfrm>
            <a:custGeom>
              <a:avLst/>
              <a:gdLst/>
              <a:ahLst/>
              <a:cxnLst/>
              <a:rect l="l" t="t" r="r" b="b"/>
              <a:pathLst>
                <a:path w="1233" h="725" extrusionOk="0">
                  <a:moveTo>
                    <a:pt x="264" y="1"/>
                  </a:moveTo>
                  <a:cubicBezTo>
                    <a:pt x="178" y="1"/>
                    <a:pt x="98" y="88"/>
                    <a:pt x="55" y="176"/>
                  </a:cubicBezTo>
                  <a:cubicBezTo>
                    <a:pt x="1" y="283"/>
                    <a:pt x="55" y="390"/>
                    <a:pt x="162" y="443"/>
                  </a:cubicBezTo>
                  <a:lnTo>
                    <a:pt x="911" y="711"/>
                  </a:lnTo>
                  <a:cubicBezTo>
                    <a:pt x="930" y="720"/>
                    <a:pt x="949" y="725"/>
                    <a:pt x="968" y="725"/>
                  </a:cubicBezTo>
                  <a:cubicBezTo>
                    <a:pt x="1054" y="725"/>
                    <a:pt x="1135" y="629"/>
                    <a:pt x="1179" y="497"/>
                  </a:cubicBezTo>
                  <a:cubicBezTo>
                    <a:pt x="1232" y="390"/>
                    <a:pt x="1179" y="229"/>
                    <a:pt x="1072" y="176"/>
                  </a:cubicBezTo>
                  <a:lnTo>
                    <a:pt x="322" y="15"/>
                  </a:lnTo>
                  <a:cubicBezTo>
                    <a:pt x="303" y="5"/>
                    <a:pt x="283" y="1"/>
                    <a:pt x="2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7" name="Google Shape;1067;p22"/>
            <p:cNvSpPr/>
            <p:nvPr/>
          </p:nvSpPr>
          <p:spPr>
            <a:xfrm>
              <a:off x="3031100" y="2170600"/>
              <a:ext cx="30825" cy="24800"/>
            </a:xfrm>
            <a:custGeom>
              <a:avLst/>
              <a:gdLst/>
              <a:ahLst/>
              <a:cxnLst/>
              <a:rect l="l" t="t" r="r" b="b"/>
              <a:pathLst>
                <a:path w="1233" h="992" extrusionOk="0">
                  <a:moveTo>
                    <a:pt x="319" y="0"/>
                  </a:moveTo>
                  <a:cubicBezTo>
                    <a:pt x="231" y="0"/>
                    <a:pt x="142" y="96"/>
                    <a:pt x="54" y="228"/>
                  </a:cubicBezTo>
                  <a:cubicBezTo>
                    <a:pt x="1" y="442"/>
                    <a:pt x="1" y="603"/>
                    <a:pt x="108" y="656"/>
                  </a:cubicBezTo>
                  <a:lnTo>
                    <a:pt x="804" y="978"/>
                  </a:lnTo>
                  <a:cubicBezTo>
                    <a:pt x="822" y="987"/>
                    <a:pt x="841" y="991"/>
                    <a:pt x="859" y="991"/>
                  </a:cubicBezTo>
                  <a:cubicBezTo>
                    <a:pt x="948" y="991"/>
                    <a:pt x="1036" y="887"/>
                    <a:pt x="1125" y="710"/>
                  </a:cubicBezTo>
                  <a:cubicBezTo>
                    <a:pt x="1232" y="549"/>
                    <a:pt x="1232" y="335"/>
                    <a:pt x="1125" y="282"/>
                  </a:cubicBezTo>
                  <a:lnTo>
                    <a:pt x="376" y="14"/>
                  </a:lnTo>
                  <a:cubicBezTo>
                    <a:pt x="357" y="5"/>
                    <a:pt x="338" y="0"/>
                    <a:pt x="31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8" name="Google Shape;1068;p22"/>
            <p:cNvSpPr/>
            <p:nvPr/>
          </p:nvSpPr>
          <p:spPr>
            <a:xfrm>
              <a:off x="3021750" y="2193175"/>
              <a:ext cx="29450" cy="20600"/>
            </a:xfrm>
            <a:custGeom>
              <a:avLst/>
              <a:gdLst/>
              <a:ahLst/>
              <a:cxnLst/>
              <a:rect l="l" t="t" r="r" b="b"/>
              <a:pathLst>
                <a:path w="1178" h="824" extrusionOk="0">
                  <a:moveTo>
                    <a:pt x="259" y="0"/>
                  </a:moveTo>
                  <a:cubicBezTo>
                    <a:pt x="189" y="0"/>
                    <a:pt x="93" y="50"/>
                    <a:pt x="54" y="128"/>
                  </a:cubicBezTo>
                  <a:cubicBezTo>
                    <a:pt x="0" y="289"/>
                    <a:pt x="0" y="396"/>
                    <a:pt x="107" y="449"/>
                  </a:cubicBezTo>
                  <a:lnTo>
                    <a:pt x="803" y="824"/>
                  </a:lnTo>
                  <a:cubicBezTo>
                    <a:pt x="910" y="824"/>
                    <a:pt x="1071" y="770"/>
                    <a:pt x="1124" y="663"/>
                  </a:cubicBezTo>
                  <a:cubicBezTo>
                    <a:pt x="1178" y="556"/>
                    <a:pt x="1124" y="396"/>
                    <a:pt x="1071" y="342"/>
                  </a:cubicBezTo>
                  <a:lnTo>
                    <a:pt x="321" y="21"/>
                  </a:lnTo>
                  <a:cubicBezTo>
                    <a:pt x="307" y="7"/>
                    <a:pt x="285" y="0"/>
                    <a:pt x="25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9" name="Google Shape;1069;p22"/>
            <p:cNvSpPr/>
            <p:nvPr/>
          </p:nvSpPr>
          <p:spPr>
            <a:xfrm>
              <a:off x="3011025" y="2212075"/>
              <a:ext cx="30825" cy="23475"/>
            </a:xfrm>
            <a:custGeom>
              <a:avLst/>
              <a:gdLst/>
              <a:ahLst/>
              <a:cxnLst/>
              <a:rect l="l" t="t" r="r" b="b"/>
              <a:pathLst>
                <a:path w="1233" h="939" extrusionOk="0">
                  <a:moveTo>
                    <a:pt x="368" y="1"/>
                  </a:moveTo>
                  <a:cubicBezTo>
                    <a:pt x="268" y="1"/>
                    <a:pt x="152" y="96"/>
                    <a:pt x="108" y="229"/>
                  </a:cubicBezTo>
                  <a:cubicBezTo>
                    <a:pt x="1" y="443"/>
                    <a:pt x="54" y="603"/>
                    <a:pt x="161" y="657"/>
                  </a:cubicBezTo>
                  <a:lnTo>
                    <a:pt x="857" y="924"/>
                  </a:lnTo>
                  <a:cubicBezTo>
                    <a:pt x="876" y="934"/>
                    <a:pt x="897" y="938"/>
                    <a:pt x="918" y="938"/>
                  </a:cubicBezTo>
                  <a:cubicBezTo>
                    <a:pt x="1018" y="938"/>
                    <a:pt x="1134" y="843"/>
                    <a:pt x="1179" y="710"/>
                  </a:cubicBezTo>
                  <a:cubicBezTo>
                    <a:pt x="1232" y="550"/>
                    <a:pt x="1232" y="336"/>
                    <a:pt x="1125" y="336"/>
                  </a:cubicBezTo>
                  <a:lnTo>
                    <a:pt x="429" y="14"/>
                  </a:lnTo>
                  <a:cubicBezTo>
                    <a:pt x="410" y="5"/>
                    <a:pt x="389" y="1"/>
                    <a:pt x="36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0" name="Google Shape;1070;p22"/>
            <p:cNvSpPr/>
            <p:nvPr/>
          </p:nvSpPr>
          <p:spPr>
            <a:xfrm>
              <a:off x="3004350" y="2236175"/>
              <a:ext cx="30800" cy="16775"/>
            </a:xfrm>
            <a:custGeom>
              <a:avLst/>
              <a:gdLst/>
              <a:ahLst/>
              <a:cxnLst/>
              <a:rect l="l" t="t" r="r" b="b"/>
              <a:pathLst>
                <a:path w="1232" h="671" extrusionOk="0">
                  <a:moveTo>
                    <a:pt x="265" y="0"/>
                  </a:moveTo>
                  <a:cubicBezTo>
                    <a:pt x="178" y="0"/>
                    <a:pt x="98" y="96"/>
                    <a:pt x="54" y="228"/>
                  </a:cubicBezTo>
                  <a:cubicBezTo>
                    <a:pt x="0" y="389"/>
                    <a:pt x="54" y="549"/>
                    <a:pt x="161" y="549"/>
                  </a:cubicBezTo>
                  <a:lnTo>
                    <a:pt x="964" y="656"/>
                  </a:lnTo>
                  <a:cubicBezTo>
                    <a:pt x="983" y="666"/>
                    <a:pt x="1003" y="671"/>
                    <a:pt x="1022" y="671"/>
                  </a:cubicBezTo>
                  <a:cubicBezTo>
                    <a:pt x="1106" y="671"/>
                    <a:pt x="1178" y="583"/>
                    <a:pt x="1178" y="496"/>
                  </a:cubicBezTo>
                  <a:cubicBezTo>
                    <a:pt x="1231" y="389"/>
                    <a:pt x="1178" y="282"/>
                    <a:pt x="1071" y="228"/>
                  </a:cubicBezTo>
                  <a:lnTo>
                    <a:pt x="321" y="14"/>
                  </a:lnTo>
                  <a:cubicBezTo>
                    <a:pt x="302" y="5"/>
                    <a:pt x="283" y="0"/>
                    <a:pt x="26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1" name="Google Shape;1071;p22"/>
            <p:cNvSpPr/>
            <p:nvPr/>
          </p:nvSpPr>
          <p:spPr>
            <a:xfrm>
              <a:off x="3008350" y="2304400"/>
              <a:ext cx="30800" cy="16800"/>
            </a:xfrm>
            <a:custGeom>
              <a:avLst/>
              <a:gdLst/>
              <a:ahLst/>
              <a:cxnLst/>
              <a:rect l="l" t="t" r="r" b="b"/>
              <a:pathLst>
                <a:path w="1232" h="672" extrusionOk="0">
                  <a:moveTo>
                    <a:pt x="1023" y="1"/>
                  </a:moveTo>
                  <a:cubicBezTo>
                    <a:pt x="1004" y="1"/>
                    <a:pt x="984" y="5"/>
                    <a:pt x="964" y="15"/>
                  </a:cubicBezTo>
                  <a:lnTo>
                    <a:pt x="161" y="176"/>
                  </a:lnTo>
                  <a:cubicBezTo>
                    <a:pt x="54" y="176"/>
                    <a:pt x="1" y="283"/>
                    <a:pt x="54" y="443"/>
                  </a:cubicBezTo>
                  <a:cubicBezTo>
                    <a:pt x="54" y="576"/>
                    <a:pt x="163" y="671"/>
                    <a:pt x="261" y="671"/>
                  </a:cubicBezTo>
                  <a:cubicBezTo>
                    <a:pt x="282" y="671"/>
                    <a:pt x="303" y="667"/>
                    <a:pt x="322" y="657"/>
                  </a:cubicBezTo>
                  <a:lnTo>
                    <a:pt x="1071" y="497"/>
                  </a:lnTo>
                  <a:cubicBezTo>
                    <a:pt x="1178" y="443"/>
                    <a:pt x="1232" y="336"/>
                    <a:pt x="1178" y="176"/>
                  </a:cubicBezTo>
                  <a:cubicBezTo>
                    <a:pt x="1178" y="88"/>
                    <a:pt x="1107" y="1"/>
                    <a:pt x="102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2" name="Google Shape;1072;p22"/>
            <p:cNvSpPr/>
            <p:nvPr/>
          </p:nvSpPr>
          <p:spPr>
            <a:xfrm>
              <a:off x="3015050" y="2324850"/>
              <a:ext cx="29475" cy="19100"/>
            </a:xfrm>
            <a:custGeom>
              <a:avLst/>
              <a:gdLst/>
              <a:ahLst/>
              <a:cxnLst/>
              <a:rect l="l" t="t" r="r" b="b"/>
              <a:pathLst>
                <a:path w="1179" h="764" extrusionOk="0">
                  <a:moveTo>
                    <a:pt x="910" y="0"/>
                  </a:moveTo>
                  <a:lnTo>
                    <a:pt x="161" y="268"/>
                  </a:lnTo>
                  <a:cubicBezTo>
                    <a:pt x="54" y="268"/>
                    <a:pt x="0" y="428"/>
                    <a:pt x="54" y="589"/>
                  </a:cubicBezTo>
                  <a:cubicBezTo>
                    <a:pt x="98" y="676"/>
                    <a:pt x="177" y="764"/>
                    <a:pt x="263" y="764"/>
                  </a:cubicBezTo>
                  <a:cubicBezTo>
                    <a:pt x="282" y="764"/>
                    <a:pt x="302" y="759"/>
                    <a:pt x="322" y="750"/>
                  </a:cubicBezTo>
                  <a:lnTo>
                    <a:pt x="1071" y="482"/>
                  </a:lnTo>
                  <a:cubicBezTo>
                    <a:pt x="1125" y="428"/>
                    <a:pt x="1178" y="321"/>
                    <a:pt x="1125" y="214"/>
                  </a:cubicBezTo>
                  <a:cubicBezTo>
                    <a:pt x="1125" y="54"/>
                    <a:pt x="1018" y="0"/>
                    <a:pt x="91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3" name="Google Shape;1073;p22"/>
            <p:cNvSpPr/>
            <p:nvPr/>
          </p:nvSpPr>
          <p:spPr>
            <a:xfrm>
              <a:off x="3003000" y="2259275"/>
              <a:ext cx="29475" cy="17400"/>
            </a:xfrm>
            <a:custGeom>
              <a:avLst/>
              <a:gdLst/>
              <a:ahLst/>
              <a:cxnLst/>
              <a:rect l="l" t="t" r="r" b="b"/>
              <a:pathLst>
                <a:path w="1179" h="696" extrusionOk="0">
                  <a:moveTo>
                    <a:pt x="215" y="0"/>
                  </a:moveTo>
                  <a:cubicBezTo>
                    <a:pt x="108" y="0"/>
                    <a:pt x="1" y="161"/>
                    <a:pt x="1" y="375"/>
                  </a:cubicBezTo>
                  <a:cubicBezTo>
                    <a:pt x="1" y="535"/>
                    <a:pt x="108" y="696"/>
                    <a:pt x="215" y="696"/>
                  </a:cubicBezTo>
                  <a:lnTo>
                    <a:pt x="1018" y="642"/>
                  </a:lnTo>
                  <a:cubicBezTo>
                    <a:pt x="1125" y="642"/>
                    <a:pt x="1178" y="482"/>
                    <a:pt x="1178" y="321"/>
                  </a:cubicBezTo>
                  <a:cubicBezTo>
                    <a:pt x="1178" y="161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4" name="Google Shape;1074;p22"/>
            <p:cNvSpPr/>
            <p:nvPr/>
          </p:nvSpPr>
          <p:spPr>
            <a:xfrm>
              <a:off x="3004350" y="2280675"/>
              <a:ext cx="30800" cy="20100"/>
            </a:xfrm>
            <a:custGeom>
              <a:avLst/>
              <a:gdLst/>
              <a:ahLst/>
              <a:cxnLst/>
              <a:rect l="l" t="t" r="r" b="b"/>
              <a:pathLst>
                <a:path w="1232" h="804" extrusionOk="0">
                  <a:moveTo>
                    <a:pt x="964" y="1"/>
                  </a:moveTo>
                  <a:lnTo>
                    <a:pt x="161" y="54"/>
                  </a:lnTo>
                  <a:cubicBezTo>
                    <a:pt x="107" y="54"/>
                    <a:pt x="0" y="268"/>
                    <a:pt x="54" y="482"/>
                  </a:cubicBezTo>
                  <a:cubicBezTo>
                    <a:pt x="54" y="643"/>
                    <a:pt x="161" y="804"/>
                    <a:pt x="268" y="804"/>
                  </a:cubicBezTo>
                  <a:lnTo>
                    <a:pt x="1071" y="696"/>
                  </a:lnTo>
                  <a:cubicBezTo>
                    <a:pt x="1178" y="643"/>
                    <a:pt x="1231" y="482"/>
                    <a:pt x="1178" y="322"/>
                  </a:cubicBezTo>
                  <a:cubicBezTo>
                    <a:pt x="1178" y="108"/>
                    <a:pt x="1071" y="1"/>
                    <a:pt x="9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5" name="Google Shape;1075;p22"/>
            <p:cNvSpPr/>
            <p:nvPr/>
          </p:nvSpPr>
          <p:spPr>
            <a:xfrm>
              <a:off x="3023075" y="2343225"/>
              <a:ext cx="30800" cy="24825"/>
            </a:xfrm>
            <a:custGeom>
              <a:avLst/>
              <a:gdLst/>
              <a:ahLst/>
              <a:cxnLst/>
              <a:rect l="l" t="t" r="r" b="b"/>
              <a:pathLst>
                <a:path w="1232" h="993" extrusionOk="0">
                  <a:moveTo>
                    <a:pt x="894" y="1"/>
                  </a:moveTo>
                  <a:cubicBezTo>
                    <a:pt x="879" y="1"/>
                    <a:pt x="867" y="5"/>
                    <a:pt x="857" y="15"/>
                  </a:cubicBezTo>
                  <a:lnTo>
                    <a:pt x="108" y="282"/>
                  </a:lnTo>
                  <a:cubicBezTo>
                    <a:pt x="1" y="336"/>
                    <a:pt x="1" y="550"/>
                    <a:pt x="108" y="764"/>
                  </a:cubicBezTo>
                  <a:cubicBezTo>
                    <a:pt x="196" y="896"/>
                    <a:pt x="320" y="992"/>
                    <a:pt x="421" y="992"/>
                  </a:cubicBezTo>
                  <a:cubicBezTo>
                    <a:pt x="443" y="992"/>
                    <a:pt x="463" y="988"/>
                    <a:pt x="482" y="978"/>
                  </a:cubicBezTo>
                  <a:lnTo>
                    <a:pt x="1125" y="603"/>
                  </a:lnTo>
                  <a:cubicBezTo>
                    <a:pt x="1232" y="550"/>
                    <a:pt x="1232" y="389"/>
                    <a:pt x="1125" y="229"/>
                  </a:cubicBezTo>
                  <a:cubicBezTo>
                    <a:pt x="1081" y="97"/>
                    <a:pt x="964" y="1"/>
                    <a:pt x="89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6" name="Google Shape;1076;p22"/>
            <p:cNvSpPr/>
            <p:nvPr/>
          </p:nvSpPr>
          <p:spPr>
            <a:xfrm>
              <a:off x="2693850" y="2977925"/>
              <a:ext cx="76325" cy="77650"/>
            </a:xfrm>
            <a:custGeom>
              <a:avLst/>
              <a:gdLst/>
              <a:ahLst/>
              <a:cxnLst/>
              <a:rect l="l" t="t" r="r" b="b"/>
              <a:pathLst>
                <a:path w="3053" h="3106" extrusionOk="0">
                  <a:moveTo>
                    <a:pt x="2463" y="0"/>
                  </a:moveTo>
                  <a:cubicBezTo>
                    <a:pt x="1767" y="857"/>
                    <a:pt x="697" y="1606"/>
                    <a:pt x="1" y="2677"/>
                  </a:cubicBezTo>
                  <a:lnTo>
                    <a:pt x="643" y="3105"/>
                  </a:lnTo>
                  <a:cubicBezTo>
                    <a:pt x="1286" y="2195"/>
                    <a:pt x="2249" y="1499"/>
                    <a:pt x="3052" y="482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7" name="Google Shape;1077;p22"/>
            <p:cNvSpPr/>
            <p:nvPr/>
          </p:nvSpPr>
          <p:spPr>
            <a:xfrm>
              <a:off x="2693850" y="2977925"/>
              <a:ext cx="61600" cy="66925"/>
            </a:xfrm>
            <a:custGeom>
              <a:avLst/>
              <a:gdLst/>
              <a:ahLst/>
              <a:cxnLst/>
              <a:rect l="l" t="t" r="r" b="b"/>
              <a:pathLst>
                <a:path w="2464" h="2677" fill="none" extrusionOk="0">
                  <a:moveTo>
                    <a:pt x="2463" y="0"/>
                  </a:moveTo>
                  <a:cubicBezTo>
                    <a:pt x="1767" y="857"/>
                    <a:pt x="697" y="1606"/>
                    <a:pt x="1" y="2677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8" name="Google Shape;1078;p22"/>
            <p:cNvSpPr/>
            <p:nvPr/>
          </p:nvSpPr>
          <p:spPr>
            <a:xfrm>
              <a:off x="2709925" y="2989975"/>
              <a:ext cx="60250" cy="65600"/>
            </a:xfrm>
            <a:custGeom>
              <a:avLst/>
              <a:gdLst/>
              <a:ahLst/>
              <a:cxnLst/>
              <a:rect l="l" t="t" r="r" b="b"/>
              <a:pathLst>
                <a:path w="2410" h="2624" fill="none" extrusionOk="0">
                  <a:moveTo>
                    <a:pt x="0" y="2623"/>
                  </a:moveTo>
                  <a:cubicBezTo>
                    <a:pt x="643" y="1713"/>
                    <a:pt x="1606" y="1017"/>
                    <a:pt x="2409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9" name="Google Shape;1079;p22"/>
            <p:cNvSpPr/>
            <p:nvPr/>
          </p:nvSpPr>
          <p:spPr>
            <a:xfrm>
              <a:off x="2696525" y="3034575"/>
              <a:ext cx="21450" cy="17975"/>
            </a:xfrm>
            <a:custGeom>
              <a:avLst/>
              <a:gdLst/>
              <a:ahLst/>
              <a:cxnLst/>
              <a:rect l="l" t="t" r="r" b="b"/>
              <a:pathLst>
                <a:path w="858" h="719" extrusionOk="0">
                  <a:moveTo>
                    <a:pt x="193" y="1"/>
                  </a:moveTo>
                  <a:cubicBezTo>
                    <a:pt x="136" y="1"/>
                    <a:pt x="86" y="27"/>
                    <a:pt x="55" y="90"/>
                  </a:cubicBezTo>
                  <a:cubicBezTo>
                    <a:pt x="1" y="197"/>
                    <a:pt x="1" y="304"/>
                    <a:pt x="55" y="357"/>
                  </a:cubicBezTo>
                  <a:lnTo>
                    <a:pt x="590" y="679"/>
                  </a:lnTo>
                  <a:cubicBezTo>
                    <a:pt x="617" y="705"/>
                    <a:pt x="657" y="719"/>
                    <a:pt x="697" y="719"/>
                  </a:cubicBezTo>
                  <a:cubicBezTo>
                    <a:pt x="737" y="719"/>
                    <a:pt x="777" y="705"/>
                    <a:pt x="804" y="679"/>
                  </a:cubicBezTo>
                  <a:cubicBezTo>
                    <a:pt x="857" y="571"/>
                    <a:pt x="857" y="464"/>
                    <a:pt x="804" y="411"/>
                  </a:cubicBezTo>
                  <a:lnTo>
                    <a:pt x="322" y="36"/>
                  </a:lnTo>
                  <a:cubicBezTo>
                    <a:pt x="278" y="14"/>
                    <a:pt x="233" y="1"/>
                    <a:pt x="19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0" name="Google Shape;1080;p22"/>
            <p:cNvSpPr/>
            <p:nvPr/>
          </p:nvSpPr>
          <p:spPr>
            <a:xfrm>
              <a:off x="2707250" y="3022425"/>
              <a:ext cx="20100" cy="18975"/>
            </a:xfrm>
            <a:custGeom>
              <a:avLst/>
              <a:gdLst/>
              <a:ahLst/>
              <a:cxnLst/>
              <a:rect l="l" t="t" r="r" b="b"/>
              <a:pathLst>
                <a:path w="804" h="759" extrusionOk="0">
                  <a:moveTo>
                    <a:pt x="208" y="0"/>
                  </a:moveTo>
                  <a:cubicBezTo>
                    <a:pt x="161" y="0"/>
                    <a:pt x="107" y="14"/>
                    <a:pt x="54" y="40"/>
                  </a:cubicBezTo>
                  <a:cubicBezTo>
                    <a:pt x="0" y="147"/>
                    <a:pt x="0" y="254"/>
                    <a:pt x="54" y="308"/>
                  </a:cubicBezTo>
                  <a:lnTo>
                    <a:pt x="536" y="736"/>
                  </a:lnTo>
                  <a:cubicBezTo>
                    <a:pt x="551" y="752"/>
                    <a:pt x="571" y="758"/>
                    <a:pt x="594" y="758"/>
                  </a:cubicBezTo>
                  <a:cubicBezTo>
                    <a:pt x="647" y="758"/>
                    <a:pt x="712" y="721"/>
                    <a:pt x="750" y="683"/>
                  </a:cubicBezTo>
                  <a:cubicBezTo>
                    <a:pt x="803" y="629"/>
                    <a:pt x="803" y="522"/>
                    <a:pt x="750" y="469"/>
                  </a:cubicBezTo>
                  <a:lnTo>
                    <a:pt x="321" y="40"/>
                  </a:lnTo>
                  <a:cubicBezTo>
                    <a:pt x="295" y="14"/>
                    <a:pt x="254" y="0"/>
                    <a:pt x="20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1" name="Google Shape;1081;p22"/>
            <p:cNvSpPr/>
            <p:nvPr/>
          </p:nvSpPr>
          <p:spPr>
            <a:xfrm>
              <a:off x="2716600" y="3009525"/>
              <a:ext cx="24125" cy="22075"/>
            </a:xfrm>
            <a:custGeom>
              <a:avLst/>
              <a:gdLst/>
              <a:ahLst/>
              <a:cxnLst/>
              <a:rect l="l" t="t" r="r" b="b"/>
              <a:pathLst>
                <a:path w="965" h="883" extrusionOk="0">
                  <a:moveTo>
                    <a:pt x="376" y="0"/>
                  </a:moveTo>
                  <a:cubicBezTo>
                    <a:pt x="318" y="0"/>
                    <a:pt x="240" y="50"/>
                    <a:pt x="162" y="128"/>
                  </a:cubicBezTo>
                  <a:cubicBezTo>
                    <a:pt x="54" y="235"/>
                    <a:pt x="1" y="342"/>
                    <a:pt x="54" y="396"/>
                  </a:cubicBezTo>
                  <a:lnTo>
                    <a:pt x="536" y="824"/>
                  </a:lnTo>
                  <a:cubicBezTo>
                    <a:pt x="557" y="865"/>
                    <a:pt x="585" y="882"/>
                    <a:pt x="618" y="882"/>
                  </a:cubicBezTo>
                  <a:cubicBezTo>
                    <a:pt x="672" y="882"/>
                    <a:pt x="738" y="837"/>
                    <a:pt x="804" y="770"/>
                  </a:cubicBezTo>
                  <a:cubicBezTo>
                    <a:pt x="911" y="663"/>
                    <a:pt x="965" y="556"/>
                    <a:pt x="857" y="503"/>
                  </a:cubicBezTo>
                  <a:lnTo>
                    <a:pt x="429" y="21"/>
                  </a:lnTo>
                  <a:cubicBezTo>
                    <a:pt x="415" y="7"/>
                    <a:pt x="397" y="0"/>
                    <a:pt x="37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2" name="Google Shape;1082;p22"/>
            <p:cNvSpPr/>
            <p:nvPr/>
          </p:nvSpPr>
          <p:spPr>
            <a:xfrm>
              <a:off x="2730000" y="2999675"/>
              <a:ext cx="20100" cy="19425"/>
            </a:xfrm>
            <a:custGeom>
              <a:avLst/>
              <a:gdLst/>
              <a:ahLst/>
              <a:cxnLst/>
              <a:rect l="l" t="t" r="r" b="b"/>
              <a:pathLst>
                <a:path w="804" h="777" extrusionOk="0">
                  <a:moveTo>
                    <a:pt x="188" y="0"/>
                  </a:moveTo>
                  <a:cubicBezTo>
                    <a:pt x="147" y="0"/>
                    <a:pt x="107" y="14"/>
                    <a:pt x="54" y="40"/>
                  </a:cubicBezTo>
                  <a:cubicBezTo>
                    <a:pt x="0" y="147"/>
                    <a:pt x="0" y="254"/>
                    <a:pt x="54" y="308"/>
                  </a:cubicBezTo>
                  <a:lnTo>
                    <a:pt x="482" y="736"/>
                  </a:lnTo>
                  <a:cubicBezTo>
                    <a:pt x="509" y="763"/>
                    <a:pt x="549" y="776"/>
                    <a:pt x="589" y="776"/>
                  </a:cubicBezTo>
                  <a:cubicBezTo>
                    <a:pt x="629" y="776"/>
                    <a:pt x="669" y="763"/>
                    <a:pt x="696" y="736"/>
                  </a:cubicBezTo>
                  <a:cubicBezTo>
                    <a:pt x="803" y="683"/>
                    <a:pt x="803" y="576"/>
                    <a:pt x="750" y="522"/>
                  </a:cubicBezTo>
                  <a:lnTo>
                    <a:pt x="321" y="40"/>
                  </a:lnTo>
                  <a:cubicBezTo>
                    <a:pt x="268" y="14"/>
                    <a:pt x="228" y="0"/>
                    <a:pt x="18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3" name="Google Shape;1083;p22"/>
            <p:cNvSpPr/>
            <p:nvPr/>
          </p:nvSpPr>
          <p:spPr>
            <a:xfrm>
              <a:off x="2739350" y="2988075"/>
              <a:ext cx="22775" cy="21175"/>
            </a:xfrm>
            <a:custGeom>
              <a:avLst/>
              <a:gdLst/>
              <a:ahLst/>
              <a:cxnLst/>
              <a:rect l="l" t="t" r="r" b="b"/>
              <a:pathLst>
                <a:path w="911" h="847" extrusionOk="0">
                  <a:moveTo>
                    <a:pt x="316" y="0"/>
                  </a:moveTo>
                  <a:cubicBezTo>
                    <a:pt x="259" y="0"/>
                    <a:pt x="184" y="38"/>
                    <a:pt x="108" y="76"/>
                  </a:cubicBezTo>
                  <a:cubicBezTo>
                    <a:pt x="55" y="183"/>
                    <a:pt x="1" y="290"/>
                    <a:pt x="55" y="344"/>
                  </a:cubicBezTo>
                  <a:lnTo>
                    <a:pt x="536" y="826"/>
                  </a:lnTo>
                  <a:cubicBezTo>
                    <a:pt x="551" y="840"/>
                    <a:pt x="569" y="847"/>
                    <a:pt x="590" y="847"/>
                  </a:cubicBezTo>
                  <a:cubicBezTo>
                    <a:pt x="647" y="847"/>
                    <a:pt x="726" y="797"/>
                    <a:pt x="804" y="718"/>
                  </a:cubicBezTo>
                  <a:cubicBezTo>
                    <a:pt x="911" y="665"/>
                    <a:pt x="911" y="504"/>
                    <a:pt x="857" y="451"/>
                  </a:cubicBezTo>
                  <a:lnTo>
                    <a:pt x="376" y="23"/>
                  </a:lnTo>
                  <a:cubicBezTo>
                    <a:pt x="360" y="7"/>
                    <a:pt x="340" y="0"/>
                    <a:pt x="31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4" name="Google Shape;1084;p22"/>
            <p:cNvSpPr/>
            <p:nvPr/>
          </p:nvSpPr>
          <p:spPr>
            <a:xfrm>
              <a:off x="2751400" y="2977375"/>
              <a:ext cx="20100" cy="18850"/>
            </a:xfrm>
            <a:custGeom>
              <a:avLst/>
              <a:gdLst/>
              <a:ahLst/>
              <a:cxnLst/>
              <a:rect l="l" t="t" r="r" b="b"/>
              <a:pathLst>
                <a:path w="804" h="754" extrusionOk="0">
                  <a:moveTo>
                    <a:pt x="210" y="0"/>
                  </a:moveTo>
                  <a:cubicBezTo>
                    <a:pt x="157" y="0"/>
                    <a:pt x="92" y="38"/>
                    <a:pt x="54" y="76"/>
                  </a:cubicBezTo>
                  <a:cubicBezTo>
                    <a:pt x="1" y="129"/>
                    <a:pt x="1" y="236"/>
                    <a:pt x="54" y="290"/>
                  </a:cubicBezTo>
                  <a:lnTo>
                    <a:pt x="536" y="718"/>
                  </a:lnTo>
                  <a:cubicBezTo>
                    <a:pt x="558" y="740"/>
                    <a:pt x="590" y="753"/>
                    <a:pt x="623" y="753"/>
                  </a:cubicBezTo>
                  <a:cubicBezTo>
                    <a:pt x="669" y="753"/>
                    <a:pt x="719" y="727"/>
                    <a:pt x="750" y="665"/>
                  </a:cubicBezTo>
                  <a:cubicBezTo>
                    <a:pt x="804" y="611"/>
                    <a:pt x="804" y="451"/>
                    <a:pt x="750" y="451"/>
                  </a:cubicBezTo>
                  <a:lnTo>
                    <a:pt x="268" y="22"/>
                  </a:lnTo>
                  <a:cubicBezTo>
                    <a:pt x="253" y="7"/>
                    <a:pt x="232" y="0"/>
                    <a:pt x="21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5" name="Google Shape;1085;p22"/>
            <p:cNvSpPr/>
            <p:nvPr/>
          </p:nvSpPr>
          <p:spPr>
            <a:xfrm>
              <a:off x="2593500" y="2931075"/>
              <a:ext cx="88350" cy="50225"/>
            </a:xfrm>
            <a:custGeom>
              <a:avLst/>
              <a:gdLst/>
              <a:ahLst/>
              <a:cxnLst/>
              <a:rect l="l" t="t" r="r" b="b"/>
              <a:pathLst>
                <a:path w="3534" h="2009" extrusionOk="0">
                  <a:moveTo>
                    <a:pt x="0" y="1"/>
                  </a:moveTo>
                  <a:lnTo>
                    <a:pt x="0" y="804"/>
                  </a:lnTo>
                  <a:cubicBezTo>
                    <a:pt x="428" y="804"/>
                    <a:pt x="964" y="1178"/>
                    <a:pt x="1445" y="1500"/>
                  </a:cubicBezTo>
                  <a:cubicBezTo>
                    <a:pt x="1767" y="1660"/>
                    <a:pt x="2034" y="1821"/>
                    <a:pt x="2355" y="1928"/>
                  </a:cubicBezTo>
                  <a:cubicBezTo>
                    <a:pt x="2543" y="1981"/>
                    <a:pt x="2744" y="2008"/>
                    <a:pt x="2944" y="2008"/>
                  </a:cubicBezTo>
                  <a:cubicBezTo>
                    <a:pt x="3145" y="2008"/>
                    <a:pt x="3346" y="1981"/>
                    <a:pt x="3533" y="1928"/>
                  </a:cubicBezTo>
                  <a:lnTo>
                    <a:pt x="3265" y="1178"/>
                  </a:lnTo>
                  <a:cubicBezTo>
                    <a:pt x="3178" y="1216"/>
                    <a:pt x="3084" y="1233"/>
                    <a:pt x="2986" y="1233"/>
                  </a:cubicBezTo>
                  <a:cubicBezTo>
                    <a:pt x="2663" y="1233"/>
                    <a:pt x="2284" y="1050"/>
                    <a:pt x="1874" y="804"/>
                  </a:cubicBezTo>
                  <a:cubicBezTo>
                    <a:pt x="1606" y="643"/>
                    <a:pt x="1338" y="483"/>
                    <a:pt x="1071" y="322"/>
                  </a:cubicBezTo>
                  <a:cubicBezTo>
                    <a:pt x="750" y="161"/>
                    <a:pt x="428" y="1"/>
                    <a:pt x="0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6" name="Google Shape;1086;p22"/>
            <p:cNvSpPr/>
            <p:nvPr/>
          </p:nvSpPr>
          <p:spPr>
            <a:xfrm>
              <a:off x="2593500" y="2931075"/>
              <a:ext cx="81650" cy="33475"/>
            </a:xfrm>
            <a:custGeom>
              <a:avLst/>
              <a:gdLst/>
              <a:ahLst/>
              <a:cxnLst/>
              <a:rect l="l" t="t" r="r" b="b"/>
              <a:pathLst>
                <a:path w="3266" h="1339" fill="none" extrusionOk="0">
                  <a:moveTo>
                    <a:pt x="3265" y="1178"/>
                  </a:moveTo>
                  <a:cubicBezTo>
                    <a:pt x="2891" y="1339"/>
                    <a:pt x="2409" y="1125"/>
                    <a:pt x="1874" y="804"/>
                  </a:cubicBezTo>
                  <a:cubicBezTo>
                    <a:pt x="1606" y="643"/>
                    <a:pt x="1338" y="483"/>
                    <a:pt x="1071" y="322"/>
                  </a:cubicBezTo>
                  <a:cubicBezTo>
                    <a:pt x="750" y="161"/>
                    <a:pt x="428" y="1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7" name="Google Shape;1087;p22"/>
            <p:cNvSpPr/>
            <p:nvPr/>
          </p:nvSpPr>
          <p:spPr>
            <a:xfrm>
              <a:off x="2593500" y="2951150"/>
              <a:ext cx="88350" cy="30800"/>
            </a:xfrm>
            <a:custGeom>
              <a:avLst/>
              <a:gdLst/>
              <a:ahLst/>
              <a:cxnLst/>
              <a:rect l="l" t="t" r="r" b="b"/>
              <a:pathLst>
                <a:path w="3534" h="1232" fill="none" extrusionOk="0">
                  <a:moveTo>
                    <a:pt x="0" y="1"/>
                  </a:moveTo>
                  <a:cubicBezTo>
                    <a:pt x="428" y="1"/>
                    <a:pt x="964" y="375"/>
                    <a:pt x="1445" y="697"/>
                  </a:cubicBezTo>
                  <a:cubicBezTo>
                    <a:pt x="1767" y="857"/>
                    <a:pt x="2034" y="1018"/>
                    <a:pt x="2355" y="1125"/>
                  </a:cubicBezTo>
                  <a:cubicBezTo>
                    <a:pt x="2730" y="1232"/>
                    <a:pt x="3158" y="1232"/>
                    <a:pt x="3533" y="112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8" name="Google Shape;1088;p22"/>
            <p:cNvSpPr/>
            <p:nvPr/>
          </p:nvSpPr>
          <p:spPr>
            <a:xfrm>
              <a:off x="2596175" y="2931875"/>
              <a:ext cx="13400" cy="22525"/>
            </a:xfrm>
            <a:custGeom>
              <a:avLst/>
              <a:gdLst/>
              <a:ahLst/>
              <a:cxnLst/>
              <a:rect l="l" t="t" r="r" b="b"/>
              <a:pathLst>
                <a:path w="536" h="901" extrusionOk="0">
                  <a:moveTo>
                    <a:pt x="230" y="0"/>
                  </a:moveTo>
                  <a:cubicBezTo>
                    <a:pt x="161" y="0"/>
                    <a:pt x="107" y="38"/>
                    <a:pt x="107" y="76"/>
                  </a:cubicBezTo>
                  <a:lnTo>
                    <a:pt x="0" y="718"/>
                  </a:lnTo>
                  <a:cubicBezTo>
                    <a:pt x="0" y="825"/>
                    <a:pt x="54" y="879"/>
                    <a:pt x="107" y="879"/>
                  </a:cubicBezTo>
                  <a:cubicBezTo>
                    <a:pt x="123" y="894"/>
                    <a:pt x="143" y="901"/>
                    <a:pt x="164" y="901"/>
                  </a:cubicBezTo>
                  <a:cubicBezTo>
                    <a:pt x="214" y="901"/>
                    <a:pt x="268" y="863"/>
                    <a:pt x="268" y="825"/>
                  </a:cubicBezTo>
                  <a:lnTo>
                    <a:pt x="535" y="183"/>
                  </a:lnTo>
                  <a:cubicBezTo>
                    <a:pt x="535" y="129"/>
                    <a:pt x="482" y="22"/>
                    <a:pt x="321" y="22"/>
                  </a:cubicBezTo>
                  <a:cubicBezTo>
                    <a:pt x="290" y="7"/>
                    <a:pt x="259" y="0"/>
                    <a:pt x="23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9" name="Google Shape;1089;p22"/>
            <p:cNvSpPr/>
            <p:nvPr/>
          </p:nvSpPr>
          <p:spPr>
            <a:xfrm>
              <a:off x="2608200" y="2938225"/>
              <a:ext cx="17425" cy="21875"/>
            </a:xfrm>
            <a:custGeom>
              <a:avLst/>
              <a:gdLst/>
              <a:ahLst/>
              <a:cxnLst/>
              <a:rect l="l" t="t" r="r" b="b"/>
              <a:pathLst>
                <a:path w="697" h="875" extrusionOk="0">
                  <a:moveTo>
                    <a:pt x="450" y="1"/>
                  </a:moveTo>
                  <a:cubicBezTo>
                    <a:pt x="403" y="1"/>
                    <a:pt x="353" y="27"/>
                    <a:pt x="322" y="89"/>
                  </a:cubicBezTo>
                  <a:lnTo>
                    <a:pt x="54" y="625"/>
                  </a:lnTo>
                  <a:cubicBezTo>
                    <a:pt x="1" y="732"/>
                    <a:pt x="54" y="785"/>
                    <a:pt x="108" y="839"/>
                  </a:cubicBezTo>
                  <a:cubicBezTo>
                    <a:pt x="152" y="861"/>
                    <a:pt x="187" y="874"/>
                    <a:pt x="217" y="874"/>
                  </a:cubicBezTo>
                  <a:cubicBezTo>
                    <a:pt x="259" y="874"/>
                    <a:pt x="291" y="848"/>
                    <a:pt x="322" y="785"/>
                  </a:cubicBezTo>
                  <a:lnTo>
                    <a:pt x="643" y="250"/>
                  </a:lnTo>
                  <a:cubicBezTo>
                    <a:pt x="697" y="197"/>
                    <a:pt x="643" y="89"/>
                    <a:pt x="536" y="36"/>
                  </a:cubicBezTo>
                  <a:cubicBezTo>
                    <a:pt x="514" y="14"/>
                    <a:pt x="483" y="1"/>
                    <a:pt x="4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0" name="Google Shape;1090;p22"/>
            <p:cNvSpPr/>
            <p:nvPr/>
          </p:nvSpPr>
          <p:spPr>
            <a:xfrm>
              <a:off x="2618925" y="2946125"/>
              <a:ext cx="22775" cy="23125"/>
            </a:xfrm>
            <a:custGeom>
              <a:avLst/>
              <a:gdLst/>
              <a:ahLst/>
              <a:cxnLst/>
              <a:rect l="l" t="t" r="r" b="b"/>
              <a:pathLst>
                <a:path w="911" h="925" extrusionOk="0">
                  <a:moveTo>
                    <a:pt x="515" y="1"/>
                  </a:moveTo>
                  <a:cubicBezTo>
                    <a:pt x="455" y="1"/>
                    <a:pt x="402" y="14"/>
                    <a:pt x="375" y="41"/>
                  </a:cubicBezTo>
                  <a:lnTo>
                    <a:pt x="54" y="576"/>
                  </a:lnTo>
                  <a:cubicBezTo>
                    <a:pt x="0" y="630"/>
                    <a:pt x="107" y="791"/>
                    <a:pt x="214" y="844"/>
                  </a:cubicBezTo>
                  <a:cubicBezTo>
                    <a:pt x="268" y="898"/>
                    <a:pt x="335" y="924"/>
                    <a:pt x="395" y="924"/>
                  </a:cubicBezTo>
                  <a:cubicBezTo>
                    <a:pt x="455" y="924"/>
                    <a:pt x="509" y="898"/>
                    <a:pt x="535" y="844"/>
                  </a:cubicBezTo>
                  <a:lnTo>
                    <a:pt x="857" y="309"/>
                  </a:lnTo>
                  <a:cubicBezTo>
                    <a:pt x="910" y="255"/>
                    <a:pt x="803" y="148"/>
                    <a:pt x="696" y="41"/>
                  </a:cubicBezTo>
                  <a:cubicBezTo>
                    <a:pt x="643" y="14"/>
                    <a:pt x="576" y="1"/>
                    <a:pt x="51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1" name="Google Shape;1091;p22"/>
            <p:cNvSpPr/>
            <p:nvPr/>
          </p:nvSpPr>
          <p:spPr>
            <a:xfrm>
              <a:off x="2634975" y="2954625"/>
              <a:ext cx="17425" cy="21650"/>
            </a:xfrm>
            <a:custGeom>
              <a:avLst/>
              <a:gdLst/>
              <a:ahLst/>
              <a:cxnLst/>
              <a:rect l="l" t="t" r="r" b="b"/>
              <a:pathLst>
                <a:path w="697" h="866" extrusionOk="0">
                  <a:moveTo>
                    <a:pt x="531" y="0"/>
                  </a:moveTo>
                  <a:cubicBezTo>
                    <a:pt x="478" y="0"/>
                    <a:pt x="413" y="38"/>
                    <a:pt x="375" y="76"/>
                  </a:cubicBezTo>
                  <a:lnTo>
                    <a:pt x="54" y="611"/>
                  </a:lnTo>
                  <a:cubicBezTo>
                    <a:pt x="1" y="718"/>
                    <a:pt x="54" y="825"/>
                    <a:pt x="161" y="825"/>
                  </a:cubicBezTo>
                  <a:cubicBezTo>
                    <a:pt x="215" y="852"/>
                    <a:pt x="268" y="865"/>
                    <a:pt x="315" y="865"/>
                  </a:cubicBezTo>
                  <a:cubicBezTo>
                    <a:pt x="362" y="865"/>
                    <a:pt x="402" y="852"/>
                    <a:pt x="429" y="825"/>
                  </a:cubicBezTo>
                  <a:lnTo>
                    <a:pt x="643" y="236"/>
                  </a:lnTo>
                  <a:cubicBezTo>
                    <a:pt x="696" y="129"/>
                    <a:pt x="643" y="76"/>
                    <a:pt x="589" y="22"/>
                  </a:cubicBezTo>
                  <a:cubicBezTo>
                    <a:pt x="574" y="7"/>
                    <a:pt x="553" y="0"/>
                    <a:pt x="53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2" name="Google Shape;1092;p22"/>
            <p:cNvSpPr/>
            <p:nvPr/>
          </p:nvSpPr>
          <p:spPr>
            <a:xfrm>
              <a:off x="2649700" y="2959175"/>
              <a:ext cx="16075" cy="23350"/>
            </a:xfrm>
            <a:custGeom>
              <a:avLst/>
              <a:gdLst/>
              <a:ahLst/>
              <a:cxnLst/>
              <a:rect l="l" t="t" r="r" b="b"/>
              <a:pathLst>
                <a:path w="643" h="934" extrusionOk="0">
                  <a:moveTo>
                    <a:pt x="482" y="1"/>
                  </a:moveTo>
                  <a:cubicBezTo>
                    <a:pt x="375" y="1"/>
                    <a:pt x="268" y="54"/>
                    <a:pt x="268" y="108"/>
                  </a:cubicBezTo>
                  <a:lnTo>
                    <a:pt x="54" y="697"/>
                  </a:lnTo>
                  <a:cubicBezTo>
                    <a:pt x="0" y="804"/>
                    <a:pt x="107" y="911"/>
                    <a:pt x="268" y="911"/>
                  </a:cubicBezTo>
                  <a:cubicBezTo>
                    <a:pt x="315" y="927"/>
                    <a:pt x="362" y="933"/>
                    <a:pt x="405" y="933"/>
                  </a:cubicBezTo>
                  <a:cubicBezTo>
                    <a:pt x="509" y="933"/>
                    <a:pt x="589" y="895"/>
                    <a:pt x="589" y="857"/>
                  </a:cubicBezTo>
                  <a:lnTo>
                    <a:pt x="643" y="215"/>
                  </a:lnTo>
                  <a:cubicBezTo>
                    <a:pt x="643" y="108"/>
                    <a:pt x="589" y="54"/>
                    <a:pt x="48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3" name="Google Shape;1093;p22"/>
            <p:cNvSpPr/>
            <p:nvPr/>
          </p:nvSpPr>
          <p:spPr>
            <a:xfrm>
              <a:off x="2669775" y="2960000"/>
              <a:ext cx="13400" cy="23300"/>
            </a:xfrm>
            <a:custGeom>
              <a:avLst/>
              <a:gdLst/>
              <a:ahLst/>
              <a:cxnLst/>
              <a:rect l="l" t="t" r="r" b="b"/>
              <a:pathLst>
                <a:path w="536" h="932" extrusionOk="0">
                  <a:moveTo>
                    <a:pt x="159" y="0"/>
                  </a:moveTo>
                  <a:cubicBezTo>
                    <a:pt x="140" y="0"/>
                    <a:pt x="122" y="7"/>
                    <a:pt x="107" y="21"/>
                  </a:cubicBezTo>
                  <a:cubicBezTo>
                    <a:pt x="54" y="21"/>
                    <a:pt x="0" y="75"/>
                    <a:pt x="0" y="182"/>
                  </a:cubicBezTo>
                  <a:lnTo>
                    <a:pt x="54" y="824"/>
                  </a:lnTo>
                  <a:cubicBezTo>
                    <a:pt x="54" y="878"/>
                    <a:pt x="161" y="931"/>
                    <a:pt x="322" y="931"/>
                  </a:cubicBezTo>
                  <a:cubicBezTo>
                    <a:pt x="429" y="878"/>
                    <a:pt x="536" y="771"/>
                    <a:pt x="482" y="717"/>
                  </a:cubicBezTo>
                  <a:lnTo>
                    <a:pt x="268" y="128"/>
                  </a:lnTo>
                  <a:cubicBezTo>
                    <a:pt x="268" y="50"/>
                    <a:pt x="211" y="0"/>
                    <a:pt x="15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4" name="Google Shape;1094;p22"/>
            <p:cNvSpPr/>
            <p:nvPr/>
          </p:nvSpPr>
          <p:spPr>
            <a:xfrm>
              <a:off x="2863825" y="2771825"/>
              <a:ext cx="26800" cy="88350"/>
            </a:xfrm>
            <a:custGeom>
              <a:avLst/>
              <a:gdLst/>
              <a:ahLst/>
              <a:cxnLst/>
              <a:rect l="l" t="t" r="r" b="b"/>
              <a:pathLst>
                <a:path w="1072" h="3534" extrusionOk="0">
                  <a:moveTo>
                    <a:pt x="0" y="1"/>
                  </a:moveTo>
                  <a:cubicBezTo>
                    <a:pt x="0" y="643"/>
                    <a:pt x="107" y="1232"/>
                    <a:pt x="215" y="1767"/>
                  </a:cubicBezTo>
                  <a:cubicBezTo>
                    <a:pt x="268" y="2302"/>
                    <a:pt x="268" y="2838"/>
                    <a:pt x="107" y="3319"/>
                  </a:cubicBezTo>
                  <a:lnTo>
                    <a:pt x="910" y="3534"/>
                  </a:lnTo>
                  <a:cubicBezTo>
                    <a:pt x="1071" y="2945"/>
                    <a:pt x="1071" y="2249"/>
                    <a:pt x="964" y="1660"/>
                  </a:cubicBezTo>
                  <a:cubicBezTo>
                    <a:pt x="910" y="1071"/>
                    <a:pt x="803" y="536"/>
                    <a:pt x="803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5" name="Google Shape;1095;p22"/>
            <p:cNvSpPr/>
            <p:nvPr/>
          </p:nvSpPr>
          <p:spPr>
            <a:xfrm>
              <a:off x="2863825" y="2771825"/>
              <a:ext cx="6725" cy="83000"/>
            </a:xfrm>
            <a:custGeom>
              <a:avLst/>
              <a:gdLst/>
              <a:ahLst/>
              <a:cxnLst/>
              <a:rect l="l" t="t" r="r" b="b"/>
              <a:pathLst>
                <a:path w="269" h="3320" fill="none" extrusionOk="0">
                  <a:moveTo>
                    <a:pt x="0" y="1"/>
                  </a:moveTo>
                  <a:cubicBezTo>
                    <a:pt x="0" y="643"/>
                    <a:pt x="107" y="1232"/>
                    <a:pt x="215" y="1767"/>
                  </a:cubicBezTo>
                  <a:cubicBezTo>
                    <a:pt x="268" y="2302"/>
                    <a:pt x="268" y="2838"/>
                    <a:pt x="107" y="331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6" name="Google Shape;1096;p22"/>
            <p:cNvSpPr/>
            <p:nvPr/>
          </p:nvSpPr>
          <p:spPr>
            <a:xfrm>
              <a:off x="2883900" y="2771825"/>
              <a:ext cx="6725" cy="88350"/>
            </a:xfrm>
            <a:custGeom>
              <a:avLst/>
              <a:gdLst/>
              <a:ahLst/>
              <a:cxnLst/>
              <a:rect l="l" t="t" r="r" b="b"/>
              <a:pathLst>
                <a:path w="269" h="3534" fill="none" extrusionOk="0">
                  <a:moveTo>
                    <a:pt x="107" y="3534"/>
                  </a:moveTo>
                  <a:cubicBezTo>
                    <a:pt x="268" y="2945"/>
                    <a:pt x="268" y="2249"/>
                    <a:pt x="161" y="1660"/>
                  </a:cubicBezTo>
                  <a:cubicBezTo>
                    <a:pt x="107" y="1071"/>
                    <a:pt x="0" y="536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7" name="Google Shape;1097;p22"/>
            <p:cNvSpPr/>
            <p:nvPr/>
          </p:nvSpPr>
          <p:spPr>
            <a:xfrm>
              <a:off x="2867825" y="2844100"/>
              <a:ext cx="22800" cy="12050"/>
            </a:xfrm>
            <a:custGeom>
              <a:avLst/>
              <a:gdLst/>
              <a:ahLst/>
              <a:cxnLst/>
              <a:rect l="l" t="t" r="r" b="b"/>
              <a:pathLst>
                <a:path w="912" h="482" extrusionOk="0">
                  <a:moveTo>
                    <a:pt x="162" y="0"/>
                  </a:moveTo>
                  <a:cubicBezTo>
                    <a:pt x="108" y="0"/>
                    <a:pt x="1" y="54"/>
                    <a:pt x="1" y="107"/>
                  </a:cubicBezTo>
                  <a:cubicBezTo>
                    <a:pt x="1" y="214"/>
                    <a:pt x="55" y="268"/>
                    <a:pt x="108" y="321"/>
                  </a:cubicBezTo>
                  <a:lnTo>
                    <a:pt x="697" y="482"/>
                  </a:lnTo>
                  <a:cubicBezTo>
                    <a:pt x="804" y="482"/>
                    <a:pt x="911" y="428"/>
                    <a:pt x="911" y="321"/>
                  </a:cubicBezTo>
                  <a:cubicBezTo>
                    <a:pt x="911" y="214"/>
                    <a:pt x="857" y="107"/>
                    <a:pt x="804" y="107"/>
                  </a:cubicBezTo>
                  <a:lnTo>
                    <a:pt x="162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8" name="Google Shape;1098;p22"/>
            <p:cNvSpPr/>
            <p:nvPr/>
          </p:nvSpPr>
          <p:spPr>
            <a:xfrm>
              <a:off x="2869175" y="2830700"/>
              <a:ext cx="22775" cy="8425"/>
            </a:xfrm>
            <a:custGeom>
              <a:avLst/>
              <a:gdLst/>
              <a:ahLst/>
              <a:cxnLst/>
              <a:rect l="l" t="t" r="r" b="b"/>
              <a:pathLst>
                <a:path w="911" h="337" extrusionOk="0">
                  <a:moveTo>
                    <a:pt x="161" y="1"/>
                  </a:moveTo>
                  <a:cubicBezTo>
                    <a:pt x="54" y="1"/>
                    <a:pt x="1" y="54"/>
                    <a:pt x="1" y="161"/>
                  </a:cubicBezTo>
                  <a:cubicBezTo>
                    <a:pt x="1" y="215"/>
                    <a:pt x="54" y="322"/>
                    <a:pt x="161" y="322"/>
                  </a:cubicBezTo>
                  <a:lnTo>
                    <a:pt x="750" y="322"/>
                  </a:lnTo>
                  <a:cubicBezTo>
                    <a:pt x="770" y="332"/>
                    <a:pt x="787" y="336"/>
                    <a:pt x="803" y="336"/>
                  </a:cubicBezTo>
                  <a:cubicBezTo>
                    <a:pt x="875" y="336"/>
                    <a:pt x="911" y="249"/>
                    <a:pt x="911" y="161"/>
                  </a:cubicBezTo>
                  <a:cubicBezTo>
                    <a:pt x="911" y="54"/>
                    <a:pt x="857" y="1"/>
                    <a:pt x="7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9" name="Google Shape;1099;p22"/>
            <p:cNvSpPr/>
            <p:nvPr/>
          </p:nvSpPr>
          <p:spPr>
            <a:xfrm>
              <a:off x="2867825" y="2811975"/>
              <a:ext cx="24125" cy="14750"/>
            </a:xfrm>
            <a:custGeom>
              <a:avLst/>
              <a:gdLst/>
              <a:ahLst/>
              <a:cxnLst/>
              <a:rect l="l" t="t" r="r" b="b"/>
              <a:pathLst>
                <a:path w="965" h="590" extrusionOk="0">
                  <a:moveTo>
                    <a:pt x="750" y="0"/>
                  </a:moveTo>
                  <a:lnTo>
                    <a:pt x="162" y="108"/>
                  </a:lnTo>
                  <a:cubicBezTo>
                    <a:pt x="55" y="108"/>
                    <a:pt x="1" y="215"/>
                    <a:pt x="1" y="375"/>
                  </a:cubicBezTo>
                  <a:cubicBezTo>
                    <a:pt x="55" y="482"/>
                    <a:pt x="108" y="589"/>
                    <a:pt x="215" y="589"/>
                  </a:cubicBezTo>
                  <a:lnTo>
                    <a:pt x="804" y="536"/>
                  </a:lnTo>
                  <a:cubicBezTo>
                    <a:pt x="911" y="536"/>
                    <a:pt x="965" y="429"/>
                    <a:pt x="965" y="268"/>
                  </a:cubicBezTo>
                  <a:cubicBezTo>
                    <a:pt x="911" y="108"/>
                    <a:pt x="857" y="0"/>
                    <a:pt x="75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0" name="Google Shape;1100;p22"/>
            <p:cNvSpPr/>
            <p:nvPr/>
          </p:nvSpPr>
          <p:spPr>
            <a:xfrm>
              <a:off x="2866500" y="2799925"/>
              <a:ext cx="22775" cy="10725"/>
            </a:xfrm>
            <a:custGeom>
              <a:avLst/>
              <a:gdLst/>
              <a:ahLst/>
              <a:cxnLst/>
              <a:rect l="l" t="t" r="r" b="b"/>
              <a:pathLst>
                <a:path w="911" h="429" extrusionOk="0">
                  <a:moveTo>
                    <a:pt x="750" y="1"/>
                  </a:moveTo>
                  <a:lnTo>
                    <a:pt x="108" y="108"/>
                  </a:lnTo>
                  <a:cubicBezTo>
                    <a:pt x="54" y="108"/>
                    <a:pt x="0" y="161"/>
                    <a:pt x="0" y="268"/>
                  </a:cubicBezTo>
                  <a:cubicBezTo>
                    <a:pt x="0" y="375"/>
                    <a:pt x="108" y="429"/>
                    <a:pt x="161" y="429"/>
                  </a:cubicBezTo>
                  <a:lnTo>
                    <a:pt x="803" y="322"/>
                  </a:lnTo>
                  <a:cubicBezTo>
                    <a:pt x="857" y="322"/>
                    <a:pt x="910" y="215"/>
                    <a:pt x="910" y="108"/>
                  </a:cubicBezTo>
                  <a:cubicBezTo>
                    <a:pt x="910" y="54"/>
                    <a:pt x="803" y="1"/>
                    <a:pt x="7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1" name="Google Shape;1101;p22"/>
            <p:cNvSpPr/>
            <p:nvPr/>
          </p:nvSpPr>
          <p:spPr>
            <a:xfrm>
              <a:off x="2863825" y="2783875"/>
              <a:ext cx="24100" cy="13400"/>
            </a:xfrm>
            <a:custGeom>
              <a:avLst/>
              <a:gdLst/>
              <a:ahLst/>
              <a:cxnLst/>
              <a:rect l="l" t="t" r="r" b="b"/>
              <a:pathLst>
                <a:path w="964" h="536" extrusionOk="0">
                  <a:moveTo>
                    <a:pt x="750" y="0"/>
                  </a:moveTo>
                  <a:lnTo>
                    <a:pt x="107" y="54"/>
                  </a:lnTo>
                  <a:cubicBezTo>
                    <a:pt x="54" y="54"/>
                    <a:pt x="0" y="161"/>
                    <a:pt x="0" y="321"/>
                  </a:cubicBezTo>
                  <a:cubicBezTo>
                    <a:pt x="0" y="429"/>
                    <a:pt x="107" y="536"/>
                    <a:pt x="215" y="536"/>
                  </a:cubicBezTo>
                  <a:lnTo>
                    <a:pt x="803" y="429"/>
                  </a:lnTo>
                  <a:cubicBezTo>
                    <a:pt x="910" y="429"/>
                    <a:pt x="964" y="321"/>
                    <a:pt x="910" y="214"/>
                  </a:cubicBezTo>
                  <a:cubicBezTo>
                    <a:pt x="910" y="54"/>
                    <a:pt x="857" y="0"/>
                    <a:pt x="75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2" name="Google Shape;1102;p22"/>
            <p:cNvSpPr/>
            <p:nvPr/>
          </p:nvSpPr>
          <p:spPr>
            <a:xfrm>
              <a:off x="2862475" y="2770475"/>
              <a:ext cx="24125" cy="9400"/>
            </a:xfrm>
            <a:custGeom>
              <a:avLst/>
              <a:gdLst/>
              <a:ahLst/>
              <a:cxnLst/>
              <a:rect l="l" t="t" r="r" b="b"/>
              <a:pathLst>
                <a:path w="965" h="376" extrusionOk="0">
                  <a:moveTo>
                    <a:pt x="804" y="1"/>
                  </a:moveTo>
                  <a:lnTo>
                    <a:pt x="161" y="55"/>
                  </a:lnTo>
                  <a:cubicBezTo>
                    <a:pt x="54" y="55"/>
                    <a:pt x="1" y="108"/>
                    <a:pt x="1" y="215"/>
                  </a:cubicBezTo>
                  <a:cubicBezTo>
                    <a:pt x="1" y="322"/>
                    <a:pt x="108" y="376"/>
                    <a:pt x="161" y="376"/>
                  </a:cubicBezTo>
                  <a:lnTo>
                    <a:pt x="804" y="322"/>
                  </a:lnTo>
                  <a:cubicBezTo>
                    <a:pt x="857" y="322"/>
                    <a:pt x="964" y="269"/>
                    <a:pt x="911" y="162"/>
                  </a:cubicBezTo>
                  <a:cubicBezTo>
                    <a:pt x="911" y="108"/>
                    <a:pt x="857" y="1"/>
                    <a:pt x="80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3" name="Google Shape;1103;p22"/>
            <p:cNvSpPr/>
            <p:nvPr/>
          </p:nvSpPr>
          <p:spPr>
            <a:xfrm>
              <a:off x="2938775" y="2857475"/>
              <a:ext cx="56225" cy="91025"/>
            </a:xfrm>
            <a:custGeom>
              <a:avLst/>
              <a:gdLst/>
              <a:ahLst/>
              <a:cxnLst/>
              <a:rect l="l" t="t" r="r" b="b"/>
              <a:pathLst>
                <a:path w="2249" h="3641" extrusionOk="0">
                  <a:moveTo>
                    <a:pt x="803" y="1"/>
                  </a:moveTo>
                  <a:lnTo>
                    <a:pt x="0" y="215"/>
                  </a:lnTo>
                  <a:cubicBezTo>
                    <a:pt x="107" y="429"/>
                    <a:pt x="214" y="643"/>
                    <a:pt x="375" y="803"/>
                  </a:cubicBezTo>
                  <a:lnTo>
                    <a:pt x="696" y="1125"/>
                  </a:lnTo>
                  <a:cubicBezTo>
                    <a:pt x="803" y="1232"/>
                    <a:pt x="964" y="1553"/>
                    <a:pt x="1071" y="1821"/>
                  </a:cubicBezTo>
                  <a:cubicBezTo>
                    <a:pt x="1231" y="2356"/>
                    <a:pt x="1285" y="2945"/>
                    <a:pt x="1499" y="3641"/>
                  </a:cubicBezTo>
                  <a:lnTo>
                    <a:pt x="2248" y="3427"/>
                  </a:lnTo>
                  <a:cubicBezTo>
                    <a:pt x="2088" y="2838"/>
                    <a:pt x="2034" y="2195"/>
                    <a:pt x="1820" y="1553"/>
                  </a:cubicBezTo>
                  <a:cubicBezTo>
                    <a:pt x="1660" y="1232"/>
                    <a:pt x="1606" y="911"/>
                    <a:pt x="1285" y="589"/>
                  </a:cubicBezTo>
                  <a:cubicBezTo>
                    <a:pt x="1017" y="322"/>
                    <a:pt x="857" y="161"/>
                    <a:pt x="803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4" name="Google Shape;1104;p22"/>
            <p:cNvSpPr/>
            <p:nvPr/>
          </p:nvSpPr>
          <p:spPr>
            <a:xfrm>
              <a:off x="2938775" y="2862825"/>
              <a:ext cx="37500" cy="85675"/>
            </a:xfrm>
            <a:custGeom>
              <a:avLst/>
              <a:gdLst/>
              <a:ahLst/>
              <a:cxnLst/>
              <a:rect l="l" t="t" r="r" b="b"/>
              <a:pathLst>
                <a:path w="1500" h="3427" fill="none" extrusionOk="0">
                  <a:moveTo>
                    <a:pt x="0" y="1"/>
                  </a:moveTo>
                  <a:cubicBezTo>
                    <a:pt x="107" y="215"/>
                    <a:pt x="214" y="429"/>
                    <a:pt x="375" y="589"/>
                  </a:cubicBezTo>
                  <a:lnTo>
                    <a:pt x="696" y="911"/>
                  </a:lnTo>
                  <a:cubicBezTo>
                    <a:pt x="803" y="1018"/>
                    <a:pt x="964" y="1339"/>
                    <a:pt x="1071" y="1607"/>
                  </a:cubicBezTo>
                  <a:cubicBezTo>
                    <a:pt x="1231" y="2142"/>
                    <a:pt x="1285" y="2731"/>
                    <a:pt x="1499" y="3427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5" name="Google Shape;1105;p22"/>
            <p:cNvSpPr/>
            <p:nvPr/>
          </p:nvSpPr>
          <p:spPr>
            <a:xfrm>
              <a:off x="2958850" y="2857475"/>
              <a:ext cx="36150" cy="85675"/>
            </a:xfrm>
            <a:custGeom>
              <a:avLst/>
              <a:gdLst/>
              <a:ahLst/>
              <a:cxnLst/>
              <a:rect l="l" t="t" r="r" b="b"/>
              <a:pathLst>
                <a:path w="1446" h="3427" fill="none" extrusionOk="0">
                  <a:moveTo>
                    <a:pt x="1445" y="3427"/>
                  </a:moveTo>
                  <a:cubicBezTo>
                    <a:pt x="1285" y="2838"/>
                    <a:pt x="1231" y="2195"/>
                    <a:pt x="1017" y="1553"/>
                  </a:cubicBezTo>
                  <a:cubicBezTo>
                    <a:pt x="857" y="1232"/>
                    <a:pt x="803" y="911"/>
                    <a:pt x="482" y="589"/>
                  </a:cubicBezTo>
                  <a:cubicBezTo>
                    <a:pt x="214" y="322"/>
                    <a:pt x="54" y="161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6" name="Google Shape;1106;p22"/>
            <p:cNvSpPr/>
            <p:nvPr/>
          </p:nvSpPr>
          <p:spPr>
            <a:xfrm>
              <a:off x="2972225" y="2929750"/>
              <a:ext cx="24100" cy="13400"/>
            </a:xfrm>
            <a:custGeom>
              <a:avLst/>
              <a:gdLst/>
              <a:ahLst/>
              <a:cxnLst/>
              <a:rect l="l" t="t" r="r" b="b"/>
              <a:pathLst>
                <a:path w="964" h="536" extrusionOk="0">
                  <a:moveTo>
                    <a:pt x="750" y="0"/>
                  </a:moveTo>
                  <a:lnTo>
                    <a:pt x="107" y="161"/>
                  </a:lnTo>
                  <a:cubicBezTo>
                    <a:pt x="54" y="161"/>
                    <a:pt x="0" y="268"/>
                    <a:pt x="0" y="375"/>
                  </a:cubicBezTo>
                  <a:cubicBezTo>
                    <a:pt x="54" y="482"/>
                    <a:pt x="107" y="536"/>
                    <a:pt x="215" y="536"/>
                  </a:cubicBezTo>
                  <a:lnTo>
                    <a:pt x="803" y="375"/>
                  </a:lnTo>
                  <a:cubicBezTo>
                    <a:pt x="910" y="321"/>
                    <a:pt x="964" y="268"/>
                    <a:pt x="910" y="161"/>
                  </a:cubicBezTo>
                  <a:cubicBezTo>
                    <a:pt x="910" y="54"/>
                    <a:pt x="803" y="0"/>
                    <a:pt x="75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7" name="Google Shape;1107;p22"/>
            <p:cNvSpPr/>
            <p:nvPr/>
          </p:nvSpPr>
          <p:spPr>
            <a:xfrm>
              <a:off x="2968200" y="2913675"/>
              <a:ext cx="24125" cy="12450"/>
            </a:xfrm>
            <a:custGeom>
              <a:avLst/>
              <a:gdLst/>
              <a:ahLst/>
              <a:cxnLst/>
              <a:rect l="l" t="t" r="r" b="b"/>
              <a:pathLst>
                <a:path w="965" h="498" extrusionOk="0">
                  <a:moveTo>
                    <a:pt x="750" y="1"/>
                  </a:moveTo>
                  <a:lnTo>
                    <a:pt x="161" y="161"/>
                  </a:lnTo>
                  <a:cubicBezTo>
                    <a:pt x="54" y="161"/>
                    <a:pt x="1" y="268"/>
                    <a:pt x="54" y="376"/>
                  </a:cubicBezTo>
                  <a:cubicBezTo>
                    <a:pt x="54" y="419"/>
                    <a:pt x="124" y="497"/>
                    <a:pt x="180" y="497"/>
                  </a:cubicBezTo>
                  <a:cubicBezTo>
                    <a:pt x="193" y="497"/>
                    <a:pt x="205" y="493"/>
                    <a:pt x="215" y="483"/>
                  </a:cubicBezTo>
                  <a:lnTo>
                    <a:pt x="857" y="376"/>
                  </a:lnTo>
                  <a:cubicBezTo>
                    <a:pt x="911" y="376"/>
                    <a:pt x="964" y="268"/>
                    <a:pt x="964" y="161"/>
                  </a:cubicBezTo>
                  <a:cubicBezTo>
                    <a:pt x="964" y="54"/>
                    <a:pt x="857" y="1"/>
                    <a:pt x="7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8" name="Google Shape;1108;p22"/>
            <p:cNvSpPr/>
            <p:nvPr/>
          </p:nvSpPr>
          <p:spPr>
            <a:xfrm>
              <a:off x="2964200" y="2894600"/>
              <a:ext cx="25450" cy="18125"/>
            </a:xfrm>
            <a:custGeom>
              <a:avLst/>
              <a:gdLst/>
              <a:ahLst/>
              <a:cxnLst/>
              <a:rect l="l" t="t" r="r" b="b"/>
              <a:pathLst>
                <a:path w="1018" h="725" extrusionOk="0">
                  <a:moveTo>
                    <a:pt x="753" y="0"/>
                  </a:moveTo>
                  <a:cubicBezTo>
                    <a:pt x="734" y="0"/>
                    <a:pt x="715" y="5"/>
                    <a:pt x="696" y="14"/>
                  </a:cubicBezTo>
                  <a:lnTo>
                    <a:pt x="107" y="229"/>
                  </a:lnTo>
                  <a:cubicBezTo>
                    <a:pt x="54" y="282"/>
                    <a:pt x="0" y="389"/>
                    <a:pt x="54" y="496"/>
                  </a:cubicBezTo>
                  <a:cubicBezTo>
                    <a:pt x="98" y="628"/>
                    <a:pt x="178" y="724"/>
                    <a:pt x="235" y="724"/>
                  </a:cubicBezTo>
                  <a:cubicBezTo>
                    <a:pt x="247" y="724"/>
                    <a:pt x="258" y="720"/>
                    <a:pt x="268" y="710"/>
                  </a:cubicBezTo>
                  <a:lnTo>
                    <a:pt x="857" y="550"/>
                  </a:lnTo>
                  <a:cubicBezTo>
                    <a:pt x="964" y="550"/>
                    <a:pt x="1017" y="389"/>
                    <a:pt x="964" y="229"/>
                  </a:cubicBezTo>
                  <a:cubicBezTo>
                    <a:pt x="920" y="96"/>
                    <a:pt x="839" y="0"/>
                    <a:pt x="75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9" name="Google Shape;1109;p22"/>
            <p:cNvSpPr/>
            <p:nvPr/>
          </p:nvSpPr>
          <p:spPr>
            <a:xfrm>
              <a:off x="2958850" y="2880225"/>
              <a:ext cx="24100" cy="16075"/>
            </a:xfrm>
            <a:custGeom>
              <a:avLst/>
              <a:gdLst/>
              <a:ahLst/>
              <a:cxnLst/>
              <a:rect l="l" t="t" r="r" b="b"/>
              <a:pathLst>
                <a:path w="964" h="643" extrusionOk="0">
                  <a:moveTo>
                    <a:pt x="696" y="1"/>
                  </a:moveTo>
                  <a:lnTo>
                    <a:pt x="107" y="322"/>
                  </a:lnTo>
                  <a:cubicBezTo>
                    <a:pt x="54" y="375"/>
                    <a:pt x="0" y="482"/>
                    <a:pt x="54" y="536"/>
                  </a:cubicBezTo>
                  <a:cubicBezTo>
                    <a:pt x="107" y="643"/>
                    <a:pt x="214" y="643"/>
                    <a:pt x="268" y="643"/>
                  </a:cubicBezTo>
                  <a:lnTo>
                    <a:pt x="857" y="375"/>
                  </a:lnTo>
                  <a:cubicBezTo>
                    <a:pt x="910" y="375"/>
                    <a:pt x="964" y="268"/>
                    <a:pt x="910" y="161"/>
                  </a:cubicBezTo>
                  <a:cubicBezTo>
                    <a:pt x="857" y="54"/>
                    <a:pt x="750" y="1"/>
                    <a:pt x="69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0" name="Google Shape;1110;p22"/>
            <p:cNvSpPr/>
            <p:nvPr/>
          </p:nvSpPr>
          <p:spPr>
            <a:xfrm>
              <a:off x="2949475" y="2864625"/>
              <a:ext cx="24100" cy="20975"/>
            </a:xfrm>
            <a:custGeom>
              <a:avLst/>
              <a:gdLst/>
              <a:ahLst/>
              <a:cxnLst/>
              <a:rect l="l" t="t" r="r" b="b"/>
              <a:pathLst>
                <a:path w="964" h="839" extrusionOk="0">
                  <a:moveTo>
                    <a:pt x="626" y="1"/>
                  </a:moveTo>
                  <a:cubicBezTo>
                    <a:pt x="589" y="1"/>
                    <a:pt x="558" y="14"/>
                    <a:pt x="536" y="36"/>
                  </a:cubicBezTo>
                  <a:lnTo>
                    <a:pt x="54" y="464"/>
                  </a:lnTo>
                  <a:cubicBezTo>
                    <a:pt x="0" y="517"/>
                    <a:pt x="54" y="678"/>
                    <a:pt x="161" y="785"/>
                  </a:cubicBezTo>
                  <a:cubicBezTo>
                    <a:pt x="268" y="839"/>
                    <a:pt x="322" y="839"/>
                    <a:pt x="429" y="839"/>
                  </a:cubicBezTo>
                  <a:lnTo>
                    <a:pt x="910" y="410"/>
                  </a:lnTo>
                  <a:cubicBezTo>
                    <a:pt x="964" y="357"/>
                    <a:pt x="910" y="196"/>
                    <a:pt x="803" y="89"/>
                  </a:cubicBezTo>
                  <a:cubicBezTo>
                    <a:pt x="741" y="27"/>
                    <a:pt x="678" y="1"/>
                    <a:pt x="62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22"/>
            <p:cNvSpPr/>
            <p:nvPr/>
          </p:nvSpPr>
          <p:spPr>
            <a:xfrm>
              <a:off x="2938775" y="2856125"/>
              <a:ext cx="22775" cy="16600"/>
            </a:xfrm>
            <a:custGeom>
              <a:avLst/>
              <a:gdLst/>
              <a:ahLst/>
              <a:cxnLst/>
              <a:rect l="l" t="t" r="r" b="b"/>
              <a:pathLst>
                <a:path w="911" h="664" extrusionOk="0">
                  <a:moveTo>
                    <a:pt x="750" y="1"/>
                  </a:moveTo>
                  <a:lnTo>
                    <a:pt x="107" y="215"/>
                  </a:lnTo>
                  <a:cubicBezTo>
                    <a:pt x="54" y="215"/>
                    <a:pt x="0" y="322"/>
                    <a:pt x="54" y="483"/>
                  </a:cubicBezTo>
                  <a:cubicBezTo>
                    <a:pt x="134" y="603"/>
                    <a:pt x="214" y="663"/>
                    <a:pt x="272" y="663"/>
                  </a:cubicBezTo>
                  <a:cubicBezTo>
                    <a:pt x="291" y="663"/>
                    <a:pt x="308" y="657"/>
                    <a:pt x="321" y="643"/>
                  </a:cubicBezTo>
                  <a:lnTo>
                    <a:pt x="857" y="269"/>
                  </a:lnTo>
                  <a:cubicBezTo>
                    <a:pt x="910" y="215"/>
                    <a:pt x="910" y="108"/>
                    <a:pt x="910" y="55"/>
                  </a:cubicBezTo>
                  <a:cubicBezTo>
                    <a:pt x="910" y="1"/>
                    <a:pt x="803" y="1"/>
                    <a:pt x="7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22"/>
            <p:cNvSpPr/>
            <p:nvPr/>
          </p:nvSpPr>
          <p:spPr>
            <a:xfrm>
              <a:off x="2582775" y="2680825"/>
              <a:ext cx="77650" cy="25450"/>
            </a:xfrm>
            <a:custGeom>
              <a:avLst/>
              <a:gdLst/>
              <a:ahLst/>
              <a:cxnLst/>
              <a:rect l="l" t="t" r="r" b="b"/>
              <a:pathLst>
                <a:path w="3106" h="1018" extrusionOk="0">
                  <a:moveTo>
                    <a:pt x="1607" y="0"/>
                  </a:moveTo>
                  <a:cubicBezTo>
                    <a:pt x="1071" y="0"/>
                    <a:pt x="483" y="107"/>
                    <a:pt x="1" y="322"/>
                  </a:cubicBezTo>
                  <a:lnTo>
                    <a:pt x="322" y="1017"/>
                  </a:lnTo>
                  <a:cubicBezTo>
                    <a:pt x="750" y="857"/>
                    <a:pt x="1125" y="803"/>
                    <a:pt x="1607" y="803"/>
                  </a:cubicBezTo>
                  <a:cubicBezTo>
                    <a:pt x="1892" y="803"/>
                    <a:pt x="2225" y="827"/>
                    <a:pt x="2574" y="827"/>
                  </a:cubicBezTo>
                  <a:cubicBezTo>
                    <a:pt x="2749" y="827"/>
                    <a:pt x="2927" y="821"/>
                    <a:pt x="3106" y="803"/>
                  </a:cubicBezTo>
                  <a:lnTo>
                    <a:pt x="3052" y="0"/>
                  </a:lnTo>
                  <a:cubicBezTo>
                    <a:pt x="2909" y="18"/>
                    <a:pt x="2761" y="24"/>
                    <a:pt x="2606" y="24"/>
                  </a:cubicBezTo>
                  <a:cubicBezTo>
                    <a:pt x="2297" y="24"/>
                    <a:pt x="1964" y="0"/>
                    <a:pt x="1607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22"/>
            <p:cNvSpPr/>
            <p:nvPr/>
          </p:nvSpPr>
          <p:spPr>
            <a:xfrm>
              <a:off x="2582775" y="2680825"/>
              <a:ext cx="76325" cy="8050"/>
            </a:xfrm>
            <a:custGeom>
              <a:avLst/>
              <a:gdLst/>
              <a:ahLst/>
              <a:cxnLst/>
              <a:rect l="l" t="t" r="r" b="b"/>
              <a:pathLst>
                <a:path w="3053" h="322" fill="none" extrusionOk="0">
                  <a:moveTo>
                    <a:pt x="3052" y="54"/>
                  </a:moveTo>
                  <a:cubicBezTo>
                    <a:pt x="2624" y="54"/>
                    <a:pt x="2142" y="0"/>
                    <a:pt x="1607" y="0"/>
                  </a:cubicBezTo>
                  <a:cubicBezTo>
                    <a:pt x="1071" y="0"/>
                    <a:pt x="483" y="107"/>
                    <a:pt x="1" y="322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22"/>
            <p:cNvSpPr/>
            <p:nvPr/>
          </p:nvSpPr>
          <p:spPr>
            <a:xfrm>
              <a:off x="2590825" y="2700900"/>
              <a:ext cx="69600" cy="5375"/>
            </a:xfrm>
            <a:custGeom>
              <a:avLst/>
              <a:gdLst/>
              <a:ahLst/>
              <a:cxnLst/>
              <a:rect l="l" t="t" r="r" b="b"/>
              <a:pathLst>
                <a:path w="2784" h="215" fill="none" extrusionOk="0">
                  <a:moveTo>
                    <a:pt x="0" y="214"/>
                  </a:moveTo>
                  <a:cubicBezTo>
                    <a:pt x="428" y="54"/>
                    <a:pt x="803" y="0"/>
                    <a:pt x="1285" y="0"/>
                  </a:cubicBezTo>
                  <a:cubicBezTo>
                    <a:pt x="1713" y="0"/>
                    <a:pt x="2248" y="54"/>
                    <a:pt x="2784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22"/>
            <p:cNvSpPr/>
            <p:nvPr/>
          </p:nvSpPr>
          <p:spPr>
            <a:xfrm>
              <a:off x="2586800" y="2684825"/>
              <a:ext cx="13400" cy="22800"/>
            </a:xfrm>
            <a:custGeom>
              <a:avLst/>
              <a:gdLst/>
              <a:ahLst/>
              <a:cxnLst/>
              <a:rect l="l" t="t" r="r" b="b"/>
              <a:pathLst>
                <a:path w="536" h="912" extrusionOk="0">
                  <a:moveTo>
                    <a:pt x="107" y="1"/>
                  </a:moveTo>
                  <a:cubicBezTo>
                    <a:pt x="54" y="1"/>
                    <a:pt x="0" y="108"/>
                    <a:pt x="54" y="215"/>
                  </a:cubicBezTo>
                  <a:lnTo>
                    <a:pt x="268" y="804"/>
                  </a:lnTo>
                  <a:cubicBezTo>
                    <a:pt x="268" y="857"/>
                    <a:pt x="375" y="911"/>
                    <a:pt x="429" y="911"/>
                  </a:cubicBezTo>
                  <a:cubicBezTo>
                    <a:pt x="482" y="857"/>
                    <a:pt x="536" y="804"/>
                    <a:pt x="482" y="697"/>
                  </a:cubicBezTo>
                  <a:lnTo>
                    <a:pt x="322" y="108"/>
                  </a:lnTo>
                  <a:cubicBezTo>
                    <a:pt x="322" y="1"/>
                    <a:pt x="215" y="1"/>
                    <a:pt x="10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22"/>
            <p:cNvSpPr/>
            <p:nvPr/>
          </p:nvSpPr>
          <p:spPr>
            <a:xfrm>
              <a:off x="2600175" y="2680825"/>
              <a:ext cx="10725" cy="24100"/>
            </a:xfrm>
            <a:custGeom>
              <a:avLst/>
              <a:gdLst/>
              <a:ahLst/>
              <a:cxnLst/>
              <a:rect l="l" t="t" r="r" b="b"/>
              <a:pathLst>
                <a:path w="429" h="964" extrusionOk="0">
                  <a:moveTo>
                    <a:pt x="161" y="0"/>
                  </a:moveTo>
                  <a:cubicBezTo>
                    <a:pt x="54" y="54"/>
                    <a:pt x="1" y="107"/>
                    <a:pt x="1" y="215"/>
                  </a:cubicBezTo>
                  <a:lnTo>
                    <a:pt x="161" y="803"/>
                  </a:lnTo>
                  <a:cubicBezTo>
                    <a:pt x="161" y="910"/>
                    <a:pt x="268" y="964"/>
                    <a:pt x="322" y="964"/>
                  </a:cubicBezTo>
                  <a:cubicBezTo>
                    <a:pt x="375" y="910"/>
                    <a:pt x="429" y="857"/>
                    <a:pt x="429" y="750"/>
                  </a:cubicBezTo>
                  <a:lnTo>
                    <a:pt x="322" y="161"/>
                  </a:lnTo>
                  <a:cubicBezTo>
                    <a:pt x="322" y="54"/>
                    <a:pt x="268" y="0"/>
                    <a:pt x="16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22"/>
            <p:cNvSpPr/>
            <p:nvPr/>
          </p:nvSpPr>
          <p:spPr>
            <a:xfrm>
              <a:off x="2612225" y="2679475"/>
              <a:ext cx="12075" cy="24125"/>
            </a:xfrm>
            <a:custGeom>
              <a:avLst/>
              <a:gdLst/>
              <a:ahLst/>
              <a:cxnLst/>
              <a:rect l="l" t="t" r="r" b="b"/>
              <a:pathLst>
                <a:path w="483" h="965" extrusionOk="0">
                  <a:moveTo>
                    <a:pt x="268" y="1"/>
                  </a:moveTo>
                  <a:cubicBezTo>
                    <a:pt x="108" y="1"/>
                    <a:pt x="1" y="108"/>
                    <a:pt x="1" y="161"/>
                  </a:cubicBezTo>
                  <a:lnTo>
                    <a:pt x="54" y="804"/>
                  </a:lnTo>
                  <a:cubicBezTo>
                    <a:pt x="108" y="911"/>
                    <a:pt x="161" y="964"/>
                    <a:pt x="268" y="964"/>
                  </a:cubicBezTo>
                  <a:cubicBezTo>
                    <a:pt x="375" y="964"/>
                    <a:pt x="482" y="911"/>
                    <a:pt x="482" y="804"/>
                  </a:cubicBezTo>
                  <a:lnTo>
                    <a:pt x="482" y="161"/>
                  </a:lnTo>
                  <a:cubicBezTo>
                    <a:pt x="482" y="108"/>
                    <a:pt x="375" y="1"/>
                    <a:pt x="26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22"/>
            <p:cNvSpPr/>
            <p:nvPr/>
          </p:nvSpPr>
          <p:spPr>
            <a:xfrm>
              <a:off x="2626950" y="2680825"/>
              <a:ext cx="9400" cy="22775"/>
            </a:xfrm>
            <a:custGeom>
              <a:avLst/>
              <a:gdLst/>
              <a:ahLst/>
              <a:cxnLst/>
              <a:rect l="l" t="t" r="r" b="b"/>
              <a:pathLst>
                <a:path w="376" h="911" extrusionOk="0">
                  <a:moveTo>
                    <a:pt x="214" y="0"/>
                  </a:moveTo>
                  <a:cubicBezTo>
                    <a:pt x="161" y="0"/>
                    <a:pt x="54" y="54"/>
                    <a:pt x="54" y="107"/>
                  </a:cubicBezTo>
                  <a:lnTo>
                    <a:pt x="54" y="750"/>
                  </a:lnTo>
                  <a:cubicBezTo>
                    <a:pt x="0" y="857"/>
                    <a:pt x="107" y="910"/>
                    <a:pt x="161" y="910"/>
                  </a:cubicBezTo>
                  <a:cubicBezTo>
                    <a:pt x="214" y="910"/>
                    <a:pt x="322" y="857"/>
                    <a:pt x="322" y="750"/>
                  </a:cubicBezTo>
                  <a:lnTo>
                    <a:pt x="375" y="161"/>
                  </a:lnTo>
                  <a:cubicBezTo>
                    <a:pt x="375" y="54"/>
                    <a:pt x="322" y="0"/>
                    <a:pt x="21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22"/>
            <p:cNvSpPr/>
            <p:nvPr/>
          </p:nvSpPr>
          <p:spPr>
            <a:xfrm>
              <a:off x="2639000" y="2680825"/>
              <a:ext cx="10725" cy="24100"/>
            </a:xfrm>
            <a:custGeom>
              <a:avLst/>
              <a:gdLst/>
              <a:ahLst/>
              <a:cxnLst/>
              <a:rect l="l" t="t" r="r" b="b"/>
              <a:pathLst>
                <a:path w="429" h="964" extrusionOk="0">
                  <a:moveTo>
                    <a:pt x="214" y="0"/>
                  </a:moveTo>
                  <a:cubicBezTo>
                    <a:pt x="161" y="0"/>
                    <a:pt x="54" y="54"/>
                    <a:pt x="54" y="161"/>
                  </a:cubicBezTo>
                  <a:lnTo>
                    <a:pt x="0" y="803"/>
                  </a:lnTo>
                  <a:cubicBezTo>
                    <a:pt x="0" y="857"/>
                    <a:pt x="107" y="964"/>
                    <a:pt x="214" y="964"/>
                  </a:cubicBezTo>
                  <a:cubicBezTo>
                    <a:pt x="321" y="964"/>
                    <a:pt x="428" y="857"/>
                    <a:pt x="428" y="803"/>
                  </a:cubicBezTo>
                  <a:lnTo>
                    <a:pt x="428" y="161"/>
                  </a:lnTo>
                  <a:cubicBezTo>
                    <a:pt x="428" y="54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22"/>
            <p:cNvSpPr/>
            <p:nvPr/>
          </p:nvSpPr>
          <p:spPr>
            <a:xfrm>
              <a:off x="2653700" y="2680825"/>
              <a:ext cx="8075" cy="23125"/>
            </a:xfrm>
            <a:custGeom>
              <a:avLst/>
              <a:gdLst/>
              <a:ahLst/>
              <a:cxnLst/>
              <a:rect l="l" t="t" r="r" b="b"/>
              <a:pathLst>
                <a:path w="323" h="925" extrusionOk="0">
                  <a:moveTo>
                    <a:pt x="108" y="0"/>
                  </a:moveTo>
                  <a:cubicBezTo>
                    <a:pt x="55" y="0"/>
                    <a:pt x="1" y="54"/>
                    <a:pt x="1" y="161"/>
                  </a:cubicBezTo>
                  <a:lnTo>
                    <a:pt x="1" y="803"/>
                  </a:lnTo>
                  <a:cubicBezTo>
                    <a:pt x="1" y="847"/>
                    <a:pt x="71" y="925"/>
                    <a:pt x="126" y="925"/>
                  </a:cubicBezTo>
                  <a:cubicBezTo>
                    <a:pt x="139" y="925"/>
                    <a:pt x="151" y="921"/>
                    <a:pt x="162" y="910"/>
                  </a:cubicBezTo>
                  <a:cubicBezTo>
                    <a:pt x="269" y="910"/>
                    <a:pt x="322" y="857"/>
                    <a:pt x="322" y="750"/>
                  </a:cubicBezTo>
                  <a:lnTo>
                    <a:pt x="269" y="161"/>
                  </a:lnTo>
                  <a:cubicBezTo>
                    <a:pt x="269" y="54"/>
                    <a:pt x="162" y="0"/>
                    <a:pt x="10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22"/>
            <p:cNvSpPr/>
            <p:nvPr/>
          </p:nvSpPr>
          <p:spPr>
            <a:xfrm>
              <a:off x="2588125" y="2530425"/>
              <a:ext cx="93725" cy="60750"/>
            </a:xfrm>
            <a:custGeom>
              <a:avLst/>
              <a:gdLst/>
              <a:ahLst/>
              <a:cxnLst/>
              <a:rect l="l" t="t" r="r" b="b"/>
              <a:pathLst>
                <a:path w="3749" h="2430" extrusionOk="0">
                  <a:moveTo>
                    <a:pt x="2882" y="1"/>
                  </a:moveTo>
                  <a:cubicBezTo>
                    <a:pt x="2781" y="1"/>
                    <a:pt x="2678" y="8"/>
                    <a:pt x="2570" y="21"/>
                  </a:cubicBezTo>
                  <a:cubicBezTo>
                    <a:pt x="2142" y="21"/>
                    <a:pt x="1767" y="181"/>
                    <a:pt x="1446" y="396"/>
                  </a:cubicBezTo>
                  <a:cubicBezTo>
                    <a:pt x="804" y="877"/>
                    <a:pt x="376" y="1413"/>
                    <a:pt x="1" y="1948"/>
                  </a:cubicBezTo>
                  <a:lnTo>
                    <a:pt x="590" y="2430"/>
                  </a:lnTo>
                  <a:cubicBezTo>
                    <a:pt x="1018" y="1948"/>
                    <a:pt x="1393" y="1413"/>
                    <a:pt x="1875" y="1092"/>
                  </a:cubicBezTo>
                  <a:cubicBezTo>
                    <a:pt x="2164" y="899"/>
                    <a:pt x="2491" y="802"/>
                    <a:pt x="2823" y="802"/>
                  </a:cubicBezTo>
                  <a:cubicBezTo>
                    <a:pt x="3044" y="802"/>
                    <a:pt x="3266" y="845"/>
                    <a:pt x="3480" y="931"/>
                  </a:cubicBezTo>
                  <a:lnTo>
                    <a:pt x="3748" y="181"/>
                  </a:lnTo>
                  <a:cubicBezTo>
                    <a:pt x="3467" y="61"/>
                    <a:pt x="3186" y="1"/>
                    <a:pt x="2882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22"/>
            <p:cNvSpPr/>
            <p:nvPr/>
          </p:nvSpPr>
          <p:spPr>
            <a:xfrm>
              <a:off x="2588125" y="2529600"/>
              <a:ext cx="93725" cy="49550"/>
            </a:xfrm>
            <a:custGeom>
              <a:avLst/>
              <a:gdLst/>
              <a:ahLst/>
              <a:cxnLst/>
              <a:rect l="l" t="t" r="r" b="b"/>
              <a:pathLst>
                <a:path w="3749" h="1982" fill="none" extrusionOk="0">
                  <a:moveTo>
                    <a:pt x="3748" y="214"/>
                  </a:moveTo>
                  <a:cubicBezTo>
                    <a:pt x="3373" y="54"/>
                    <a:pt x="2999" y="0"/>
                    <a:pt x="2570" y="54"/>
                  </a:cubicBezTo>
                  <a:cubicBezTo>
                    <a:pt x="2142" y="54"/>
                    <a:pt x="1767" y="214"/>
                    <a:pt x="1446" y="429"/>
                  </a:cubicBezTo>
                  <a:cubicBezTo>
                    <a:pt x="804" y="910"/>
                    <a:pt x="376" y="1446"/>
                    <a:pt x="1" y="198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22"/>
            <p:cNvSpPr/>
            <p:nvPr/>
          </p:nvSpPr>
          <p:spPr>
            <a:xfrm>
              <a:off x="2602850" y="2548325"/>
              <a:ext cx="72300" cy="42850"/>
            </a:xfrm>
            <a:custGeom>
              <a:avLst/>
              <a:gdLst/>
              <a:ahLst/>
              <a:cxnLst/>
              <a:rect l="l" t="t" r="r" b="b"/>
              <a:pathLst>
                <a:path w="2892" h="1714" fill="none" extrusionOk="0">
                  <a:moveTo>
                    <a:pt x="1" y="1714"/>
                  </a:moveTo>
                  <a:cubicBezTo>
                    <a:pt x="429" y="1232"/>
                    <a:pt x="857" y="697"/>
                    <a:pt x="1286" y="376"/>
                  </a:cubicBezTo>
                  <a:cubicBezTo>
                    <a:pt x="1767" y="54"/>
                    <a:pt x="2356" y="1"/>
                    <a:pt x="2891" y="21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22"/>
            <p:cNvSpPr/>
            <p:nvPr/>
          </p:nvSpPr>
          <p:spPr>
            <a:xfrm>
              <a:off x="2590825" y="2568875"/>
              <a:ext cx="22775" cy="18850"/>
            </a:xfrm>
            <a:custGeom>
              <a:avLst/>
              <a:gdLst/>
              <a:ahLst/>
              <a:cxnLst/>
              <a:rect l="l" t="t" r="r" b="b"/>
              <a:pathLst>
                <a:path w="911" h="754" extrusionOk="0">
                  <a:moveTo>
                    <a:pt x="235" y="0"/>
                  </a:moveTo>
                  <a:cubicBezTo>
                    <a:pt x="188" y="0"/>
                    <a:pt x="138" y="26"/>
                    <a:pt x="107" y="89"/>
                  </a:cubicBezTo>
                  <a:cubicBezTo>
                    <a:pt x="0" y="196"/>
                    <a:pt x="0" y="303"/>
                    <a:pt x="107" y="356"/>
                  </a:cubicBezTo>
                  <a:lnTo>
                    <a:pt x="589" y="731"/>
                  </a:lnTo>
                  <a:cubicBezTo>
                    <a:pt x="605" y="747"/>
                    <a:pt x="625" y="753"/>
                    <a:pt x="647" y="753"/>
                  </a:cubicBezTo>
                  <a:cubicBezTo>
                    <a:pt x="701" y="753"/>
                    <a:pt x="765" y="716"/>
                    <a:pt x="803" y="678"/>
                  </a:cubicBezTo>
                  <a:cubicBezTo>
                    <a:pt x="910" y="571"/>
                    <a:pt x="910" y="464"/>
                    <a:pt x="803" y="410"/>
                  </a:cubicBezTo>
                  <a:lnTo>
                    <a:pt x="321" y="35"/>
                  </a:lnTo>
                  <a:cubicBezTo>
                    <a:pt x="299" y="13"/>
                    <a:pt x="268" y="0"/>
                    <a:pt x="23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22"/>
            <p:cNvSpPr/>
            <p:nvPr/>
          </p:nvSpPr>
          <p:spPr>
            <a:xfrm>
              <a:off x="2602850" y="2555475"/>
              <a:ext cx="21450" cy="19200"/>
            </a:xfrm>
            <a:custGeom>
              <a:avLst/>
              <a:gdLst/>
              <a:ahLst/>
              <a:cxnLst/>
              <a:rect l="l" t="t" r="r" b="b"/>
              <a:pathLst>
                <a:path w="858" h="768" extrusionOk="0">
                  <a:moveTo>
                    <a:pt x="232" y="1"/>
                  </a:moveTo>
                  <a:cubicBezTo>
                    <a:pt x="180" y="1"/>
                    <a:pt x="117" y="27"/>
                    <a:pt x="54" y="90"/>
                  </a:cubicBezTo>
                  <a:cubicBezTo>
                    <a:pt x="1" y="143"/>
                    <a:pt x="1" y="250"/>
                    <a:pt x="54" y="304"/>
                  </a:cubicBezTo>
                  <a:lnTo>
                    <a:pt x="536" y="732"/>
                  </a:lnTo>
                  <a:cubicBezTo>
                    <a:pt x="558" y="754"/>
                    <a:pt x="590" y="767"/>
                    <a:pt x="623" y="767"/>
                  </a:cubicBezTo>
                  <a:cubicBezTo>
                    <a:pt x="669" y="767"/>
                    <a:pt x="719" y="741"/>
                    <a:pt x="750" y="678"/>
                  </a:cubicBezTo>
                  <a:cubicBezTo>
                    <a:pt x="857" y="625"/>
                    <a:pt x="857" y="518"/>
                    <a:pt x="804" y="464"/>
                  </a:cubicBezTo>
                  <a:lnTo>
                    <a:pt x="322" y="36"/>
                  </a:lnTo>
                  <a:cubicBezTo>
                    <a:pt x="300" y="14"/>
                    <a:pt x="268" y="1"/>
                    <a:pt x="23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22"/>
            <p:cNvSpPr/>
            <p:nvPr/>
          </p:nvSpPr>
          <p:spPr>
            <a:xfrm>
              <a:off x="2613575" y="2541525"/>
              <a:ext cx="24100" cy="23450"/>
            </a:xfrm>
            <a:custGeom>
              <a:avLst/>
              <a:gdLst/>
              <a:ahLst/>
              <a:cxnLst/>
              <a:rect l="l" t="t" r="r" b="b"/>
              <a:pathLst>
                <a:path w="964" h="938" extrusionOk="0">
                  <a:moveTo>
                    <a:pt x="474" y="0"/>
                  </a:moveTo>
                  <a:cubicBezTo>
                    <a:pt x="413" y="0"/>
                    <a:pt x="313" y="46"/>
                    <a:pt x="214" y="112"/>
                  </a:cubicBezTo>
                  <a:cubicBezTo>
                    <a:pt x="54" y="219"/>
                    <a:pt x="0" y="380"/>
                    <a:pt x="54" y="433"/>
                  </a:cubicBezTo>
                  <a:lnTo>
                    <a:pt x="482" y="915"/>
                  </a:lnTo>
                  <a:cubicBezTo>
                    <a:pt x="497" y="931"/>
                    <a:pt x="522" y="937"/>
                    <a:pt x="552" y="937"/>
                  </a:cubicBezTo>
                  <a:cubicBezTo>
                    <a:pt x="625" y="937"/>
                    <a:pt x="727" y="899"/>
                    <a:pt x="803" y="862"/>
                  </a:cubicBezTo>
                  <a:cubicBezTo>
                    <a:pt x="910" y="755"/>
                    <a:pt x="964" y="648"/>
                    <a:pt x="910" y="540"/>
                  </a:cubicBezTo>
                  <a:lnTo>
                    <a:pt x="535" y="59"/>
                  </a:lnTo>
                  <a:cubicBezTo>
                    <a:pt x="535" y="18"/>
                    <a:pt x="512" y="0"/>
                    <a:pt x="47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22"/>
            <p:cNvSpPr/>
            <p:nvPr/>
          </p:nvSpPr>
          <p:spPr>
            <a:xfrm>
              <a:off x="2632300" y="2533050"/>
              <a:ext cx="16075" cy="22550"/>
            </a:xfrm>
            <a:custGeom>
              <a:avLst/>
              <a:gdLst/>
              <a:ahLst/>
              <a:cxnLst/>
              <a:rect l="l" t="t" r="r" b="b"/>
              <a:pathLst>
                <a:path w="643" h="902" extrusionOk="0">
                  <a:moveTo>
                    <a:pt x="264" y="1"/>
                  </a:moveTo>
                  <a:cubicBezTo>
                    <a:pt x="228" y="1"/>
                    <a:pt x="192" y="7"/>
                    <a:pt x="161" y="23"/>
                  </a:cubicBezTo>
                  <a:cubicBezTo>
                    <a:pt x="54" y="76"/>
                    <a:pt x="0" y="184"/>
                    <a:pt x="0" y="237"/>
                  </a:cubicBezTo>
                  <a:lnTo>
                    <a:pt x="322" y="826"/>
                  </a:lnTo>
                  <a:cubicBezTo>
                    <a:pt x="322" y="864"/>
                    <a:pt x="375" y="902"/>
                    <a:pt x="444" y="902"/>
                  </a:cubicBezTo>
                  <a:cubicBezTo>
                    <a:pt x="473" y="902"/>
                    <a:pt x="504" y="895"/>
                    <a:pt x="536" y="879"/>
                  </a:cubicBezTo>
                  <a:cubicBezTo>
                    <a:pt x="589" y="879"/>
                    <a:pt x="643" y="772"/>
                    <a:pt x="589" y="719"/>
                  </a:cubicBezTo>
                  <a:lnTo>
                    <a:pt x="429" y="76"/>
                  </a:lnTo>
                  <a:cubicBezTo>
                    <a:pt x="429" y="39"/>
                    <a:pt x="348" y="1"/>
                    <a:pt x="2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22"/>
            <p:cNvSpPr/>
            <p:nvPr/>
          </p:nvSpPr>
          <p:spPr>
            <a:xfrm>
              <a:off x="2649700" y="2529600"/>
              <a:ext cx="16075" cy="22775"/>
            </a:xfrm>
            <a:custGeom>
              <a:avLst/>
              <a:gdLst/>
              <a:ahLst/>
              <a:cxnLst/>
              <a:rect l="l" t="t" r="r" b="b"/>
              <a:pathLst>
                <a:path w="643" h="911" extrusionOk="0">
                  <a:moveTo>
                    <a:pt x="322" y="0"/>
                  </a:moveTo>
                  <a:cubicBezTo>
                    <a:pt x="107" y="0"/>
                    <a:pt x="0" y="107"/>
                    <a:pt x="0" y="161"/>
                  </a:cubicBezTo>
                  <a:lnTo>
                    <a:pt x="107" y="803"/>
                  </a:lnTo>
                  <a:cubicBezTo>
                    <a:pt x="107" y="857"/>
                    <a:pt x="215" y="910"/>
                    <a:pt x="322" y="910"/>
                  </a:cubicBezTo>
                  <a:cubicBezTo>
                    <a:pt x="429" y="910"/>
                    <a:pt x="536" y="857"/>
                    <a:pt x="536" y="803"/>
                  </a:cubicBezTo>
                  <a:lnTo>
                    <a:pt x="643" y="161"/>
                  </a:lnTo>
                  <a:cubicBezTo>
                    <a:pt x="643" y="54"/>
                    <a:pt x="482" y="0"/>
                    <a:pt x="32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22"/>
            <p:cNvSpPr/>
            <p:nvPr/>
          </p:nvSpPr>
          <p:spPr>
            <a:xfrm>
              <a:off x="2668425" y="2531750"/>
              <a:ext cx="14750" cy="23300"/>
            </a:xfrm>
            <a:custGeom>
              <a:avLst/>
              <a:gdLst/>
              <a:ahLst/>
              <a:cxnLst/>
              <a:rect l="l" t="t" r="r" b="b"/>
              <a:pathLst>
                <a:path w="590" h="932" extrusionOk="0">
                  <a:moveTo>
                    <a:pt x="291" y="0"/>
                  </a:moveTo>
                  <a:cubicBezTo>
                    <a:pt x="215" y="0"/>
                    <a:pt x="147" y="50"/>
                    <a:pt x="108" y="128"/>
                  </a:cubicBezTo>
                  <a:lnTo>
                    <a:pt x="1" y="717"/>
                  </a:lnTo>
                  <a:cubicBezTo>
                    <a:pt x="1" y="824"/>
                    <a:pt x="54" y="878"/>
                    <a:pt x="108" y="931"/>
                  </a:cubicBezTo>
                  <a:cubicBezTo>
                    <a:pt x="215" y="931"/>
                    <a:pt x="322" y="931"/>
                    <a:pt x="322" y="824"/>
                  </a:cubicBezTo>
                  <a:lnTo>
                    <a:pt x="536" y="236"/>
                  </a:lnTo>
                  <a:cubicBezTo>
                    <a:pt x="590" y="182"/>
                    <a:pt x="483" y="75"/>
                    <a:pt x="376" y="21"/>
                  </a:cubicBezTo>
                  <a:cubicBezTo>
                    <a:pt x="347" y="7"/>
                    <a:pt x="318" y="0"/>
                    <a:pt x="29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22"/>
            <p:cNvSpPr/>
            <p:nvPr/>
          </p:nvSpPr>
          <p:spPr>
            <a:xfrm>
              <a:off x="3150225" y="1951450"/>
              <a:ext cx="111100" cy="66950"/>
            </a:xfrm>
            <a:custGeom>
              <a:avLst/>
              <a:gdLst/>
              <a:ahLst/>
              <a:cxnLst/>
              <a:rect l="l" t="t" r="r" b="b"/>
              <a:pathLst>
                <a:path w="4444" h="2678" extrusionOk="0">
                  <a:moveTo>
                    <a:pt x="3640" y="1"/>
                  </a:moveTo>
                  <a:cubicBezTo>
                    <a:pt x="3533" y="161"/>
                    <a:pt x="3212" y="376"/>
                    <a:pt x="2944" y="483"/>
                  </a:cubicBezTo>
                  <a:cubicBezTo>
                    <a:pt x="2677" y="643"/>
                    <a:pt x="2355" y="804"/>
                    <a:pt x="2034" y="911"/>
                  </a:cubicBezTo>
                  <a:cubicBezTo>
                    <a:pt x="1713" y="1072"/>
                    <a:pt x="1338" y="1179"/>
                    <a:pt x="1017" y="1393"/>
                  </a:cubicBezTo>
                  <a:cubicBezTo>
                    <a:pt x="857" y="1446"/>
                    <a:pt x="696" y="1553"/>
                    <a:pt x="482" y="1660"/>
                  </a:cubicBezTo>
                  <a:cubicBezTo>
                    <a:pt x="321" y="1821"/>
                    <a:pt x="161" y="1928"/>
                    <a:pt x="0" y="2249"/>
                  </a:cubicBezTo>
                  <a:lnTo>
                    <a:pt x="910" y="2677"/>
                  </a:lnTo>
                  <a:cubicBezTo>
                    <a:pt x="910" y="2677"/>
                    <a:pt x="964" y="2570"/>
                    <a:pt x="1071" y="2517"/>
                  </a:cubicBezTo>
                  <a:cubicBezTo>
                    <a:pt x="1178" y="2410"/>
                    <a:pt x="1338" y="2356"/>
                    <a:pt x="1499" y="2249"/>
                  </a:cubicBezTo>
                  <a:cubicBezTo>
                    <a:pt x="1767" y="2142"/>
                    <a:pt x="2088" y="1982"/>
                    <a:pt x="2409" y="1821"/>
                  </a:cubicBezTo>
                  <a:cubicBezTo>
                    <a:pt x="2730" y="1714"/>
                    <a:pt x="3051" y="1553"/>
                    <a:pt x="3426" y="1393"/>
                  </a:cubicBezTo>
                  <a:cubicBezTo>
                    <a:pt x="3747" y="1179"/>
                    <a:pt x="4122" y="1018"/>
                    <a:pt x="4443" y="590"/>
                  </a:cubicBezTo>
                  <a:lnTo>
                    <a:pt x="3640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22"/>
            <p:cNvSpPr/>
            <p:nvPr/>
          </p:nvSpPr>
          <p:spPr>
            <a:xfrm>
              <a:off x="3172975" y="1966175"/>
              <a:ext cx="88350" cy="52225"/>
            </a:xfrm>
            <a:custGeom>
              <a:avLst/>
              <a:gdLst/>
              <a:ahLst/>
              <a:cxnLst/>
              <a:rect l="l" t="t" r="r" b="b"/>
              <a:pathLst>
                <a:path w="3534" h="2089" fill="none" extrusionOk="0">
                  <a:moveTo>
                    <a:pt x="0" y="2088"/>
                  </a:moveTo>
                  <a:cubicBezTo>
                    <a:pt x="0" y="2088"/>
                    <a:pt x="54" y="1981"/>
                    <a:pt x="161" y="1928"/>
                  </a:cubicBezTo>
                  <a:cubicBezTo>
                    <a:pt x="268" y="1821"/>
                    <a:pt x="428" y="1767"/>
                    <a:pt x="589" y="1660"/>
                  </a:cubicBezTo>
                  <a:cubicBezTo>
                    <a:pt x="857" y="1553"/>
                    <a:pt x="1178" y="1393"/>
                    <a:pt x="1499" y="1232"/>
                  </a:cubicBezTo>
                  <a:cubicBezTo>
                    <a:pt x="1820" y="1125"/>
                    <a:pt x="2141" y="964"/>
                    <a:pt x="2516" y="804"/>
                  </a:cubicBezTo>
                  <a:cubicBezTo>
                    <a:pt x="2837" y="590"/>
                    <a:pt x="3212" y="429"/>
                    <a:pt x="3533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2" name="Google Shape;1132;p22"/>
            <p:cNvSpPr/>
            <p:nvPr/>
          </p:nvSpPr>
          <p:spPr>
            <a:xfrm>
              <a:off x="3150225" y="1951450"/>
              <a:ext cx="91025" cy="56250"/>
            </a:xfrm>
            <a:custGeom>
              <a:avLst/>
              <a:gdLst/>
              <a:ahLst/>
              <a:cxnLst/>
              <a:rect l="l" t="t" r="r" b="b"/>
              <a:pathLst>
                <a:path w="3641" h="2250" fill="none" extrusionOk="0">
                  <a:moveTo>
                    <a:pt x="3640" y="1"/>
                  </a:moveTo>
                  <a:cubicBezTo>
                    <a:pt x="3533" y="161"/>
                    <a:pt x="3212" y="376"/>
                    <a:pt x="2944" y="483"/>
                  </a:cubicBezTo>
                  <a:cubicBezTo>
                    <a:pt x="2677" y="643"/>
                    <a:pt x="2355" y="804"/>
                    <a:pt x="2034" y="911"/>
                  </a:cubicBezTo>
                  <a:cubicBezTo>
                    <a:pt x="1713" y="1072"/>
                    <a:pt x="1338" y="1179"/>
                    <a:pt x="1017" y="1393"/>
                  </a:cubicBezTo>
                  <a:cubicBezTo>
                    <a:pt x="857" y="1446"/>
                    <a:pt x="696" y="1553"/>
                    <a:pt x="482" y="1660"/>
                  </a:cubicBezTo>
                  <a:cubicBezTo>
                    <a:pt x="321" y="1821"/>
                    <a:pt x="161" y="1928"/>
                    <a:pt x="0" y="224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3" name="Google Shape;1133;p22"/>
            <p:cNvSpPr/>
            <p:nvPr/>
          </p:nvSpPr>
          <p:spPr>
            <a:xfrm>
              <a:off x="3231850" y="1953250"/>
              <a:ext cx="24125" cy="25675"/>
            </a:xfrm>
            <a:custGeom>
              <a:avLst/>
              <a:gdLst/>
              <a:ahLst/>
              <a:cxnLst/>
              <a:rect l="l" t="t" r="r" b="b"/>
              <a:pathLst>
                <a:path w="965" h="1027" extrusionOk="0">
                  <a:moveTo>
                    <a:pt x="194" y="1"/>
                  </a:moveTo>
                  <a:cubicBezTo>
                    <a:pt x="161" y="1"/>
                    <a:pt x="130" y="14"/>
                    <a:pt x="108" y="36"/>
                  </a:cubicBezTo>
                  <a:cubicBezTo>
                    <a:pt x="0" y="89"/>
                    <a:pt x="0" y="197"/>
                    <a:pt x="54" y="304"/>
                  </a:cubicBezTo>
                  <a:lnTo>
                    <a:pt x="482" y="946"/>
                  </a:lnTo>
                  <a:cubicBezTo>
                    <a:pt x="509" y="1000"/>
                    <a:pt x="563" y="1026"/>
                    <a:pt x="623" y="1026"/>
                  </a:cubicBezTo>
                  <a:cubicBezTo>
                    <a:pt x="683" y="1026"/>
                    <a:pt x="750" y="1000"/>
                    <a:pt x="803" y="946"/>
                  </a:cubicBezTo>
                  <a:cubicBezTo>
                    <a:pt x="911" y="892"/>
                    <a:pt x="964" y="732"/>
                    <a:pt x="857" y="625"/>
                  </a:cubicBezTo>
                  <a:lnTo>
                    <a:pt x="322" y="89"/>
                  </a:lnTo>
                  <a:cubicBezTo>
                    <a:pt x="290" y="27"/>
                    <a:pt x="241" y="1"/>
                    <a:pt x="19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22"/>
            <p:cNvSpPr/>
            <p:nvPr/>
          </p:nvSpPr>
          <p:spPr>
            <a:xfrm>
              <a:off x="3217125" y="1961600"/>
              <a:ext cx="20100" cy="26900"/>
            </a:xfrm>
            <a:custGeom>
              <a:avLst/>
              <a:gdLst/>
              <a:ahLst/>
              <a:cxnLst/>
              <a:rect l="l" t="t" r="r" b="b"/>
              <a:pathLst>
                <a:path w="804" h="1076" extrusionOk="0">
                  <a:moveTo>
                    <a:pt x="229" y="1"/>
                  </a:moveTo>
                  <a:cubicBezTo>
                    <a:pt x="202" y="1"/>
                    <a:pt x="177" y="7"/>
                    <a:pt x="161" y="23"/>
                  </a:cubicBezTo>
                  <a:cubicBezTo>
                    <a:pt x="54" y="77"/>
                    <a:pt x="1" y="184"/>
                    <a:pt x="54" y="291"/>
                  </a:cubicBezTo>
                  <a:lnTo>
                    <a:pt x="375" y="987"/>
                  </a:lnTo>
                  <a:cubicBezTo>
                    <a:pt x="407" y="1049"/>
                    <a:pt x="456" y="1075"/>
                    <a:pt x="514" y="1075"/>
                  </a:cubicBezTo>
                  <a:cubicBezTo>
                    <a:pt x="554" y="1075"/>
                    <a:pt x="599" y="1062"/>
                    <a:pt x="643" y="1040"/>
                  </a:cubicBezTo>
                  <a:cubicBezTo>
                    <a:pt x="804" y="987"/>
                    <a:pt x="804" y="880"/>
                    <a:pt x="804" y="773"/>
                  </a:cubicBezTo>
                  <a:lnTo>
                    <a:pt x="375" y="77"/>
                  </a:lnTo>
                  <a:cubicBezTo>
                    <a:pt x="375" y="39"/>
                    <a:pt x="295" y="1"/>
                    <a:pt x="22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22"/>
            <p:cNvSpPr/>
            <p:nvPr/>
          </p:nvSpPr>
          <p:spPr>
            <a:xfrm>
              <a:off x="3198400" y="1968300"/>
              <a:ext cx="24100" cy="28800"/>
            </a:xfrm>
            <a:custGeom>
              <a:avLst/>
              <a:gdLst/>
              <a:ahLst/>
              <a:cxnLst/>
              <a:rect l="l" t="t" r="r" b="b"/>
              <a:pathLst>
                <a:path w="964" h="1152" extrusionOk="0">
                  <a:moveTo>
                    <a:pt x="405" y="1"/>
                  </a:moveTo>
                  <a:cubicBezTo>
                    <a:pt x="362" y="1"/>
                    <a:pt x="315" y="7"/>
                    <a:pt x="268" y="23"/>
                  </a:cubicBezTo>
                  <a:cubicBezTo>
                    <a:pt x="107" y="130"/>
                    <a:pt x="0" y="237"/>
                    <a:pt x="54" y="344"/>
                  </a:cubicBezTo>
                  <a:lnTo>
                    <a:pt x="375" y="1040"/>
                  </a:lnTo>
                  <a:cubicBezTo>
                    <a:pt x="408" y="1106"/>
                    <a:pt x="462" y="1152"/>
                    <a:pt x="536" y="1152"/>
                  </a:cubicBezTo>
                  <a:cubicBezTo>
                    <a:pt x="581" y="1152"/>
                    <a:pt x="635" y="1134"/>
                    <a:pt x="696" y="1093"/>
                  </a:cubicBezTo>
                  <a:cubicBezTo>
                    <a:pt x="857" y="1040"/>
                    <a:pt x="964" y="933"/>
                    <a:pt x="910" y="826"/>
                  </a:cubicBezTo>
                  <a:lnTo>
                    <a:pt x="589" y="76"/>
                  </a:lnTo>
                  <a:cubicBezTo>
                    <a:pt x="589" y="38"/>
                    <a:pt x="509" y="1"/>
                    <a:pt x="40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22"/>
            <p:cNvSpPr/>
            <p:nvPr/>
          </p:nvSpPr>
          <p:spPr>
            <a:xfrm>
              <a:off x="3183675" y="1976325"/>
              <a:ext cx="20100" cy="27875"/>
            </a:xfrm>
            <a:custGeom>
              <a:avLst/>
              <a:gdLst/>
              <a:ahLst/>
              <a:cxnLst/>
              <a:rect l="l" t="t" r="r" b="b"/>
              <a:pathLst>
                <a:path w="804" h="1115" extrusionOk="0">
                  <a:moveTo>
                    <a:pt x="254" y="1"/>
                  </a:moveTo>
                  <a:cubicBezTo>
                    <a:pt x="224" y="1"/>
                    <a:pt x="192" y="7"/>
                    <a:pt x="161" y="23"/>
                  </a:cubicBezTo>
                  <a:cubicBezTo>
                    <a:pt x="54" y="77"/>
                    <a:pt x="0" y="184"/>
                    <a:pt x="54" y="291"/>
                  </a:cubicBezTo>
                  <a:lnTo>
                    <a:pt x="375" y="987"/>
                  </a:lnTo>
                  <a:cubicBezTo>
                    <a:pt x="414" y="1065"/>
                    <a:pt x="482" y="1115"/>
                    <a:pt x="558" y="1115"/>
                  </a:cubicBezTo>
                  <a:cubicBezTo>
                    <a:pt x="585" y="1115"/>
                    <a:pt x="614" y="1108"/>
                    <a:pt x="643" y="1094"/>
                  </a:cubicBezTo>
                  <a:cubicBezTo>
                    <a:pt x="750" y="1040"/>
                    <a:pt x="803" y="933"/>
                    <a:pt x="750" y="826"/>
                  </a:cubicBezTo>
                  <a:lnTo>
                    <a:pt x="429" y="77"/>
                  </a:lnTo>
                  <a:cubicBezTo>
                    <a:pt x="391" y="39"/>
                    <a:pt x="326" y="1"/>
                    <a:pt x="25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7" name="Google Shape;1137;p22"/>
            <p:cNvSpPr/>
            <p:nvPr/>
          </p:nvSpPr>
          <p:spPr>
            <a:xfrm>
              <a:off x="3163600" y="1984050"/>
              <a:ext cx="25450" cy="27875"/>
            </a:xfrm>
            <a:custGeom>
              <a:avLst/>
              <a:gdLst/>
              <a:ahLst/>
              <a:cxnLst/>
              <a:rect l="l" t="t" r="r" b="b"/>
              <a:pathLst>
                <a:path w="1018" h="1115" extrusionOk="0">
                  <a:moveTo>
                    <a:pt x="460" y="0"/>
                  </a:moveTo>
                  <a:cubicBezTo>
                    <a:pt x="401" y="0"/>
                    <a:pt x="335" y="13"/>
                    <a:pt x="268" y="35"/>
                  </a:cubicBezTo>
                  <a:cubicBezTo>
                    <a:pt x="107" y="142"/>
                    <a:pt x="0" y="303"/>
                    <a:pt x="107" y="356"/>
                  </a:cubicBezTo>
                  <a:lnTo>
                    <a:pt x="536" y="1052"/>
                  </a:lnTo>
                  <a:cubicBezTo>
                    <a:pt x="567" y="1083"/>
                    <a:pt x="615" y="1114"/>
                    <a:pt x="682" y="1114"/>
                  </a:cubicBezTo>
                  <a:cubicBezTo>
                    <a:pt x="731" y="1114"/>
                    <a:pt x="789" y="1098"/>
                    <a:pt x="857" y="1052"/>
                  </a:cubicBezTo>
                  <a:cubicBezTo>
                    <a:pt x="964" y="999"/>
                    <a:pt x="1017" y="892"/>
                    <a:pt x="964" y="785"/>
                  </a:cubicBezTo>
                  <a:lnTo>
                    <a:pt x="643" y="89"/>
                  </a:lnTo>
                  <a:cubicBezTo>
                    <a:pt x="611" y="26"/>
                    <a:pt x="543" y="0"/>
                    <a:pt x="46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8" name="Google Shape;1138;p22"/>
            <p:cNvSpPr/>
            <p:nvPr/>
          </p:nvSpPr>
          <p:spPr>
            <a:xfrm>
              <a:off x="3148875" y="1996425"/>
              <a:ext cx="25450" cy="21975"/>
            </a:xfrm>
            <a:custGeom>
              <a:avLst/>
              <a:gdLst/>
              <a:ahLst/>
              <a:cxnLst/>
              <a:rect l="l" t="t" r="r" b="b"/>
              <a:pathLst>
                <a:path w="1018" h="879" extrusionOk="0">
                  <a:moveTo>
                    <a:pt x="306" y="1"/>
                  </a:moveTo>
                  <a:cubicBezTo>
                    <a:pt x="242" y="1"/>
                    <a:pt x="167" y="41"/>
                    <a:pt x="108" y="129"/>
                  </a:cubicBezTo>
                  <a:cubicBezTo>
                    <a:pt x="54" y="236"/>
                    <a:pt x="1" y="290"/>
                    <a:pt x="1" y="397"/>
                  </a:cubicBezTo>
                  <a:cubicBezTo>
                    <a:pt x="1" y="504"/>
                    <a:pt x="54" y="504"/>
                    <a:pt x="108" y="557"/>
                  </a:cubicBezTo>
                  <a:lnTo>
                    <a:pt x="804" y="825"/>
                  </a:lnTo>
                  <a:cubicBezTo>
                    <a:pt x="857" y="825"/>
                    <a:pt x="911" y="825"/>
                    <a:pt x="964" y="878"/>
                  </a:cubicBezTo>
                  <a:lnTo>
                    <a:pt x="1018" y="878"/>
                  </a:lnTo>
                  <a:cubicBezTo>
                    <a:pt x="1018" y="825"/>
                    <a:pt x="1018" y="718"/>
                    <a:pt x="964" y="664"/>
                  </a:cubicBezTo>
                  <a:lnTo>
                    <a:pt x="429" y="75"/>
                  </a:lnTo>
                  <a:cubicBezTo>
                    <a:pt x="405" y="27"/>
                    <a:pt x="359" y="1"/>
                    <a:pt x="30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22"/>
            <p:cNvSpPr/>
            <p:nvPr/>
          </p:nvSpPr>
          <p:spPr>
            <a:xfrm>
              <a:off x="3111400" y="1901950"/>
              <a:ext cx="72300" cy="295775"/>
            </a:xfrm>
            <a:custGeom>
              <a:avLst/>
              <a:gdLst/>
              <a:ahLst/>
              <a:cxnLst/>
              <a:rect l="l" t="t" r="r" b="b"/>
              <a:pathLst>
                <a:path w="2892" h="11831" extrusionOk="0">
                  <a:moveTo>
                    <a:pt x="2463" y="0"/>
                  </a:moveTo>
                  <a:lnTo>
                    <a:pt x="1500" y="268"/>
                  </a:lnTo>
                  <a:cubicBezTo>
                    <a:pt x="1714" y="1231"/>
                    <a:pt x="1981" y="2141"/>
                    <a:pt x="1767" y="2998"/>
                  </a:cubicBezTo>
                  <a:cubicBezTo>
                    <a:pt x="1607" y="3854"/>
                    <a:pt x="1071" y="4711"/>
                    <a:pt x="643" y="5675"/>
                  </a:cubicBezTo>
                  <a:cubicBezTo>
                    <a:pt x="429" y="6103"/>
                    <a:pt x="215" y="6585"/>
                    <a:pt x="108" y="7173"/>
                  </a:cubicBezTo>
                  <a:cubicBezTo>
                    <a:pt x="1" y="7709"/>
                    <a:pt x="1" y="8244"/>
                    <a:pt x="54" y="8779"/>
                  </a:cubicBezTo>
                  <a:cubicBezTo>
                    <a:pt x="161" y="9850"/>
                    <a:pt x="482" y="10867"/>
                    <a:pt x="911" y="11831"/>
                  </a:cubicBezTo>
                  <a:lnTo>
                    <a:pt x="1821" y="11402"/>
                  </a:lnTo>
                  <a:cubicBezTo>
                    <a:pt x="1446" y="10546"/>
                    <a:pt x="1178" y="9636"/>
                    <a:pt x="1071" y="8672"/>
                  </a:cubicBezTo>
                  <a:cubicBezTo>
                    <a:pt x="1018" y="8244"/>
                    <a:pt x="1018" y="7762"/>
                    <a:pt x="1071" y="7334"/>
                  </a:cubicBezTo>
                  <a:cubicBezTo>
                    <a:pt x="1178" y="6959"/>
                    <a:pt x="1339" y="6531"/>
                    <a:pt x="1553" y="6103"/>
                  </a:cubicBezTo>
                  <a:cubicBezTo>
                    <a:pt x="1928" y="5193"/>
                    <a:pt x="2517" y="4336"/>
                    <a:pt x="2731" y="3212"/>
                  </a:cubicBezTo>
                  <a:cubicBezTo>
                    <a:pt x="2891" y="2677"/>
                    <a:pt x="2891" y="2034"/>
                    <a:pt x="2784" y="1499"/>
                  </a:cubicBezTo>
                  <a:cubicBezTo>
                    <a:pt x="2731" y="964"/>
                    <a:pt x="2570" y="482"/>
                    <a:pt x="2463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22"/>
            <p:cNvSpPr/>
            <p:nvPr/>
          </p:nvSpPr>
          <p:spPr>
            <a:xfrm>
              <a:off x="3136825" y="1901950"/>
              <a:ext cx="46875" cy="285075"/>
            </a:xfrm>
            <a:custGeom>
              <a:avLst/>
              <a:gdLst/>
              <a:ahLst/>
              <a:cxnLst/>
              <a:rect l="l" t="t" r="r" b="b"/>
              <a:pathLst>
                <a:path w="1875" h="11403" fill="none" extrusionOk="0">
                  <a:moveTo>
                    <a:pt x="804" y="11402"/>
                  </a:moveTo>
                  <a:cubicBezTo>
                    <a:pt x="429" y="10546"/>
                    <a:pt x="161" y="9636"/>
                    <a:pt x="54" y="8672"/>
                  </a:cubicBezTo>
                  <a:cubicBezTo>
                    <a:pt x="1" y="8244"/>
                    <a:pt x="1" y="7762"/>
                    <a:pt x="54" y="7334"/>
                  </a:cubicBezTo>
                  <a:cubicBezTo>
                    <a:pt x="161" y="6959"/>
                    <a:pt x="322" y="6531"/>
                    <a:pt x="536" y="6049"/>
                  </a:cubicBezTo>
                  <a:cubicBezTo>
                    <a:pt x="911" y="5193"/>
                    <a:pt x="1500" y="4336"/>
                    <a:pt x="1714" y="3212"/>
                  </a:cubicBezTo>
                  <a:cubicBezTo>
                    <a:pt x="1874" y="2677"/>
                    <a:pt x="1874" y="2034"/>
                    <a:pt x="1767" y="1499"/>
                  </a:cubicBezTo>
                  <a:cubicBezTo>
                    <a:pt x="1714" y="964"/>
                    <a:pt x="1553" y="482"/>
                    <a:pt x="1446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22"/>
            <p:cNvSpPr/>
            <p:nvPr/>
          </p:nvSpPr>
          <p:spPr>
            <a:xfrm>
              <a:off x="3111400" y="1908625"/>
              <a:ext cx="49550" cy="289100"/>
            </a:xfrm>
            <a:custGeom>
              <a:avLst/>
              <a:gdLst/>
              <a:ahLst/>
              <a:cxnLst/>
              <a:rect l="l" t="t" r="r" b="b"/>
              <a:pathLst>
                <a:path w="1982" h="11564" fill="none" extrusionOk="0">
                  <a:moveTo>
                    <a:pt x="1500" y="1"/>
                  </a:moveTo>
                  <a:cubicBezTo>
                    <a:pt x="1714" y="964"/>
                    <a:pt x="1981" y="1874"/>
                    <a:pt x="1767" y="2731"/>
                  </a:cubicBezTo>
                  <a:cubicBezTo>
                    <a:pt x="1607" y="3587"/>
                    <a:pt x="1071" y="4444"/>
                    <a:pt x="643" y="5408"/>
                  </a:cubicBezTo>
                  <a:cubicBezTo>
                    <a:pt x="429" y="5836"/>
                    <a:pt x="215" y="6318"/>
                    <a:pt x="108" y="6906"/>
                  </a:cubicBezTo>
                  <a:cubicBezTo>
                    <a:pt x="1" y="7442"/>
                    <a:pt x="1" y="7977"/>
                    <a:pt x="54" y="8512"/>
                  </a:cubicBezTo>
                  <a:cubicBezTo>
                    <a:pt x="161" y="9583"/>
                    <a:pt x="482" y="10600"/>
                    <a:pt x="911" y="1156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22"/>
            <p:cNvSpPr/>
            <p:nvPr/>
          </p:nvSpPr>
          <p:spPr>
            <a:xfrm>
              <a:off x="3147550" y="1909975"/>
              <a:ext cx="30800" cy="20100"/>
            </a:xfrm>
            <a:custGeom>
              <a:avLst/>
              <a:gdLst/>
              <a:ahLst/>
              <a:cxnLst/>
              <a:rect l="l" t="t" r="r" b="b"/>
              <a:pathLst>
                <a:path w="1232" h="804" extrusionOk="0">
                  <a:moveTo>
                    <a:pt x="964" y="0"/>
                  </a:moveTo>
                  <a:lnTo>
                    <a:pt x="161" y="215"/>
                  </a:lnTo>
                  <a:cubicBezTo>
                    <a:pt x="54" y="215"/>
                    <a:pt x="0" y="375"/>
                    <a:pt x="54" y="536"/>
                  </a:cubicBezTo>
                  <a:cubicBezTo>
                    <a:pt x="107" y="696"/>
                    <a:pt x="214" y="803"/>
                    <a:pt x="321" y="803"/>
                  </a:cubicBezTo>
                  <a:lnTo>
                    <a:pt x="1071" y="589"/>
                  </a:lnTo>
                  <a:cubicBezTo>
                    <a:pt x="1178" y="589"/>
                    <a:pt x="1231" y="429"/>
                    <a:pt x="1178" y="268"/>
                  </a:cubicBezTo>
                  <a:cubicBezTo>
                    <a:pt x="1178" y="107"/>
                    <a:pt x="1017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22"/>
            <p:cNvSpPr/>
            <p:nvPr/>
          </p:nvSpPr>
          <p:spPr>
            <a:xfrm>
              <a:off x="3152900" y="1936750"/>
              <a:ext cx="30800" cy="17400"/>
            </a:xfrm>
            <a:custGeom>
              <a:avLst/>
              <a:gdLst/>
              <a:ahLst/>
              <a:cxnLst/>
              <a:rect l="l" t="t" r="r" b="b"/>
              <a:pathLst>
                <a:path w="1232" h="696" extrusionOk="0">
                  <a:moveTo>
                    <a:pt x="964" y="0"/>
                  </a:moveTo>
                  <a:lnTo>
                    <a:pt x="214" y="161"/>
                  </a:lnTo>
                  <a:cubicBezTo>
                    <a:pt x="107" y="161"/>
                    <a:pt x="0" y="321"/>
                    <a:pt x="54" y="428"/>
                  </a:cubicBezTo>
                  <a:cubicBezTo>
                    <a:pt x="54" y="589"/>
                    <a:pt x="161" y="696"/>
                    <a:pt x="268" y="696"/>
                  </a:cubicBezTo>
                  <a:lnTo>
                    <a:pt x="1017" y="642"/>
                  </a:lnTo>
                  <a:cubicBezTo>
                    <a:pt x="1124" y="642"/>
                    <a:pt x="1231" y="482"/>
                    <a:pt x="1178" y="321"/>
                  </a:cubicBezTo>
                  <a:cubicBezTo>
                    <a:pt x="1178" y="107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22"/>
            <p:cNvSpPr/>
            <p:nvPr/>
          </p:nvSpPr>
          <p:spPr>
            <a:xfrm>
              <a:off x="3152900" y="1962175"/>
              <a:ext cx="30800" cy="24300"/>
            </a:xfrm>
            <a:custGeom>
              <a:avLst/>
              <a:gdLst/>
              <a:ahLst/>
              <a:cxnLst/>
              <a:rect l="l" t="t" r="r" b="b"/>
              <a:pathLst>
                <a:path w="1232" h="972" extrusionOk="0">
                  <a:moveTo>
                    <a:pt x="268" y="0"/>
                  </a:moveTo>
                  <a:cubicBezTo>
                    <a:pt x="161" y="0"/>
                    <a:pt x="54" y="161"/>
                    <a:pt x="54" y="321"/>
                  </a:cubicBezTo>
                  <a:cubicBezTo>
                    <a:pt x="0" y="535"/>
                    <a:pt x="54" y="750"/>
                    <a:pt x="161" y="750"/>
                  </a:cubicBezTo>
                  <a:lnTo>
                    <a:pt x="910" y="964"/>
                  </a:lnTo>
                  <a:cubicBezTo>
                    <a:pt x="921" y="969"/>
                    <a:pt x="933" y="972"/>
                    <a:pt x="944" y="972"/>
                  </a:cubicBezTo>
                  <a:cubicBezTo>
                    <a:pt x="1039" y="972"/>
                    <a:pt x="1130" y="775"/>
                    <a:pt x="1178" y="535"/>
                  </a:cubicBezTo>
                  <a:cubicBezTo>
                    <a:pt x="1231" y="214"/>
                    <a:pt x="1124" y="0"/>
                    <a:pt x="107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22"/>
            <p:cNvSpPr/>
            <p:nvPr/>
          </p:nvSpPr>
          <p:spPr>
            <a:xfrm>
              <a:off x="3146200" y="1988575"/>
              <a:ext cx="30800" cy="20950"/>
            </a:xfrm>
            <a:custGeom>
              <a:avLst/>
              <a:gdLst/>
              <a:ahLst/>
              <a:cxnLst/>
              <a:rect l="l" t="t" r="r" b="b"/>
              <a:pathLst>
                <a:path w="1232" h="838" extrusionOk="0">
                  <a:moveTo>
                    <a:pt x="263" y="1"/>
                  </a:moveTo>
                  <a:cubicBezTo>
                    <a:pt x="177" y="1"/>
                    <a:pt x="98" y="88"/>
                    <a:pt x="54" y="175"/>
                  </a:cubicBezTo>
                  <a:cubicBezTo>
                    <a:pt x="0" y="336"/>
                    <a:pt x="0" y="497"/>
                    <a:pt x="108" y="550"/>
                  </a:cubicBezTo>
                  <a:lnTo>
                    <a:pt x="857" y="818"/>
                  </a:lnTo>
                  <a:cubicBezTo>
                    <a:pt x="870" y="830"/>
                    <a:pt x="888" y="837"/>
                    <a:pt x="910" y="837"/>
                  </a:cubicBezTo>
                  <a:cubicBezTo>
                    <a:pt x="980" y="837"/>
                    <a:pt x="1084" y="767"/>
                    <a:pt x="1125" y="604"/>
                  </a:cubicBezTo>
                  <a:cubicBezTo>
                    <a:pt x="1232" y="443"/>
                    <a:pt x="1178" y="282"/>
                    <a:pt x="1071" y="229"/>
                  </a:cubicBezTo>
                  <a:lnTo>
                    <a:pt x="322" y="15"/>
                  </a:lnTo>
                  <a:cubicBezTo>
                    <a:pt x="302" y="5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22"/>
            <p:cNvSpPr/>
            <p:nvPr/>
          </p:nvSpPr>
          <p:spPr>
            <a:xfrm>
              <a:off x="3134150" y="2010000"/>
              <a:ext cx="32150" cy="27400"/>
            </a:xfrm>
            <a:custGeom>
              <a:avLst/>
              <a:gdLst/>
              <a:ahLst/>
              <a:cxnLst/>
              <a:rect l="l" t="t" r="r" b="b"/>
              <a:pathLst>
                <a:path w="1286" h="1096" extrusionOk="0">
                  <a:moveTo>
                    <a:pt x="423" y="1"/>
                  </a:moveTo>
                  <a:cubicBezTo>
                    <a:pt x="322" y="1"/>
                    <a:pt x="196" y="105"/>
                    <a:pt x="108" y="282"/>
                  </a:cubicBezTo>
                  <a:cubicBezTo>
                    <a:pt x="1" y="496"/>
                    <a:pt x="1" y="657"/>
                    <a:pt x="108" y="710"/>
                  </a:cubicBezTo>
                  <a:lnTo>
                    <a:pt x="804" y="1085"/>
                  </a:lnTo>
                  <a:cubicBezTo>
                    <a:pt x="818" y="1092"/>
                    <a:pt x="833" y="1095"/>
                    <a:pt x="848" y="1095"/>
                  </a:cubicBezTo>
                  <a:cubicBezTo>
                    <a:pt x="952" y="1095"/>
                    <a:pt x="1085" y="950"/>
                    <a:pt x="1178" y="764"/>
                  </a:cubicBezTo>
                  <a:cubicBezTo>
                    <a:pt x="1285" y="550"/>
                    <a:pt x="1285" y="389"/>
                    <a:pt x="1178" y="335"/>
                  </a:cubicBezTo>
                  <a:lnTo>
                    <a:pt x="482" y="14"/>
                  </a:lnTo>
                  <a:cubicBezTo>
                    <a:pt x="464" y="5"/>
                    <a:pt x="444" y="1"/>
                    <a:pt x="42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22"/>
            <p:cNvSpPr/>
            <p:nvPr/>
          </p:nvSpPr>
          <p:spPr>
            <a:xfrm>
              <a:off x="3123450" y="2035775"/>
              <a:ext cx="29475" cy="22775"/>
            </a:xfrm>
            <a:custGeom>
              <a:avLst/>
              <a:gdLst/>
              <a:ahLst/>
              <a:cxnLst/>
              <a:rect l="l" t="t" r="r" b="b"/>
              <a:pathLst>
                <a:path w="1179" h="911" extrusionOk="0">
                  <a:moveTo>
                    <a:pt x="375" y="0"/>
                  </a:moveTo>
                  <a:cubicBezTo>
                    <a:pt x="268" y="0"/>
                    <a:pt x="161" y="54"/>
                    <a:pt x="54" y="214"/>
                  </a:cubicBezTo>
                  <a:cubicBezTo>
                    <a:pt x="0" y="375"/>
                    <a:pt x="0" y="536"/>
                    <a:pt x="108" y="589"/>
                  </a:cubicBezTo>
                  <a:lnTo>
                    <a:pt x="857" y="910"/>
                  </a:lnTo>
                  <a:cubicBezTo>
                    <a:pt x="910" y="910"/>
                    <a:pt x="1071" y="857"/>
                    <a:pt x="1125" y="696"/>
                  </a:cubicBezTo>
                  <a:cubicBezTo>
                    <a:pt x="1178" y="536"/>
                    <a:pt x="1178" y="375"/>
                    <a:pt x="1071" y="375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22"/>
            <p:cNvSpPr/>
            <p:nvPr/>
          </p:nvSpPr>
          <p:spPr>
            <a:xfrm>
              <a:off x="3110075" y="2116075"/>
              <a:ext cx="29450" cy="18750"/>
            </a:xfrm>
            <a:custGeom>
              <a:avLst/>
              <a:gdLst/>
              <a:ahLst/>
              <a:cxnLst/>
              <a:rect l="l" t="t" r="r" b="b"/>
              <a:pathLst>
                <a:path w="1178" h="750" extrusionOk="0">
                  <a:moveTo>
                    <a:pt x="964" y="0"/>
                  </a:moveTo>
                  <a:lnTo>
                    <a:pt x="161" y="107"/>
                  </a:lnTo>
                  <a:cubicBezTo>
                    <a:pt x="54" y="107"/>
                    <a:pt x="0" y="268"/>
                    <a:pt x="0" y="428"/>
                  </a:cubicBezTo>
                  <a:cubicBezTo>
                    <a:pt x="54" y="589"/>
                    <a:pt x="161" y="750"/>
                    <a:pt x="268" y="750"/>
                  </a:cubicBezTo>
                  <a:lnTo>
                    <a:pt x="1017" y="589"/>
                  </a:lnTo>
                  <a:cubicBezTo>
                    <a:pt x="1124" y="589"/>
                    <a:pt x="1178" y="428"/>
                    <a:pt x="1178" y="268"/>
                  </a:cubicBezTo>
                  <a:cubicBezTo>
                    <a:pt x="1124" y="161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22"/>
            <p:cNvSpPr/>
            <p:nvPr/>
          </p:nvSpPr>
          <p:spPr>
            <a:xfrm>
              <a:off x="3114075" y="2141500"/>
              <a:ext cx="30800" cy="20100"/>
            </a:xfrm>
            <a:custGeom>
              <a:avLst/>
              <a:gdLst/>
              <a:ahLst/>
              <a:cxnLst/>
              <a:rect l="l" t="t" r="r" b="b"/>
              <a:pathLst>
                <a:path w="1232" h="804" extrusionOk="0">
                  <a:moveTo>
                    <a:pt x="964" y="0"/>
                  </a:moveTo>
                  <a:lnTo>
                    <a:pt x="161" y="161"/>
                  </a:lnTo>
                  <a:cubicBezTo>
                    <a:pt x="54" y="214"/>
                    <a:pt x="1" y="375"/>
                    <a:pt x="54" y="536"/>
                  </a:cubicBezTo>
                  <a:cubicBezTo>
                    <a:pt x="108" y="696"/>
                    <a:pt x="215" y="803"/>
                    <a:pt x="322" y="803"/>
                  </a:cubicBezTo>
                  <a:lnTo>
                    <a:pt x="1071" y="589"/>
                  </a:lnTo>
                  <a:cubicBezTo>
                    <a:pt x="1178" y="536"/>
                    <a:pt x="1232" y="429"/>
                    <a:pt x="1178" y="268"/>
                  </a:cubicBezTo>
                  <a:cubicBezTo>
                    <a:pt x="1178" y="107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22"/>
            <p:cNvSpPr/>
            <p:nvPr/>
          </p:nvSpPr>
          <p:spPr>
            <a:xfrm>
              <a:off x="3112750" y="2058525"/>
              <a:ext cx="30800" cy="25450"/>
            </a:xfrm>
            <a:custGeom>
              <a:avLst/>
              <a:gdLst/>
              <a:ahLst/>
              <a:cxnLst/>
              <a:rect l="l" t="t" r="r" b="b"/>
              <a:pathLst>
                <a:path w="1232" h="1018" extrusionOk="0">
                  <a:moveTo>
                    <a:pt x="375" y="0"/>
                  </a:moveTo>
                  <a:cubicBezTo>
                    <a:pt x="321" y="0"/>
                    <a:pt x="161" y="107"/>
                    <a:pt x="54" y="322"/>
                  </a:cubicBezTo>
                  <a:cubicBezTo>
                    <a:pt x="0" y="589"/>
                    <a:pt x="0" y="803"/>
                    <a:pt x="107" y="857"/>
                  </a:cubicBezTo>
                  <a:lnTo>
                    <a:pt x="910" y="1017"/>
                  </a:lnTo>
                  <a:cubicBezTo>
                    <a:pt x="1017" y="1017"/>
                    <a:pt x="1124" y="910"/>
                    <a:pt x="1178" y="750"/>
                  </a:cubicBezTo>
                  <a:cubicBezTo>
                    <a:pt x="1231" y="536"/>
                    <a:pt x="1231" y="375"/>
                    <a:pt x="1124" y="322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22"/>
            <p:cNvSpPr/>
            <p:nvPr/>
          </p:nvSpPr>
          <p:spPr>
            <a:xfrm>
              <a:off x="3108725" y="2086425"/>
              <a:ext cx="29475" cy="22975"/>
            </a:xfrm>
            <a:custGeom>
              <a:avLst/>
              <a:gdLst/>
              <a:ahLst/>
              <a:cxnLst/>
              <a:rect l="l" t="t" r="r" b="b"/>
              <a:pathLst>
                <a:path w="1179" h="919" extrusionOk="0">
                  <a:moveTo>
                    <a:pt x="233" y="0"/>
                  </a:moveTo>
                  <a:cubicBezTo>
                    <a:pt x="129" y="0"/>
                    <a:pt x="1" y="197"/>
                    <a:pt x="1" y="437"/>
                  </a:cubicBezTo>
                  <a:cubicBezTo>
                    <a:pt x="1" y="704"/>
                    <a:pt x="108" y="919"/>
                    <a:pt x="215" y="919"/>
                  </a:cubicBezTo>
                  <a:lnTo>
                    <a:pt x="964" y="919"/>
                  </a:lnTo>
                  <a:cubicBezTo>
                    <a:pt x="1071" y="865"/>
                    <a:pt x="1178" y="704"/>
                    <a:pt x="1178" y="490"/>
                  </a:cubicBezTo>
                  <a:cubicBezTo>
                    <a:pt x="1178" y="276"/>
                    <a:pt x="1125" y="116"/>
                    <a:pt x="1018" y="116"/>
                  </a:cubicBezTo>
                  <a:lnTo>
                    <a:pt x="268" y="9"/>
                  </a:lnTo>
                  <a:cubicBezTo>
                    <a:pt x="257" y="3"/>
                    <a:pt x="245" y="0"/>
                    <a:pt x="23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22"/>
            <p:cNvSpPr/>
            <p:nvPr/>
          </p:nvSpPr>
          <p:spPr>
            <a:xfrm>
              <a:off x="3122100" y="2163975"/>
              <a:ext cx="30825" cy="27325"/>
            </a:xfrm>
            <a:custGeom>
              <a:avLst/>
              <a:gdLst/>
              <a:ahLst/>
              <a:cxnLst/>
              <a:rect l="l" t="t" r="r" b="b"/>
              <a:pathLst>
                <a:path w="1233" h="1093" extrusionOk="0">
                  <a:moveTo>
                    <a:pt x="900" y="1"/>
                  </a:moveTo>
                  <a:cubicBezTo>
                    <a:pt x="886" y="1"/>
                    <a:pt x="872" y="4"/>
                    <a:pt x="857" y="11"/>
                  </a:cubicBezTo>
                  <a:lnTo>
                    <a:pt x="108" y="225"/>
                  </a:lnTo>
                  <a:cubicBezTo>
                    <a:pt x="1" y="279"/>
                    <a:pt x="1" y="493"/>
                    <a:pt x="54" y="707"/>
                  </a:cubicBezTo>
                  <a:cubicBezTo>
                    <a:pt x="148" y="940"/>
                    <a:pt x="282" y="1092"/>
                    <a:pt x="385" y="1092"/>
                  </a:cubicBezTo>
                  <a:cubicBezTo>
                    <a:pt x="401" y="1092"/>
                    <a:pt x="415" y="1089"/>
                    <a:pt x="429" y="1082"/>
                  </a:cubicBezTo>
                  <a:lnTo>
                    <a:pt x="1125" y="761"/>
                  </a:lnTo>
                  <a:cubicBezTo>
                    <a:pt x="1232" y="707"/>
                    <a:pt x="1232" y="547"/>
                    <a:pt x="1179" y="333"/>
                  </a:cubicBezTo>
                  <a:cubicBezTo>
                    <a:pt x="1086" y="147"/>
                    <a:pt x="993" y="1"/>
                    <a:pt x="90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22"/>
            <p:cNvSpPr/>
            <p:nvPr/>
          </p:nvSpPr>
          <p:spPr>
            <a:xfrm>
              <a:off x="2973550" y="1975550"/>
              <a:ext cx="72300" cy="113775"/>
            </a:xfrm>
            <a:custGeom>
              <a:avLst/>
              <a:gdLst/>
              <a:ahLst/>
              <a:cxnLst/>
              <a:rect l="l" t="t" r="r" b="b"/>
              <a:pathLst>
                <a:path w="2892" h="4551" extrusionOk="0">
                  <a:moveTo>
                    <a:pt x="965" y="0"/>
                  </a:moveTo>
                  <a:lnTo>
                    <a:pt x="1" y="322"/>
                  </a:lnTo>
                  <a:cubicBezTo>
                    <a:pt x="269" y="1071"/>
                    <a:pt x="483" y="1821"/>
                    <a:pt x="804" y="2516"/>
                  </a:cubicBezTo>
                  <a:cubicBezTo>
                    <a:pt x="1125" y="3266"/>
                    <a:pt x="1553" y="4015"/>
                    <a:pt x="2196" y="4551"/>
                  </a:cubicBezTo>
                  <a:lnTo>
                    <a:pt x="2892" y="3855"/>
                  </a:lnTo>
                  <a:cubicBezTo>
                    <a:pt x="1875" y="2945"/>
                    <a:pt x="1446" y="1499"/>
                    <a:pt x="965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22"/>
            <p:cNvSpPr/>
            <p:nvPr/>
          </p:nvSpPr>
          <p:spPr>
            <a:xfrm>
              <a:off x="2997650" y="1975550"/>
              <a:ext cx="48200" cy="96375"/>
            </a:xfrm>
            <a:custGeom>
              <a:avLst/>
              <a:gdLst/>
              <a:ahLst/>
              <a:cxnLst/>
              <a:rect l="l" t="t" r="r" b="b"/>
              <a:pathLst>
                <a:path w="1928" h="3855" fill="none" extrusionOk="0">
                  <a:moveTo>
                    <a:pt x="1928" y="3855"/>
                  </a:moveTo>
                  <a:cubicBezTo>
                    <a:pt x="911" y="2945"/>
                    <a:pt x="482" y="1499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22"/>
            <p:cNvSpPr/>
            <p:nvPr/>
          </p:nvSpPr>
          <p:spPr>
            <a:xfrm>
              <a:off x="2973550" y="1983575"/>
              <a:ext cx="54900" cy="105750"/>
            </a:xfrm>
            <a:custGeom>
              <a:avLst/>
              <a:gdLst/>
              <a:ahLst/>
              <a:cxnLst/>
              <a:rect l="l" t="t" r="r" b="b"/>
              <a:pathLst>
                <a:path w="2196" h="4230" fill="none" extrusionOk="0">
                  <a:moveTo>
                    <a:pt x="1" y="1"/>
                  </a:moveTo>
                  <a:cubicBezTo>
                    <a:pt x="269" y="750"/>
                    <a:pt x="483" y="1500"/>
                    <a:pt x="804" y="2195"/>
                  </a:cubicBezTo>
                  <a:cubicBezTo>
                    <a:pt x="1125" y="2945"/>
                    <a:pt x="1553" y="3694"/>
                    <a:pt x="2196" y="423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22"/>
            <p:cNvSpPr/>
            <p:nvPr/>
          </p:nvSpPr>
          <p:spPr>
            <a:xfrm>
              <a:off x="2973550" y="1982250"/>
              <a:ext cx="29475" cy="17400"/>
            </a:xfrm>
            <a:custGeom>
              <a:avLst/>
              <a:gdLst/>
              <a:ahLst/>
              <a:cxnLst/>
              <a:rect l="l" t="t" r="r" b="b"/>
              <a:pathLst>
                <a:path w="1179" h="696" extrusionOk="0">
                  <a:moveTo>
                    <a:pt x="911" y="0"/>
                  </a:moveTo>
                  <a:lnTo>
                    <a:pt x="162" y="268"/>
                  </a:lnTo>
                  <a:cubicBezTo>
                    <a:pt x="54" y="268"/>
                    <a:pt x="1" y="428"/>
                    <a:pt x="54" y="535"/>
                  </a:cubicBezTo>
                  <a:cubicBezTo>
                    <a:pt x="54" y="642"/>
                    <a:pt x="162" y="696"/>
                    <a:pt x="269" y="696"/>
                  </a:cubicBezTo>
                  <a:lnTo>
                    <a:pt x="1018" y="428"/>
                  </a:lnTo>
                  <a:cubicBezTo>
                    <a:pt x="1125" y="428"/>
                    <a:pt x="1179" y="268"/>
                    <a:pt x="1125" y="161"/>
                  </a:cubicBezTo>
                  <a:cubicBezTo>
                    <a:pt x="1125" y="54"/>
                    <a:pt x="1018" y="0"/>
                    <a:pt x="91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22"/>
            <p:cNvSpPr/>
            <p:nvPr/>
          </p:nvSpPr>
          <p:spPr>
            <a:xfrm>
              <a:off x="2980250" y="2000975"/>
              <a:ext cx="29475" cy="17775"/>
            </a:xfrm>
            <a:custGeom>
              <a:avLst/>
              <a:gdLst/>
              <a:ahLst/>
              <a:cxnLst/>
              <a:rect l="l" t="t" r="r" b="b"/>
              <a:pathLst>
                <a:path w="1179" h="711" extrusionOk="0">
                  <a:moveTo>
                    <a:pt x="857" y="1"/>
                  </a:moveTo>
                  <a:lnTo>
                    <a:pt x="108" y="268"/>
                  </a:lnTo>
                  <a:cubicBezTo>
                    <a:pt x="54" y="322"/>
                    <a:pt x="1" y="429"/>
                    <a:pt x="1" y="536"/>
                  </a:cubicBezTo>
                  <a:cubicBezTo>
                    <a:pt x="44" y="623"/>
                    <a:pt x="124" y="711"/>
                    <a:pt x="210" y="711"/>
                  </a:cubicBezTo>
                  <a:cubicBezTo>
                    <a:pt x="229" y="711"/>
                    <a:pt x="249" y="706"/>
                    <a:pt x="268" y="696"/>
                  </a:cubicBezTo>
                  <a:lnTo>
                    <a:pt x="1018" y="429"/>
                  </a:lnTo>
                  <a:cubicBezTo>
                    <a:pt x="1125" y="375"/>
                    <a:pt x="1178" y="268"/>
                    <a:pt x="1125" y="161"/>
                  </a:cubicBezTo>
                  <a:cubicBezTo>
                    <a:pt x="1071" y="54"/>
                    <a:pt x="964" y="1"/>
                    <a:pt x="85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22"/>
            <p:cNvSpPr/>
            <p:nvPr/>
          </p:nvSpPr>
          <p:spPr>
            <a:xfrm>
              <a:off x="2985600" y="2016675"/>
              <a:ext cx="30800" cy="23475"/>
            </a:xfrm>
            <a:custGeom>
              <a:avLst/>
              <a:gdLst/>
              <a:ahLst/>
              <a:cxnLst/>
              <a:rect l="l" t="t" r="r" b="b"/>
              <a:pathLst>
                <a:path w="1232" h="939" extrusionOk="0">
                  <a:moveTo>
                    <a:pt x="918" y="1"/>
                  </a:moveTo>
                  <a:cubicBezTo>
                    <a:pt x="897" y="1"/>
                    <a:pt x="876" y="5"/>
                    <a:pt x="857" y="15"/>
                  </a:cubicBezTo>
                  <a:lnTo>
                    <a:pt x="161" y="283"/>
                  </a:lnTo>
                  <a:cubicBezTo>
                    <a:pt x="54" y="336"/>
                    <a:pt x="1" y="497"/>
                    <a:pt x="108" y="711"/>
                  </a:cubicBezTo>
                  <a:cubicBezTo>
                    <a:pt x="152" y="843"/>
                    <a:pt x="268" y="939"/>
                    <a:pt x="368" y="939"/>
                  </a:cubicBezTo>
                  <a:cubicBezTo>
                    <a:pt x="389" y="939"/>
                    <a:pt x="410" y="934"/>
                    <a:pt x="429" y="925"/>
                  </a:cubicBezTo>
                  <a:lnTo>
                    <a:pt x="1125" y="604"/>
                  </a:lnTo>
                  <a:cubicBezTo>
                    <a:pt x="1232" y="550"/>
                    <a:pt x="1232" y="390"/>
                    <a:pt x="1178" y="229"/>
                  </a:cubicBezTo>
                  <a:cubicBezTo>
                    <a:pt x="1134" y="97"/>
                    <a:pt x="1018" y="1"/>
                    <a:pt x="91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22"/>
            <p:cNvSpPr/>
            <p:nvPr/>
          </p:nvSpPr>
          <p:spPr>
            <a:xfrm>
              <a:off x="2994975" y="2036575"/>
              <a:ext cx="29475" cy="19825"/>
            </a:xfrm>
            <a:custGeom>
              <a:avLst/>
              <a:gdLst/>
              <a:ahLst/>
              <a:cxnLst/>
              <a:rect l="l" t="t" r="r" b="b"/>
              <a:pathLst>
                <a:path w="1179" h="793" extrusionOk="0">
                  <a:moveTo>
                    <a:pt x="942" y="1"/>
                  </a:moveTo>
                  <a:cubicBezTo>
                    <a:pt x="914" y="1"/>
                    <a:pt x="886" y="8"/>
                    <a:pt x="857" y="22"/>
                  </a:cubicBezTo>
                  <a:lnTo>
                    <a:pt x="161" y="343"/>
                  </a:lnTo>
                  <a:cubicBezTo>
                    <a:pt x="54" y="397"/>
                    <a:pt x="0" y="557"/>
                    <a:pt x="54" y="664"/>
                  </a:cubicBezTo>
                  <a:cubicBezTo>
                    <a:pt x="132" y="743"/>
                    <a:pt x="211" y="792"/>
                    <a:pt x="289" y="792"/>
                  </a:cubicBezTo>
                  <a:cubicBezTo>
                    <a:pt x="318" y="792"/>
                    <a:pt x="346" y="786"/>
                    <a:pt x="375" y="771"/>
                  </a:cubicBezTo>
                  <a:lnTo>
                    <a:pt x="1018" y="397"/>
                  </a:lnTo>
                  <a:cubicBezTo>
                    <a:pt x="1125" y="343"/>
                    <a:pt x="1178" y="236"/>
                    <a:pt x="1125" y="129"/>
                  </a:cubicBezTo>
                  <a:cubicBezTo>
                    <a:pt x="1085" y="51"/>
                    <a:pt x="1018" y="1"/>
                    <a:pt x="94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0" name="Google Shape;1160;p22"/>
            <p:cNvSpPr/>
            <p:nvPr/>
          </p:nvSpPr>
          <p:spPr>
            <a:xfrm>
              <a:off x="3005675" y="2051300"/>
              <a:ext cx="29475" cy="25150"/>
            </a:xfrm>
            <a:custGeom>
              <a:avLst/>
              <a:gdLst/>
              <a:ahLst/>
              <a:cxnLst/>
              <a:rect l="l" t="t" r="r" b="b"/>
              <a:pathLst>
                <a:path w="1179" h="1006" extrusionOk="0">
                  <a:moveTo>
                    <a:pt x="836" y="1"/>
                  </a:moveTo>
                  <a:cubicBezTo>
                    <a:pt x="808" y="1"/>
                    <a:pt x="779" y="7"/>
                    <a:pt x="750" y="22"/>
                  </a:cubicBezTo>
                  <a:lnTo>
                    <a:pt x="54" y="450"/>
                  </a:lnTo>
                  <a:cubicBezTo>
                    <a:pt x="1" y="504"/>
                    <a:pt x="1" y="664"/>
                    <a:pt x="108" y="825"/>
                  </a:cubicBezTo>
                  <a:cubicBezTo>
                    <a:pt x="188" y="945"/>
                    <a:pt x="298" y="1005"/>
                    <a:pt x="394" y="1005"/>
                  </a:cubicBezTo>
                  <a:cubicBezTo>
                    <a:pt x="426" y="1005"/>
                    <a:pt x="456" y="999"/>
                    <a:pt x="482" y="985"/>
                  </a:cubicBezTo>
                  <a:lnTo>
                    <a:pt x="1071" y="504"/>
                  </a:lnTo>
                  <a:cubicBezTo>
                    <a:pt x="1178" y="396"/>
                    <a:pt x="1125" y="289"/>
                    <a:pt x="1071" y="129"/>
                  </a:cubicBezTo>
                  <a:cubicBezTo>
                    <a:pt x="993" y="50"/>
                    <a:pt x="915" y="1"/>
                    <a:pt x="83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1" name="Google Shape;1161;p22"/>
            <p:cNvSpPr/>
            <p:nvPr/>
          </p:nvSpPr>
          <p:spPr>
            <a:xfrm>
              <a:off x="3020400" y="2066875"/>
              <a:ext cx="25450" cy="24450"/>
            </a:xfrm>
            <a:custGeom>
              <a:avLst/>
              <a:gdLst/>
              <a:ahLst/>
              <a:cxnLst/>
              <a:rect l="l" t="t" r="r" b="b"/>
              <a:pathLst>
                <a:path w="1018" h="978" extrusionOk="0">
                  <a:moveTo>
                    <a:pt x="777" y="1"/>
                  </a:moveTo>
                  <a:cubicBezTo>
                    <a:pt x="723" y="1"/>
                    <a:pt x="670" y="14"/>
                    <a:pt x="643" y="41"/>
                  </a:cubicBezTo>
                  <a:lnTo>
                    <a:pt x="54" y="576"/>
                  </a:lnTo>
                  <a:cubicBezTo>
                    <a:pt x="1" y="630"/>
                    <a:pt x="1" y="791"/>
                    <a:pt x="108" y="898"/>
                  </a:cubicBezTo>
                  <a:cubicBezTo>
                    <a:pt x="134" y="951"/>
                    <a:pt x="188" y="978"/>
                    <a:pt x="241" y="978"/>
                  </a:cubicBezTo>
                  <a:cubicBezTo>
                    <a:pt x="295" y="978"/>
                    <a:pt x="348" y="951"/>
                    <a:pt x="375" y="898"/>
                  </a:cubicBezTo>
                  <a:lnTo>
                    <a:pt x="911" y="309"/>
                  </a:lnTo>
                  <a:cubicBezTo>
                    <a:pt x="1018" y="255"/>
                    <a:pt x="1018" y="148"/>
                    <a:pt x="911" y="41"/>
                  </a:cubicBezTo>
                  <a:cubicBezTo>
                    <a:pt x="884" y="14"/>
                    <a:pt x="830" y="1"/>
                    <a:pt x="77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22"/>
            <p:cNvSpPr/>
            <p:nvPr/>
          </p:nvSpPr>
          <p:spPr>
            <a:xfrm>
              <a:off x="2899950" y="2132125"/>
              <a:ext cx="79000" cy="157950"/>
            </a:xfrm>
            <a:custGeom>
              <a:avLst/>
              <a:gdLst/>
              <a:ahLst/>
              <a:cxnLst/>
              <a:rect l="l" t="t" r="r" b="b"/>
              <a:pathLst>
                <a:path w="3160" h="6318" extrusionOk="0">
                  <a:moveTo>
                    <a:pt x="161" y="1"/>
                  </a:moveTo>
                  <a:lnTo>
                    <a:pt x="1" y="964"/>
                  </a:lnTo>
                  <a:cubicBezTo>
                    <a:pt x="697" y="1071"/>
                    <a:pt x="1018" y="2142"/>
                    <a:pt x="1232" y="3159"/>
                  </a:cubicBezTo>
                  <a:cubicBezTo>
                    <a:pt x="1393" y="3641"/>
                    <a:pt x="1446" y="4176"/>
                    <a:pt x="1607" y="4711"/>
                  </a:cubicBezTo>
                  <a:cubicBezTo>
                    <a:pt x="1821" y="5247"/>
                    <a:pt x="1981" y="5835"/>
                    <a:pt x="2570" y="6317"/>
                  </a:cubicBezTo>
                  <a:lnTo>
                    <a:pt x="3159" y="5514"/>
                  </a:lnTo>
                  <a:cubicBezTo>
                    <a:pt x="2891" y="5300"/>
                    <a:pt x="2731" y="4872"/>
                    <a:pt x="2570" y="4390"/>
                  </a:cubicBezTo>
                  <a:cubicBezTo>
                    <a:pt x="2463" y="3962"/>
                    <a:pt x="2356" y="3427"/>
                    <a:pt x="2249" y="2891"/>
                  </a:cubicBezTo>
                  <a:cubicBezTo>
                    <a:pt x="2088" y="2409"/>
                    <a:pt x="1981" y="1821"/>
                    <a:pt x="1714" y="1285"/>
                  </a:cubicBezTo>
                  <a:cubicBezTo>
                    <a:pt x="1607" y="1018"/>
                    <a:pt x="1393" y="750"/>
                    <a:pt x="1178" y="482"/>
                  </a:cubicBezTo>
                  <a:cubicBezTo>
                    <a:pt x="911" y="215"/>
                    <a:pt x="536" y="54"/>
                    <a:pt x="161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22"/>
            <p:cNvSpPr/>
            <p:nvPr/>
          </p:nvSpPr>
          <p:spPr>
            <a:xfrm>
              <a:off x="2903975" y="2132125"/>
              <a:ext cx="74975" cy="137875"/>
            </a:xfrm>
            <a:custGeom>
              <a:avLst/>
              <a:gdLst/>
              <a:ahLst/>
              <a:cxnLst/>
              <a:rect l="l" t="t" r="r" b="b"/>
              <a:pathLst>
                <a:path w="2999" h="5515" fill="none" extrusionOk="0">
                  <a:moveTo>
                    <a:pt x="2998" y="5514"/>
                  </a:moveTo>
                  <a:cubicBezTo>
                    <a:pt x="2730" y="5300"/>
                    <a:pt x="2570" y="4872"/>
                    <a:pt x="2409" y="4390"/>
                  </a:cubicBezTo>
                  <a:cubicBezTo>
                    <a:pt x="2302" y="3962"/>
                    <a:pt x="2195" y="3427"/>
                    <a:pt x="2088" y="2891"/>
                  </a:cubicBezTo>
                  <a:cubicBezTo>
                    <a:pt x="1927" y="2409"/>
                    <a:pt x="1820" y="1821"/>
                    <a:pt x="1553" y="1285"/>
                  </a:cubicBezTo>
                  <a:cubicBezTo>
                    <a:pt x="1446" y="1018"/>
                    <a:pt x="1232" y="750"/>
                    <a:pt x="1017" y="482"/>
                  </a:cubicBezTo>
                  <a:cubicBezTo>
                    <a:pt x="750" y="215"/>
                    <a:pt x="375" y="54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22"/>
            <p:cNvSpPr/>
            <p:nvPr/>
          </p:nvSpPr>
          <p:spPr>
            <a:xfrm>
              <a:off x="2899950" y="2156225"/>
              <a:ext cx="64275" cy="133850"/>
            </a:xfrm>
            <a:custGeom>
              <a:avLst/>
              <a:gdLst/>
              <a:ahLst/>
              <a:cxnLst/>
              <a:rect l="l" t="t" r="r" b="b"/>
              <a:pathLst>
                <a:path w="2571" h="5354" fill="none" extrusionOk="0">
                  <a:moveTo>
                    <a:pt x="1" y="0"/>
                  </a:moveTo>
                  <a:cubicBezTo>
                    <a:pt x="697" y="107"/>
                    <a:pt x="1018" y="1178"/>
                    <a:pt x="1232" y="2195"/>
                  </a:cubicBezTo>
                  <a:cubicBezTo>
                    <a:pt x="1393" y="2677"/>
                    <a:pt x="1446" y="3212"/>
                    <a:pt x="1607" y="3747"/>
                  </a:cubicBezTo>
                  <a:cubicBezTo>
                    <a:pt x="1821" y="4283"/>
                    <a:pt x="1981" y="4871"/>
                    <a:pt x="2570" y="535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22"/>
            <p:cNvSpPr/>
            <p:nvPr/>
          </p:nvSpPr>
          <p:spPr>
            <a:xfrm>
              <a:off x="2905300" y="2136800"/>
              <a:ext cx="25450" cy="27125"/>
            </a:xfrm>
            <a:custGeom>
              <a:avLst/>
              <a:gdLst/>
              <a:ahLst/>
              <a:cxnLst/>
              <a:rect l="l" t="t" r="r" b="b"/>
              <a:pathLst>
                <a:path w="1018" h="1085" extrusionOk="0">
                  <a:moveTo>
                    <a:pt x="476" y="1"/>
                  </a:moveTo>
                  <a:cubicBezTo>
                    <a:pt x="389" y="1"/>
                    <a:pt x="322" y="28"/>
                    <a:pt x="322" y="81"/>
                  </a:cubicBezTo>
                  <a:lnTo>
                    <a:pt x="1" y="777"/>
                  </a:lnTo>
                  <a:cubicBezTo>
                    <a:pt x="1" y="884"/>
                    <a:pt x="1" y="991"/>
                    <a:pt x="108" y="1045"/>
                  </a:cubicBezTo>
                  <a:cubicBezTo>
                    <a:pt x="135" y="1072"/>
                    <a:pt x="175" y="1085"/>
                    <a:pt x="222" y="1085"/>
                  </a:cubicBezTo>
                  <a:cubicBezTo>
                    <a:pt x="269" y="1085"/>
                    <a:pt x="322" y="1072"/>
                    <a:pt x="376" y="1045"/>
                  </a:cubicBezTo>
                  <a:lnTo>
                    <a:pt x="964" y="510"/>
                  </a:lnTo>
                  <a:cubicBezTo>
                    <a:pt x="1018" y="456"/>
                    <a:pt x="964" y="242"/>
                    <a:pt x="750" y="81"/>
                  </a:cubicBezTo>
                  <a:cubicBezTo>
                    <a:pt x="670" y="28"/>
                    <a:pt x="563" y="1"/>
                    <a:pt x="47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22"/>
            <p:cNvSpPr/>
            <p:nvPr/>
          </p:nvSpPr>
          <p:spPr>
            <a:xfrm>
              <a:off x="2917350" y="2161225"/>
              <a:ext cx="29475" cy="22150"/>
            </a:xfrm>
            <a:custGeom>
              <a:avLst/>
              <a:gdLst/>
              <a:ahLst/>
              <a:cxnLst/>
              <a:rect l="l" t="t" r="r" b="b"/>
              <a:pathLst>
                <a:path w="1179" h="886" extrusionOk="0">
                  <a:moveTo>
                    <a:pt x="860" y="0"/>
                  </a:moveTo>
                  <a:cubicBezTo>
                    <a:pt x="842" y="0"/>
                    <a:pt x="823" y="5"/>
                    <a:pt x="804" y="14"/>
                  </a:cubicBezTo>
                  <a:lnTo>
                    <a:pt x="108" y="389"/>
                  </a:lnTo>
                  <a:cubicBezTo>
                    <a:pt x="1" y="443"/>
                    <a:pt x="1" y="603"/>
                    <a:pt x="54" y="710"/>
                  </a:cubicBezTo>
                  <a:cubicBezTo>
                    <a:pt x="98" y="798"/>
                    <a:pt x="177" y="885"/>
                    <a:pt x="263" y="885"/>
                  </a:cubicBezTo>
                  <a:cubicBezTo>
                    <a:pt x="283" y="885"/>
                    <a:pt x="302" y="881"/>
                    <a:pt x="322" y="871"/>
                  </a:cubicBezTo>
                  <a:lnTo>
                    <a:pt x="1071" y="603"/>
                  </a:lnTo>
                  <a:cubicBezTo>
                    <a:pt x="1178" y="603"/>
                    <a:pt x="1178" y="443"/>
                    <a:pt x="1125" y="228"/>
                  </a:cubicBezTo>
                  <a:cubicBezTo>
                    <a:pt x="1037" y="96"/>
                    <a:pt x="949" y="0"/>
                    <a:pt x="86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22"/>
            <p:cNvSpPr/>
            <p:nvPr/>
          </p:nvSpPr>
          <p:spPr>
            <a:xfrm>
              <a:off x="2925375" y="2185450"/>
              <a:ext cx="30825" cy="27000"/>
            </a:xfrm>
            <a:custGeom>
              <a:avLst/>
              <a:gdLst/>
              <a:ahLst/>
              <a:cxnLst/>
              <a:rect l="l" t="t" r="r" b="b"/>
              <a:pathLst>
                <a:path w="1233" h="1080" extrusionOk="0">
                  <a:moveTo>
                    <a:pt x="893" y="1"/>
                  </a:moveTo>
                  <a:cubicBezTo>
                    <a:pt x="881" y="1"/>
                    <a:pt x="869" y="3"/>
                    <a:pt x="857" y="9"/>
                  </a:cubicBezTo>
                  <a:lnTo>
                    <a:pt x="108" y="223"/>
                  </a:lnTo>
                  <a:cubicBezTo>
                    <a:pt x="1" y="276"/>
                    <a:pt x="1" y="437"/>
                    <a:pt x="54" y="705"/>
                  </a:cubicBezTo>
                  <a:cubicBezTo>
                    <a:pt x="108" y="919"/>
                    <a:pt x="215" y="1079"/>
                    <a:pt x="322" y="1079"/>
                  </a:cubicBezTo>
                  <a:lnTo>
                    <a:pt x="1071" y="919"/>
                  </a:lnTo>
                  <a:cubicBezTo>
                    <a:pt x="1179" y="865"/>
                    <a:pt x="1232" y="651"/>
                    <a:pt x="1179" y="384"/>
                  </a:cubicBezTo>
                  <a:cubicBezTo>
                    <a:pt x="1131" y="192"/>
                    <a:pt x="997" y="1"/>
                    <a:pt x="89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22"/>
            <p:cNvSpPr/>
            <p:nvPr/>
          </p:nvSpPr>
          <p:spPr>
            <a:xfrm>
              <a:off x="2930725" y="2216175"/>
              <a:ext cx="30825" cy="19375"/>
            </a:xfrm>
            <a:custGeom>
              <a:avLst/>
              <a:gdLst/>
              <a:ahLst/>
              <a:cxnLst/>
              <a:rect l="l" t="t" r="r" b="b"/>
              <a:pathLst>
                <a:path w="1233" h="775" extrusionOk="0">
                  <a:moveTo>
                    <a:pt x="1007" y="1"/>
                  </a:moveTo>
                  <a:cubicBezTo>
                    <a:pt x="993" y="1"/>
                    <a:pt x="979" y="4"/>
                    <a:pt x="965" y="11"/>
                  </a:cubicBezTo>
                  <a:lnTo>
                    <a:pt x="162" y="172"/>
                  </a:lnTo>
                  <a:cubicBezTo>
                    <a:pt x="54" y="172"/>
                    <a:pt x="1" y="332"/>
                    <a:pt x="54" y="493"/>
                  </a:cubicBezTo>
                  <a:cubicBezTo>
                    <a:pt x="99" y="670"/>
                    <a:pt x="180" y="774"/>
                    <a:pt x="267" y="774"/>
                  </a:cubicBezTo>
                  <a:cubicBezTo>
                    <a:pt x="285" y="774"/>
                    <a:pt x="304" y="770"/>
                    <a:pt x="322" y="760"/>
                  </a:cubicBezTo>
                  <a:lnTo>
                    <a:pt x="1072" y="600"/>
                  </a:lnTo>
                  <a:cubicBezTo>
                    <a:pt x="1179" y="546"/>
                    <a:pt x="1232" y="439"/>
                    <a:pt x="1179" y="279"/>
                  </a:cubicBezTo>
                  <a:cubicBezTo>
                    <a:pt x="1179" y="140"/>
                    <a:pt x="1098" y="1"/>
                    <a:pt x="100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22"/>
            <p:cNvSpPr/>
            <p:nvPr/>
          </p:nvSpPr>
          <p:spPr>
            <a:xfrm>
              <a:off x="2937425" y="2239200"/>
              <a:ext cx="32150" cy="27025"/>
            </a:xfrm>
            <a:custGeom>
              <a:avLst/>
              <a:gdLst/>
              <a:ahLst/>
              <a:cxnLst/>
              <a:rect l="l" t="t" r="r" b="b"/>
              <a:pathLst>
                <a:path w="1286" h="1081" extrusionOk="0">
                  <a:moveTo>
                    <a:pt x="911" y="0"/>
                  </a:moveTo>
                  <a:lnTo>
                    <a:pt x="161" y="214"/>
                  </a:lnTo>
                  <a:cubicBezTo>
                    <a:pt x="54" y="268"/>
                    <a:pt x="1" y="482"/>
                    <a:pt x="108" y="696"/>
                  </a:cubicBezTo>
                  <a:cubicBezTo>
                    <a:pt x="154" y="929"/>
                    <a:pt x="282" y="1081"/>
                    <a:pt x="385" y="1081"/>
                  </a:cubicBezTo>
                  <a:cubicBezTo>
                    <a:pt x="400" y="1081"/>
                    <a:pt x="415" y="1078"/>
                    <a:pt x="429" y="1071"/>
                  </a:cubicBezTo>
                  <a:lnTo>
                    <a:pt x="1178" y="750"/>
                  </a:lnTo>
                  <a:cubicBezTo>
                    <a:pt x="1232" y="696"/>
                    <a:pt x="1285" y="535"/>
                    <a:pt x="1178" y="321"/>
                  </a:cubicBezTo>
                  <a:cubicBezTo>
                    <a:pt x="1125" y="161"/>
                    <a:pt x="1018" y="0"/>
                    <a:pt x="91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22"/>
            <p:cNvSpPr/>
            <p:nvPr/>
          </p:nvSpPr>
          <p:spPr>
            <a:xfrm>
              <a:off x="2950800" y="2264075"/>
              <a:ext cx="28150" cy="26500"/>
            </a:xfrm>
            <a:custGeom>
              <a:avLst/>
              <a:gdLst/>
              <a:ahLst/>
              <a:cxnLst/>
              <a:rect l="l" t="t" r="r" b="b"/>
              <a:pathLst>
                <a:path w="1126" h="1060" extrusionOk="0">
                  <a:moveTo>
                    <a:pt x="844" y="0"/>
                  </a:moveTo>
                  <a:cubicBezTo>
                    <a:pt x="813" y="0"/>
                    <a:pt x="782" y="7"/>
                    <a:pt x="750" y="22"/>
                  </a:cubicBezTo>
                  <a:lnTo>
                    <a:pt x="108" y="450"/>
                  </a:lnTo>
                  <a:cubicBezTo>
                    <a:pt x="1" y="504"/>
                    <a:pt x="1" y="718"/>
                    <a:pt x="215" y="879"/>
                  </a:cubicBezTo>
                  <a:cubicBezTo>
                    <a:pt x="335" y="999"/>
                    <a:pt x="486" y="1059"/>
                    <a:pt x="576" y="1059"/>
                  </a:cubicBezTo>
                  <a:cubicBezTo>
                    <a:pt x="606" y="1059"/>
                    <a:pt x="630" y="1053"/>
                    <a:pt x="643" y="1039"/>
                  </a:cubicBezTo>
                  <a:lnTo>
                    <a:pt x="1072" y="343"/>
                  </a:lnTo>
                  <a:cubicBezTo>
                    <a:pt x="1125" y="290"/>
                    <a:pt x="1125" y="183"/>
                    <a:pt x="1072" y="76"/>
                  </a:cubicBezTo>
                  <a:cubicBezTo>
                    <a:pt x="996" y="38"/>
                    <a:pt x="920" y="0"/>
                    <a:pt x="84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22"/>
            <p:cNvSpPr/>
            <p:nvPr/>
          </p:nvSpPr>
          <p:spPr>
            <a:xfrm>
              <a:off x="2825000" y="2312550"/>
              <a:ext cx="136550" cy="106000"/>
            </a:xfrm>
            <a:custGeom>
              <a:avLst/>
              <a:gdLst/>
              <a:ahLst/>
              <a:cxnLst/>
              <a:rect l="l" t="t" r="r" b="b"/>
              <a:pathLst>
                <a:path w="5462" h="4240" extrusionOk="0">
                  <a:moveTo>
                    <a:pt x="263" y="0"/>
                  </a:moveTo>
                  <a:cubicBezTo>
                    <a:pt x="177" y="0"/>
                    <a:pt x="89" y="4"/>
                    <a:pt x="1" y="10"/>
                  </a:cubicBezTo>
                  <a:lnTo>
                    <a:pt x="162" y="1027"/>
                  </a:lnTo>
                  <a:cubicBezTo>
                    <a:pt x="225" y="1019"/>
                    <a:pt x="289" y="1015"/>
                    <a:pt x="353" y="1015"/>
                  </a:cubicBezTo>
                  <a:cubicBezTo>
                    <a:pt x="1092" y="1015"/>
                    <a:pt x="1827" y="1565"/>
                    <a:pt x="2517" y="2205"/>
                  </a:cubicBezTo>
                  <a:cubicBezTo>
                    <a:pt x="3266" y="2847"/>
                    <a:pt x="3962" y="3704"/>
                    <a:pt x="4979" y="4239"/>
                  </a:cubicBezTo>
                  <a:lnTo>
                    <a:pt x="5461" y="3329"/>
                  </a:lnTo>
                  <a:cubicBezTo>
                    <a:pt x="4658" y="2955"/>
                    <a:pt x="3962" y="2152"/>
                    <a:pt x="3159" y="1456"/>
                  </a:cubicBezTo>
                  <a:cubicBezTo>
                    <a:pt x="2785" y="1081"/>
                    <a:pt x="2356" y="706"/>
                    <a:pt x="1821" y="439"/>
                  </a:cubicBezTo>
                  <a:cubicBezTo>
                    <a:pt x="1400" y="158"/>
                    <a:pt x="857" y="0"/>
                    <a:pt x="263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22"/>
            <p:cNvSpPr/>
            <p:nvPr/>
          </p:nvSpPr>
          <p:spPr>
            <a:xfrm>
              <a:off x="2825000" y="2311450"/>
              <a:ext cx="136550" cy="84350"/>
            </a:xfrm>
            <a:custGeom>
              <a:avLst/>
              <a:gdLst/>
              <a:ahLst/>
              <a:cxnLst/>
              <a:rect l="l" t="t" r="r" b="b"/>
              <a:pathLst>
                <a:path w="5462" h="3374" fill="none" extrusionOk="0">
                  <a:moveTo>
                    <a:pt x="5461" y="3373"/>
                  </a:moveTo>
                  <a:cubicBezTo>
                    <a:pt x="4658" y="2999"/>
                    <a:pt x="3962" y="2196"/>
                    <a:pt x="3159" y="1500"/>
                  </a:cubicBezTo>
                  <a:cubicBezTo>
                    <a:pt x="2785" y="1125"/>
                    <a:pt x="2356" y="750"/>
                    <a:pt x="1821" y="483"/>
                  </a:cubicBezTo>
                  <a:cubicBezTo>
                    <a:pt x="1339" y="161"/>
                    <a:pt x="697" y="1"/>
                    <a:pt x="1" y="5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22"/>
            <p:cNvSpPr/>
            <p:nvPr/>
          </p:nvSpPr>
          <p:spPr>
            <a:xfrm>
              <a:off x="2829025" y="2335550"/>
              <a:ext cx="120475" cy="83000"/>
            </a:xfrm>
            <a:custGeom>
              <a:avLst/>
              <a:gdLst/>
              <a:ahLst/>
              <a:cxnLst/>
              <a:rect l="l" t="t" r="r" b="b"/>
              <a:pathLst>
                <a:path w="4819" h="3320" fill="none" extrusionOk="0">
                  <a:moveTo>
                    <a:pt x="1" y="107"/>
                  </a:moveTo>
                  <a:cubicBezTo>
                    <a:pt x="804" y="0"/>
                    <a:pt x="1607" y="589"/>
                    <a:pt x="2356" y="1285"/>
                  </a:cubicBezTo>
                  <a:cubicBezTo>
                    <a:pt x="3105" y="1927"/>
                    <a:pt x="3801" y="2784"/>
                    <a:pt x="4818" y="331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22"/>
            <p:cNvSpPr/>
            <p:nvPr/>
          </p:nvSpPr>
          <p:spPr>
            <a:xfrm>
              <a:off x="2830375" y="2311450"/>
              <a:ext cx="9375" cy="29475"/>
            </a:xfrm>
            <a:custGeom>
              <a:avLst/>
              <a:gdLst/>
              <a:ahLst/>
              <a:cxnLst/>
              <a:rect l="l" t="t" r="r" b="b"/>
              <a:pathLst>
                <a:path w="375" h="1179" extrusionOk="0">
                  <a:moveTo>
                    <a:pt x="214" y="1"/>
                  </a:moveTo>
                  <a:cubicBezTo>
                    <a:pt x="107" y="1"/>
                    <a:pt x="0" y="108"/>
                    <a:pt x="0" y="215"/>
                  </a:cubicBezTo>
                  <a:lnTo>
                    <a:pt x="54" y="1018"/>
                  </a:lnTo>
                  <a:cubicBezTo>
                    <a:pt x="54" y="1125"/>
                    <a:pt x="107" y="1178"/>
                    <a:pt x="161" y="1178"/>
                  </a:cubicBezTo>
                  <a:cubicBezTo>
                    <a:pt x="214" y="1178"/>
                    <a:pt x="268" y="1125"/>
                    <a:pt x="321" y="1018"/>
                  </a:cubicBezTo>
                  <a:lnTo>
                    <a:pt x="375" y="215"/>
                  </a:lnTo>
                  <a:cubicBezTo>
                    <a:pt x="375" y="108"/>
                    <a:pt x="321" y="1"/>
                    <a:pt x="21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22"/>
            <p:cNvSpPr/>
            <p:nvPr/>
          </p:nvSpPr>
          <p:spPr>
            <a:xfrm>
              <a:off x="2842400" y="2314125"/>
              <a:ext cx="13425" cy="28500"/>
            </a:xfrm>
            <a:custGeom>
              <a:avLst/>
              <a:gdLst/>
              <a:ahLst/>
              <a:cxnLst/>
              <a:rect l="l" t="t" r="r" b="b"/>
              <a:pathLst>
                <a:path w="537" h="1140" extrusionOk="0">
                  <a:moveTo>
                    <a:pt x="429" y="1"/>
                  </a:moveTo>
                  <a:cubicBezTo>
                    <a:pt x="322" y="1"/>
                    <a:pt x="215" y="54"/>
                    <a:pt x="161" y="161"/>
                  </a:cubicBezTo>
                  <a:lnTo>
                    <a:pt x="1" y="911"/>
                  </a:lnTo>
                  <a:cubicBezTo>
                    <a:pt x="1" y="1018"/>
                    <a:pt x="54" y="1125"/>
                    <a:pt x="108" y="1125"/>
                  </a:cubicBezTo>
                  <a:cubicBezTo>
                    <a:pt x="118" y="1135"/>
                    <a:pt x="128" y="1140"/>
                    <a:pt x="139" y="1140"/>
                  </a:cubicBezTo>
                  <a:cubicBezTo>
                    <a:pt x="182" y="1140"/>
                    <a:pt x="225" y="1061"/>
                    <a:pt x="269" y="1018"/>
                  </a:cubicBezTo>
                  <a:lnTo>
                    <a:pt x="536" y="268"/>
                  </a:lnTo>
                  <a:cubicBezTo>
                    <a:pt x="536" y="161"/>
                    <a:pt x="536" y="54"/>
                    <a:pt x="42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22"/>
            <p:cNvSpPr/>
            <p:nvPr/>
          </p:nvSpPr>
          <p:spPr>
            <a:xfrm>
              <a:off x="2851775" y="2319950"/>
              <a:ext cx="21450" cy="27200"/>
            </a:xfrm>
            <a:custGeom>
              <a:avLst/>
              <a:gdLst/>
              <a:ahLst/>
              <a:cxnLst/>
              <a:rect l="l" t="t" r="r" b="b"/>
              <a:pathLst>
                <a:path w="858" h="1088" extrusionOk="0">
                  <a:moveTo>
                    <a:pt x="494" y="0"/>
                  </a:moveTo>
                  <a:cubicBezTo>
                    <a:pt x="421" y="0"/>
                    <a:pt x="353" y="26"/>
                    <a:pt x="322" y="89"/>
                  </a:cubicBezTo>
                  <a:lnTo>
                    <a:pt x="54" y="838"/>
                  </a:lnTo>
                  <a:cubicBezTo>
                    <a:pt x="1" y="892"/>
                    <a:pt x="54" y="999"/>
                    <a:pt x="108" y="1053"/>
                  </a:cubicBezTo>
                  <a:cubicBezTo>
                    <a:pt x="152" y="1075"/>
                    <a:pt x="196" y="1088"/>
                    <a:pt x="237" y="1088"/>
                  </a:cubicBezTo>
                  <a:cubicBezTo>
                    <a:pt x="294" y="1088"/>
                    <a:pt x="344" y="1062"/>
                    <a:pt x="375" y="999"/>
                  </a:cubicBezTo>
                  <a:lnTo>
                    <a:pt x="804" y="303"/>
                  </a:lnTo>
                  <a:cubicBezTo>
                    <a:pt x="857" y="250"/>
                    <a:pt x="804" y="89"/>
                    <a:pt x="643" y="35"/>
                  </a:cubicBezTo>
                  <a:cubicBezTo>
                    <a:pt x="599" y="13"/>
                    <a:pt x="545" y="0"/>
                    <a:pt x="49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7" name="Google Shape;1177;p22"/>
            <p:cNvSpPr/>
            <p:nvPr/>
          </p:nvSpPr>
          <p:spPr>
            <a:xfrm>
              <a:off x="2863825" y="2327975"/>
              <a:ext cx="20100" cy="25525"/>
            </a:xfrm>
            <a:custGeom>
              <a:avLst/>
              <a:gdLst/>
              <a:ahLst/>
              <a:cxnLst/>
              <a:rect l="l" t="t" r="r" b="b"/>
              <a:pathLst>
                <a:path w="804" h="1021" extrusionOk="0">
                  <a:moveTo>
                    <a:pt x="610" y="1"/>
                  </a:moveTo>
                  <a:cubicBezTo>
                    <a:pt x="563" y="1"/>
                    <a:pt x="514" y="26"/>
                    <a:pt x="482" y="89"/>
                  </a:cubicBezTo>
                  <a:lnTo>
                    <a:pt x="54" y="732"/>
                  </a:lnTo>
                  <a:cubicBezTo>
                    <a:pt x="0" y="839"/>
                    <a:pt x="0" y="946"/>
                    <a:pt x="54" y="999"/>
                  </a:cubicBezTo>
                  <a:cubicBezTo>
                    <a:pt x="68" y="1014"/>
                    <a:pt x="86" y="1020"/>
                    <a:pt x="106" y="1020"/>
                  </a:cubicBezTo>
                  <a:cubicBezTo>
                    <a:pt x="161" y="1020"/>
                    <a:pt x="229" y="971"/>
                    <a:pt x="268" y="892"/>
                  </a:cubicBezTo>
                  <a:lnTo>
                    <a:pt x="750" y="303"/>
                  </a:lnTo>
                  <a:cubicBezTo>
                    <a:pt x="803" y="196"/>
                    <a:pt x="803" y="89"/>
                    <a:pt x="696" y="36"/>
                  </a:cubicBezTo>
                  <a:cubicBezTo>
                    <a:pt x="674" y="14"/>
                    <a:pt x="643" y="1"/>
                    <a:pt x="61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8" name="Google Shape;1178;p22"/>
            <p:cNvSpPr/>
            <p:nvPr/>
          </p:nvSpPr>
          <p:spPr>
            <a:xfrm>
              <a:off x="2873200" y="2336225"/>
              <a:ext cx="24100" cy="25650"/>
            </a:xfrm>
            <a:custGeom>
              <a:avLst/>
              <a:gdLst/>
              <a:ahLst/>
              <a:cxnLst/>
              <a:rect l="l" t="t" r="r" b="b"/>
              <a:pathLst>
                <a:path w="964" h="1026" extrusionOk="0">
                  <a:moveTo>
                    <a:pt x="669" y="0"/>
                  </a:moveTo>
                  <a:cubicBezTo>
                    <a:pt x="616" y="0"/>
                    <a:pt x="562" y="27"/>
                    <a:pt x="535" y="80"/>
                  </a:cubicBezTo>
                  <a:lnTo>
                    <a:pt x="54" y="669"/>
                  </a:lnTo>
                  <a:cubicBezTo>
                    <a:pt x="0" y="776"/>
                    <a:pt x="0" y="883"/>
                    <a:pt x="107" y="990"/>
                  </a:cubicBezTo>
                  <a:cubicBezTo>
                    <a:pt x="129" y="1013"/>
                    <a:pt x="161" y="1026"/>
                    <a:pt x="197" y="1026"/>
                  </a:cubicBezTo>
                  <a:cubicBezTo>
                    <a:pt x="249" y="1026"/>
                    <a:pt x="312" y="1000"/>
                    <a:pt x="375" y="937"/>
                  </a:cubicBezTo>
                  <a:lnTo>
                    <a:pt x="857" y="348"/>
                  </a:lnTo>
                  <a:cubicBezTo>
                    <a:pt x="964" y="295"/>
                    <a:pt x="910" y="134"/>
                    <a:pt x="803" y="80"/>
                  </a:cubicBezTo>
                  <a:cubicBezTo>
                    <a:pt x="776" y="27"/>
                    <a:pt x="723" y="0"/>
                    <a:pt x="66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22"/>
            <p:cNvSpPr/>
            <p:nvPr/>
          </p:nvSpPr>
          <p:spPr>
            <a:xfrm>
              <a:off x="2883900" y="2346700"/>
              <a:ext cx="22775" cy="23200"/>
            </a:xfrm>
            <a:custGeom>
              <a:avLst/>
              <a:gdLst/>
              <a:ahLst/>
              <a:cxnLst/>
              <a:rect l="l" t="t" r="r" b="b"/>
              <a:pathLst>
                <a:path w="911" h="928" extrusionOk="0">
                  <a:moveTo>
                    <a:pt x="728" y="1"/>
                  </a:moveTo>
                  <a:cubicBezTo>
                    <a:pt x="670" y="1"/>
                    <a:pt x="621" y="27"/>
                    <a:pt x="589" y="90"/>
                  </a:cubicBezTo>
                  <a:lnTo>
                    <a:pt x="54" y="678"/>
                  </a:lnTo>
                  <a:cubicBezTo>
                    <a:pt x="0" y="732"/>
                    <a:pt x="0" y="839"/>
                    <a:pt x="54" y="893"/>
                  </a:cubicBezTo>
                  <a:cubicBezTo>
                    <a:pt x="76" y="915"/>
                    <a:pt x="107" y="928"/>
                    <a:pt x="140" y="928"/>
                  </a:cubicBezTo>
                  <a:cubicBezTo>
                    <a:pt x="187" y="928"/>
                    <a:pt x="237" y="902"/>
                    <a:pt x="268" y="839"/>
                  </a:cubicBezTo>
                  <a:lnTo>
                    <a:pt x="803" y="304"/>
                  </a:lnTo>
                  <a:cubicBezTo>
                    <a:pt x="910" y="197"/>
                    <a:pt x="910" y="90"/>
                    <a:pt x="857" y="36"/>
                  </a:cubicBezTo>
                  <a:cubicBezTo>
                    <a:pt x="813" y="14"/>
                    <a:pt x="768" y="1"/>
                    <a:pt x="72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22"/>
            <p:cNvSpPr/>
            <p:nvPr/>
          </p:nvSpPr>
          <p:spPr>
            <a:xfrm>
              <a:off x="2914675" y="2374825"/>
              <a:ext cx="21450" cy="23850"/>
            </a:xfrm>
            <a:custGeom>
              <a:avLst/>
              <a:gdLst/>
              <a:ahLst/>
              <a:cxnLst/>
              <a:rect l="l" t="t" r="r" b="b"/>
              <a:pathLst>
                <a:path w="858" h="954" extrusionOk="0">
                  <a:moveTo>
                    <a:pt x="717" y="0"/>
                  </a:moveTo>
                  <a:cubicBezTo>
                    <a:pt x="671" y="0"/>
                    <a:pt x="621" y="26"/>
                    <a:pt x="589" y="89"/>
                  </a:cubicBezTo>
                  <a:lnTo>
                    <a:pt x="54" y="678"/>
                  </a:lnTo>
                  <a:cubicBezTo>
                    <a:pt x="1" y="731"/>
                    <a:pt x="1" y="838"/>
                    <a:pt x="54" y="892"/>
                  </a:cubicBezTo>
                  <a:cubicBezTo>
                    <a:pt x="77" y="937"/>
                    <a:pt x="109" y="954"/>
                    <a:pt x="147" y="954"/>
                  </a:cubicBezTo>
                  <a:cubicBezTo>
                    <a:pt x="198" y="954"/>
                    <a:pt x="260" y="923"/>
                    <a:pt x="322" y="892"/>
                  </a:cubicBezTo>
                  <a:lnTo>
                    <a:pt x="804" y="303"/>
                  </a:lnTo>
                  <a:cubicBezTo>
                    <a:pt x="857" y="196"/>
                    <a:pt x="857" y="89"/>
                    <a:pt x="804" y="35"/>
                  </a:cubicBezTo>
                  <a:cubicBezTo>
                    <a:pt x="781" y="13"/>
                    <a:pt x="750" y="0"/>
                    <a:pt x="71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22"/>
            <p:cNvSpPr/>
            <p:nvPr/>
          </p:nvSpPr>
          <p:spPr>
            <a:xfrm>
              <a:off x="2925375" y="2383175"/>
              <a:ext cx="21450" cy="25225"/>
            </a:xfrm>
            <a:custGeom>
              <a:avLst/>
              <a:gdLst/>
              <a:ahLst/>
              <a:cxnLst/>
              <a:rect l="l" t="t" r="r" b="b"/>
              <a:pathLst>
                <a:path w="858" h="1009" extrusionOk="0">
                  <a:moveTo>
                    <a:pt x="744" y="0"/>
                  </a:moveTo>
                  <a:cubicBezTo>
                    <a:pt x="688" y="0"/>
                    <a:pt x="612" y="38"/>
                    <a:pt x="536" y="76"/>
                  </a:cubicBezTo>
                  <a:lnTo>
                    <a:pt x="54" y="718"/>
                  </a:lnTo>
                  <a:cubicBezTo>
                    <a:pt x="1" y="772"/>
                    <a:pt x="1" y="879"/>
                    <a:pt x="54" y="986"/>
                  </a:cubicBezTo>
                  <a:cubicBezTo>
                    <a:pt x="86" y="1002"/>
                    <a:pt x="117" y="1008"/>
                    <a:pt x="147" y="1008"/>
                  </a:cubicBezTo>
                  <a:cubicBezTo>
                    <a:pt x="220" y="1008"/>
                    <a:pt x="284" y="970"/>
                    <a:pt x="322" y="932"/>
                  </a:cubicBezTo>
                  <a:lnTo>
                    <a:pt x="804" y="290"/>
                  </a:lnTo>
                  <a:cubicBezTo>
                    <a:pt x="857" y="183"/>
                    <a:pt x="857" y="76"/>
                    <a:pt x="804" y="22"/>
                  </a:cubicBezTo>
                  <a:cubicBezTo>
                    <a:pt x="788" y="7"/>
                    <a:pt x="768" y="0"/>
                    <a:pt x="74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22"/>
            <p:cNvSpPr/>
            <p:nvPr/>
          </p:nvSpPr>
          <p:spPr>
            <a:xfrm>
              <a:off x="2893275" y="2355950"/>
              <a:ext cx="24100" cy="23450"/>
            </a:xfrm>
            <a:custGeom>
              <a:avLst/>
              <a:gdLst/>
              <a:ahLst/>
              <a:cxnLst/>
              <a:rect l="l" t="t" r="r" b="b"/>
              <a:pathLst>
                <a:path w="964" h="938" extrusionOk="0">
                  <a:moveTo>
                    <a:pt x="743" y="1"/>
                  </a:moveTo>
                  <a:cubicBezTo>
                    <a:pt x="696" y="1"/>
                    <a:pt x="642" y="14"/>
                    <a:pt x="589" y="41"/>
                  </a:cubicBezTo>
                  <a:lnTo>
                    <a:pt x="54" y="630"/>
                  </a:lnTo>
                  <a:cubicBezTo>
                    <a:pt x="0" y="683"/>
                    <a:pt x="0" y="844"/>
                    <a:pt x="54" y="897"/>
                  </a:cubicBezTo>
                  <a:cubicBezTo>
                    <a:pt x="107" y="924"/>
                    <a:pt x="161" y="937"/>
                    <a:pt x="214" y="937"/>
                  </a:cubicBezTo>
                  <a:cubicBezTo>
                    <a:pt x="268" y="937"/>
                    <a:pt x="321" y="924"/>
                    <a:pt x="375" y="897"/>
                  </a:cubicBezTo>
                  <a:lnTo>
                    <a:pt x="910" y="308"/>
                  </a:lnTo>
                  <a:cubicBezTo>
                    <a:pt x="964" y="255"/>
                    <a:pt x="964" y="148"/>
                    <a:pt x="857" y="41"/>
                  </a:cubicBezTo>
                  <a:cubicBezTo>
                    <a:pt x="830" y="14"/>
                    <a:pt x="790" y="1"/>
                    <a:pt x="74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22"/>
            <p:cNvSpPr/>
            <p:nvPr/>
          </p:nvSpPr>
          <p:spPr>
            <a:xfrm>
              <a:off x="2902625" y="2365325"/>
              <a:ext cx="25450" cy="24450"/>
            </a:xfrm>
            <a:custGeom>
              <a:avLst/>
              <a:gdLst/>
              <a:ahLst/>
              <a:cxnLst/>
              <a:rect l="l" t="t" r="r" b="b"/>
              <a:pathLst>
                <a:path w="1018" h="978" extrusionOk="0">
                  <a:moveTo>
                    <a:pt x="757" y="0"/>
                  </a:moveTo>
                  <a:cubicBezTo>
                    <a:pt x="710" y="0"/>
                    <a:pt x="670" y="14"/>
                    <a:pt x="643" y="41"/>
                  </a:cubicBezTo>
                  <a:lnTo>
                    <a:pt x="54" y="629"/>
                  </a:lnTo>
                  <a:cubicBezTo>
                    <a:pt x="1" y="683"/>
                    <a:pt x="1" y="844"/>
                    <a:pt x="108" y="897"/>
                  </a:cubicBezTo>
                  <a:cubicBezTo>
                    <a:pt x="161" y="951"/>
                    <a:pt x="215" y="977"/>
                    <a:pt x="262" y="977"/>
                  </a:cubicBezTo>
                  <a:cubicBezTo>
                    <a:pt x="309" y="977"/>
                    <a:pt x="349" y="951"/>
                    <a:pt x="376" y="897"/>
                  </a:cubicBezTo>
                  <a:lnTo>
                    <a:pt x="964" y="362"/>
                  </a:lnTo>
                  <a:cubicBezTo>
                    <a:pt x="1018" y="255"/>
                    <a:pt x="1018" y="148"/>
                    <a:pt x="911" y="41"/>
                  </a:cubicBezTo>
                  <a:cubicBezTo>
                    <a:pt x="857" y="14"/>
                    <a:pt x="804" y="0"/>
                    <a:pt x="75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22"/>
            <p:cNvSpPr/>
            <p:nvPr/>
          </p:nvSpPr>
          <p:spPr>
            <a:xfrm>
              <a:off x="2936100" y="2390875"/>
              <a:ext cx="22775" cy="26450"/>
            </a:xfrm>
            <a:custGeom>
              <a:avLst/>
              <a:gdLst/>
              <a:ahLst/>
              <a:cxnLst/>
              <a:rect l="l" t="t" r="r" b="b"/>
              <a:pathLst>
                <a:path w="911" h="1058" extrusionOk="0">
                  <a:moveTo>
                    <a:pt x="643" y="0"/>
                  </a:moveTo>
                  <a:cubicBezTo>
                    <a:pt x="581" y="0"/>
                    <a:pt x="513" y="26"/>
                    <a:pt x="482" y="89"/>
                  </a:cubicBezTo>
                  <a:lnTo>
                    <a:pt x="54" y="732"/>
                  </a:lnTo>
                  <a:cubicBezTo>
                    <a:pt x="0" y="785"/>
                    <a:pt x="54" y="946"/>
                    <a:pt x="161" y="999"/>
                  </a:cubicBezTo>
                  <a:cubicBezTo>
                    <a:pt x="202" y="1040"/>
                    <a:pt x="250" y="1058"/>
                    <a:pt x="298" y="1058"/>
                  </a:cubicBezTo>
                  <a:cubicBezTo>
                    <a:pt x="375" y="1058"/>
                    <a:pt x="449" y="1012"/>
                    <a:pt x="482" y="946"/>
                  </a:cubicBezTo>
                  <a:lnTo>
                    <a:pt x="857" y="303"/>
                  </a:lnTo>
                  <a:cubicBezTo>
                    <a:pt x="910" y="196"/>
                    <a:pt x="857" y="89"/>
                    <a:pt x="750" y="36"/>
                  </a:cubicBezTo>
                  <a:cubicBezTo>
                    <a:pt x="727" y="13"/>
                    <a:pt x="687" y="0"/>
                    <a:pt x="64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22"/>
            <p:cNvSpPr/>
            <p:nvPr/>
          </p:nvSpPr>
          <p:spPr>
            <a:xfrm>
              <a:off x="2796900" y="2339550"/>
              <a:ext cx="91025" cy="62250"/>
            </a:xfrm>
            <a:custGeom>
              <a:avLst/>
              <a:gdLst/>
              <a:ahLst/>
              <a:cxnLst/>
              <a:rect l="l" t="t" r="r" b="b"/>
              <a:pathLst>
                <a:path w="3641" h="2490" extrusionOk="0">
                  <a:moveTo>
                    <a:pt x="3641" y="1"/>
                  </a:moveTo>
                  <a:cubicBezTo>
                    <a:pt x="3106" y="54"/>
                    <a:pt x="2784" y="269"/>
                    <a:pt x="2463" y="429"/>
                  </a:cubicBezTo>
                  <a:cubicBezTo>
                    <a:pt x="2142" y="590"/>
                    <a:pt x="1874" y="804"/>
                    <a:pt x="1660" y="964"/>
                  </a:cubicBezTo>
                  <a:cubicBezTo>
                    <a:pt x="1218" y="1274"/>
                    <a:pt x="776" y="1474"/>
                    <a:pt x="455" y="1474"/>
                  </a:cubicBezTo>
                  <a:cubicBezTo>
                    <a:pt x="387" y="1474"/>
                    <a:pt x="324" y="1465"/>
                    <a:pt x="268" y="1446"/>
                  </a:cubicBezTo>
                  <a:lnTo>
                    <a:pt x="1" y="2410"/>
                  </a:lnTo>
                  <a:cubicBezTo>
                    <a:pt x="150" y="2466"/>
                    <a:pt x="306" y="2489"/>
                    <a:pt x="459" y="2489"/>
                  </a:cubicBezTo>
                  <a:cubicBezTo>
                    <a:pt x="745" y="2489"/>
                    <a:pt x="1023" y="2407"/>
                    <a:pt x="1232" y="2303"/>
                  </a:cubicBezTo>
                  <a:cubicBezTo>
                    <a:pt x="1607" y="2196"/>
                    <a:pt x="1928" y="1982"/>
                    <a:pt x="2196" y="1821"/>
                  </a:cubicBezTo>
                  <a:cubicBezTo>
                    <a:pt x="2463" y="1607"/>
                    <a:pt x="2731" y="1446"/>
                    <a:pt x="2999" y="1286"/>
                  </a:cubicBezTo>
                  <a:cubicBezTo>
                    <a:pt x="3213" y="1125"/>
                    <a:pt x="3480" y="1018"/>
                    <a:pt x="3641" y="1018"/>
                  </a:cubicBezTo>
                  <a:lnTo>
                    <a:pt x="3641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22"/>
            <p:cNvSpPr/>
            <p:nvPr/>
          </p:nvSpPr>
          <p:spPr>
            <a:xfrm>
              <a:off x="2803600" y="2339550"/>
              <a:ext cx="84325" cy="38850"/>
            </a:xfrm>
            <a:custGeom>
              <a:avLst/>
              <a:gdLst/>
              <a:ahLst/>
              <a:cxnLst/>
              <a:rect l="l" t="t" r="r" b="b"/>
              <a:pathLst>
                <a:path w="3373" h="1554" fill="none" extrusionOk="0">
                  <a:moveTo>
                    <a:pt x="3373" y="1"/>
                  </a:moveTo>
                  <a:cubicBezTo>
                    <a:pt x="2838" y="54"/>
                    <a:pt x="2516" y="269"/>
                    <a:pt x="2195" y="429"/>
                  </a:cubicBezTo>
                  <a:cubicBezTo>
                    <a:pt x="1874" y="590"/>
                    <a:pt x="1606" y="804"/>
                    <a:pt x="1392" y="964"/>
                  </a:cubicBezTo>
                  <a:cubicBezTo>
                    <a:pt x="857" y="1339"/>
                    <a:pt x="322" y="1553"/>
                    <a:pt x="0" y="144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22"/>
            <p:cNvSpPr/>
            <p:nvPr/>
          </p:nvSpPr>
          <p:spPr>
            <a:xfrm>
              <a:off x="2796900" y="2365000"/>
              <a:ext cx="91025" cy="38825"/>
            </a:xfrm>
            <a:custGeom>
              <a:avLst/>
              <a:gdLst/>
              <a:ahLst/>
              <a:cxnLst/>
              <a:rect l="l" t="t" r="r" b="b"/>
              <a:pathLst>
                <a:path w="3641" h="1553" fill="none" extrusionOk="0">
                  <a:moveTo>
                    <a:pt x="1" y="1392"/>
                  </a:moveTo>
                  <a:cubicBezTo>
                    <a:pt x="429" y="1552"/>
                    <a:pt x="911" y="1445"/>
                    <a:pt x="1232" y="1285"/>
                  </a:cubicBezTo>
                  <a:cubicBezTo>
                    <a:pt x="1607" y="1178"/>
                    <a:pt x="1928" y="964"/>
                    <a:pt x="2196" y="803"/>
                  </a:cubicBezTo>
                  <a:cubicBezTo>
                    <a:pt x="2463" y="589"/>
                    <a:pt x="2731" y="428"/>
                    <a:pt x="2999" y="268"/>
                  </a:cubicBezTo>
                  <a:cubicBezTo>
                    <a:pt x="3213" y="107"/>
                    <a:pt x="3480" y="0"/>
                    <a:pt x="364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22"/>
            <p:cNvSpPr/>
            <p:nvPr/>
          </p:nvSpPr>
          <p:spPr>
            <a:xfrm>
              <a:off x="2803600" y="2375700"/>
              <a:ext cx="12075" cy="29450"/>
            </a:xfrm>
            <a:custGeom>
              <a:avLst/>
              <a:gdLst/>
              <a:ahLst/>
              <a:cxnLst/>
              <a:rect l="l" t="t" r="r" b="b"/>
              <a:pathLst>
                <a:path w="483" h="1178" extrusionOk="0">
                  <a:moveTo>
                    <a:pt x="215" y="0"/>
                  </a:moveTo>
                  <a:cubicBezTo>
                    <a:pt x="161" y="0"/>
                    <a:pt x="108" y="54"/>
                    <a:pt x="108" y="161"/>
                  </a:cubicBezTo>
                  <a:lnTo>
                    <a:pt x="0" y="964"/>
                  </a:lnTo>
                  <a:cubicBezTo>
                    <a:pt x="0" y="1071"/>
                    <a:pt x="108" y="1178"/>
                    <a:pt x="268" y="1178"/>
                  </a:cubicBezTo>
                  <a:cubicBezTo>
                    <a:pt x="429" y="1178"/>
                    <a:pt x="482" y="1071"/>
                    <a:pt x="482" y="964"/>
                  </a:cubicBezTo>
                  <a:lnTo>
                    <a:pt x="375" y="161"/>
                  </a:lnTo>
                  <a:cubicBezTo>
                    <a:pt x="322" y="54"/>
                    <a:pt x="268" y="0"/>
                    <a:pt x="21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22"/>
            <p:cNvSpPr/>
            <p:nvPr/>
          </p:nvSpPr>
          <p:spPr>
            <a:xfrm>
              <a:off x="2816975" y="2372500"/>
              <a:ext cx="18775" cy="27825"/>
            </a:xfrm>
            <a:custGeom>
              <a:avLst/>
              <a:gdLst/>
              <a:ahLst/>
              <a:cxnLst/>
              <a:rect l="l" t="t" r="r" b="b"/>
              <a:pathLst>
                <a:path w="751" h="1113" extrusionOk="0">
                  <a:moveTo>
                    <a:pt x="193" y="0"/>
                  </a:moveTo>
                  <a:cubicBezTo>
                    <a:pt x="165" y="0"/>
                    <a:pt x="137" y="7"/>
                    <a:pt x="108" y="21"/>
                  </a:cubicBezTo>
                  <a:cubicBezTo>
                    <a:pt x="54" y="21"/>
                    <a:pt x="1" y="128"/>
                    <a:pt x="54" y="235"/>
                  </a:cubicBezTo>
                  <a:lnTo>
                    <a:pt x="322" y="985"/>
                  </a:lnTo>
                  <a:cubicBezTo>
                    <a:pt x="322" y="1063"/>
                    <a:pt x="408" y="1113"/>
                    <a:pt x="496" y="1113"/>
                  </a:cubicBezTo>
                  <a:cubicBezTo>
                    <a:pt x="528" y="1113"/>
                    <a:pt x="561" y="1106"/>
                    <a:pt x="590" y="1092"/>
                  </a:cubicBezTo>
                  <a:cubicBezTo>
                    <a:pt x="697" y="1038"/>
                    <a:pt x="750" y="931"/>
                    <a:pt x="697" y="824"/>
                  </a:cubicBezTo>
                  <a:lnTo>
                    <a:pt x="376" y="128"/>
                  </a:lnTo>
                  <a:cubicBezTo>
                    <a:pt x="336" y="50"/>
                    <a:pt x="268" y="0"/>
                    <a:pt x="19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0" name="Google Shape;1190;p22"/>
            <p:cNvSpPr/>
            <p:nvPr/>
          </p:nvSpPr>
          <p:spPr>
            <a:xfrm>
              <a:off x="2829025" y="2364325"/>
              <a:ext cx="24125" cy="28125"/>
            </a:xfrm>
            <a:custGeom>
              <a:avLst/>
              <a:gdLst/>
              <a:ahLst/>
              <a:cxnLst/>
              <a:rect l="l" t="t" r="r" b="b"/>
              <a:pathLst>
                <a:path w="965" h="1125" extrusionOk="0">
                  <a:moveTo>
                    <a:pt x="342" y="0"/>
                  </a:moveTo>
                  <a:cubicBezTo>
                    <a:pt x="282" y="0"/>
                    <a:pt x="215" y="27"/>
                    <a:pt x="161" y="81"/>
                  </a:cubicBezTo>
                  <a:cubicBezTo>
                    <a:pt x="54" y="134"/>
                    <a:pt x="1" y="241"/>
                    <a:pt x="54" y="348"/>
                  </a:cubicBezTo>
                  <a:lnTo>
                    <a:pt x="429" y="1044"/>
                  </a:lnTo>
                  <a:cubicBezTo>
                    <a:pt x="456" y="1098"/>
                    <a:pt x="509" y="1124"/>
                    <a:pt x="569" y="1124"/>
                  </a:cubicBezTo>
                  <a:cubicBezTo>
                    <a:pt x="630" y="1124"/>
                    <a:pt x="696" y="1098"/>
                    <a:pt x="750" y="1044"/>
                  </a:cubicBezTo>
                  <a:cubicBezTo>
                    <a:pt x="911" y="991"/>
                    <a:pt x="964" y="830"/>
                    <a:pt x="911" y="723"/>
                  </a:cubicBezTo>
                  <a:lnTo>
                    <a:pt x="482" y="81"/>
                  </a:lnTo>
                  <a:cubicBezTo>
                    <a:pt x="456" y="27"/>
                    <a:pt x="402" y="0"/>
                    <a:pt x="34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1" name="Google Shape;1191;p22"/>
            <p:cNvSpPr/>
            <p:nvPr/>
          </p:nvSpPr>
          <p:spPr>
            <a:xfrm>
              <a:off x="2843750" y="2356075"/>
              <a:ext cx="21425" cy="25875"/>
            </a:xfrm>
            <a:custGeom>
              <a:avLst/>
              <a:gdLst/>
              <a:ahLst/>
              <a:cxnLst/>
              <a:rect l="l" t="t" r="r" b="b"/>
              <a:pathLst>
                <a:path w="857" h="1035" extrusionOk="0">
                  <a:moveTo>
                    <a:pt x="237" y="1"/>
                  </a:moveTo>
                  <a:cubicBezTo>
                    <a:pt x="196" y="1"/>
                    <a:pt x="152" y="14"/>
                    <a:pt x="107" y="36"/>
                  </a:cubicBezTo>
                  <a:cubicBezTo>
                    <a:pt x="0" y="89"/>
                    <a:pt x="0" y="196"/>
                    <a:pt x="54" y="303"/>
                  </a:cubicBezTo>
                  <a:lnTo>
                    <a:pt x="482" y="946"/>
                  </a:lnTo>
                  <a:cubicBezTo>
                    <a:pt x="514" y="1009"/>
                    <a:pt x="582" y="1035"/>
                    <a:pt x="643" y="1035"/>
                  </a:cubicBezTo>
                  <a:cubicBezTo>
                    <a:pt x="687" y="1035"/>
                    <a:pt x="728" y="1022"/>
                    <a:pt x="750" y="999"/>
                  </a:cubicBezTo>
                  <a:cubicBezTo>
                    <a:pt x="857" y="946"/>
                    <a:pt x="857" y="839"/>
                    <a:pt x="803" y="732"/>
                  </a:cubicBezTo>
                  <a:lnTo>
                    <a:pt x="375" y="89"/>
                  </a:lnTo>
                  <a:cubicBezTo>
                    <a:pt x="344" y="27"/>
                    <a:pt x="294" y="1"/>
                    <a:pt x="23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22"/>
            <p:cNvSpPr/>
            <p:nvPr/>
          </p:nvSpPr>
          <p:spPr>
            <a:xfrm>
              <a:off x="2857125" y="2346050"/>
              <a:ext cx="22775" cy="27875"/>
            </a:xfrm>
            <a:custGeom>
              <a:avLst/>
              <a:gdLst/>
              <a:ahLst/>
              <a:cxnLst/>
              <a:rect l="l" t="t" r="r" b="b"/>
              <a:pathLst>
                <a:path w="911" h="1115" extrusionOk="0">
                  <a:moveTo>
                    <a:pt x="367" y="0"/>
                  </a:moveTo>
                  <a:cubicBezTo>
                    <a:pt x="315" y="0"/>
                    <a:pt x="260" y="17"/>
                    <a:pt x="215" y="62"/>
                  </a:cubicBezTo>
                  <a:cubicBezTo>
                    <a:pt x="54" y="116"/>
                    <a:pt x="1" y="276"/>
                    <a:pt x="54" y="330"/>
                  </a:cubicBezTo>
                  <a:lnTo>
                    <a:pt x="483" y="1026"/>
                  </a:lnTo>
                  <a:cubicBezTo>
                    <a:pt x="514" y="1088"/>
                    <a:pt x="564" y="1114"/>
                    <a:pt x="621" y="1114"/>
                  </a:cubicBezTo>
                  <a:cubicBezTo>
                    <a:pt x="661" y="1114"/>
                    <a:pt x="706" y="1101"/>
                    <a:pt x="750" y="1079"/>
                  </a:cubicBezTo>
                  <a:cubicBezTo>
                    <a:pt x="857" y="1026"/>
                    <a:pt x="911" y="919"/>
                    <a:pt x="857" y="812"/>
                  </a:cubicBezTo>
                  <a:lnTo>
                    <a:pt x="536" y="62"/>
                  </a:lnTo>
                  <a:cubicBezTo>
                    <a:pt x="505" y="31"/>
                    <a:pt x="439" y="0"/>
                    <a:pt x="36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22"/>
            <p:cNvSpPr/>
            <p:nvPr/>
          </p:nvSpPr>
          <p:spPr>
            <a:xfrm>
              <a:off x="2875875" y="2339200"/>
              <a:ext cx="14750" cy="29825"/>
            </a:xfrm>
            <a:custGeom>
              <a:avLst/>
              <a:gdLst/>
              <a:ahLst/>
              <a:cxnLst/>
              <a:rect l="l" t="t" r="r" b="b"/>
              <a:pathLst>
                <a:path w="590" h="1193" extrusionOk="0">
                  <a:moveTo>
                    <a:pt x="355" y="1"/>
                  </a:moveTo>
                  <a:cubicBezTo>
                    <a:pt x="327" y="1"/>
                    <a:pt x="297" y="5"/>
                    <a:pt x="268" y="15"/>
                  </a:cubicBezTo>
                  <a:cubicBezTo>
                    <a:pt x="107" y="15"/>
                    <a:pt x="0" y="176"/>
                    <a:pt x="54" y="283"/>
                  </a:cubicBezTo>
                  <a:lnTo>
                    <a:pt x="268" y="1032"/>
                  </a:lnTo>
                  <a:cubicBezTo>
                    <a:pt x="321" y="1086"/>
                    <a:pt x="375" y="1193"/>
                    <a:pt x="428" y="1193"/>
                  </a:cubicBezTo>
                  <a:cubicBezTo>
                    <a:pt x="482" y="1139"/>
                    <a:pt x="482" y="1086"/>
                    <a:pt x="535" y="978"/>
                  </a:cubicBezTo>
                  <a:lnTo>
                    <a:pt x="589" y="176"/>
                  </a:lnTo>
                  <a:cubicBezTo>
                    <a:pt x="589" y="88"/>
                    <a:pt x="482" y="1"/>
                    <a:pt x="35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22"/>
            <p:cNvSpPr/>
            <p:nvPr/>
          </p:nvSpPr>
          <p:spPr>
            <a:xfrm>
              <a:off x="2934750" y="2379700"/>
              <a:ext cx="132525" cy="52225"/>
            </a:xfrm>
            <a:custGeom>
              <a:avLst/>
              <a:gdLst/>
              <a:ahLst/>
              <a:cxnLst/>
              <a:rect l="l" t="t" r="r" b="b"/>
              <a:pathLst>
                <a:path w="5301" h="2089" extrusionOk="0">
                  <a:moveTo>
                    <a:pt x="1446" y="1"/>
                  </a:moveTo>
                  <a:cubicBezTo>
                    <a:pt x="964" y="54"/>
                    <a:pt x="429" y="215"/>
                    <a:pt x="1" y="536"/>
                  </a:cubicBezTo>
                  <a:lnTo>
                    <a:pt x="643" y="1339"/>
                  </a:lnTo>
                  <a:cubicBezTo>
                    <a:pt x="918" y="1094"/>
                    <a:pt x="1281" y="1007"/>
                    <a:pt x="1681" y="1007"/>
                  </a:cubicBezTo>
                  <a:cubicBezTo>
                    <a:pt x="1981" y="1007"/>
                    <a:pt x="2302" y="1056"/>
                    <a:pt x="2624" y="1125"/>
                  </a:cubicBezTo>
                  <a:cubicBezTo>
                    <a:pt x="3373" y="1339"/>
                    <a:pt x="4122" y="1714"/>
                    <a:pt x="4872" y="2089"/>
                  </a:cubicBezTo>
                  <a:lnTo>
                    <a:pt x="5300" y="1179"/>
                  </a:lnTo>
                  <a:cubicBezTo>
                    <a:pt x="4551" y="804"/>
                    <a:pt x="3748" y="429"/>
                    <a:pt x="2891" y="161"/>
                  </a:cubicBezTo>
                  <a:cubicBezTo>
                    <a:pt x="2463" y="54"/>
                    <a:pt x="1981" y="1"/>
                    <a:pt x="1446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22"/>
            <p:cNvSpPr/>
            <p:nvPr/>
          </p:nvSpPr>
          <p:spPr>
            <a:xfrm>
              <a:off x="2934750" y="2379700"/>
              <a:ext cx="132525" cy="29475"/>
            </a:xfrm>
            <a:custGeom>
              <a:avLst/>
              <a:gdLst/>
              <a:ahLst/>
              <a:cxnLst/>
              <a:rect l="l" t="t" r="r" b="b"/>
              <a:pathLst>
                <a:path w="5301" h="1179" fill="none" extrusionOk="0">
                  <a:moveTo>
                    <a:pt x="5300" y="1179"/>
                  </a:moveTo>
                  <a:cubicBezTo>
                    <a:pt x="4551" y="804"/>
                    <a:pt x="3748" y="429"/>
                    <a:pt x="2891" y="161"/>
                  </a:cubicBezTo>
                  <a:cubicBezTo>
                    <a:pt x="2463" y="54"/>
                    <a:pt x="1981" y="1"/>
                    <a:pt x="1446" y="1"/>
                  </a:cubicBezTo>
                  <a:cubicBezTo>
                    <a:pt x="964" y="54"/>
                    <a:pt x="429" y="215"/>
                    <a:pt x="1" y="53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22"/>
            <p:cNvSpPr/>
            <p:nvPr/>
          </p:nvSpPr>
          <p:spPr>
            <a:xfrm>
              <a:off x="2950800" y="2402450"/>
              <a:ext cx="105750" cy="29475"/>
            </a:xfrm>
            <a:custGeom>
              <a:avLst/>
              <a:gdLst/>
              <a:ahLst/>
              <a:cxnLst/>
              <a:rect l="l" t="t" r="r" b="b"/>
              <a:pathLst>
                <a:path w="4230" h="1179" fill="none" extrusionOk="0">
                  <a:moveTo>
                    <a:pt x="1" y="429"/>
                  </a:moveTo>
                  <a:cubicBezTo>
                    <a:pt x="483" y="1"/>
                    <a:pt x="1232" y="54"/>
                    <a:pt x="1982" y="215"/>
                  </a:cubicBezTo>
                  <a:cubicBezTo>
                    <a:pt x="2731" y="429"/>
                    <a:pt x="3480" y="804"/>
                    <a:pt x="4230" y="117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22"/>
            <p:cNvSpPr/>
            <p:nvPr/>
          </p:nvSpPr>
          <p:spPr>
            <a:xfrm>
              <a:off x="2941450" y="2383600"/>
              <a:ext cx="21425" cy="28250"/>
            </a:xfrm>
            <a:custGeom>
              <a:avLst/>
              <a:gdLst/>
              <a:ahLst/>
              <a:cxnLst/>
              <a:rect l="l" t="t" r="r" b="b"/>
              <a:pathLst>
                <a:path w="857" h="1130" extrusionOk="0">
                  <a:moveTo>
                    <a:pt x="443" y="1"/>
                  </a:moveTo>
                  <a:cubicBezTo>
                    <a:pt x="391" y="1"/>
                    <a:pt x="329" y="18"/>
                    <a:pt x="268" y="59"/>
                  </a:cubicBezTo>
                  <a:cubicBezTo>
                    <a:pt x="54" y="113"/>
                    <a:pt x="0" y="273"/>
                    <a:pt x="54" y="327"/>
                  </a:cubicBezTo>
                  <a:lnTo>
                    <a:pt x="482" y="1023"/>
                  </a:lnTo>
                  <a:cubicBezTo>
                    <a:pt x="536" y="1130"/>
                    <a:pt x="643" y="1130"/>
                    <a:pt x="696" y="1130"/>
                  </a:cubicBezTo>
                  <a:cubicBezTo>
                    <a:pt x="803" y="1076"/>
                    <a:pt x="857" y="969"/>
                    <a:pt x="803" y="862"/>
                  </a:cubicBezTo>
                  <a:lnTo>
                    <a:pt x="589" y="113"/>
                  </a:lnTo>
                  <a:cubicBezTo>
                    <a:pt x="589" y="46"/>
                    <a:pt x="528" y="1"/>
                    <a:pt x="44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22"/>
            <p:cNvSpPr/>
            <p:nvPr/>
          </p:nvSpPr>
          <p:spPr>
            <a:xfrm>
              <a:off x="2966875" y="2378375"/>
              <a:ext cx="14750" cy="29475"/>
            </a:xfrm>
            <a:custGeom>
              <a:avLst/>
              <a:gdLst/>
              <a:ahLst/>
              <a:cxnLst/>
              <a:rect l="l" t="t" r="r" b="b"/>
              <a:pathLst>
                <a:path w="590" h="1179" extrusionOk="0">
                  <a:moveTo>
                    <a:pt x="268" y="0"/>
                  </a:moveTo>
                  <a:cubicBezTo>
                    <a:pt x="107" y="0"/>
                    <a:pt x="0" y="107"/>
                    <a:pt x="0" y="214"/>
                  </a:cubicBezTo>
                  <a:lnTo>
                    <a:pt x="107" y="1017"/>
                  </a:lnTo>
                  <a:cubicBezTo>
                    <a:pt x="107" y="1124"/>
                    <a:pt x="214" y="1178"/>
                    <a:pt x="321" y="1178"/>
                  </a:cubicBezTo>
                  <a:cubicBezTo>
                    <a:pt x="429" y="1178"/>
                    <a:pt x="536" y="1124"/>
                    <a:pt x="536" y="1017"/>
                  </a:cubicBezTo>
                  <a:lnTo>
                    <a:pt x="589" y="214"/>
                  </a:lnTo>
                  <a:cubicBezTo>
                    <a:pt x="589" y="107"/>
                    <a:pt x="482" y="0"/>
                    <a:pt x="26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22"/>
            <p:cNvSpPr/>
            <p:nvPr/>
          </p:nvSpPr>
          <p:spPr>
            <a:xfrm>
              <a:off x="2985600" y="2380525"/>
              <a:ext cx="22775" cy="30000"/>
            </a:xfrm>
            <a:custGeom>
              <a:avLst/>
              <a:gdLst/>
              <a:ahLst/>
              <a:cxnLst/>
              <a:rect l="l" t="t" r="r" b="b"/>
              <a:pathLst>
                <a:path w="911" h="1200" extrusionOk="0">
                  <a:moveTo>
                    <a:pt x="368" y="0"/>
                  </a:moveTo>
                  <a:cubicBezTo>
                    <a:pt x="223" y="0"/>
                    <a:pt x="108" y="50"/>
                    <a:pt x="108" y="128"/>
                  </a:cubicBezTo>
                  <a:lnTo>
                    <a:pt x="1" y="931"/>
                  </a:lnTo>
                  <a:cubicBezTo>
                    <a:pt x="1" y="1038"/>
                    <a:pt x="108" y="1146"/>
                    <a:pt x="322" y="1199"/>
                  </a:cubicBezTo>
                  <a:cubicBezTo>
                    <a:pt x="483" y="1199"/>
                    <a:pt x="643" y="1146"/>
                    <a:pt x="643" y="1092"/>
                  </a:cubicBezTo>
                  <a:lnTo>
                    <a:pt x="911" y="289"/>
                  </a:lnTo>
                  <a:cubicBezTo>
                    <a:pt x="911" y="236"/>
                    <a:pt x="750" y="75"/>
                    <a:pt x="536" y="21"/>
                  </a:cubicBezTo>
                  <a:cubicBezTo>
                    <a:pt x="479" y="7"/>
                    <a:pt x="421" y="0"/>
                    <a:pt x="36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22"/>
            <p:cNvSpPr/>
            <p:nvPr/>
          </p:nvSpPr>
          <p:spPr>
            <a:xfrm>
              <a:off x="3007025" y="2387225"/>
              <a:ext cx="20100" cy="29175"/>
            </a:xfrm>
            <a:custGeom>
              <a:avLst/>
              <a:gdLst/>
              <a:ahLst/>
              <a:cxnLst/>
              <a:rect l="l" t="t" r="r" b="b"/>
              <a:pathLst>
                <a:path w="804" h="1167" extrusionOk="0">
                  <a:moveTo>
                    <a:pt x="496" y="0"/>
                  </a:moveTo>
                  <a:cubicBezTo>
                    <a:pt x="407" y="0"/>
                    <a:pt x="321" y="50"/>
                    <a:pt x="321" y="128"/>
                  </a:cubicBezTo>
                  <a:lnTo>
                    <a:pt x="54" y="878"/>
                  </a:lnTo>
                  <a:cubicBezTo>
                    <a:pt x="0" y="985"/>
                    <a:pt x="107" y="1092"/>
                    <a:pt x="214" y="1145"/>
                  </a:cubicBezTo>
                  <a:cubicBezTo>
                    <a:pt x="243" y="1160"/>
                    <a:pt x="272" y="1166"/>
                    <a:pt x="299" y="1166"/>
                  </a:cubicBezTo>
                  <a:cubicBezTo>
                    <a:pt x="375" y="1166"/>
                    <a:pt x="443" y="1117"/>
                    <a:pt x="482" y="1038"/>
                  </a:cubicBezTo>
                  <a:lnTo>
                    <a:pt x="803" y="289"/>
                  </a:lnTo>
                  <a:cubicBezTo>
                    <a:pt x="803" y="182"/>
                    <a:pt x="750" y="75"/>
                    <a:pt x="589" y="21"/>
                  </a:cubicBezTo>
                  <a:cubicBezTo>
                    <a:pt x="560" y="7"/>
                    <a:pt x="528" y="0"/>
                    <a:pt x="49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22"/>
            <p:cNvSpPr/>
            <p:nvPr/>
          </p:nvSpPr>
          <p:spPr>
            <a:xfrm>
              <a:off x="3024425" y="2395550"/>
              <a:ext cx="25450" cy="29225"/>
            </a:xfrm>
            <a:custGeom>
              <a:avLst/>
              <a:gdLst/>
              <a:ahLst/>
              <a:cxnLst/>
              <a:rect l="l" t="t" r="r" b="b"/>
              <a:pathLst>
                <a:path w="1018" h="1169" extrusionOk="0">
                  <a:moveTo>
                    <a:pt x="554" y="1"/>
                  </a:moveTo>
                  <a:cubicBezTo>
                    <a:pt x="472" y="1"/>
                    <a:pt x="406" y="32"/>
                    <a:pt x="375" y="63"/>
                  </a:cubicBezTo>
                  <a:lnTo>
                    <a:pt x="54" y="812"/>
                  </a:lnTo>
                  <a:cubicBezTo>
                    <a:pt x="0" y="919"/>
                    <a:pt x="107" y="1026"/>
                    <a:pt x="268" y="1133"/>
                  </a:cubicBezTo>
                  <a:cubicBezTo>
                    <a:pt x="334" y="1156"/>
                    <a:pt x="401" y="1169"/>
                    <a:pt x="460" y="1169"/>
                  </a:cubicBezTo>
                  <a:cubicBezTo>
                    <a:pt x="543" y="1169"/>
                    <a:pt x="611" y="1143"/>
                    <a:pt x="643" y="1080"/>
                  </a:cubicBezTo>
                  <a:lnTo>
                    <a:pt x="964" y="384"/>
                  </a:lnTo>
                  <a:cubicBezTo>
                    <a:pt x="1017" y="277"/>
                    <a:pt x="910" y="116"/>
                    <a:pt x="750" y="63"/>
                  </a:cubicBezTo>
                  <a:cubicBezTo>
                    <a:pt x="682" y="18"/>
                    <a:pt x="614" y="1"/>
                    <a:pt x="55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22"/>
            <p:cNvSpPr/>
            <p:nvPr/>
          </p:nvSpPr>
          <p:spPr>
            <a:xfrm>
              <a:off x="3045825" y="2405600"/>
              <a:ext cx="22775" cy="28200"/>
            </a:xfrm>
            <a:custGeom>
              <a:avLst/>
              <a:gdLst/>
              <a:ahLst/>
              <a:cxnLst/>
              <a:rect l="l" t="t" r="r" b="b"/>
              <a:pathLst>
                <a:path w="911" h="1128" extrusionOk="0">
                  <a:moveTo>
                    <a:pt x="547" y="0"/>
                  </a:moveTo>
                  <a:cubicBezTo>
                    <a:pt x="475" y="0"/>
                    <a:pt x="407" y="26"/>
                    <a:pt x="375" y="89"/>
                  </a:cubicBezTo>
                  <a:lnTo>
                    <a:pt x="54" y="785"/>
                  </a:lnTo>
                  <a:cubicBezTo>
                    <a:pt x="1" y="892"/>
                    <a:pt x="54" y="999"/>
                    <a:pt x="161" y="1106"/>
                  </a:cubicBezTo>
                  <a:cubicBezTo>
                    <a:pt x="204" y="1120"/>
                    <a:pt x="243" y="1127"/>
                    <a:pt x="279" y="1127"/>
                  </a:cubicBezTo>
                  <a:cubicBezTo>
                    <a:pt x="375" y="1127"/>
                    <a:pt x="443" y="1077"/>
                    <a:pt x="482" y="999"/>
                  </a:cubicBezTo>
                  <a:lnTo>
                    <a:pt x="857" y="303"/>
                  </a:lnTo>
                  <a:cubicBezTo>
                    <a:pt x="911" y="196"/>
                    <a:pt x="804" y="89"/>
                    <a:pt x="697" y="35"/>
                  </a:cubicBezTo>
                  <a:cubicBezTo>
                    <a:pt x="652" y="13"/>
                    <a:pt x="599" y="0"/>
                    <a:pt x="54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22"/>
            <p:cNvSpPr/>
            <p:nvPr/>
          </p:nvSpPr>
          <p:spPr>
            <a:xfrm>
              <a:off x="2796900" y="2423875"/>
              <a:ext cx="80325" cy="117800"/>
            </a:xfrm>
            <a:custGeom>
              <a:avLst/>
              <a:gdLst/>
              <a:ahLst/>
              <a:cxnLst/>
              <a:rect l="l" t="t" r="r" b="b"/>
              <a:pathLst>
                <a:path w="3213" h="4712" extrusionOk="0">
                  <a:moveTo>
                    <a:pt x="2463" y="0"/>
                  </a:moveTo>
                  <a:cubicBezTo>
                    <a:pt x="1821" y="696"/>
                    <a:pt x="1553" y="1499"/>
                    <a:pt x="1179" y="2195"/>
                  </a:cubicBezTo>
                  <a:cubicBezTo>
                    <a:pt x="857" y="2891"/>
                    <a:pt x="483" y="3533"/>
                    <a:pt x="1" y="3962"/>
                  </a:cubicBezTo>
                  <a:lnTo>
                    <a:pt x="643" y="4711"/>
                  </a:lnTo>
                  <a:cubicBezTo>
                    <a:pt x="1339" y="4122"/>
                    <a:pt x="1714" y="3319"/>
                    <a:pt x="2089" y="2623"/>
                  </a:cubicBezTo>
                  <a:cubicBezTo>
                    <a:pt x="2410" y="1874"/>
                    <a:pt x="2731" y="1125"/>
                    <a:pt x="3213" y="696"/>
                  </a:cubicBezTo>
                  <a:lnTo>
                    <a:pt x="2463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22"/>
            <p:cNvSpPr/>
            <p:nvPr/>
          </p:nvSpPr>
          <p:spPr>
            <a:xfrm>
              <a:off x="2796900" y="2423875"/>
              <a:ext cx="61600" cy="99050"/>
            </a:xfrm>
            <a:custGeom>
              <a:avLst/>
              <a:gdLst/>
              <a:ahLst/>
              <a:cxnLst/>
              <a:rect l="l" t="t" r="r" b="b"/>
              <a:pathLst>
                <a:path w="2464" h="3962" fill="none" extrusionOk="0">
                  <a:moveTo>
                    <a:pt x="2463" y="0"/>
                  </a:moveTo>
                  <a:cubicBezTo>
                    <a:pt x="1821" y="696"/>
                    <a:pt x="1553" y="1499"/>
                    <a:pt x="1179" y="2195"/>
                  </a:cubicBezTo>
                  <a:cubicBezTo>
                    <a:pt x="857" y="2891"/>
                    <a:pt x="483" y="3533"/>
                    <a:pt x="1" y="3962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22"/>
            <p:cNvSpPr/>
            <p:nvPr/>
          </p:nvSpPr>
          <p:spPr>
            <a:xfrm>
              <a:off x="2812975" y="2441275"/>
              <a:ext cx="64250" cy="100400"/>
            </a:xfrm>
            <a:custGeom>
              <a:avLst/>
              <a:gdLst/>
              <a:ahLst/>
              <a:cxnLst/>
              <a:rect l="l" t="t" r="r" b="b"/>
              <a:pathLst>
                <a:path w="2570" h="4016" fill="none" extrusionOk="0">
                  <a:moveTo>
                    <a:pt x="0" y="4015"/>
                  </a:moveTo>
                  <a:cubicBezTo>
                    <a:pt x="696" y="3426"/>
                    <a:pt x="1071" y="2623"/>
                    <a:pt x="1446" y="1927"/>
                  </a:cubicBezTo>
                  <a:cubicBezTo>
                    <a:pt x="1767" y="1178"/>
                    <a:pt x="2088" y="429"/>
                    <a:pt x="2570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22"/>
            <p:cNvSpPr/>
            <p:nvPr/>
          </p:nvSpPr>
          <p:spPr>
            <a:xfrm>
              <a:off x="2800925" y="2513875"/>
              <a:ext cx="26800" cy="23900"/>
            </a:xfrm>
            <a:custGeom>
              <a:avLst/>
              <a:gdLst/>
              <a:ahLst/>
              <a:cxnLst/>
              <a:rect l="l" t="t" r="r" b="b"/>
              <a:pathLst>
                <a:path w="1072" h="956" extrusionOk="0">
                  <a:moveTo>
                    <a:pt x="215" y="0"/>
                  </a:moveTo>
                  <a:cubicBezTo>
                    <a:pt x="161" y="0"/>
                    <a:pt x="107" y="14"/>
                    <a:pt x="54" y="41"/>
                  </a:cubicBezTo>
                  <a:cubicBezTo>
                    <a:pt x="0" y="148"/>
                    <a:pt x="0" y="255"/>
                    <a:pt x="54" y="308"/>
                  </a:cubicBezTo>
                  <a:lnTo>
                    <a:pt x="643" y="897"/>
                  </a:lnTo>
                  <a:cubicBezTo>
                    <a:pt x="663" y="938"/>
                    <a:pt x="699" y="955"/>
                    <a:pt x="742" y="955"/>
                  </a:cubicBezTo>
                  <a:cubicBezTo>
                    <a:pt x="811" y="955"/>
                    <a:pt x="898" y="910"/>
                    <a:pt x="964" y="843"/>
                  </a:cubicBezTo>
                  <a:cubicBezTo>
                    <a:pt x="1018" y="736"/>
                    <a:pt x="1071" y="576"/>
                    <a:pt x="964" y="522"/>
                  </a:cubicBezTo>
                  <a:lnTo>
                    <a:pt x="375" y="41"/>
                  </a:lnTo>
                  <a:cubicBezTo>
                    <a:pt x="322" y="14"/>
                    <a:pt x="268" y="0"/>
                    <a:pt x="21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22"/>
            <p:cNvSpPr/>
            <p:nvPr/>
          </p:nvSpPr>
          <p:spPr>
            <a:xfrm>
              <a:off x="2811625" y="2498300"/>
              <a:ext cx="28125" cy="21150"/>
            </a:xfrm>
            <a:custGeom>
              <a:avLst/>
              <a:gdLst/>
              <a:ahLst/>
              <a:cxnLst/>
              <a:rect l="l" t="t" r="r" b="b"/>
              <a:pathLst>
                <a:path w="1125" h="846" extrusionOk="0">
                  <a:moveTo>
                    <a:pt x="260" y="0"/>
                  </a:moveTo>
                  <a:cubicBezTo>
                    <a:pt x="190" y="0"/>
                    <a:pt x="93" y="50"/>
                    <a:pt x="54" y="128"/>
                  </a:cubicBezTo>
                  <a:cubicBezTo>
                    <a:pt x="1" y="182"/>
                    <a:pt x="54" y="342"/>
                    <a:pt x="108" y="396"/>
                  </a:cubicBezTo>
                  <a:lnTo>
                    <a:pt x="750" y="824"/>
                  </a:lnTo>
                  <a:cubicBezTo>
                    <a:pt x="779" y="838"/>
                    <a:pt x="811" y="845"/>
                    <a:pt x="845" y="845"/>
                  </a:cubicBezTo>
                  <a:cubicBezTo>
                    <a:pt x="936" y="845"/>
                    <a:pt x="1032" y="795"/>
                    <a:pt x="1071" y="717"/>
                  </a:cubicBezTo>
                  <a:cubicBezTo>
                    <a:pt x="1125" y="610"/>
                    <a:pt x="1125" y="449"/>
                    <a:pt x="1018" y="396"/>
                  </a:cubicBezTo>
                  <a:lnTo>
                    <a:pt x="322" y="21"/>
                  </a:lnTo>
                  <a:cubicBezTo>
                    <a:pt x="308" y="7"/>
                    <a:pt x="285" y="0"/>
                    <a:pt x="26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22"/>
            <p:cNvSpPr/>
            <p:nvPr/>
          </p:nvSpPr>
          <p:spPr>
            <a:xfrm>
              <a:off x="2821000" y="2478400"/>
              <a:ext cx="29475" cy="24800"/>
            </a:xfrm>
            <a:custGeom>
              <a:avLst/>
              <a:gdLst/>
              <a:ahLst/>
              <a:cxnLst/>
              <a:rect l="l" t="t" r="r" b="b"/>
              <a:pathLst>
                <a:path w="1179" h="992" extrusionOk="0">
                  <a:moveTo>
                    <a:pt x="318" y="0"/>
                  </a:moveTo>
                  <a:cubicBezTo>
                    <a:pt x="230" y="0"/>
                    <a:pt x="142" y="96"/>
                    <a:pt x="54" y="228"/>
                  </a:cubicBezTo>
                  <a:cubicBezTo>
                    <a:pt x="0" y="389"/>
                    <a:pt x="0" y="549"/>
                    <a:pt x="107" y="603"/>
                  </a:cubicBezTo>
                  <a:lnTo>
                    <a:pt x="803" y="978"/>
                  </a:lnTo>
                  <a:cubicBezTo>
                    <a:pt x="813" y="987"/>
                    <a:pt x="825" y="991"/>
                    <a:pt x="840" y="991"/>
                  </a:cubicBezTo>
                  <a:cubicBezTo>
                    <a:pt x="910" y="991"/>
                    <a:pt x="1036" y="887"/>
                    <a:pt x="1125" y="710"/>
                  </a:cubicBezTo>
                  <a:cubicBezTo>
                    <a:pt x="1178" y="549"/>
                    <a:pt x="1178" y="389"/>
                    <a:pt x="1071" y="335"/>
                  </a:cubicBezTo>
                  <a:lnTo>
                    <a:pt x="375" y="14"/>
                  </a:lnTo>
                  <a:cubicBezTo>
                    <a:pt x="356" y="5"/>
                    <a:pt x="337" y="0"/>
                    <a:pt x="31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22"/>
            <p:cNvSpPr/>
            <p:nvPr/>
          </p:nvSpPr>
          <p:spPr>
            <a:xfrm>
              <a:off x="2830375" y="2462150"/>
              <a:ext cx="29450" cy="19800"/>
            </a:xfrm>
            <a:custGeom>
              <a:avLst/>
              <a:gdLst/>
              <a:ahLst/>
              <a:cxnLst/>
              <a:rect l="l" t="t" r="r" b="b"/>
              <a:pathLst>
                <a:path w="1178" h="792" extrusionOk="0">
                  <a:moveTo>
                    <a:pt x="236" y="1"/>
                  </a:moveTo>
                  <a:cubicBezTo>
                    <a:pt x="161" y="1"/>
                    <a:pt x="93" y="50"/>
                    <a:pt x="54" y="129"/>
                  </a:cubicBezTo>
                  <a:cubicBezTo>
                    <a:pt x="0" y="236"/>
                    <a:pt x="0" y="397"/>
                    <a:pt x="107" y="450"/>
                  </a:cubicBezTo>
                  <a:lnTo>
                    <a:pt x="803" y="771"/>
                  </a:lnTo>
                  <a:cubicBezTo>
                    <a:pt x="830" y="785"/>
                    <a:pt x="857" y="791"/>
                    <a:pt x="883" y="791"/>
                  </a:cubicBezTo>
                  <a:cubicBezTo>
                    <a:pt x="964" y="791"/>
                    <a:pt x="1044" y="731"/>
                    <a:pt x="1124" y="611"/>
                  </a:cubicBezTo>
                  <a:cubicBezTo>
                    <a:pt x="1178" y="504"/>
                    <a:pt x="1124" y="397"/>
                    <a:pt x="1017" y="343"/>
                  </a:cubicBezTo>
                  <a:lnTo>
                    <a:pt x="321" y="22"/>
                  </a:lnTo>
                  <a:cubicBezTo>
                    <a:pt x="293" y="7"/>
                    <a:pt x="264" y="1"/>
                    <a:pt x="23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22"/>
            <p:cNvSpPr/>
            <p:nvPr/>
          </p:nvSpPr>
          <p:spPr>
            <a:xfrm>
              <a:off x="2838400" y="2440925"/>
              <a:ext cx="30800" cy="24450"/>
            </a:xfrm>
            <a:custGeom>
              <a:avLst/>
              <a:gdLst/>
              <a:ahLst/>
              <a:cxnLst/>
              <a:rect l="l" t="t" r="r" b="b"/>
              <a:pathLst>
                <a:path w="1232" h="978" extrusionOk="0">
                  <a:moveTo>
                    <a:pt x="391" y="0"/>
                  </a:moveTo>
                  <a:cubicBezTo>
                    <a:pt x="320" y="0"/>
                    <a:pt x="195" y="96"/>
                    <a:pt x="107" y="228"/>
                  </a:cubicBezTo>
                  <a:cubicBezTo>
                    <a:pt x="0" y="389"/>
                    <a:pt x="0" y="550"/>
                    <a:pt x="107" y="603"/>
                  </a:cubicBezTo>
                  <a:lnTo>
                    <a:pt x="803" y="978"/>
                  </a:lnTo>
                  <a:cubicBezTo>
                    <a:pt x="910" y="978"/>
                    <a:pt x="1071" y="924"/>
                    <a:pt x="1124" y="764"/>
                  </a:cubicBezTo>
                  <a:cubicBezTo>
                    <a:pt x="1232" y="657"/>
                    <a:pt x="1178" y="496"/>
                    <a:pt x="1124" y="443"/>
                  </a:cubicBezTo>
                  <a:lnTo>
                    <a:pt x="429" y="14"/>
                  </a:lnTo>
                  <a:cubicBezTo>
                    <a:pt x="419" y="5"/>
                    <a:pt x="406" y="0"/>
                    <a:pt x="39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22"/>
            <p:cNvSpPr/>
            <p:nvPr/>
          </p:nvSpPr>
          <p:spPr>
            <a:xfrm>
              <a:off x="2851775" y="2423750"/>
              <a:ext cx="26800" cy="23775"/>
            </a:xfrm>
            <a:custGeom>
              <a:avLst/>
              <a:gdLst/>
              <a:ahLst/>
              <a:cxnLst/>
              <a:rect l="l" t="t" r="r" b="b"/>
              <a:pathLst>
                <a:path w="1072" h="951" extrusionOk="0">
                  <a:moveTo>
                    <a:pt x="330" y="1"/>
                  </a:moveTo>
                  <a:cubicBezTo>
                    <a:pt x="260" y="1"/>
                    <a:pt x="174" y="46"/>
                    <a:pt x="108" y="112"/>
                  </a:cubicBezTo>
                  <a:cubicBezTo>
                    <a:pt x="1" y="220"/>
                    <a:pt x="1" y="380"/>
                    <a:pt x="108" y="434"/>
                  </a:cubicBezTo>
                  <a:lnTo>
                    <a:pt x="697" y="915"/>
                  </a:lnTo>
                  <a:cubicBezTo>
                    <a:pt x="741" y="938"/>
                    <a:pt x="785" y="951"/>
                    <a:pt x="826" y="951"/>
                  </a:cubicBezTo>
                  <a:cubicBezTo>
                    <a:pt x="883" y="951"/>
                    <a:pt x="933" y="925"/>
                    <a:pt x="964" y="862"/>
                  </a:cubicBezTo>
                  <a:cubicBezTo>
                    <a:pt x="1071" y="808"/>
                    <a:pt x="1071" y="701"/>
                    <a:pt x="964" y="648"/>
                  </a:cubicBezTo>
                  <a:lnTo>
                    <a:pt x="429" y="59"/>
                  </a:lnTo>
                  <a:cubicBezTo>
                    <a:pt x="408" y="18"/>
                    <a:pt x="372" y="1"/>
                    <a:pt x="33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2" name="Google Shape;1212;p22"/>
            <p:cNvSpPr/>
            <p:nvPr/>
          </p:nvSpPr>
          <p:spPr>
            <a:xfrm>
              <a:off x="2755425" y="2392750"/>
              <a:ext cx="188725" cy="91575"/>
            </a:xfrm>
            <a:custGeom>
              <a:avLst/>
              <a:gdLst/>
              <a:ahLst/>
              <a:cxnLst/>
              <a:rect l="l" t="t" r="r" b="b"/>
              <a:pathLst>
                <a:path w="7549" h="3663" extrusionOk="0">
                  <a:moveTo>
                    <a:pt x="7170" y="1"/>
                  </a:moveTo>
                  <a:cubicBezTo>
                    <a:pt x="6536" y="1"/>
                    <a:pt x="5889" y="112"/>
                    <a:pt x="5353" y="335"/>
                  </a:cubicBezTo>
                  <a:cubicBezTo>
                    <a:pt x="4658" y="657"/>
                    <a:pt x="4015" y="1031"/>
                    <a:pt x="3480" y="1352"/>
                  </a:cubicBezTo>
                  <a:cubicBezTo>
                    <a:pt x="2403" y="2070"/>
                    <a:pt x="1327" y="2641"/>
                    <a:pt x="203" y="2641"/>
                  </a:cubicBezTo>
                  <a:cubicBezTo>
                    <a:pt x="154" y="2641"/>
                    <a:pt x="104" y="2639"/>
                    <a:pt x="54" y="2637"/>
                  </a:cubicBezTo>
                  <a:lnTo>
                    <a:pt x="0" y="3654"/>
                  </a:lnTo>
                  <a:cubicBezTo>
                    <a:pt x="79" y="3660"/>
                    <a:pt x="157" y="3663"/>
                    <a:pt x="235" y="3663"/>
                  </a:cubicBezTo>
                  <a:cubicBezTo>
                    <a:pt x="905" y="3663"/>
                    <a:pt x="1566" y="3466"/>
                    <a:pt x="2142" y="3226"/>
                  </a:cubicBezTo>
                  <a:cubicBezTo>
                    <a:pt x="2838" y="2958"/>
                    <a:pt x="3426" y="2584"/>
                    <a:pt x="4015" y="2209"/>
                  </a:cubicBezTo>
                  <a:cubicBezTo>
                    <a:pt x="5021" y="1586"/>
                    <a:pt x="6027" y="1006"/>
                    <a:pt x="7071" y="1006"/>
                  </a:cubicBezTo>
                  <a:cubicBezTo>
                    <a:pt x="7194" y="1006"/>
                    <a:pt x="7317" y="1014"/>
                    <a:pt x="7441" y="1031"/>
                  </a:cubicBezTo>
                  <a:lnTo>
                    <a:pt x="7548" y="14"/>
                  </a:lnTo>
                  <a:cubicBezTo>
                    <a:pt x="7423" y="5"/>
                    <a:pt x="7297" y="1"/>
                    <a:pt x="7170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3" name="Google Shape;1213;p22"/>
            <p:cNvSpPr/>
            <p:nvPr/>
          </p:nvSpPr>
          <p:spPr>
            <a:xfrm>
              <a:off x="2756750" y="2391750"/>
              <a:ext cx="187400" cy="68275"/>
            </a:xfrm>
            <a:custGeom>
              <a:avLst/>
              <a:gdLst/>
              <a:ahLst/>
              <a:cxnLst/>
              <a:rect l="l" t="t" r="r" b="b"/>
              <a:pathLst>
                <a:path w="7496" h="2731" fill="none" extrusionOk="0">
                  <a:moveTo>
                    <a:pt x="7495" y="54"/>
                  </a:moveTo>
                  <a:cubicBezTo>
                    <a:pt x="6746" y="1"/>
                    <a:pt x="5943" y="108"/>
                    <a:pt x="5300" y="375"/>
                  </a:cubicBezTo>
                  <a:cubicBezTo>
                    <a:pt x="4605" y="697"/>
                    <a:pt x="3962" y="1071"/>
                    <a:pt x="3427" y="1392"/>
                  </a:cubicBezTo>
                  <a:cubicBezTo>
                    <a:pt x="2303" y="2142"/>
                    <a:pt x="1179" y="2731"/>
                    <a:pt x="1" y="2677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4" name="Google Shape;1214;p22"/>
            <p:cNvSpPr/>
            <p:nvPr/>
          </p:nvSpPr>
          <p:spPr>
            <a:xfrm>
              <a:off x="2755425" y="2414500"/>
              <a:ext cx="186050" cy="70950"/>
            </a:xfrm>
            <a:custGeom>
              <a:avLst/>
              <a:gdLst/>
              <a:ahLst/>
              <a:cxnLst/>
              <a:rect l="l" t="t" r="r" b="b"/>
              <a:pathLst>
                <a:path w="7442" h="2838" fill="none" extrusionOk="0">
                  <a:moveTo>
                    <a:pt x="0" y="2784"/>
                  </a:moveTo>
                  <a:cubicBezTo>
                    <a:pt x="750" y="2838"/>
                    <a:pt x="1499" y="2624"/>
                    <a:pt x="2142" y="2356"/>
                  </a:cubicBezTo>
                  <a:cubicBezTo>
                    <a:pt x="2838" y="2088"/>
                    <a:pt x="3426" y="1714"/>
                    <a:pt x="4015" y="1339"/>
                  </a:cubicBezTo>
                  <a:cubicBezTo>
                    <a:pt x="5139" y="643"/>
                    <a:pt x="6264" y="1"/>
                    <a:pt x="7441" y="16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5" name="Google Shape;1215;p22"/>
            <p:cNvSpPr/>
            <p:nvPr/>
          </p:nvSpPr>
          <p:spPr>
            <a:xfrm>
              <a:off x="2760775" y="2457325"/>
              <a:ext cx="12075" cy="29475"/>
            </a:xfrm>
            <a:custGeom>
              <a:avLst/>
              <a:gdLst/>
              <a:ahLst/>
              <a:cxnLst/>
              <a:rect l="l" t="t" r="r" b="b"/>
              <a:pathLst>
                <a:path w="483" h="1179" extrusionOk="0">
                  <a:moveTo>
                    <a:pt x="161" y="1"/>
                  </a:moveTo>
                  <a:cubicBezTo>
                    <a:pt x="54" y="1"/>
                    <a:pt x="0" y="108"/>
                    <a:pt x="0" y="215"/>
                  </a:cubicBezTo>
                  <a:lnTo>
                    <a:pt x="0" y="1018"/>
                  </a:lnTo>
                  <a:cubicBezTo>
                    <a:pt x="0" y="1125"/>
                    <a:pt x="108" y="1178"/>
                    <a:pt x="215" y="1178"/>
                  </a:cubicBezTo>
                  <a:cubicBezTo>
                    <a:pt x="375" y="1178"/>
                    <a:pt x="482" y="1071"/>
                    <a:pt x="429" y="964"/>
                  </a:cubicBezTo>
                  <a:lnTo>
                    <a:pt x="375" y="215"/>
                  </a:lnTo>
                  <a:cubicBezTo>
                    <a:pt x="375" y="108"/>
                    <a:pt x="268" y="1"/>
                    <a:pt x="16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6" name="Google Shape;1216;p22"/>
            <p:cNvSpPr/>
            <p:nvPr/>
          </p:nvSpPr>
          <p:spPr>
            <a:xfrm>
              <a:off x="2776825" y="2455475"/>
              <a:ext cx="14750" cy="29000"/>
            </a:xfrm>
            <a:custGeom>
              <a:avLst/>
              <a:gdLst/>
              <a:ahLst/>
              <a:cxnLst/>
              <a:rect l="l" t="t" r="r" b="b"/>
              <a:pathLst>
                <a:path w="590" h="1160" extrusionOk="0">
                  <a:moveTo>
                    <a:pt x="214" y="0"/>
                  </a:moveTo>
                  <a:cubicBezTo>
                    <a:pt x="194" y="0"/>
                    <a:pt x="176" y="7"/>
                    <a:pt x="161" y="21"/>
                  </a:cubicBezTo>
                  <a:cubicBezTo>
                    <a:pt x="54" y="21"/>
                    <a:pt x="1" y="128"/>
                    <a:pt x="1" y="235"/>
                  </a:cubicBezTo>
                  <a:lnTo>
                    <a:pt x="161" y="985"/>
                  </a:lnTo>
                  <a:cubicBezTo>
                    <a:pt x="161" y="1072"/>
                    <a:pt x="233" y="1160"/>
                    <a:pt x="346" y="1160"/>
                  </a:cubicBezTo>
                  <a:cubicBezTo>
                    <a:pt x="372" y="1160"/>
                    <a:pt x="400" y="1155"/>
                    <a:pt x="429" y="1145"/>
                  </a:cubicBezTo>
                  <a:cubicBezTo>
                    <a:pt x="536" y="1092"/>
                    <a:pt x="590" y="985"/>
                    <a:pt x="590" y="931"/>
                  </a:cubicBezTo>
                  <a:lnTo>
                    <a:pt x="376" y="128"/>
                  </a:lnTo>
                  <a:cubicBezTo>
                    <a:pt x="336" y="50"/>
                    <a:pt x="269" y="0"/>
                    <a:pt x="21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7" name="Google Shape;1217;p22"/>
            <p:cNvSpPr/>
            <p:nvPr/>
          </p:nvSpPr>
          <p:spPr>
            <a:xfrm>
              <a:off x="2790225" y="2450075"/>
              <a:ext cx="22775" cy="29225"/>
            </a:xfrm>
            <a:custGeom>
              <a:avLst/>
              <a:gdLst/>
              <a:ahLst/>
              <a:cxnLst/>
              <a:rect l="l" t="t" r="r" b="b"/>
              <a:pathLst>
                <a:path w="911" h="1169" extrusionOk="0">
                  <a:moveTo>
                    <a:pt x="342" y="1"/>
                  </a:moveTo>
                  <a:cubicBezTo>
                    <a:pt x="304" y="1"/>
                    <a:pt x="261" y="7"/>
                    <a:pt x="214" y="23"/>
                  </a:cubicBezTo>
                  <a:cubicBezTo>
                    <a:pt x="54" y="77"/>
                    <a:pt x="0" y="184"/>
                    <a:pt x="0" y="291"/>
                  </a:cubicBezTo>
                  <a:lnTo>
                    <a:pt x="268" y="1040"/>
                  </a:lnTo>
                  <a:cubicBezTo>
                    <a:pt x="307" y="1118"/>
                    <a:pt x="404" y="1168"/>
                    <a:pt x="516" y="1168"/>
                  </a:cubicBezTo>
                  <a:cubicBezTo>
                    <a:pt x="556" y="1168"/>
                    <a:pt x="600" y="1162"/>
                    <a:pt x="643" y="1147"/>
                  </a:cubicBezTo>
                  <a:cubicBezTo>
                    <a:pt x="803" y="1040"/>
                    <a:pt x="910" y="933"/>
                    <a:pt x="857" y="826"/>
                  </a:cubicBezTo>
                  <a:lnTo>
                    <a:pt x="535" y="77"/>
                  </a:lnTo>
                  <a:cubicBezTo>
                    <a:pt x="498" y="39"/>
                    <a:pt x="433" y="1"/>
                    <a:pt x="34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8" name="Google Shape;1218;p22"/>
            <p:cNvSpPr/>
            <p:nvPr/>
          </p:nvSpPr>
          <p:spPr>
            <a:xfrm>
              <a:off x="2807625" y="2443425"/>
              <a:ext cx="20100" cy="27825"/>
            </a:xfrm>
            <a:custGeom>
              <a:avLst/>
              <a:gdLst/>
              <a:ahLst/>
              <a:cxnLst/>
              <a:rect l="l" t="t" r="r" b="b"/>
              <a:pathLst>
                <a:path w="804" h="1113" extrusionOk="0">
                  <a:moveTo>
                    <a:pt x="192" y="0"/>
                  </a:moveTo>
                  <a:cubicBezTo>
                    <a:pt x="165" y="0"/>
                    <a:pt x="136" y="7"/>
                    <a:pt x="107" y="21"/>
                  </a:cubicBezTo>
                  <a:cubicBezTo>
                    <a:pt x="54" y="75"/>
                    <a:pt x="0" y="182"/>
                    <a:pt x="54" y="289"/>
                  </a:cubicBezTo>
                  <a:lnTo>
                    <a:pt x="375" y="985"/>
                  </a:lnTo>
                  <a:cubicBezTo>
                    <a:pt x="414" y="1063"/>
                    <a:pt x="482" y="1113"/>
                    <a:pt x="557" y="1113"/>
                  </a:cubicBezTo>
                  <a:cubicBezTo>
                    <a:pt x="585" y="1113"/>
                    <a:pt x="614" y="1106"/>
                    <a:pt x="642" y="1092"/>
                  </a:cubicBezTo>
                  <a:cubicBezTo>
                    <a:pt x="750" y="985"/>
                    <a:pt x="803" y="878"/>
                    <a:pt x="750" y="824"/>
                  </a:cubicBezTo>
                  <a:lnTo>
                    <a:pt x="375" y="128"/>
                  </a:lnTo>
                  <a:cubicBezTo>
                    <a:pt x="336" y="50"/>
                    <a:pt x="268" y="0"/>
                    <a:pt x="19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9" name="Google Shape;1219;p22"/>
            <p:cNvSpPr/>
            <p:nvPr/>
          </p:nvSpPr>
          <p:spPr>
            <a:xfrm>
              <a:off x="2821000" y="2434375"/>
              <a:ext cx="24100" cy="27875"/>
            </a:xfrm>
            <a:custGeom>
              <a:avLst/>
              <a:gdLst/>
              <a:ahLst/>
              <a:cxnLst/>
              <a:rect l="l" t="t" r="r" b="b"/>
              <a:pathLst>
                <a:path w="964" h="1115" extrusionOk="0">
                  <a:moveTo>
                    <a:pt x="367" y="0"/>
                  </a:moveTo>
                  <a:cubicBezTo>
                    <a:pt x="315" y="0"/>
                    <a:pt x="260" y="17"/>
                    <a:pt x="215" y="62"/>
                  </a:cubicBezTo>
                  <a:cubicBezTo>
                    <a:pt x="54" y="116"/>
                    <a:pt x="0" y="276"/>
                    <a:pt x="54" y="330"/>
                  </a:cubicBezTo>
                  <a:lnTo>
                    <a:pt x="429" y="1026"/>
                  </a:lnTo>
                  <a:cubicBezTo>
                    <a:pt x="460" y="1088"/>
                    <a:pt x="528" y="1114"/>
                    <a:pt x="611" y="1114"/>
                  </a:cubicBezTo>
                  <a:cubicBezTo>
                    <a:pt x="670" y="1114"/>
                    <a:pt x="737" y="1101"/>
                    <a:pt x="803" y="1079"/>
                  </a:cubicBezTo>
                  <a:cubicBezTo>
                    <a:pt x="910" y="972"/>
                    <a:pt x="964" y="812"/>
                    <a:pt x="910" y="758"/>
                  </a:cubicBezTo>
                  <a:lnTo>
                    <a:pt x="536" y="62"/>
                  </a:lnTo>
                  <a:cubicBezTo>
                    <a:pt x="505" y="31"/>
                    <a:pt x="438" y="0"/>
                    <a:pt x="36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0" name="Google Shape;1220;p22"/>
            <p:cNvSpPr/>
            <p:nvPr/>
          </p:nvSpPr>
          <p:spPr>
            <a:xfrm>
              <a:off x="2838400" y="2425675"/>
              <a:ext cx="21425" cy="26450"/>
            </a:xfrm>
            <a:custGeom>
              <a:avLst/>
              <a:gdLst/>
              <a:ahLst/>
              <a:cxnLst/>
              <a:rect l="l" t="t" r="r" b="b"/>
              <a:pathLst>
                <a:path w="857" h="1058" extrusionOk="0">
                  <a:moveTo>
                    <a:pt x="237" y="0"/>
                  </a:moveTo>
                  <a:cubicBezTo>
                    <a:pt x="196" y="0"/>
                    <a:pt x="152" y="13"/>
                    <a:pt x="107" y="35"/>
                  </a:cubicBezTo>
                  <a:cubicBezTo>
                    <a:pt x="0" y="89"/>
                    <a:pt x="0" y="196"/>
                    <a:pt x="54" y="303"/>
                  </a:cubicBezTo>
                  <a:lnTo>
                    <a:pt x="429" y="945"/>
                  </a:lnTo>
                  <a:cubicBezTo>
                    <a:pt x="462" y="1012"/>
                    <a:pt x="536" y="1057"/>
                    <a:pt x="600" y="1057"/>
                  </a:cubicBezTo>
                  <a:cubicBezTo>
                    <a:pt x="640" y="1057"/>
                    <a:pt x="676" y="1040"/>
                    <a:pt x="696" y="999"/>
                  </a:cubicBezTo>
                  <a:cubicBezTo>
                    <a:pt x="803" y="945"/>
                    <a:pt x="857" y="838"/>
                    <a:pt x="803" y="731"/>
                  </a:cubicBezTo>
                  <a:lnTo>
                    <a:pt x="375" y="89"/>
                  </a:lnTo>
                  <a:cubicBezTo>
                    <a:pt x="344" y="26"/>
                    <a:pt x="294" y="0"/>
                    <a:pt x="23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1" name="Google Shape;1221;p22"/>
            <p:cNvSpPr/>
            <p:nvPr/>
          </p:nvSpPr>
          <p:spPr>
            <a:xfrm>
              <a:off x="2886575" y="2399250"/>
              <a:ext cx="18750" cy="27850"/>
            </a:xfrm>
            <a:custGeom>
              <a:avLst/>
              <a:gdLst/>
              <a:ahLst/>
              <a:cxnLst/>
              <a:rect l="l" t="t" r="r" b="b"/>
              <a:pathLst>
                <a:path w="750" h="1114" extrusionOk="0">
                  <a:moveTo>
                    <a:pt x="300" y="1"/>
                  </a:moveTo>
                  <a:cubicBezTo>
                    <a:pt x="272" y="1"/>
                    <a:pt x="243" y="7"/>
                    <a:pt x="215" y="22"/>
                  </a:cubicBezTo>
                  <a:cubicBezTo>
                    <a:pt x="54" y="75"/>
                    <a:pt x="0" y="182"/>
                    <a:pt x="54" y="289"/>
                  </a:cubicBezTo>
                  <a:lnTo>
                    <a:pt x="375" y="985"/>
                  </a:lnTo>
                  <a:cubicBezTo>
                    <a:pt x="375" y="1064"/>
                    <a:pt x="433" y="1113"/>
                    <a:pt x="505" y="1113"/>
                  </a:cubicBezTo>
                  <a:cubicBezTo>
                    <a:pt x="532" y="1113"/>
                    <a:pt x="561" y="1107"/>
                    <a:pt x="589" y="1092"/>
                  </a:cubicBezTo>
                  <a:cubicBezTo>
                    <a:pt x="696" y="1092"/>
                    <a:pt x="750" y="985"/>
                    <a:pt x="696" y="878"/>
                  </a:cubicBezTo>
                  <a:lnTo>
                    <a:pt x="482" y="129"/>
                  </a:lnTo>
                  <a:cubicBezTo>
                    <a:pt x="443" y="51"/>
                    <a:pt x="375" y="1"/>
                    <a:pt x="30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2" name="Google Shape;1222;p22"/>
            <p:cNvSpPr/>
            <p:nvPr/>
          </p:nvSpPr>
          <p:spPr>
            <a:xfrm>
              <a:off x="2905300" y="2393900"/>
              <a:ext cx="16100" cy="28650"/>
            </a:xfrm>
            <a:custGeom>
              <a:avLst/>
              <a:gdLst/>
              <a:ahLst/>
              <a:cxnLst/>
              <a:rect l="l" t="t" r="r" b="b"/>
              <a:pathLst>
                <a:path w="644" h="1146" extrusionOk="0">
                  <a:moveTo>
                    <a:pt x="332" y="1"/>
                  </a:moveTo>
                  <a:cubicBezTo>
                    <a:pt x="297" y="1"/>
                    <a:pt x="258" y="7"/>
                    <a:pt x="215" y="22"/>
                  </a:cubicBezTo>
                  <a:cubicBezTo>
                    <a:pt x="108" y="22"/>
                    <a:pt x="1" y="129"/>
                    <a:pt x="54" y="236"/>
                  </a:cubicBezTo>
                  <a:lnTo>
                    <a:pt x="215" y="985"/>
                  </a:lnTo>
                  <a:cubicBezTo>
                    <a:pt x="269" y="1092"/>
                    <a:pt x="376" y="1146"/>
                    <a:pt x="483" y="1146"/>
                  </a:cubicBezTo>
                  <a:cubicBezTo>
                    <a:pt x="536" y="1146"/>
                    <a:pt x="643" y="1039"/>
                    <a:pt x="590" y="932"/>
                  </a:cubicBezTo>
                  <a:lnTo>
                    <a:pt x="483" y="129"/>
                  </a:lnTo>
                  <a:cubicBezTo>
                    <a:pt x="483" y="50"/>
                    <a:pt x="425" y="1"/>
                    <a:pt x="33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3" name="Google Shape;1223;p22"/>
            <p:cNvSpPr/>
            <p:nvPr/>
          </p:nvSpPr>
          <p:spPr>
            <a:xfrm>
              <a:off x="2851775" y="2415625"/>
              <a:ext cx="24125" cy="27675"/>
            </a:xfrm>
            <a:custGeom>
              <a:avLst/>
              <a:gdLst/>
              <a:ahLst/>
              <a:cxnLst/>
              <a:rect l="l" t="t" r="r" b="b"/>
              <a:pathLst>
                <a:path w="965" h="1107" extrusionOk="0">
                  <a:moveTo>
                    <a:pt x="367" y="1"/>
                  </a:moveTo>
                  <a:cubicBezTo>
                    <a:pt x="315" y="1"/>
                    <a:pt x="260" y="17"/>
                    <a:pt x="215" y="63"/>
                  </a:cubicBezTo>
                  <a:cubicBezTo>
                    <a:pt x="54" y="116"/>
                    <a:pt x="1" y="277"/>
                    <a:pt x="54" y="330"/>
                  </a:cubicBezTo>
                  <a:lnTo>
                    <a:pt x="482" y="1026"/>
                  </a:lnTo>
                  <a:cubicBezTo>
                    <a:pt x="509" y="1080"/>
                    <a:pt x="563" y="1107"/>
                    <a:pt x="623" y="1107"/>
                  </a:cubicBezTo>
                  <a:cubicBezTo>
                    <a:pt x="683" y="1107"/>
                    <a:pt x="750" y="1080"/>
                    <a:pt x="804" y="1026"/>
                  </a:cubicBezTo>
                  <a:cubicBezTo>
                    <a:pt x="911" y="973"/>
                    <a:pt x="964" y="866"/>
                    <a:pt x="911" y="759"/>
                  </a:cubicBezTo>
                  <a:lnTo>
                    <a:pt x="536" y="63"/>
                  </a:lnTo>
                  <a:cubicBezTo>
                    <a:pt x="505" y="32"/>
                    <a:pt x="438" y="1"/>
                    <a:pt x="36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4" name="Google Shape;1224;p22"/>
            <p:cNvSpPr/>
            <p:nvPr/>
          </p:nvSpPr>
          <p:spPr>
            <a:xfrm>
              <a:off x="2867825" y="2406275"/>
              <a:ext cx="24125" cy="28525"/>
            </a:xfrm>
            <a:custGeom>
              <a:avLst/>
              <a:gdLst/>
              <a:ahLst/>
              <a:cxnLst/>
              <a:rect l="l" t="t" r="r" b="b"/>
              <a:pathLst>
                <a:path w="965" h="1141" extrusionOk="0">
                  <a:moveTo>
                    <a:pt x="411" y="0"/>
                  </a:moveTo>
                  <a:cubicBezTo>
                    <a:pt x="351" y="0"/>
                    <a:pt x="283" y="17"/>
                    <a:pt x="215" y="62"/>
                  </a:cubicBezTo>
                  <a:cubicBezTo>
                    <a:pt x="55" y="116"/>
                    <a:pt x="1" y="276"/>
                    <a:pt x="55" y="383"/>
                  </a:cubicBezTo>
                  <a:lnTo>
                    <a:pt x="429" y="1079"/>
                  </a:lnTo>
                  <a:cubicBezTo>
                    <a:pt x="460" y="1110"/>
                    <a:pt x="527" y="1141"/>
                    <a:pt x="598" y="1141"/>
                  </a:cubicBezTo>
                  <a:cubicBezTo>
                    <a:pt x="650" y="1141"/>
                    <a:pt x="705" y="1124"/>
                    <a:pt x="750" y="1079"/>
                  </a:cubicBezTo>
                  <a:cubicBezTo>
                    <a:pt x="857" y="1026"/>
                    <a:pt x="965" y="919"/>
                    <a:pt x="911" y="811"/>
                  </a:cubicBezTo>
                  <a:lnTo>
                    <a:pt x="590" y="62"/>
                  </a:lnTo>
                  <a:cubicBezTo>
                    <a:pt x="559" y="31"/>
                    <a:pt x="492" y="0"/>
                    <a:pt x="41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5" name="Google Shape;1225;p22"/>
            <p:cNvSpPr/>
            <p:nvPr/>
          </p:nvSpPr>
          <p:spPr>
            <a:xfrm>
              <a:off x="2922700" y="2391750"/>
              <a:ext cx="17425" cy="29475"/>
            </a:xfrm>
            <a:custGeom>
              <a:avLst/>
              <a:gdLst/>
              <a:ahLst/>
              <a:cxnLst/>
              <a:rect l="l" t="t" r="r" b="b"/>
              <a:pathLst>
                <a:path w="697" h="1179" extrusionOk="0">
                  <a:moveTo>
                    <a:pt x="375" y="1"/>
                  </a:moveTo>
                  <a:cubicBezTo>
                    <a:pt x="161" y="1"/>
                    <a:pt x="1" y="108"/>
                    <a:pt x="54" y="215"/>
                  </a:cubicBezTo>
                  <a:lnTo>
                    <a:pt x="108" y="964"/>
                  </a:lnTo>
                  <a:cubicBezTo>
                    <a:pt x="108" y="1071"/>
                    <a:pt x="268" y="1178"/>
                    <a:pt x="375" y="1178"/>
                  </a:cubicBezTo>
                  <a:cubicBezTo>
                    <a:pt x="536" y="1178"/>
                    <a:pt x="643" y="1071"/>
                    <a:pt x="643" y="964"/>
                  </a:cubicBezTo>
                  <a:lnTo>
                    <a:pt x="697" y="215"/>
                  </a:lnTo>
                  <a:cubicBezTo>
                    <a:pt x="697" y="108"/>
                    <a:pt x="536" y="1"/>
                    <a:pt x="37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22"/>
            <p:cNvSpPr/>
            <p:nvPr/>
          </p:nvSpPr>
          <p:spPr>
            <a:xfrm>
              <a:off x="2616250" y="2497475"/>
              <a:ext cx="412200" cy="145900"/>
            </a:xfrm>
            <a:custGeom>
              <a:avLst/>
              <a:gdLst/>
              <a:ahLst/>
              <a:cxnLst/>
              <a:rect l="l" t="t" r="r" b="b"/>
              <a:pathLst>
                <a:path w="16488" h="5836" extrusionOk="0">
                  <a:moveTo>
                    <a:pt x="107" y="1"/>
                  </a:moveTo>
                  <a:lnTo>
                    <a:pt x="0" y="1446"/>
                  </a:lnTo>
                  <a:cubicBezTo>
                    <a:pt x="1231" y="1553"/>
                    <a:pt x="2355" y="2570"/>
                    <a:pt x="3480" y="3587"/>
                  </a:cubicBezTo>
                  <a:cubicBezTo>
                    <a:pt x="4068" y="4069"/>
                    <a:pt x="4657" y="4604"/>
                    <a:pt x="5353" y="5033"/>
                  </a:cubicBezTo>
                  <a:cubicBezTo>
                    <a:pt x="6049" y="5461"/>
                    <a:pt x="6906" y="5836"/>
                    <a:pt x="7869" y="5836"/>
                  </a:cubicBezTo>
                  <a:cubicBezTo>
                    <a:pt x="8297" y="5836"/>
                    <a:pt x="8779" y="5728"/>
                    <a:pt x="9207" y="5568"/>
                  </a:cubicBezTo>
                  <a:cubicBezTo>
                    <a:pt x="9582" y="5407"/>
                    <a:pt x="9957" y="5193"/>
                    <a:pt x="10332" y="4979"/>
                  </a:cubicBezTo>
                  <a:cubicBezTo>
                    <a:pt x="11028" y="4551"/>
                    <a:pt x="11616" y="4123"/>
                    <a:pt x="12205" y="3801"/>
                  </a:cubicBezTo>
                  <a:cubicBezTo>
                    <a:pt x="12473" y="3641"/>
                    <a:pt x="12794" y="3534"/>
                    <a:pt x="13062" y="3427"/>
                  </a:cubicBezTo>
                  <a:cubicBezTo>
                    <a:pt x="13436" y="3373"/>
                    <a:pt x="13704" y="3373"/>
                    <a:pt x="14025" y="3373"/>
                  </a:cubicBezTo>
                  <a:cubicBezTo>
                    <a:pt x="14668" y="3373"/>
                    <a:pt x="15364" y="3641"/>
                    <a:pt x="16167" y="3801"/>
                  </a:cubicBezTo>
                  <a:lnTo>
                    <a:pt x="16488" y="2410"/>
                  </a:lnTo>
                  <a:cubicBezTo>
                    <a:pt x="15792" y="2249"/>
                    <a:pt x="15042" y="1981"/>
                    <a:pt x="14132" y="1928"/>
                  </a:cubicBezTo>
                  <a:cubicBezTo>
                    <a:pt x="13651" y="1928"/>
                    <a:pt x="13222" y="1981"/>
                    <a:pt x="12794" y="2035"/>
                  </a:cubicBezTo>
                  <a:cubicBezTo>
                    <a:pt x="12366" y="2142"/>
                    <a:pt x="11884" y="2302"/>
                    <a:pt x="11509" y="2517"/>
                  </a:cubicBezTo>
                  <a:cubicBezTo>
                    <a:pt x="10760" y="2945"/>
                    <a:pt x="10171" y="3427"/>
                    <a:pt x="9582" y="3801"/>
                  </a:cubicBezTo>
                  <a:cubicBezTo>
                    <a:pt x="8940" y="4176"/>
                    <a:pt x="8405" y="4390"/>
                    <a:pt x="7816" y="4390"/>
                  </a:cubicBezTo>
                  <a:cubicBezTo>
                    <a:pt x="7786" y="4392"/>
                    <a:pt x="7756" y="4392"/>
                    <a:pt x="7726" y="4392"/>
                  </a:cubicBezTo>
                  <a:cubicBezTo>
                    <a:pt x="6632" y="4392"/>
                    <a:pt x="5537" y="3454"/>
                    <a:pt x="4443" y="2517"/>
                  </a:cubicBezTo>
                  <a:cubicBezTo>
                    <a:pt x="3854" y="1981"/>
                    <a:pt x="3266" y="1446"/>
                    <a:pt x="2623" y="1018"/>
                  </a:cubicBezTo>
                  <a:cubicBezTo>
                    <a:pt x="1927" y="536"/>
                    <a:pt x="1071" y="108"/>
                    <a:pt x="107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22"/>
            <p:cNvSpPr/>
            <p:nvPr/>
          </p:nvSpPr>
          <p:spPr>
            <a:xfrm>
              <a:off x="2618925" y="2497475"/>
              <a:ext cx="409525" cy="111100"/>
            </a:xfrm>
            <a:custGeom>
              <a:avLst/>
              <a:gdLst/>
              <a:ahLst/>
              <a:cxnLst/>
              <a:rect l="l" t="t" r="r" b="b"/>
              <a:pathLst>
                <a:path w="16381" h="4444" fill="none" extrusionOk="0">
                  <a:moveTo>
                    <a:pt x="16381" y="2410"/>
                  </a:moveTo>
                  <a:cubicBezTo>
                    <a:pt x="15685" y="2249"/>
                    <a:pt x="14935" y="1981"/>
                    <a:pt x="14025" y="1928"/>
                  </a:cubicBezTo>
                  <a:cubicBezTo>
                    <a:pt x="13544" y="1928"/>
                    <a:pt x="13115" y="1981"/>
                    <a:pt x="12687" y="2035"/>
                  </a:cubicBezTo>
                  <a:cubicBezTo>
                    <a:pt x="12259" y="2142"/>
                    <a:pt x="11777" y="2302"/>
                    <a:pt x="11402" y="2517"/>
                  </a:cubicBezTo>
                  <a:cubicBezTo>
                    <a:pt x="10653" y="2945"/>
                    <a:pt x="10064" y="3427"/>
                    <a:pt x="9475" y="3801"/>
                  </a:cubicBezTo>
                  <a:cubicBezTo>
                    <a:pt x="8833" y="4123"/>
                    <a:pt x="8298" y="4390"/>
                    <a:pt x="7709" y="4390"/>
                  </a:cubicBezTo>
                  <a:cubicBezTo>
                    <a:pt x="6585" y="4444"/>
                    <a:pt x="5460" y="3480"/>
                    <a:pt x="4336" y="2517"/>
                  </a:cubicBezTo>
                  <a:cubicBezTo>
                    <a:pt x="3747" y="1981"/>
                    <a:pt x="3159" y="1446"/>
                    <a:pt x="2516" y="1018"/>
                  </a:cubicBezTo>
                  <a:cubicBezTo>
                    <a:pt x="1820" y="536"/>
                    <a:pt x="964" y="108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22"/>
            <p:cNvSpPr/>
            <p:nvPr/>
          </p:nvSpPr>
          <p:spPr>
            <a:xfrm>
              <a:off x="2616250" y="2533600"/>
              <a:ext cx="404175" cy="109775"/>
            </a:xfrm>
            <a:custGeom>
              <a:avLst/>
              <a:gdLst/>
              <a:ahLst/>
              <a:cxnLst/>
              <a:rect l="l" t="t" r="r" b="b"/>
              <a:pathLst>
                <a:path w="16167" h="4391" fill="none" extrusionOk="0">
                  <a:moveTo>
                    <a:pt x="0" y="1"/>
                  </a:moveTo>
                  <a:cubicBezTo>
                    <a:pt x="1231" y="108"/>
                    <a:pt x="2355" y="1125"/>
                    <a:pt x="3480" y="2142"/>
                  </a:cubicBezTo>
                  <a:cubicBezTo>
                    <a:pt x="4068" y="2624"/>
                    <a:pt x="4657" y="3159"/>
                    <a:pt x="5353" y="3588"/>
                  </a:cubicBezTo>
                  <a:cubicBezTo>
                    <a:pt x="6049" y="4016"/>
                    <a:pt x="6906" y="4391"/>
                    <a:pt x="7869" y="4391"/>
                  </a:cubicBezTo>
                  <a:cubicBezTo>
                    <a:pt x="8297" y="4391"/>
                    <a:pt x="8779" y="4283"/>
                    <a:pt x="9207" y="4123"/>
                  </a:cubicBezTo>
                  <a:cubicBezTo>
                    <a:pt x="9582" y="3962"/>
                    <a:pt x="9957" y="3748"/>
                    <a:pt x="10332" y="3534"/>
                  </a:cubicBezTo>
                  <a:cubicBezTo>
                    <a:pt x="11028" y="3106"/>
                    <a:pt x="11616" y="2678"/>
                    <a:pt x="12205" y="2356"/>
                  </a:cubicBezTo>
                  <a:cubicBezTo>
                    <a:pt x="12473" y="2196"/>
                    <a:pt x="12794" y="2089"/>
                    <a:pt x="13062" y="1982"/>
                  </a:cubicBezTo>
                  <a:cubicBezTo>
                    <a:pt x="13436" y="1928"/>
                    <a:pt x="13704" y="1928"/>
                    <a:pt x="14025" y="1928"/>
                  </a:cubicBezTo>
                  <a:cubicBezTo>
                    <a:pt x="14668" y="1928"/>
                    <a:pt x="15364" y="2196"/>
                    <a:pt x="16167" y="235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22"/>
            <p:cNvSpPr/>
            <p:nvPr/>
          </p:nvSpPr>
          <p:spPr>
            <a:xfrm>
              <a:off x="2625600" y="2501450"/>
              <a:ext cx="32150" cy="41025"/>
            </a:xfrm>
            <a:custGeom>
              <a:avLst/>
              <a:gdLst/>
              <a:ahLst/>
              <a:cxnLst/>
              <a:rect l="l" t="t" r="r" b="b"/>
              <a:pathLst>
                <a:path w="1286" h="1641" extrusionOk="0">
                  <a:moveTo>
                    <a:pt x="569" y="0"/>
                  </a:moveTo>
                  <a:cubicBezTo>
                    <a:pt x="402" y="0"/>
                    <a:pt x="268" y="59"/>
                    <a:pt x="268" y="163"/>
                  </a:cubicBezTo>
                  <a:lnTo>
                    <a:pt x="1" y="1233"/>
                  </a:lnTo>
                  <a:cubicBezTo>
                    <a:pt x="1" y="1394"/>
                    <a:pt x="108" y="1555"/>
                    <a:pt x="322" y="1608"/>
                  </a:cubicBezTo>
                  <a:cubicBezTo>
                    <a:pt x="381" y="1628"/>
                    <a:pt x="447" y="1640"/>
                    <a:pt x="509" y="1640"/>
                  </a:cubicBezTo>
                  <a:cubicBezTo>
                    <a:pt x="618" y="1640"/>
                    <a:pt x="716" y="1603"/>
                    <a:pt x="750" y="1501"/>
                  </a:cubicBezTo>
                  <a:lnTo>
                    <a:pt x="1232" y="484"/>
                  </a:lnTo>
                  <a:cubicBezTo>
                    <a:pt x="1286" y="377"/>
                    <a:pt x="1179" y="163"/>
                    <a:pt x="857" y="56"/>
                  </a:cubicBezTo>
                  <a:cubicBezTo>
                    <a:pt x="763" y="18"/>
                    <a:pt x="661" y="0"/>
                    <a:pt x="56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22"/>
            <p:cNvSpPr/>
            <p:nvPr/>
          </p:nvSpPr>
          <p:spPr>
            <a:xfrm>
              <a:off x="2656400" y="2521825"/>
              <a:ext cx="38825" cy="40025"/>
            </a:xfrm>
            <a:custGeom>
              <a:avLst/>
              <a:gdLst/>
              <a:ahLst/>
              <a:cxnLst/>
              <a:rect l="l" t="t" r="r" b="b"/>
              <a:pathLst>
                <a:path w="1553" h="1601" extrusionOk="0">
                  <a:moveTo>
                    <a:pt x="856" y="0"/>
                  </a:moveTo>
                  <a:cubicBezTo>
                    <a:pt x="778" y="0"/>
                    <a:pt x="718" y="30"/>
                    <a:pt x="696" y="97"/>
                  </a:cubicBezTo>
                  <a:lnTo>
                    <a:pt x="107" y="1007"/>
                  </a:lnTo>
                  <a:cubicBezTo>
                    <a:pt x="0" y="1168"/>
                    <a:pt x="107" y="1328"/>
                    <a:pt x="268" y="1489"/>
                  </a:cubicBezTo>
                  <a:cubicBezTo>
                    <a:pt x="400" y="1555"/>
                    <a:pt x="532" y="1601"/>
                    <a:pt x="639" y="1601"/>
                  </a:cubicBezTo>
                  <a:cubicBezTo>
                    <a:pt x="706" y="1601"/>
                    <a:pt x="762" y="1583"/>
                    <a:pt x="803" y="1543"/>
                  </a:cubicBezTo>
                  <a:lnTo>
                    <a:pt x="1499" y="633"/>
                  </a:lnTo>
                  <a:cubicBezTo>
                    <a:pt x="1552" y="525"/>
                    <a:pt x="1499" y="311"/>
                    <a:pt x="1231" y="151"/>
                  </a:cubicBezTo>
                  <a:cubicBezTo>
                    <a:pt x="1107" y="57"/>
                    <a:pt x="964" y="0"/>
                    <a:pt x="85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22"/>
            <p:cNvSpPr/>
            <p:nvPr/>
          </p:nvSpPr>
          <p:spPr>
            <a:xfrm>
              <a:off x="2683150" y="2544625"/>
              <a:ext cx="48200" cy="46250"/>
            </a:xfrm>
            <a:custGeom>
              <a:avLst/>
              <a:gdLst/>
              <a:ahLst/>
              <a:cxnLst/>
              <a:rect l="l" t="t" r="r" b="b"/>
              <a:pathLst>
                <a:path w="1928" h="1850" extrusionOk="0">
                  <a:moveTo>
                    <a:pt x="925" y="1"/>
                  </a:moveTo>
                  <a:cubicBezTo>
                    <a:pt x="873" y="1"/>
                    <a:pt x="831" y="14"/>
                    <a:pt x="804" y="42"/>
                  </a:cubicBezTo>
                  <a:lnTo>
                    <a:pt x="54" y="898"/>
                  </a:lnTo>
                  <a:cubicBezTo>
                    <a:pt x="1" y="1005"/>
                    <a:pt x="108" y="1326"/>
                    <a:pt x="429" y="1541"/>
                  </a:cubicBezTo>
                  <a:cubicBezTo>
                    <a:pt x="627" y="1739"/>
                    <a:pt x="855" y="1849"/>
                    <a:pt x="982" y="1849"/>
                  </a:cubicBezTo>
                  <a:cubicBezTo>
                    <a:pt x="1026" y="1849"/>
                    <a:pt x="1057" y="1836"/>
                    <a:pt x="1071" y="1808"/>
                  </a:cubicBezTo>
                  <a:lnTo>
                    <a:pt x="1821" y="952"/>
                  </a:lnTo>
                  <a:cubicBezTo>
                    <a:pt x="1928" y="845"/>
                    <a:pt x="1767" y="577"/>
                    <a:pt x="1500" y="309"/>
                  </a:cubicBezTo>
                  <a:cubicBezTo>
                    <a:pt x="1301" y="111"/>
                    <a:pt x="1073" y="1"/>
                    <a:pt x="92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22"/>
            <p:cNvSpPr/>
            <p:nvPr/>
          </p:nvSpPr>
          <p:spPr>
            <a:xfrm>
              <a:off x="2717950" y="2574575"/>
              <a:ext cx="40175" cy="39775"/>
            </a:xfrm>
            <a:custGeom>
              <a:avLst/>
              <a:gdLst/>
              <a:ahLst/>
              <a:cxnLst/>
              <a:rect l="l" t="t" r="r" b="b"/>
              <a:pathLst>
                <a:path w="1607" h="1591" extrusionOk="0">
                  <a:moveTo>
                    <a:pt x="1003" y="0"/>
                  </a:moveTo>
                  <a:cubicBezTo>
                    <a:pt x="921" y="0"/>
                    <a:pt x="852" y="27"/>
                    <a:pt x="803" y="75"/>
                  </a:cubicBezTo>
                  <a:lnTo>
                    <a:pt x="108" y="931"/>
                  </a:lnTo>
                  <a:cubicBezTo>
                    <a:pt x="0" y="1039"/>
                    <a:pt x="54" y="1253"/>
                    <a:pt x="268" y="1413"/>
                  </a:cubicBezTo>
                  <a:cubicBezTo>
                    <a:pt x="394" y="1539"/>
                    <a:pt x="537" y="1591"/>
                    <a:pt x="646" y="1591"/>
                  </a:cubicBezTo>
                  <a:cubicBezTo>
                    <a:pt x="722" y="1591"/>
                    <a:pt x="781" y="1565"/>
                    <a:pt x="803" y="1520"/>
                  </a:cubicBezTo>
                  <a:lnTo>
                    <a:pt x="1499" y="610"/>
                  </a:lnTo>
                  <a:cubicBezTo>
                    <a:pt x="1606" y="503"/>
                    <a:pt x="1499" y="289"/>
                    <a:pt x="1339" y="128"/>
                  </a:cubicBezTo>
                  <a:cubicBezTo>
                    <a:pt x="1221" y="40"/>
                    <a:pt x="1103" y="0"/>
                    <a:pt x="100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22"/>
            <p:cNvSpPr/>
            <p:nvPr/>
          </p:nvSpPr>
          <p:spPr>
            <a:xfrm>
              <a:off x="2748725" y="2595325"/>
              <a:ext cx="42850" cy="43700"/>
            </a:xfrm>
            <a:custGeom>
              <a:avLst/>
              <a:gdLst/>
              <a:ahLst/>
              <a:cxnLst/>
              <a:rect l="l" t="t" r="r" b="b"/>
              <a:pathLst>
                <a:path w="1714" h="1748" extrusionOk="0">
                  <a:moveTo>
                    <a:pt x="880" y="0"/>
                  </a:moveTo>
                  <a:cubicBezTo>
                    <a:pt x="789" y="0"/>
                    <a:pt x="721" y="29"/>
                    <a:pt x="697" y="101"/>
                  </a:cubicBezTo>
                  <a:lnTo>
                    <a:pt x="54" y="1011"/>
                  </a:lnTo>
                  <a:cubicBezTo>
                    <a:pt x="1" y="1119"/>
                    <a:pt x="161" y="1440"/>
                    <a:pt x="536" y="1600"/>
                  </a:cubicBezTo>
                  <a:cubicBezTo>
                    <a:pt x="723" y="1707"/>
                    <a:pt x="911" y="1748"/>
                    <a:pt x="1058" y="1748"/>
                  </a:cubicBezTo>
                  <a:cubicBezTo>
                    <a:pt x="1205" y="1748"/>
                    <a:pt x="1312" y="1707"/>
                    <a:pt x="1339" y="1654"/>
                  </a:cubicBezTo>
                  <a:lnTo>
                    <a:pt x="1660" y="583"/>
                  </a:lnTo>
                  <a:cubicBezTo>
                    <a:pt x="1714" y="423"/>
                    <a:pt x="1553" y="262"/>
                    <a:pt x="1285" y="101"/>
                  </a:cubicBezTo>
                  <a:cubicBezTo>
                    <a:pt x="1139" y="43"/>
                    <a:pt x="992" y="0"/>
                    <a:pt x="88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22"/>
            <p:cNvSpPr/>
            <p:nvPr/>
          </p:nvSpPr>
          <p:spPr>
            <a:xfrm>
              <a:off x="2796900" y="2605875"/>
              <a:ext cx="28125" cy="41525"/>
            </a:xfrm>
            <a:custGeom>
              <a:avLst/>
              <a:gdLst/>
              <a:ahLst/>
              <a:cxnLst/>
              <a:rect l="l" t="t" r="r" b="b"/>
              <a:pathLst>
                <a:path w="1125" h="1661" extrusionOk="0">
                  <a:moveTo>
                    <a:pt x="536" y="1"/>
                  </a:moveTo>
                  <a:cubicBezTo>
                    <a:pt x="376" y="1"/>
                    <a:pt x="215" y="108"/>
                    <a:pt x="161" y="268"/>
                  </a:cubicBezTo>
                  <a:lnTo>
                    <a:pt x="1" y="1339"/>
                  </a:lnTo>
                  <a:cubicBezTo>
                    <a:pt x="1" y="1500"/>
                    <a:pt x="215" y="1660"/>
                    <a:pt x="536" y="1660"/>
                  </a:cubicBezTo>
                  <a:cubicBezTo>
                    <a:pt x="857" y="1660"/>
                    <a:pt x="1125" y="1500"/>
                    <a:pt x="1071" y="1339"/>
                  </a:cubicBezTo>
                  <a:lnTo>
                    <a:pt x="911" y="268"/>
                  </a:lnTo>
                  <a:cubicBezTo>
                    <a:pt x="911" y="108"/>
                    <a:pt x="750" y="1"/>
                    <a:pt x="53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22"/>
            <p:cNvSpPr/>
            <p:nvPr/>
          </p:nvSpPr>
          <p:spPr>
            <a:xfrm>
              <a:off x="2899950" y="2553950"/>
              <a:ext cx="36175" cy="40800"/>
            </a:xfrm>
            <a:custGeom>
              <a:avLst/>
              <a:gdLst/>
              <a:ahLst/>
              <a:cxnLst/>
              <a:rect l="l" t="t" r="r" b="b"/>
              <a:pathLst>
                <a:path w="1447" h="1632" extrusionOk="0">
                  <a:moveTo>
                    <a:pt x="750" y="0"/>
                  </a:moveTo>
                  <a:cubicBezTo>
                    <a:pt x="653" y="0"/>
                    <a:pt x="541" y="30"/>
                    <a:pt x="429" y="97"/>
                  </a:cubicBezTo>
                  <a:cubicBezTo>
                    <a:pt x="161" y="204"/>
                    <a:pt x="1" y="418"/>
                    <a:pt x="108" y="525"/>
                  </a:cubicBezTo>
                  <a:lnTo>
                    <a:pt x="643" y="1542"/>
                  </a:lnTo>
                  <a:cubicBezTo>
                    <a:pt x="706" y="1605"/>
                    <a:pt x="805" y="1631"/>
                    <a:pt x="909" y="1631"/>
                  </a:cubicBezTo>
                  <a:cubicBezTo>
                    <a:pt x="983" y="1631"/>
                    <a:pt x="1058" y="1618"/>
                    <a:pt x="1125" y="1596"/>
                  </a:cubicBezTo>
                  <a:cubicBezTo>
                    <a:pt x="1339" y="1489"/>
                    <a:pt x="1446" y="1328"/>
                    <a:pt x="1393" y="1168"/>
                  </a:cubicBezTo>
                  <a:lnTo>
                    <a:pt x="1018" y="151"/>
                  </a:lnTo>
                  <a:cubicBezTo>
                    <a:pt x="987" y="57"/>
                    <a:pt x="883" y="0"/>
                    <a:pt x="75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22"/>
            <p:cNvSpPr/>
            <p:nvPr/>
          </p:nvSpPr>
          <p:spPr>
            <a:xfrm>
              <a:off x="2944125" y="2544325"/>
              <a:ext cx="26775" cy="41500"/>
            </a:xfrm>
            <a:custGeom>
              <a:avLst/>
              <a:gdLst/>
              <a:ahLst/>
              <a:cxnLst/>
              <a:rect l="l" t="t" r="r" b="b"/>
              <a:pathLst>
                <a:path w="1071" h="1660" extrusionOk="0">
                  <a:moveTo>
                    <a:pt x="536" y="0"/>
                  </a:moveTo>
                  <a:cubicBezTo>
                    <a:pt x="268" y="0"/>
                    <a:pt x="0" y="161"/>
                    <a:pt x="54" y="321"/>
                  </a:cubicBezTo>
                  <a:lnTo>
                    <a:pt x="214" y="1446"/>
                  </a:lnTo>
                  <a:cubicBezTo>
                    <a:pt x="268" y="1606"/>
                    <a:pt x="429" y="1660"/>
                    <a:pt x="643" y="1660"/>
                  </a:cubicBezTo>
                  <a:cubicBezTo>
                    <a:pt x="803" y="1660"/>
                    <a:pt x="1017" y="1553"/>
                    <a:pt x="1017" y="1392"/>
                  </a:cubicBezTo>
                  <a:lnTo>
                    <a:pt x="1071" y="268"/>
                  </a:lnTo>
                  <a:cubicBezTo>
                    <a:pt x="1071" y="161"/>
                    <a:pt x="857" y="0"/>
                    <a:pt x="53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7" name="Google Shape;1237;p22"/>
            <p:cNvSpPr/>
            <p:nvPr/>
          </p:nvSpPr>
          <p:spPr>
            <a:xfrm>
              <a:off x="2830375" y="2595850"/>
              <a:ext cx="41500" cy="42700"/>
            </a:xfrm>
            <a:custGeom>
              <a:avLst/>
              <a:gdLst/>
              <a:ahLst/>
              <a:cxnLst/>
              <a:rect l="l" t="t" r="r" b="b"/>
              <a:pathLst>
                <a:path w="1660" h="1708" extrusionOk="0">
                  <a:moveTo>
                    <a:pt x="803" y="0"/>
                  </a:moveTo>
                  <a:cubicBezTo>
                    <a:pt x="696" y="0"/>
                    <a:pt x="562" y="27"/>
                    <a:pt x="428" y="80"/>
                  </a:cubicBezTo>
                  <a:cubicBezTo>
                    <a:pt x="161" y="241"/>
                    <a:pt x="0" y="402"/>
                    <a:pt x="54" y="562"/>
                  </a:cubicBezTo>
                  <a:lnTo>
                    <a:pt x="428" y="1633"/>
                  </a:lnTo>
                  <a:cubicBezTo>
                    <a:pt x="428" y="1681"/>
                    <a:pt x="504" y="1707"/>
                    <a:pt x="617" y="1707"/>
                  </a:cubicBezTo>
                  <a:cubicBezTo>
                    <a:pt x="754" y="1707"/>
                    <a:pt x="947" y="1668"/>
                    <a:pt x="1124" y="1579"/>
                  </a:cubicBezTo>
                  <a:cubicBezTo>
                    <a:pt x="1499" y="1419"/>
                    <a:pt x="1660" y="1151"/>
                    <a:pt x="1606" y="1044"/>
                  </a:cubicBezTo>
                  <a:lnTo>
                    <a:pt x="1017" y="80"/>
                  </a:lnTo>
                  <a:cubicBezTo>
                    <a:pt x="990" y="27"/>
                    <a:pt x="910" y="0"/>
                    <a:pt x="80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8" name="Google Shape;1238;p22"/>
            <p:cNvSpPr/>
            <p:nvPr/>
          </p:nvSpPr>
          <p:spPr>
            <a:xfrm>
              <a:off x="2861150" y="2573750"/>
              <a:ext cx="46850" cy="44200"/>
            </a:xfrm>
            <a:custGeom>
              <a:avLst/>
              <a:gdLst/>
              <a:ahLst/>
              <a:cxnLst/>
              <a:rect l="l" t="t" r="r" b="b"/>
              <a:pathLst>
                <a:path w="1874" h="1768" extrusionOk="0">
                  <a:moveTo>
                    <a:pt x="1009" y="1"/>
                  </a:moveTo>
                  <a:cubicBezTo>
                    <a:pt x="863" y="1"/>
                    <a:pt x="661" y="72"/>
                    <a:pt x="482" y="215"/>
                  </a:cubicBezTo>
                  <a:cubicBezTo>
                    <a:pt x="161" y="429"/>
                    <a:pt x="0" y="643"/>
                    <a:pt x="107" y="750"/>
                  </a:cubicBezTo>
                  <a:lnTo>
                    <a:pt x="696" y="1714"/>
                  </a:lnTo>
                  <a:cubicBezTo>
                    <a:pt x="732" y="1750"/>
                    <a:pt x="791" y="1767"/>
                    <a:pt x="865" y="1767"/>
                  </a:cubicBezTo>
                  <a:cubicBezTo>
                    <a:pt x="1011" y="1767"/>
                    <a:pt x="1214" y="1696"/>
                    <a:pt x="1392" y="1553"/>
                  </a:cubicBezTo>
                  <a:cubicBezTo>
                    <a:pt x="1713" y="1339"/>
                    <a:pt x="1874" y="1125"/>
                    <a:pt x="1767" y="964"/>
                  </a:cubicBezTo>
                  <a:lnTo>
                    <a:pt x="1178" y="54"/>
                  </a:lnTo>
                  <a:cubicBezTo>
                    <a:pt x="1142" y="19"/>
                    <a:pt x="1083" y="1"/>
                    <a:pt x="100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22"/>
            <p:cNvSpPr/>
            <p:nvPr/>
          </p:nvSpPr>
          <p:spPr>
            <a:xfrm>
              <a:off x="2980250" y="2549175"/>
              <a:ext cx="38850" cy="42525"/>
            </a:xfrm>
            <a:custGeom>
              <a:avLst/>
              <a:gdLst/>
              <a:ahLst/>
              <a:cxnLst/>
              <a:rect l="l" t="t" r="r" b="b"/>
              <a:pathLst>
                <a:path w="1554" h="1701" extrusionOk="0">
                  <a:moveTo>
                    <a:pt x="689" y="0"/>
                  </a:moveTo>
                  <a:cubicBezTo>
                    <a:pt x="426" y="0"/>
                    <a:pt x="215" y="60"/>
                    <a:pt x="215" y="181"/>
                  </a:cubicBezTo>
                  <a:lnTo>
                    <a:pt x="1" y="1252"/>
                  </a:lnTo>
                  <a:cubicBezTo>
                    <a:pt x="1" y="1412"/>
                    <a:pt x="215" y="1573"/>
                    <a:pt x="536" y="1680"/>
                  </a:cubicBezTo>
                  <a:cubicBezTo>
                    <a:pt x="636" y="1694"/>
                    <a:pt x="733" y="1701"/>
                    <a:pt x="820" y="1701"/>
                  </a:cubicBezTo>
                  <a:cubicBezTo>
                    <a:pt x="1060" y="1701"/>
                    <a:pt x="1232" y="1651"/>
                    <a:pt x="1232" y="1573"/>
                  </a:cubicBezTo>
                  <a:lnTo>
                    <a:pt x="1499" y="449"/>
                  </a:lnTo>
                  <a:cubicBezTo>
                    <a:pt x="1553" y="342"/>
                    <a:pt x="1339" y="127"/>
                    <a:pt x="964" y="20"/>
                  </a:cubicBezTo>
                  <a:cubicBezTo>
                    <a:pt x="870" y="7"/>
                    <a:pt x="777" y="0"/>
                    <a:pt x="68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22"/>
            <p:cNvSpPr/>
            <p:nvPr/>
          </p:nvSpPr>
          <p:spPr>
            <a:xfrm>
              <a:off x="2581450" y="2592500"/>
              <a:ext cx="298450" cy="429025"/>
            </a:xfrm>
            <a:custGeom>
              <a:avLst/>
              <a:gdLst/>
              <a:ahLst/>
              <a:cxnLst/>
              <a:rect l="l" t="t" r="r" b="b"/>
              <a:pathLst>
                <a:path w="11938" h="17161" extrusionOk="0">
                  <a:moveTo>
                    <a:pt x="11028" y="0"/>
                  </a:moveTo>
                  <a:cubicBezTo>
                    <a:pt x="10546" y="375"/>
                    <a:pt x="10225" y="910"/>
                    <a:pt x="10064" y="1339"/>
                  </a:cubicBezTo>
                  <a:cubicBezTo>
                    <a:pt x="9850" y="1820"/>
                    <a:pt x="9743" y="2302"/>
                    <a:pt x="9636" y="2677"/>
                  </a:cubicBezTo>
                  <a:cubicBezTo>
                    <a:pt x="9529" y="3159"/>
                    <a:pt x="9422" y="3426"/>
                    <a:pt x="9261" y="3801"/>
                  </a:cubicBezTo>
                  <a:cubicBezTo>
                    <a:pt x="9101" y="4122"/>
                    <a:pt x="8886" y="4443"/>
                    <a:pt x="8672" y="4765"/>
                  </a:cubicBezTo>
                  <a:cubicBezTo>
                    <a:pt x="8137" y="5407"/>
                    <a:pt x="7548" y="6103"/>
                    <a:pt x="7066" y="6959"/>
                  </a:cubicBezTo>
                  <a:cubicBezTo>
                    <a:pt x="6638" y="7816"/>
                    <a:pt x="6317" y="8726"/>
                    <a:pt x="6103" y="9582"/>
                  </a:cubicBezTo>
                  <a:cubicBezTo>
                    <a:pt x="5889" y="10439"/>
                    <a:pt x="5675" y="11242"/>
                    <a:pt x="5407" y="11991"/>
                  </a:cubicBezTo>
                  <a:cubicBezTo>
                    <a:pt x="5086" y="12687"/>
                    <a:pt x="4658" y="13383"/>
                    <a:pt x="4176" y="13972"/>
                  </a:cubicBezTo>
                  <a:cubicBezTo>
                    <a:pt x="3333" y="14947"/>
                    <a:pt x="2161" y="15739"/>
                    <a:pt x="1113" y="15739"/>
                  </a:cubicBezTo>
                  <a:cubicBezTo>
                    <a:pt x="896" y="15739"/>
                    <a:pt x="684" y="15705"/>
                    <a:pt x="482" y="15631"/>
                  </a:cubicBezTo>
                  <a:lnTo>
                    <a:pt x="0" y="16970"/>
                  </a:lnTo>
                  <a:cubicBezTo>
                    <a:pt x="358" y="17102"/>
                    <a:pt x="730" y="17161"/>
                    <a:pt x="1100" y="17161"/>
                  </a:cubicBezTo>
                  <a:cubicBezTo>
                    <a:pt x="1782" y="17161"/>
                    <a:pt x="2462" y="16961"/>
                    <a:pt x="3052" y="16649"/>
                  </a:cubicBezTo>
                  <a:cubicBezTo>
                    <a:pt x="3908" y="16220"/>
                    <a:pt x="4604" y="15578"/>
                    <a:pt x="5246" y="14882"/>
                  </a:cubicBezTo>
                  <a:cubicBezTo>
                    <a:pt x="5835" y="14186"/>
                    <a:pt x="6371" y="13383"/>
                    <a:pt x="6692" y="12527"/>
                  </a:cubicBezTo>
                  <a:cubicBezTo>
                    <a:pt x="7066" y="11617"/>
                    <a:pt x="7281" y="10760"/>
                    <a:pt x="7495" y="9957"/>
                  </a:cubicBezTo>
                  <a:cubicBezTo>
                    <a:pt x="7709" y="9101"/>
                    <a:pt x="7923" y="8351"/>
                    <a:pt x="8351" y="7655"/>
                  </a:cubicBezTo>
                  <a:cubicBezTo>
                    <a:pt x="8672" y="6959"/>
                    <a:pt x="9261" y="6317"/>
                    <a:pt x="9797" y="5621"/>
                  </a:cubicBezTo>
                  <a:cubicBezTo>
                    <a:pt x="10064" y="5246"/>
                    <a:pt x="10332" y="4872"/>
                    <a:pt x="10546" y="4390"/>
                  </a:cubicBezTo>
                  <a:cubicBezTo>
                    <a:pt x="10760" y="3962"/>
                    <a:pt x="10921" y="3480"/>
                    <a:pt x="11028" y="3052"/>
                  </a:cubicBezTo>
                  <a:cubicBezTo>
                    <a:pt x="11242" y="2195"/>
                    <a:pt x="11456" y="1446"/>
                    <a:pt x="11938" y="1124"/>
                  </a:cubicBezTo>
                  <a:lnTo>
                    <a:pt x="11028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22"/>
            <p:cNvSpPr/>
            <p:nvPr/>
          </p:nvSpPr>
          <p:spPr>
            <a:xfrm>
              <a:off x="2593500" y="2592500"/>
              <a:ext cx="263650" cy="401500"/>
            </a:xfrm>
            <a:custGeom>
              <a:avLst/>
              <a:gdLst/>
              <a:ahLst/>
              <a:cxnLst/>
              <a:rect l="l" t="t" r="r" b="b"/>
              <a:pathLst>
                <a:path w="10546" h="16060" fill="none" extrusionOk="0">
                  <a:moveTo>
                    <a:pt x="10546" y="0"/>
                  </a:moveTo>
                  <a:cubicBezTo>
                    <a:pt x="10064" y="375"/>
                    <a:pt x="9743" y="910"/>
                    <a:pt x="9582" y="1339"/>
                  </a:cubicBezTo>
                  <a:cubicBezTo>
                    <a:pt x="9368" y="1820"/>
                    <a:pt x="9261" y="2302"/>
                    <a:pt x="9154" y="2677"/>
                  </a:cubicBezTo>
                  <a:cubicBezTo>
                    <a:pt x="9047" y="3159"/>
                    <a:pt x="8940" y="3426"/>
                    <a:pt x="8779" y="3801"/>
                  </a:cubicBezTo>
                  <a:cubicBezTo>
                    <a:pt x="8619" y="4122"/>
                    <a:pt x="8404" y="4443"/>
                    <a:pt x="8190" y="4765"/>
                  </a:cubicBezTo>
                  <a:cubicBezTo>
                    <a:pt x="7655" y="5407"/>
                    <a:pt x="7066" y="6103"/>
                    <a:pt x="6584" y="6959"/>
                  </a:cubicBezTo>
                  <a:cubicBezTo>
                    <a:pt x="6156" y="7816"/>
                    <a:pt x="5835" y="8726"/>
                    <a:pt x="5621" y="9582"/>
                  </a:cubicBezTo>
                  <a:cubicBezTo>
                    <a:pt x="5407" y="10439"/>
                    <a:pt x="5193" y="11242"/>
                    <a:pt x="4925" y="11991"/>
                  </a:cubicBezTo>
                  <a:cubicBezTo>
                    <a:pt x="4604" y="12687"/>
                    <a:pt x="4176" y="13383"/>
                    <a:pt x="3694" y="13972"/>
                  </a:cubicBezTo>
                  <a:cubicBezTo>
                    <a:pt x="2677" y="15150"/>
                    <a:pt x="1178" y="16060"/>
                    <a:pt x="0" y="1563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22"/>
            <p:cNvSpPr/>
            <p:nvPr/>
          </p:nvSpPr>
          <p:spPr>
            <a:xfrm>
              <a:off x="2581450" y="2620600"/>
              <a:ext cx="298450" cy="405525"/>
            </a:xfrm>
            <a:custGeom>
              <a:avLst/>
              <a:gdLst/>
              <a:ahLst/>
              <a:cxnLst/>
              <a:rect l="l" t="t" r="r" b="b"/>
              <a:pathLst>
                <a:path w="11938" h="16221" fill="none" extrusionOk="0">
                  <a:moveTo>
                    <a:pt x="0" y="15846"/>
                  </a:moveTo>
                  <a:cubicBezTo>
                    <a:pt x="1017" y="16220"/>
                    <a:pt x="2142" y="16006"/>
                    <a:pt x="3052" y="15525"/>
                  </a:cubicBezTo>
                  <a:cubicBezTo>
                    <a:pt x="3908" y="15096"/>
                    <a:pt x="4604" y="14454"/>
                    <a:pt x="5246" y="13758"/>
                  </a:cubicBezTo>
                  <a:cubicBezTo>
                    <a:pt x="5835" y="13062"/>
                    <a:pt x="6371" y="12259"/>
                    <a:pt x="6692" y="11403"/>
                  </a:cubicBezTo>
                  <a:cubicBezTo>
                    <a:pt x="7066" y="10493"/>
                    <a:pt x="7281" y="9636"/>
                    <a:pt x="7495" y="8833"/>
                  </a:cubicBezTo>
                  <a:cubicBezTo>
                    <a:pt x="7709" y="7977"/>
                    <a:pt x="7923" y="7227"/>
                    <a:pt x="8351" y="6531"/>
                  </a:cubicBezTo>
                  <a:cubicBezTo>
                    <a:pt x="8672" y="5835"/>
                    <a:pt x="9261" y="5193"/>
                    <a:pt x="9797" y="4497"/>
                  </a:cubicBezTo>
                  <a:cubicBezTo>
                    <a:pt x="10064" y="4122"/>
                    <a:pt x="10332" y="3748"/>
                    <a:pt x="10546" y="3266"/>
                  </a:cubicBezTo>
                  <a:cubicBezTo>
                    <a:pt x="10760" y="2838"/>
                    <a:pt x="10921" y="2356"/>
                    <a:pt x="11028" y="1928"/>
                  </a:cubicBezTo>
                  <a:cubicBezTo>
                    <a:pt x="11242" y="1071"/>
                    <a:pt x="11456" y="322"/>
                    <a:pt x="11938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22"/>
            <p:cNvSpPr/>
            <p:nvPr/>
          </p:nvSpPr>
          <p:spPr>
            <a:xfrm>
              <a:off x="2596175" y="2984600"/>
              <a:ext cx="32125" cy="41525"/>
            </a:xfrm>
            <a:custGeom>
              <a:avLst/>
              <a:gdLst/>
              <a:ahLst/>
              <a:cxnLst/>
              <a:rect l="l" t="t" r="r" b="b"/>
              <a:pathLst>
                <a:path w="1285" h="1661" extrusionOk="0">
                  <a:moveTo>
                    <a:pt x="643" y="1"/>
                  </a:moveTo>
                  <a:cubicBezTo>
                    <a:pt x="428" y="1"/>
                    <a:pt x="214" y="108"/>
                    <a:pt x="214" y="215"/>
                  </a:cubicBezTo>
                  <a:lnTo>
                    <a:pt x="54" y="1339"/>
                  </a:lnTo>
                  <a:cubicBezTo>
                    <a:pt x="0" y="1500"/>
                    <a:pt x="268" y="1660"/>
                    <a:pt x="696" y="1660"/>
                  </a:cubicBezTo>
                  <a:cubicBezTo>
                    <a:pt x="1071" y="1660"/>
                    <a:pt x="1285" y="1446"/>
                    <a:pt x="1285" y="1286"/>
                  </a:cubicBezTo>
                  <a:lnTo>
                    <a:pt x="1071" y="215"/>
                  </a:lnTo>
                  <a:cubicBezTo>
                    <a:pt x="1017" y="54"/>
                    <a:pt x="803" y="1"/>
                    <a:pt x="64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22"/>
            <p:cNvSpPr/>
            <p:nvPr/>
          </p:nvSpPr>
          <p:spPr>
            <a:xfrm>
              <a:off x="2637650" y="2970700"/>
              <a:ext cx="40175" cy="42225"/>
            </a:xfrm>
            <a:custGeom>
              <a:avLst/>
              <a:gdLst/>
              <a:ahLst/>
              <a:cxnLst/>
              <a:rect l="l" t="t" r="r" b="b"/>
              <a:pathLst>
                <a:path w="1607" h="1689" extrusionOk="0">
                  <a:moveTo>
                    <a:pt x="658" y="1"/>
                  </a:moveTo>
                  <a:cubicBezTo>
                    <a:pt x="558" y="1"/>
                    <a:pt x="440" y="40"/>
                    <a:pt x="322" y="129"/>
                  </a:cubicBezTo>
                  <a:cubicBezTo>
                    <a:pt x="108" y="236"/>
                    <a:pt x="1" y="396"/>
                    <a:pt x="54" y="557"/>
                  </a:cubicBezTo>
                  <a:lnTo>
                    <a:pt x="482" y="1574"/>
                  </a:lnTo>
                  <a:cubicBezTo>
                    <a:pt x="507" y="1649"/>
                    <a:pt x="590" y="1689"/>
                    <a:pt x="703" y="1689"/>
                  </a:cubicBezTo>
                  <a:cubicBezTo>
                    <a:pt x="834" y="1689"/>
                    <a:pt x="1006" y="1635"/>
                    <a:pt x="1178" y="1521"/>
                  </a:cubicBezTo>
                  <a:cubicBezTo>
                    <a:pt x="1446" y="1360"/>
                    <a:pt x="1607" y="1092"/>
                    <a:pt x="1499" y="985"/>
                  </a:cubicBezTo>
                  <a:lnTo>
                    <a:pt x="857" y="75"/>
                  </a:lnTo>
                  <a:cubicBezTo>
                    <a:pt x="809" y="27"/>
                    <a:pt x="739" y="1"/>
                    <a:pt x="65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22"/>
            <p:cNvSpPr/>
            <p:nvPr/>
          </p:nvSpPr>
          <p:spPr>
            <a:xfrm>
              <a:off x="2667100" y="2938275"/>
              <a:ext cx="52200" cy="48675"/>
            </a:xfrm>
            <a:custGeom>
              <a:avLst/>
              <a:gdLst/>
              <a:ahLst/>
              <a:cxnLst/>
              <a:rect l="l" t="t" r="r" b="b"/>
              <a:pathLst>
                <a:path w="2088" h="1947" extrusionOk="0">
                  <a:moveTo>
                    <a:pt x="984" y="1"/>
                  </a:moveTo>
                  <a:cubicBezTo>
                    <a:pt x="852" y="1"/>
                    <a:pt x="640" y="154"/>
                    <a:pt x="429" y="409"/>
                  </a:cubicBezTo>
                  <a:cubicBezTo>
                    <a:pt x="161" y="676"/>
                    <a:pt x="0" y="944"/>
                    <a:pt x="107" y="1051"/>
                  </a:cubicBezTo>
                  <a:lnTo>
                    <a:pt x="803" y="1907"/>
                  </a:lnTo>
                  <a:cubicBezTo>
                    <a:pt x="829" y="1933"/>
                    <a:pt x="871" y="1947"/>
                    <a:pt x="924" y="1947"/>
                  </a:cubicBezTo>
                  <a:cubicBezTo>
                    <a:pt x="1089" y="1947"/>
                    <a:pt x="1363" y="1817"/>
                    <a:pt x="1606" y="1533"/>
                  </a:cubicBezTo>
                  <a:cubicBezTo>
                    <a:pt x="1927" y="1212"/>
                    <a:pt x="2088" y="837"/>
                    <a:pt x="1981" y="730"/>
                  </a:cubicBezTo>
                  <a:lnTo>
                    <a:pt x="1071" y="34"/>
                  </a:lnTo>
                  <a:cubicBezTo>
                    <a:pt x="1049" y="12"/>
                    <a:pt x="1019" y="1"/>
                    <a:pt x="98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22"/>
            <p:cNvSpPr/>
            <p:nvPr/>
          </p:nvSpPr>
          <p:spPr>
            <a:xfrm>
              <a:off x="2699225" y="2906725"/>
              <a:ext cx="44175" cy="38600"/>
            </a:xfrm>
            <a:custGeom>
              <a:avLst/>
              <a:gdLst/>
              <a:ahLst/>
              <a:cxnLst/>
              <a:rect l="l" t="t" r="r" b="b"/>
              <a:pathLst>
                <a:path w="1767" h="1544" extrusionOk="0">
                  <a:moveTo>
                    <a:pt x="577" y="1"/>
                  </a:moveTo>
                  <a:cubicBezTo>
                    <a:pt x="427" y="1"/>
                    <a:pt x="254" y="146"/>
                    <a:pt x="161" y="332"/>
                  </a:cubicBezTo>
                  <a:cubicBezTo>
                    <a:pt x="0" y="546"/>
                    <a:pt x="0" y="761"/>
                    <a:pt x="107" y="868"/>
                  </a:cubicBezTo>
                  <a:lnTo>
                    <a:pt x="1017" y="1510"/>
                  </a:lnTo>
                  <a:cubicBezTo>
                    <a:pt x="1051" y="1533"/>
                    <a:pt x="1088" y="1544"/>
                    <a:pt x="1126" y="1544"/>
                  </a:cubicBezTo>
                  <a:cubicBezTo>
                    <a:pt x="1267" y="1544"/>
                    <a:pt x="1426" y="1399"/>
                    <a:pt x="1552" y="1189"/>
                  </a:cubicBezTo>
                  <a:cubicBezTo>
                    <a:pt x="1767" y="921"/>
                    <a:pt x="1767" y="600"/>
                    <a:pt x="1606" y="546"/>
                  </a:cubicBezTo>
                  <a:lnTo>
                    <a:pt x="642" y="11"/>
                  </a:lnTo>
                  <a:cubicBezTo>
                    <a:pt x="621" y="4"/>
                    <a:pt x="599" y="1"/>
                    <a:pt x="57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22"/>
            <p:cNvSpPr/>
            <p:nvPr/>
          </p:nvSpPr>
          <p:spPr>
            <a:xfrm>
              <a:off x="2716600" y="2862650"/>
              <a:ext cx="45525" cy="43175"/>
            </a:xfrm>
            <a:custGeom>
              <a:avLst/>
              <a:gdLst/>
              <a:ahLst/>
              <a:cxnLst/>
              <a:rect l="l" t="t" r="r" b="b"/>
              <a:pathLst>
                <a:path w="1821" h="1727" extrusionOk="0">
                  <a:moveTo>
                    <a:pt x="548" y="1"/>
                  </a:moveTo>
                  <a:cubicBezTo>
                    <a:pt x="401" y="1"/>
                    <a:pt x="255" y="250"/>
                    <a:pt x="108" y="543"/>
                  </a:cubicBezTo>
                  <a:cubicBezTo>
                    <a:pt x="1" y="918"/>
                    <a:pt x="54" y="1239"/>
                    <a:pt x="162" y="1292"/>
                  </a:cubicBezTo>
                  <a:lnTo>
                    <a:pt x="1179" y="1721"/>
                  </a:lnTo>
                  <a:cubicBezTo>
                    <a:pt x="1190" y="1725"/>
                    <a:pt x="1203" y="1726"/>
                    <a:pt x="1216" y="1726"/>
                  </a:cubicBezTo>
                  <a:cubicBezTo>
                    <a:pt x="1378" y="1726"/>
                    <a:pt x="1615" y="1425"/>
                    <a:pt x="1714" y="1078"/>
                  </a:cubicBezTo>
                  <a:cubicBezTo>
                    <a:pt x="1821" y="704"/>
                    <a:pt x="1821" y="329"/>
                    <a:pt x="1660" y="275"/>
                  </a:cubicBezTo>
                  <a:lnTo>
                    <a:pt x="590" y="8"/>
                  </a:lnTo>
                  <a:cubicBezTo>
                    <a:pt x="576" y="3"/>
                    <a:pt x="562" y="1"/>
                    <a:pt x="54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22"/>
            <p:cNvSpPr/>
            <p:nvPr/>
          </p:nvSpPr>
          <p:spPr>
            <a:xfrm>
              <a:off x="2730000" y="2821350"/>
              <a:ext cx="44175" cy="33675"/>
            </a:xfrm>
            <a:custGeom>
              <a:avLst/>
              <a:gdLst/>
              <a:ahLst/>
              <a:cxnLst/>
              <a:rect l="l" t="t" r="r" b="b"/>
              <a:pathLst>
                <a:path w="1767" h="1347" extrusionOk="0">
                  <a:moveTo>
                    <a:pt x="482" y="0"/>
                  </a:moveTo>
                  <a:cubicBezTo>
                    <a:pt x="375" y="0"/>
                    <a:pt x="161" y="161"/>
                    <a:pt x="107" y="482"/>
                  </a:cubicBezTo>
                  <a:cubicBezTo>
                    <a:pt x="0" y="750"/>
                    <a:pt x="54" y="1017"/>
                    <a:pt x="214" y="1071"/>
                  </a:cubicBezTo>
                  <a:lnTo>
                    <a:pt x="1285" y="1338"/>
                  </a:lnTo>
                  <a:cubicBezTo>
                    <a:pt x="1302" y="1344"/>
                    <a:pt x="1319" y="1347"/>
                    <a:pt x="1335" y="1347"/>
                  </a:cubicBezTo>
                  <a:cubicBezTo>
                    <a:pt x="1479" y="1347"/>
                    <a:pt x="1617" y="1150"/>
                    <a:pt x="1713" y="910"/>
                  </a:cubicBezTo>
                  <a:cubicBezTo>
                    <a:pt x="1767" y="643"/>
                    <a:pt x="1713" y="375"/>
                    <a:pt x="1553" y="321"/>
                  </a:cubicBezTo>
                  <a:lnTo>
                    <a:pt x="482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22"/>
            <p:cNvSpPr/>
            <p:nvPr/>
          </p:nvSpPr>
          <p:spPr>
            <a:xfrm>
              <a:off x="2795575" y="2697875"/>
              <a:ext cx="44175" cy="38875"/>
            </a:xfrm>
            <a:custGeom>
              <a:avLst/>
              <a:gdLst/>
              <a:ahLst/>
              <a:cxnLst/>
              <a:rect l="l" t="t" r="r" b="b"/>
              <a:pathLst>
                <a:path w="1767" h="1555" extrusionOk="0">
                  <a:moveTo>
                    <a:pt x="632" y="1"/>
                  </a:moveTo>
                  <a:cubicBezTo>
                    <a:pt x="517" y="1"/>
                    <a:pt x="347" y="105"/>
                    <a:pt x="214" y="282"/>
                  </a:cubicBezTo>
                  <a:cubicBezTo>
                    <a:pt x="54" y="496"/>
                    <a:pt x="0" y="764"/>
                    <a:pt x="107" y="817"/>
                  </a:cubicBezTo>
                  <a:lnTo>
                    <a:pt x="1017" y="1513"/>
                  </a:lnTo>
                  <a:cubicBezTo>
                    <a:pt x="1045" y="1541"/>
                    <a:pt x="1083" y="1554"/>
                    <a:pt x="1128" y="1554"/>
                  </a:cubicBezTo>
                  <a:cubicBezTo>
                    <a:pt x="1256" y="1554"/>
                    <a:pt x="1434" y="1444"/>
                    <a:pt x="1553" y="1246"/>
                  </a:cubicBezTo>
                  <a:cubicBezTo>
                    <a:pt x="1767" y="978"/>
                    <a:pt x="1767" y="710"/>
                    <a:pt x="1660" y="603"/>
                  </a:cubicBezTo>
                  <a:lnTo>
                    <a:pt x="696" y="14"/>
                  </a:lnTo>
                  <a:cubicBezTo>
                    <a:pt x="678" y="5"/>
                    <a:pt x="656" y="1"/>
                    <a:pt x="63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22"/>
            <p:cNvSpPr/>
            <p:nvPr/>
          </p:nvSpPr>
          <p:spPr>
            <a:xfrm>
              <a:off x="2816975" y="2658875"/>
              <a:ext cx="42850" cy="34225"/>
            </a:xfrm>
            <a:custGeom>
              <a:avLst/>
              <a:gdLst/>
              <a:ahLst/>
              <a:cxnLst/>
              <a:rect l="l" t="t" r="r" b="b"/>
              <a:pathLst>
                <a:path w="1714" h="1369" extrusionOk="0">
                  <a:moveTo>
                    <a:pt x="385" y="1"/>
                  </a:moveTo>
                  <a:cubicBezTo>
                    <a:pt x="343" y="1"/>
                    <a:pt x="293" y="51"/>
                    <a:pt x="215" y="129"/>
                  </a:cubicBezTo>
                  <a:cubicBezTo>
                    <a:pt x="161" y="182"/>
                    <a:pt x="108" y="290"/>
                    <a:pt x="54" y="450"/>
                  </a:cubicBezTo>
                  <a:cubicBezTo>
                    <a:pt x="1" y="664"/>
                    <a:pt x="54" y="878"/>
                    <a:pt x="161" y="932"/>
                  </a:cubicBezTo>
                  <a:lnTo>
                    <a:pt x="1232" y="1360"/>
                  </a:lnTo>
                  <a:cubicBezTo>
                    <a:pt x="1243" y="1366"/>
                    <a:pt x="1255" y="1368"/>
                    <a:pt x="1268" y="1368"/>
                  </a:cubicBezTo>
                  <a:cubicBezTo>
                    <a:pt x="1382" y="1368"/>
                    <a:pt x="1564" y="1166"/>
                    <a:pt x="1660" y="878"/>
                  </a:cubicBezTo>
                  <a:cubicBezTo>
                    <a:pt x="1714" y="718"/>
                    <a:pt x="1714" y="611"/>
                    <a:pt x="1660" y="504"/>
                  </a:cubicBezTo>
                  <a:cubicBezTo>
                    <a:pt x="1660" y="397"/>
                    <a:pt x="1607" y="290"/>
                    <a:pt x="1553" y="290"/>
                  </a:cubicBezTo>
                  <a:lnTo>
                    <a:pt x="429" y="22"/>
                  </a:lnTo>
                  <a:cubicBezTo>
                    <a:pt x="415" y="8"/>
                    <a:pt x="400" y="1"/>
                    <a:pt x="38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22"/>
            <p:cNvSpPr/>
            <p:nvPr/>
          </p:nvSpPr>
          <p:spPr>
            <a:xfrm>
              <a:off x="2743375" y="2771650"/>
              <a:ext cx="45525" cy="43200"/>
            </a:xfrm>
            <a:custGeom>
              <a:avLst/>
              <a:gdLst/>
              <a:ahLst/>
              <a:cxnLst/>
              <a:rect l="l" t="t" r="r" b="b"/>
              <a:pathLst>
                <a:path w="1821" h="1728" extrusionOk="0">
                  <a:moveTo>
                    <a:pt x="666" y="1"/>
                  </a:moveTo>
                  <a:cubicBezTo>
                    <a:pt x="544" y="1"/>
                    <a:pt x="308" y="254"/>
                    <a:pt x="161" y="596"/>
                  </a:cubicBezTo>
                  <a:cubicBezTo>
                    <a:pt x="1" y="971"/>
                    <a:pt x="1" y="1292"/>
                    <a:pt x="161" y="1346"/>
                  </a:cubicBezTo>
                  <a:lnTo>
                    <a:pt x="1232" y="1721"/>
                  </a:lnTo>
                  <a:cubicBezTo>
                    <a:pt x="1241" y="1725"/>
                    <a:pt x="1251" y="1727"/>
                    <a:pt x="1262" y="1727"/>
                  </a:cubicBezTo>
                  <a:cubicBezTo>
                    <a:pt x="1376" y="1727"/>
                    <a:pt x="1567" y="1483"/>
                    <a:pt x="1714" y="1239"/>
                  </a:cubicBezTo>
                  <a:cubicBezTo>
                    <a:pt x="1821" y="918"/>
                    <a:pt x="1821" y="596"/>
                    <a:pt x="1714" y="543"/>
                  </a:cubicBezTo>
                  <a:lnTo>
                    <a:pt x="696" y="8"/>
                  </a:lnTo>
                  <a:cubicBezTo>
                    <a:pt x="687" y="3"/>
                    <a:pt x="677" y="1"/>
                    <a:pt x="66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22"/>
            <p:cNvSpPr/>
            <p:nvPr/>
          </p:nvSpPr>
          <p:spPr>
            <a:xfrm>
              <a:off x="2763450" y="2729650"/>
              <a:ext cx="50875" cy="47050"/>
            </a:xfrm>
            <a:custGeom>
              <a:avLst/>
              <a:gdLst/>
              <a:ahLst/>
              <a:cxnLst/>
              <a:rect l="l" t="t" r="r" b="b"/>
              <a:pathLst>
                <a:path w="2035" h="1882" extrusionOk="0">
                  <a:moveTo>
                    <a:pt x="976" y="0"/>
                  </a:moveTo>
                  <a:cubicBezTo>
                    <a:pt x="816" y="0"/>
                    <a:pt x="596" y="192"/>
                    <a:pt x="375" y="456"/>
                  </a:cubicBezTo>
                  <a:cubicBezTo>
                    <a:pt x="108" y="831"/>
                    <a:pt x="1" y="1206"/>
                    <a:pt x="161" y="1313"/>
                  </a:cubicBezTo>
                  <a:lnTo>
                    <a:pt x="1125" y="1848"/>
                  </a:lnTo>
                  <a:cubicBezTo>
                    <a:pt x="1147" y="1870"/>
                    <a:pt x="1176" y="1881"/>
                    <a:pt x="1211" y="1881"/>
                  </a:cubicBezTo>
                  <a:cubicBezTo>
                    <a:pt x="1341" y="1881"/>
                    <a:pt x="1544" y="1728"/>
                    <a:pt x="1714" y="1473"/>
                  </a:cubicBezTo>
                  <a:cubicBezTo>
                    <a:pt x="1928" y="1152"/>
                    <a:pt x="2035" y="831"/>
                    <a:pt x="1928" y="724"/>
                  </a:cubicBezTo>
                  <a:lnTo>
                    <a:pt x="1071" y="28"/>
                  </a:lnTo>
                  <a:cubicBezTo>
                    <a:pt x="1043" y="9"/>
                    <a:pt x="1011" y="0"/>
                    <a:pt x="97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22"/>
            <p:cNvSpPr/>
            <p:nvPr/>
          </p:nvSpPr>
          <p:spPr>
            <a:xfrm>
              <a:off x="2827700" y="2605300"/>
              <a:ext cx="46850" cy="47450"/>
            </a:xfrm>
            <a:custGeom>
              <a:avLst/>
              <a:gdLst/>
              <a:ahLst/>
              <a:cxnLst/>
              <a:rect l="l" t="t" r="r" b="b"/>
              <a:pathLst>
                <a:path w="1874" h="1898" extrusionOk="0">
                  <a:moveTo>
                    <a:pt x="847" y="0"/>
                  </a:moveTo>
                  <a:cubicBezTo>
                    <a:pt x="696" y="0"/>
                    <a:pt x="397" y="255"/>
                    <a:pt x="214" y="666"/>
                  </a:cubicBezTo>
                  <a:cubicBezTo>
                    <a:pt x="0" y="1148"/>
                    <a:pt x="54" y="1523"/>
                    <a:pt x="161" y="1576"/>
                  </a:cubicBezTo>
                  <a:lnTo>
                    <a:pt x="1231" y="1897"/>
                  </a:lnTo>
                  <a:cubicBezTo>
                    <a:pt x="1392" y="1897"/>
                    <a:pt x="1606" y="1630"/>
                    <a:pt x="1713" y="1362"/>
                  </a:cubicBezTo>
                  <a:cubicBezTo>
                    <a:pt x="1874" y="1094"/>
                    <a:pt x="1874" y="880"/>
                    <a:pt x="1767" y="773"/>
                  </a:cubicBezTo>
                  <a:lnTo>
                    <a:pt x="910" y="24"/>
                  </a:lnTo>
                  <a:cubicBezTo>
                    <a:pt x="894" y="8"/>
                    <a:pt x="873" y="0"/>
                    <a:pt x="84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22"/>
            <p:cNvSpPr/>
            <p:nvPr/>
          </p:nvSpPr>
          <p:spPr>
            <a:xfrm>
              <a:off x="2894600" y="2584475"/>
              <a:ext cx="137875" cy="362700"/>
            </a:xfrm>
            <a:custGeom>
              <a:avLst/>
              <a:gdLst/>
              <a:ahLst/>
              <a:cxnLst/>
              <a:rect l="l" t="t" r="r" b="b"/>
              <a:pathLst>
                <a:path w="5515" h="14508" extrusionOk="0">
                  <a:moveTo>
                    <a:pt x="4658" y="0"/>
                  </a:moveTo>
                  <a:cubicBezTo>
                    <a:pt x="3534" y="910"/>
                    <a:pt x="2838" y="2034"/>
                    <a:pt x="2195" y="3212"/>
                  </a:cubicBezTo>
                  <a:cubicBezTo>
                    <a:pt x="1874" y="3801"/>
                    <a:pt x="1607" y="4390"/>
                    <a:pt x="1392" y="5032"/>
                  </a:cubicBezTo>
                  <a:cubicBezTo>
                    <a:pt x="1232" y="5782"/>
                    <a:pt x="1178" y="6477"/>
                    <a:pt x="1178" y="7120"/>
                  </a:cubicBezTo>
                  <a:cubicBezTo>
                    <a:pt x="1178" y="8405"/>
                    <a:pt x="1339" y="9636"/>
                    <a:pt x="1232" y="10760"/>
                  </a:cubicBezTo>
                  <a:cubicBezTo>
                    <a:pt x="1178" y="11349"/>
                    <a:pt x="1071" y="11884"/>
                    <a:pt x="911" y="12312"/>
                  </a:cubicBezTo>
                  <a:cubicBezTo>
                    <a:pt x="697" y="12741"/>
                    <a:pt x="375" y="13062"/>
                    <a:pt x="1" y="13222"/>
                  </a:cubicBezTo>
                  <a:lnTo>
                    <a:pt x="536" y="14507"/>
                  </a:lnTo>
                  <a:cubicBezTo>
                    <a:pt x="1285" y="14239"/>
                    <a:pt x="1874" y="13597"/>
                    <a:pt x="2195" y="12901"/>
                  </a:cubicBezTo>
                  <a:cubicBezTo>
                    <a:pt x="2463" y="12205"/>
                    <a:pt x="2570" y="11563"/>
                    <a:pt x="2624" y="10867"/>
                  </a:cubicBezTo>
                  <a:cubicBezTo>
                    <a:pt x="2731" y="9582"/>
                    <a:pt x="2624" y="8297"/>
                    <a:pt x="2624" y="7120"/>
                  </a:cubicBezTo>
                  <a:cubicBezTo>
                    <a:pt x="2624" y="6531"/>
                    <a:pt x="2624" y="5942"/>
                    <a:pt x="2784" y="5460"/>
                  </a:cubicBezTo>
                  <a:cubicBezTo>
                    <a:pt x="2945" y="4925"/>
                    <a:pt x="3159" y="4390"/>
                    <a:pt x="3427" y="3854"/>
                  </a:cubicBezTo>
                  <a:cubicBezTo>
                    <a:pt x="4015" y="2837"/>
                    <a:pt x="4711" y="1820"/>
                    <a:pt x="5514" y="1178"/>
                  </a:cubicBezTo>
                  <a:lnTo>
                    <a:pt x="4658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22"/>
            <p:cNvSpPr/>
            <p:nvPr/>
          </p:nvSpPr>
          <p:spPr>
            <a:xfrm>
              <a:off x="2894600" y="2584475"/>
              <a:ext cx="116450" cy="330575"/>
            </a:xfrm>
            <a:custGeom>
              <a:avLst/>
              <a:gdLst/>
              <a:ahLst/>
              <a:cxnLst/>
              <a:rect l="l" t="t" r="r" b="b"/>
              <a:pathLst>
                <a:path w="4658" h="13223" fill="none" extrusionOk="0">
                  <a:moveTo>
                    <a:pt x="4658" y="0"/>
                  </a:moveTo>
                  <a:cubicBezTo>
                    <a:pt x="3534" y="910"/>
                    <a:pt x="2838" y="2034"/>
                    <a:pt x="2195" y="3212"/>
                  </a:cubicBezTo>
                  <a:cubicBezTo>
                    <a:pt x="1874" y="3801"/>
                    <a:pt x="1607" y="4390"/>
                    <a:pt x="1392" y="5032"/>
                  </a:cubicBezTo>
                  <a:cubicBezTo>
                    <a:pt x="1232" y="5782"/>
                    <a:pt x="1178" y="6477"/>
                    <a:pt x="1178" y="7120"/>
                  </a:cubicBezTo>
                  <a:cubicBezTo>
                    <a:pt x="1178" y="8405"/>
                    <a:pt x="1339" y="9636"/>
                    <a:pt x="1232" y="10760"/>
                  </a:cubicBezTo>
                  <a:cubicBezTo>
                    <a:pt x="1178" y="11349"/>
                    <a:pt x="1071" y="11884"/>
                    <a:pt x="911" y="12312"/>
                  </a:cubicBezTo>
                  <a:cubicBezTo>
                    <a:pt x="697" y="12741"/>
                    <a:pt x="375" y="13062"/>
                    <a:pt x="1" y="13222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22"/>
            <p:cNvSpPr/>
            <p:nvPr/>
          </p:nvSpPr>
          <p:spPr>
            <a:xfrm>
              <a:off x="2907975" y="2613900"/>
              <a:ext cx="124500" cy="333275"/>
            </a:xfrm>
            <a:custGeom>
              <a:avLst/>
              <a:gdLst/>
              <a:ahLst/>
              <a:cxnLst/>
              <a:rect l="l" t="t" r="r" b="b"/>
              <a:pathLst>
                <a:path w="4980" h="13331" fill="none" extrusionOk="0">
                  <a:moveTo>
                    <a:pt x="1" y="13330"/>
                  </a:moveTo>
                  <a:cubicBezTo>
                    <a:pt x="750" y="13062"/>
                    <a:pt x="1339" y="12420"/>
                    <a:pt x="1660" y="11724"/>
                  </a:cubicBezTo>
                  <a:cubicBezTo>
                    <a:pt x="1928" y="11028"/>
                    <a:pt x="2035" y="10386"/>
                    <a:pt x="2089" y="9690"/>
                  </a:cubicBezTo>
                  <a:cubicBezTo>
                    <a:pt x="2196" y="8405"/>
                    <a:pt x="2089" y="7120"/>
                    <a:pt x="2089" y="5943"/>
                  </a:cubicBezTo>
                  <a:cubicBezTo>
                    <a:pt x="2089" y="5354"/>
                    <a:pt x="2089" y="4765"/>
                    <a:pt x="2249" y="4283"/>
                  </a:cubicBezTo>
                  <a:cubicBezTo>
                    <a:pt x="2410" y="3748"/>
                    <a:pt x="2624" y="3213"/>
                    <a:pt x="2892" y="2677"/>
                  </a:cubicBezTo>
                  <a:cubicBezTo>
                    <a:pt x="3480" y="1660"/>
                    <a:pt x="4176" y="643"/>
                    <a:pt x="4979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22"/>
            <p:cNvSpPr/>
            <p:nvPr/>
          </p:nvSpPr>
          <p:spPr>
            <a:xfrm>
              <a:off x="2905300" y="2888050"/>
              <a:ext cx="48200" cy="46525"/>
            </a:xfrm>
            <a:custGeom>
              <a:avLst/>
              <a:gdLst/>
              <a:ahLst/>
              <a:cxnLst/>
              <a:rect l="l" t="t" r="r" b="b"/>
              <a:pathLst>
                <a:path w="1928" h="1861" extrusionOk="0">
                  <a:moveTo>
                    <a:pt x="700" y="0"/>
                  </a:moveTo>
                  <a:cubicBezTo>
                    <a:pt x="556" y="0"/>
                    <a:pt x="412" y="197"/>
                    <a:pt x="269" y="437"/>
                  </a:cubicBezTo>
                  <a:cubicBezTo>
                    <a:pt x="108" y="651"/>
                    <a:pt x="1" y="865"/>
                    <a:pt x="108" y="972"/>
                  </a:cubicBezTo>
                  <a:lnTo>
                    <a:pt x="857" y="1829"/>
                  </a:lnTo>
                  <a:cubicBezTo>
                    <a:pt x="868" y="1850"/>
                    <a:pt x="894" y="1861"/>
                    <a:pt x="931" y="1861"/>
                  </a:cubicBezTo>
                  <a:cubicBezTo>
                    <a:pt x="1078" y="1861"/>
                    <a:pt x="1403" y="1690"/>
                    <a:pt x="1660" y="1347"/>
                  </a:cubicBezTo>
                  <a:cubicBezTo>
                    <a:pt x="1928" y="865"/>
                    <a:pt x="1928" y="437"/>
                    <a:pt x="1821" y="383"/>
                  </a:cubicBezTo>
                  <a:lnTo>
                    <a:pt x="750" y="9"/>
                  </a:lnTo>
                  <a:cubicBezTo>
                    <a:pt x="734" y="3"/>
                    <a:pt x="717" y="0"/>
                    <a:pt x="70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22"/>
            <p:cNvSpPr/>
            <p:nvPr/>
          </p:nvSpPr>
          <p:spPr>
            <a:xfrm>
              <a:off x="2924050" y="2829375"/>
              <a:ext cx="42850" cy="38825"/>
            </a:xfrm>
            <a:custGeom>
              <a:avLst/>
              <a:gdLst/>
              <a:ahLst/>
              <a:cxnLst/>
              <a:rect l="l" t="t" r="r" b="b"/>
              <a:pathLst>
                <a:path w="1714" h="1553" extrusionOk="0">
                  <a:moveTo>
                    <a:pt x="321" y="0"/>
                  </a:moveTo>
                  <a:cubicBezTo>
                    <a:pt x="161" y="0"/>
                    <a:pt x="54" y="322"/>
                    <a:pt x="0" y="696"/>
                  </a:cubicBezTo>
                  <a:cubicBezTo>
                    <a:pt x="0" y="1071"/>
                    <a:pt x="54" y="1392"/>
                    <a:pt x="214" y="1392"/>
                  </a:cubicBezTo>
                  <a:lnTo>
                    <a:pt x="1339" y="1553"/>
                  </a:lnTo>
                  <a:cubicBezTo>
                    <a:pt x="1499" y="1553"/>
                    <a:pt x="1660" y="1232"/>
                    <a:pt x="1660" y="803"/>
                  </a:cubicBezTo>
                  <a:cubicBezTo>
                    <a:pt x="1713" y="375"/>
                    <a:pt x="1553" y="0"/>
                    <a:pt x="139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22"/>
            <p:cNvSpPr/>
            <p:nvPr/>
          </p:nvSpPr>
          <p:spPr>
            <a:xfrm>
              <a:off x="2922775" y="2757000"/>
              <a:ext cx="42775" cy="53650"/>
            </a:xfrm>
            <a:custGeom>
              <a:avLst/>
              <a:gdLst/>
              <a:ahLst/>
              <a:cxnLst/>
              <a:rect l="l" t="t" r="r" b="b"/>
              <a:pathLst>
                <a:path w="1711" h="2146" extrusionOk="0">
                  <a:moveTo>
                    <a:pt x="243" y="1"/>
                  </a:moveTo>
                  <a:cubicBezTo>
                    <a:pt x="95" y="1"/>
                    <a:pt x="0" y="514"/>
                    <a:pt x="51" y="1075"/>
                  </a:cubicBezTo>
                  <a:cubicBezTo>
                    <a:pt x="51" y="1718"/>
                    <a:pt x="212" y="2146"/>
                    <a:pt x="319" y="2146"/>
                  </a:cubicBezTo>
                  <a:lnTo>
                    <a:pt x="1443" y="2146"/>
                  </a:lnTo>
                  <a:cubicBezTo>
                    <a:pt x="1604" y="2092"/>
                    <a:pt x="1711" y="1611"/>
                    <a:pt x="1711" y="1022"/>
                  </a:cubicBezTo>
                  <a:cubicBezTo>
                    <a:pt x="1657" y="433"/>
                    <a:pt x="1550" y="5"/>
                    <a:pt x="1390" y="5"/>
                  </a:cubicBezTo>
                  <a:lnTo>
                    <a:pt x="265" y="5"/>
                  </a:lnTo>
                  <a:cubicBezTo>
                    <a:pt x="258" y="2"/>
                    <a:pt x="251" y="1"/>
                    <a:pt x="24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22"/>
            <p:cNvSpPr/>
            <p:nvPr/>
          </p:nvSpPr>
          <p:spPr>
            <a:xfrm>
              <a:off x="2924050" y="2696725"/>
              <a:ext cx="45525" cy="41675"/>
            </a:xfrm>
            <a:custGeom>
              <a:avLst/>
              <a:gdLst/>
              <a:ahLst/>
              <a:cxnLst/>
              <a:rect l="l" t="t" r="r" b="b"/>
              <a:pathLst>
                <a:path w="1821" h="1667" extrusionOk="0">
                  <a:moveTo>
                    <a:pt x="601" y="0"/>
                  </a:moveTo>
                  <a:cubicBezTo>
                    <a:pt x="446" y="0"/>
                    <a:pt x="254" y="262"/>
                    <a:pt x="107" y="703"/>
                  </a:cubicBezTo>
                  <a:cubicBezTo>
                    <a:pt x="0" y="1184"/>
                    <a:pt x="107" y="1559"/>
                    <a:pt x="268" y="1559"/>
                  </a:cubicBezTo>
                  <a:lnTo>
                    <a:pt x="1392" y="1666"/>
                  </a:lnTo>
                  <a:cubicBezTo>
                    <a:pt x="1553" y="1666"/>
                    <a:pt x="1660" y="1399"/>
                    <a:pt x="1767" y="1077"/>
                  </a:cubicBezTo>
                  <a:cubicBezTo>
                    <a:pt x="1820" y="810"/>
                    <a:pt x="1820" y="435"/>
                    <a:pt x="1713" y="435"/>
                  </a:cubicBezTo>
                  <a:lnTo>
                    <a:pt x="643" y="7"/>
                  </a:lnTo>
                  <a:cubicBezTo>
                    <a:pt x="629" y="2"/>
                    <a:pt x="615" y="0"/>
                    <a:pt x="60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22"/>
            <p:cNvSpPr/>
            <p:nvPr/>
          </p:nvSpPr>
          <p:spPr>
            <a:xfrm>
              <a:off x="2945450" y="2631150"/>
              <a:ext cx="56250" cy="57875"/>
            </a:xfrm>
            <a:custGeom>
              <a:avLst/>
              <a:gdLst/>
              <a:ahLst/>
              <a:cxnLst/>
              <a:rect l="l" t="t" r="r" b="b"/>
              <a:pathLst>
                <a:path w="2250" h="2315" extrusionOk="0">
                  <a:moveTo>
                    <a:pt x="1146" y="0"/>
                  </a:moveTo>
                  <a:cubicBezTo>
                    <a:pt x="1009" y="0"/>
                    <a:pt x="674" y="266"/>
                    <a:pt x="429" y="756"/>
                  </a:cubicBezTo>
                  <a:cubicBezTo>
                    <a:pt x="108" y="1238"/>
                    <a:pt x="1" y="1720"/>
                    <a:pt x="161" y="1773"/>
                  </a:cubicBezTo>
                  <a:lnTo>
                    <a:pt x="1178" y="2309"/>
                  </a:lnTo>
                  <a:cubicBezTo>
                    <a:pt x="1186" y="2312"/>
                    <a:pt x="1195" y="2314"/>
                    <a:pt x="1205" y="2314"/>
                  </a:cubicBezTo>
                  <a:cubicBezTo>
                    <a:pt x="1325" y="2314"/>
                    <a:pt x="1573" y="2010"/>
                    <a:pt x="1821" y="1613"/>
                  </a:cubicBezTo>
                  <a:cubicBezTo>
                    <a:pt x="2089" y="1131"/>
                    <a:pt x="2249" y="756"/>
                    <a:pt x="2089" y="649"/>
                  </a:cubicBezTo>
                  <a:lnTo>
                    <a:pt x="1178" y="7"/>
                  </a:lnTo>
                  <a:cubicBezTo>
                    <a:pt x="1169" y="2"/>
                    <a:pt x="1159" y="0"/>
                    <a:pt x="114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22"/>
            <p:cNvSpPr/>
            <p:nvPr/>
          </p:nvSpPr>
          <p:spPr>
            <a:xfrm>
              <a:off x="2986950" y="2584800"/>
              <a:ext cx="49525" cy="47375"/>
            </a:xfrm>
            <a:custGeom>
              <a:avLst/>
              <a:gdLst/>
              <a:ahLst/>
              <a:cxnLst/>
              <a:rect l="l" t="t" r="r" b="b"/>
              <a:pathLst>
                <a:path w="1981" h="1895" extrusionOk="0">
                  <a:moveTo>
                    <a:pt x="1159" y="1"/>
                  </a:moveTo>
                  <a:cubicBezTo>
                    <a:pt x="991" y="1"/>
                    <a:pt x="710" y="121"/>
                    <a:pt x="429" y="362"/>
                  </a:cubicBezTo>
                  <a:cubicBezTo>
                    <a:pt x="107" y="683"/>
                    <a:pt x="0" y="1058"/>
                    <a:pt x="107" y="1165"/>
                  </a:cubicBezTo>
                  <a:lnTo>
                    <a:pt x="964" y="1861"/>
                  </a:lnTo>
                  <a:cubicBezTo>
                    <a:pt x="987" y="1884"/>
                    <a:pt x="1018" y="1895"/>
                    <a:pt x="1056" y="1895"/>
                  </a:cubicBezTo>
                  <a:cubicBezTo>
                    <a:pt x="1188" y="1895"/>
                    <a:pt x="1397" y="1760"/>
                    <a:pt x="1606" y="1593"/>
                  </a:cubicBezTo>
                  <a:cubicBezTo>
                    <a:pt x="1874" y="1325"/>
                    <a:pt x="1981" y="1111"/>
                    <a:pt x="1927" y="1004"/>
                  </a:cubicBezTo>
                  <a:lnTo>
                    <a:pt x="1285" y="41"/>
                  </a:lnTo>
                  <a:cubicBezTo>
                    <a:pt x="1258" y="14"/>
                    <a:pt x="1215" y="1"/>
                    <a:pt x="115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22"/>
            <p:cNvSpPr/>
            <p:nvPr/>
          </p:nvSpPr>
          <p:spPr>
            <a:xfrm>
              <a:off x="2799575" y="2664775"/>
              <a:ext cx="168650" cy="190050"/>
            </a:xfrm>
            <a:custGeom>
              <a:avLst/>
              <a:gdLst/>
              <a:ahLst/>
              <a:cxnLst/>
              <a:rect l="l" t="t" r="r" b="b"/>
              <a:pathLst>
                <a:path w="6746" h="7602" extrusionOk="0">
                  <a:moveTo>
                    <a:pt x="5836" y="0"/>
                  </a:moveTo>
                  <a:cubicBezTo>
                    <a:pt x="5300" y="482"/>
                    <a:pt x="4658" y="910"/>
                    <a:pt x="4069" y="1445"/>
                  </a:cubicBezTo>
                  <a:cubicBezTo>
                    <a:pt x="3748" y="1713"/>
                    <a:pt x="3427" y="1981"/>
                    <a:pt x="3159" y="2355"/>
                  </a:cubicBezTo>
                  <a:cubicBezTo>
                    <a:pt x="2892" y="2730"/>
                    <a:pt x="2731" y="3051"/>
                    <a:pt x="2517" y="3426"/>
                  </a:cubicBezTo>
                  <a:cubicBezTo>
                    <a:pt x="2142" y="4068"/>
                    <a:pt x="1821" y="4711"/>
                    <a:pt x="1446" y="5246"/>
                  </a:cubicBezTo>
                  <a:cubicBezTo>
                    <a:pt x="1072" y="5728"/>
                    <a:pt x="590" y="6049"/>
                    <a:pt x="1" y="6210"/>
                  </a:cubicBezTo>
                  <a:lnTo>
                    <a:pt x="429" y="7601"/>
                  </a:lnTo>
                  <a:cubicBezTo>
                    <a:pt x="1286" y="7334"/>
                    <a:pt x="2035" y="6798"/>
                    <a:pt x="2570" y="6103"/>
                  </a:cubicBezTo>
                  <a:cubicBezTo>
                    <a:pt x="3106" y="5460"/>
                    <a:pt x="3427" y="4711"/>
                    <a:pt x="3748" y="4068"/>
                  </a:cubicBezTo>
                  <a:cubicBezTo>
                    <a:pt x="3962" y="3747"/>
                    <a:pt x="4123" y="3480"/>
                    <a:pt x="4337" y="3212"/>
                  </a:cubicBezTo>
                  <a:cubicBezTo>
                    <a:pt x="4498" y="2998"/>
                    <a:pt x="4712" y="2730"/>
                    <a:pt x="4979" y="2516"/>
                  </a:cubicBezTo>
                  <a:cubicBezTo>
                    <a:pt x="5515" y="2034"/>
                    <a:pt x="6103" y="1606"/>
                    <a:pt x="6746" y="1124"/>
                  </a:cubicBezTo>
                  <a:lnTo>
                    <a:pt x="5836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22"/>
            <p:cNvSpPr/>
            <p:nvPr/>
          </p:nvSpPr>
          <p:spPr>
            <a:xfrm>
              <a:off x="2799575" y="2664775"/>
              <a:ext cx="145900" cy="155250"/>
            </a:xfrm>
            <a:custGeom>
              <a:avLst/>
              <a:gdLst/>
              <a:ahLst/>
              <a:cxnLst/>
              <a:rect l="l" t="t" r="r" b="b"/>
              <a:pathLst>
                <a:path w="5836" h="6210" fill="none" extrusionOk="0">
                  <a:moveTo>
                    <a:pt x="5836" y="0"/>
                  </a:moveTo>
                  <a:cubicBezTo>
                    <a:pt x="5300" y="482"/>
                    <a:pt x="4658" y="910"/>
                    <a:pt x="4069" y="1445"/>
                  </a:cubicBezTo>
                  <a:cubicBezTo>
                    <a:pt x="3748" y="1713"/>
                    <a:pt x="3427" y="1981"/>
                    <a:pt x="3159" y="2355"/>
                  </a:cubicBezTo>
                  <a:cubicBezTo>
                    <a:pt x="2892" y="2730"/>
                    <a:pt x="2731" y="3051"/>
                    <a:pt x="2517" y="3426"/>
                  </a:cubicBezTo>
                  <a:cubicBezTo>
                    <a:pt x="2142" y="4068"/>
                    <a:pt x="1821" y="4711"/>
                    <a:pt x="1446" y="5246"/>
                  </a:cubicBezTo>
                  <a:cubicBezTo>
                    <a:pt x="1072" y="5728"/>
                    <a:pt x="590" y="6049"/>
                    <a:pt x="1" y="621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22"/>
            <p:cNvSpPr/>
            <p:nvPr/>
          </p:nvSpPr>
          <p:spPr>
            <a:xfrm>
              <a:off x="2810300" y="2692875"/>
              <a:ext cx="157925" cy="161950"/>
            </a:xfrm>
            <a:custGeom>
              <a:avLst/>
              <a:gdLst/>
              <a:ahLst/>
              <a:cxnLst/>
              <a:rect l="l" t="t" r="r" b="b"/>
              <a:pathLst>
                <a:path w="6317" h="6478" fill="none" extrusionOk="0">
                  <a:moveTo>
                    <a:pt x="0" y="6477"/>
                  </a:moveTo>
                  <a:cubicBezTo>
                    <a:pt x="857" y="6210"/>
                    <a:pt x="1606" y="5674"/>
                    <a:pt x="2141" y="4979"/>
                  </a:cubicBezTo>
                  <a:cubicBezTo>
                    <a:pt x="2677" y="4336"/>
                    <a:pt x="2998" y="3587"/>
                    <a:pt x="3319" y="2944"/>
                  </a:cubicBezTo>
                  <a:cubicBezTo>
                    <a:pt x="3533" y="2623"/>
                    <a:pt x="3694" y="2356"/>
                    <a:pt x="3854" y="2088"/>
                  </a:cubicBezTo>
                  <a:cubicBezTo>
                    <a:pt x="4069" y="1874"/>
                    <a:pt x="4283" y="1606"/>
                    <a:pt x="4550" y="1392"/>
                  </a:cubicBezTo>
                  <a:cubicBezTo>
                    <a:pt x="5086" y="910"/>
                    <a:pt x="5674" y="482"/>
                    <a:pt x="6317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22"/>
            <p:cNvSpPr/>
            <p:nvPr/>
          </p:nvSpPr>
          <p:spPr>
            <a:xfrm>
              <a:off x="2808950" y="2811100"/>
              <a:ext cx="36150" cy="40050"/>
            </a:xfrm>
            <a:custGeom>
              <a:avLst/>
              <a:gdLst/>
              <a:ahLst/>
              <a:cxnLst/>
              <a:rect l="l" t="t" r="r" b="b"/>
              <a:pathLst>
                <a:path w="1446" h="1602" extrusionOk="0">
                  <a:moveTo>
                    <a:pt x="427" y="0"/>
                  </a:moveTo>
                  <a:cubicBezTo>
                    <a:pt x="357" y="0"/>
                    <a:pt x="281" y="13"/>
                    <a:pt x="215" y="35"/>
                  </a:cubicBezTo>
                  <a:cubicBezTo>
                    <a:pt x="54" y="143"/>
                    <a:pt x="1" y="303"/>
                    <a:pt x="54" y="464"/>
                  </a:cubicBezTo>
                  <a:lnTo>
                    <a:pt x="482" y="1481"/>
                  </a:lnTo>
                  <a:cubicBezTo>
                    <a:pt x="509" y="1561"/>
                    <a:pt x="589" y="1601"/>
                    <a:pt x="697" y="1601"/>
                  </a:cubicBezTo>
                  <a:cubicBezTo>
                    <a:pt x="804" y="1601"/>
                    <a:pt x="937" y="1561"/>
                    <a:pt x="1071" y="1481"/>
                  </a:cubicBezTo>
                  <a:cubicBezTo>
                    <a:pt x="1339" y="1320"/>
                    <a:pt x="1446" y="1053"/>
                    <a:pt x="1339" y="945"/>
                  </a:cubicBezTo>
                  <a:lnTo>
                    <a:pt x="643" y="89"/>
                  </a:lnTo>
                  <a:cubicBezTo>
                    <a:pt x="612" y="26"/>
                    <a:pt x="525" y="0"/>
                    <a:pt x="42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22"/>
            <p:cNvSpPr/>
            <p:nvPr/>
          </p:nvSpPr>
          <p:spPr>
            <a:xfrm>
              <a:off x="2833050" y="2786800"/>
              <a:ext cx="41500" cy="35625"/>
            </a:xfrm>
            <a:custGeom>
              <a:avLst/>
              <a:gdLst/>
              <a:ahLst/>
              <a:cxnLst/>
              <a:rect l="l" t="t" r="r" b="b"/>
              <a:pathLst>
                <a:path w="1660" h="1425" extrusionOk="0">
                  <a:moveTo>
                    <a:pt x="479" y="1"/>
                  </a:moveTo>
                  <a:cubicBezTo>
                    <a:pt x="371" y="1"/>
                    <a:pt x="238" y="89"/>
                    <a:pt x="161" y="204"/>
                  </a:cubicBezTo>
                  <a:cubicBezTo>
                    <a:pt x="0" y="365"/>
                    <a:pt x="0" y="526"/>
                    <a:pt x="107" y="633"/>
                  </a:cubicBezTo>
                  <a:lnTo>
                    <a:pt x="964" y="1382"/>
                  </a:lnTo>
                  <a:cubicBezTo>
                    <a:pt x="992" y="1411"/>
                    <a:pt x="1033" y="1424"/>
                    <a:pt x="1079" y="1424"/>
                  </a:cubicBezTo>
                  <a:cubicBezTo>
                    <a:pt x="1207" y="1424"/>
                    <a:pt x="1381" y="1325"/>
                    <a:pt x="1499" y="1168"/>
                  </a:cubicBezTo>
                  <a:cubicBezTo>
                    <a:pt x="1660" y="954"/>
                    <a:pt x="1660" y="686"/>
                    <a:pt x="1553" y="633"/>
                  </a:cubicBezTo>
                  <a:lnTo>
                    <a:pt x="589" y="44"/>
                  </a:lnTo>
                  <a:cubicBezTo>
                    <a:pt x="559" y="14"/>
                    <a:pt x="521" y="1"/>
                    <a:pt x="47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8" name="Google Shape;1268;p22"/>
            <p:cNvSpPr/>
            <p:nvPr/>
          </p:nvSpPr>
          <p:spPr>
            <a:xfrm>
              <a:off x="2850450" y="2748875"/>
              <a:ext cx="45525" cy="43250"/>
            </a:xfrm>
            <a:custGeom>
              <a:avLst/>
              <a:gdLst/>
              <a:ahLst/>
              <a:cxnLst/>
              <a:rect l="l" t="t" r="r" b="b"/>
              <a:pathLst>
                <a:path w="1821" h="1730" extrusionOk="0">
                  <a:moveTo>
                    <a:pt x="698" y="0"/>
                  </a:moveTo>
                  <a:cubicBezTo>
                    <a:pt x="545" y="0"/>
                    <a:pt x="353" y="202"/>
                    <a:pt x="161" y="490"/>
                  </a:cubicBezTo>
                  <a:cubicBezTo>
                    <a:pt x="0" y="811"/>
                    <a:pt x="0" y="1079"/>
                    <a:pt x="107" y="1133"/>
                  </a:cubicBezTo>
                  <a:lnTo>
                    <a:pt x="1071" y="1721"/>
                  </a:lnTo>
                  <a:cubicBezTo>
                    <a:pt x="1087" y="1727"/>
                    <a:pt x="1105" y="1730"/>
                    <a:pt x="1124" y="1730"/>
                  </a:cubicBezTo>
                  <a:cubicBezTo>
                    <a:pt x="1285" y="1730"/>
                    <a:pt x="1516" y="1528"/>
                    <a:pt x="1660" y="1240"/>
                  </a:cubicBezTo>
                  <a:cubicBezTo>
                    <a:pt x="1820" y="919"/>
                    <a:pt x="1820" y="651"/>
                    <a:pt x="1713" y="544"/>
                  </a:cubicBezTo>
                  <a:lnTo>
                    <a:pt x="750" y="8"/>
                  </a:lnTo>
                  <a:cubicBezTo>
                    <a:pt x="733" y="3"/>
                    <a:pt x="716" y="0"/>
                    <a:pt x="69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9" name="Google Shape;1269;p22"/>
            <p:cNvSpPr/>
            <p:nvPr/>
          </p:nvSpPr>
          <p:spPr>
            <a:xfrm>
              <a:off x="2871850" y="2718350"/>
              <a:ext cx="41525" cy="35850"/>
            </a:xfrm>
            <a:custGeom>
              <a:avLst/>
              <a:gdLst/>
              <a:ahLst/>
              <a:cxnLst/>
              <a:rect l="l" t="t" r="r" b="b"/>
              <a:pathLst>
                <a:path w="1661" h="1434" extrusionOk="0">
                  <a:moveTo>
                    <a:pt x="555" y="0"/>
                  </a:moveTo>
                  <a:cubicBezTo>
                    <a:pt x="431" y="0"/>
                    <a:pt x="271" y="83"/>
                    <a:pt x="161" y="266"/>
                  </a:cubicBezTo>
                  <a:cubicBezTo>
                    <a:pt x="1" y="480"/>
                    <a:pt x="1" y="748"/>
                    <a:pt x="108" y="801"/>
                  </a:cubicBezTo>
                  <a:lnTo>
                    <a:pt x="1071" y="1390"/>
                  </a:lnTo>
                  <a:cubicBezTo>
                    <a:pt x="1116" y="1420"/>
                    <a:pt x="1161" y="1433"/>
                    <a:pt x="1206" y="1433"/>
                  </a:cubicBezTo>
                  <a:cubicBezTo>
                    <a:pt x="1321" y="1433"/>
                    <a:pt x="1437" y="1345"/>
                    <a:pt x="1553" y="1229"/>
                  </a:cubicBezTo>
                  <a:cubicBezTo>
                    <a:pt x="1607" y="1069"/>
                    <a:pt x="1660" y="855"/>
                    <a:pt x="1553" y="801"/>
                  </a:cubicBezTo>
                  <a:lnTo>
                    <a:pt x="696" y="52"/>
                  </a:lnTo>
                  <a:cubicBezTo>
                    <a:pt x="663" y="18"/>
                    <a:pt x="613" y="0"/>
                    <a:pt x="55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0" name="Google Shape;1270;p22"/>
            <p:cNvSpPr/>
            <p:nvPr/>
          </p:nvSpPr>
          <p:spPr>
            <a:xfrm>
              <a:off x="2897275" y="2687525"/>
              <a:ext cx="45525" cy="42850"/>
            </a:xfrm>
            <a:custGeom>
              <a:avLst/>
              <a:gdLst/>
              <a:ahLst/>
              <a:cxnLst/>
              <a:rect l="l" t="t" r="r" b="b"/>
              <a:pathLst>
                <a:path w="1821" h="1714" extrusionOk="0">
                  <a:moveTo>
                    <a:pt x="887" y="0"/>
                  </a:moveTo>
                  <a:cubicBezTo>
                    <a:pt x="756" y="0"/>
                    <a:pt x="554" y="71"/>
                    <a:pt x="375" y="214"/>
                  </a:cubicBezTo>
                  <a:cubicBezTo>
                    <a:pt x="108" y="482"/>
                    <a:pt x="1" y="749"/>
                    <a:pt x="108" y="857"/>
                  </a:cubicBezTo>
                  <a:lnTo>
                    <a:pt x="857" y="1660"/>
                  </a:lnTo>
                  <a:cubicBezTo>
                    <a:pt x="893" y="1695"/>
                    <a:pt x="946" y="1713"/>
                    <a:pt x="1010" y="1713"/>
                  </a:cubicBezTo>
                  <a:cubicBezTo>
                    <a:pt x="1137" y="1713"/>
                    <a:pt x="1303" y="1642"/>
                    <a:pt x="1446" y="1499"/>
                  </a:cubicBezTo>
                  <a:cubicBezTo>
                    <a:pt x="1714" y="1338"/>
                    <a:pt x="1821" y="1071"/>
                    <a:pt x="1714" y="964"/>
                  </a:cubicBezTo>
                  <a:lnTo>
                    <a:pt x="1018" y="54"/>
                  </a:lnTo>
                  <a:cubicBezTo>
                    <a:pt x="1000" y="18"/>
                    <a:pt x="952" y="0"/>
                    <a:pt x="88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1" name="Google Shape;1271;p22"/>
            <p:cNvSpPr/>
            <p:nvPr/>
          </p:nvSpPr>
          <p:spPr>
            <a:xfrm>
              <a:off x="2932075" y="2665575"/>
              <a:ext cx="38825" cy="39425"/>
            </a:xfrm>
            <a:custGeom>
              <a:avLst/>
              <a:gdLst/>
              <a:ahLst/>
              <a:cxnLst/>
              <a:rect l="l" t="t" r="r" b="b"/>
              <a:pathLst>
                <a:path w="1553" h="1577" extrusionOk="0">
                  <a:moveTo>
                    <a:pt x="550" y="0"/>
                  </a:moveTo>
                  <a:cubicBezTo>
                    <a:pt x="450" y="0"/>
                    <a:pt x="332" y="40"/>
                    <a:pt x="215" y="129"/>
                  </a:cubicBezTo>
                  <a:cubicBezTo>
                    <a:pt x="54" y="289"/>
                    <a:pt x="0" y="503"/>
                    <a:pt x="54" y="610"/>
                  </a:cubicBezTo>
                  <a:lnTo>
                    <a:pt x="750" y="1520"/>
                  </a:lnTo>
                  <a:cubicBezTo>
                    <a:pt x="788" y="1558"/>
                    <a:pt x="839" y="1576"/>
                    <a:pt x="899" y="1576"/>
                  </a:cubicBezTo>
                  <a:cubicBezTo>
                    <a:pt x="1009" y="1576"/>
                    <a:pt x="1147" y="1517"/>
                    <a:pt x="1285" y="1413"/>
                  </a:cubicBezTo>
                  <a:cubicBezTo>
                    <a:pt x="1446" y="1253"/>
                    <a:pt x="1553" y="1039"/>
                    <a:pt x="1446" y="932"/>
                  </a:cubicBezTo>
                  <a:lnTo>
                    <a:pt x="750" y="75"/>
                  </a:lnTo>
                  <a:cubicBezTo>
                    <a:pt x="702" y="27"/>
                    <a:pt x="632" y="0"/>
                    <a:pt x="55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2" name="Google Shape;1272;p22"/>
            <p:cNvSpPr/>
            <p:nvPr/>
          </p:nvSpPr>
          <p:spPr>
            <a:xfrm>
              <a:off x="2606875" y="2588475"/>
              <a:ext cx="145900" cy="178025"/>
            </a:xfrm>
            <a:custGeom>
              <a:avLst/>
              <a:gdLst/>
              <a:ahLst/>
              <a:cxnLst/>
              <a:rect l="l" t="t" r="r" b="b"/>
              <a:pathLst>
                <a:path w="5836" h="7121" extrusionOk="0">
                  <a:moveTo>
                    <a:pt x="5675" y="1"/>
                  </a:moveTo>
                  <a:cubicBezTo>
                    <a:pt x="4765" y="108"/>
                    <a:pt x="3962" y="643"/>
                    <a:pt x="3426" y="1178"/>
                  </a:cubicBezTo>
                  <a:cubicBezTo>
                    <a:pt x="2891" y="1767"/>
                    <a:pt x="2516" y="2410"/>
                    <a:pt x="2142" y="2998"/>
                  </a:cubicBezTo>
                  <a:cubicBezTo>
                    <a:pt x="1820" y="3587"/>
                    <a:pt x="1499" y="4176"/>
                    <a:pt x="1125" y="4658"/>
                  </a:cubicBezTo>
                  <a:cubicBezTo>
                    <a:pt x="803" y="5193"/>
                    <a:pt x="375" y="5622"/>
                    <a:pt x="0" y="5836"/>
                  </a:cubicBezTo>
                  <a:lnTo>
                    <a:pt x="589" y="7120"/>
                  </a:lnTo>
                  <a:cubicBezTo>
                    <a:pt x="1392" y="6692"/>
                    <a:pt x="1874" y="6103"/>
                    <a:pt x="2302" y="5514"/>
                  </a:cubicBezTo>
                  <a:cubicBezTo>
                    <a:pt x="2730" y="4872"/>
                    <a:pt x="3052" y="4283"/>
                    <a:pt x="3373" y="3694"/>
                  </a:cubicBezTo>
                  <a:cubicBezTo>
                    <a:pt x="4069" y="2570"/>
                    <a:pt x="4818" y="1500"/>
                    <a:pt x="5835" y="1446"/>
                  </a:cubicBezTo>
                  <a:lnTo>
                    <a:pt x="5675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3" name="Google Shape;1273;p22"/>
            <p:cNvSpPr/>
            <p:nvPr/>
          </p:nvSpPr>
          <p:spPr>
            <a:xfrm>
              <a:off x="2606875" y="2588475"/>
              <a:ext cx="141875" cy="145900"/>
            </a:xfrm>
            <a:custGeom>
              <a:avLst/>
              <a:gdLst/>
              <a:ahLst/>
              <a:cxnLst/>
              <a:rect l="l" t="t" r="r" b="b"/>
              <a:pathLst>
                <a:path w="5675" h="5836" fill="none" extrusionOk="0">
                  <a:moveTo>
                    <a:pt x="5675" y="1"/>
                  </a:moveTo>
                  <a:cubicBezTo>
                    <a:pt x="4765" y="108"/>
                    <a:pt x="3962" y="643"/>
                    <a:pt x="3426" y="1178"/>
                  </a:cubicBezTo>
                  <a:cubicBezTo>
                    <a:pt x="2891" y="1767"/>
                    <a:pt x="2516" y="2410"/>
                    <a:pt x="2142" y="2998"/>
                  </a:cubicBezTo>
                  <a:cubicBezTo>
                    <a:pt x="1820" y="3587"/>
                    <a:pt x="1499" y="4176"/>
                    <a:pt x="1125" y="4658"/>
                  </a:cubicBezTo>
                  <a:cubicBezTo>
                    <a:pt x="803" y="5193"/>
                    <a:pt x="375" y="5622"/>
                    <a:pt x="0" y="583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4" name="Google Shape;1274;p22"/>
            <p:cNvSpPr/>
            <p:nvPr/>
          </p:nvSpPr>
          <p:spPr>
            <a:xfrm>
              <a:off x="2621600" y="2624625"/>
              <a:ext cx="131175" cy="141875"/>
            </a:xfrm>
            <a:custGeom>
              <a:avLst/>
              <a:gdLst/>
              <a:ahLst/>
              <a:cxnLst/>
              <a:rect l="l" t="t" r="r" b="b"/>
              <a:pathLst>
                <a:path w="5247" h="5675" fill="none" extrusionOk="0">
                  <a:moveTo>
                    <a:pt x="0" y="5674"/>
                  </a:moveTo>
                  <a:cubicBezTo>
                    <a:pt x="803" y="5246"/>
                    <a:pt x="1285" y="4657"/>
                    <a:pt x="1713" y="4068"/>
                  </a:cubicBezTo>
                  <a:cubicBezTo>
                    <a:pt x="2141" y="3426"/>
                    <a:pt x="2463" y="2837"/>
                    <a:pt x="2784" y="2248"/>
                  </a:cubicBezTo>
                  <a:cubicBezTo>
                    <a:pt x="3480" y="1124"/>
                    <a:pt x="4229" y="54"/>
                    <a:pt x="5246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5" name="Google Shape;1275;p22"/>
            <p:cNvSpPr/>
            <p:nvPr/>
          </p:nvSpPr>
          <p:spPr>
            <a:xfrm>
              <a:off x="2613575" y="2722200"/>
              <a:ext cx="37475" cy="37650"/>
            </a:xfrm>
            <a:custGeom>
              <a:avLst/>
              <a:gdLst/>
              <a:ahLst/>
              <a:cxnLst/>
              <a:rect l="l" t="t" r="r" b="b"/>
              <a:pathLst>
                <a:path w="1499" h="1506" extrusionOk="0">
                  <a:moveTo>
                    <a:pt x="408" y="0"/>
                  </a:moveTo>
                  <a:cubicBezTo>
                    <a:pt x="313" y="0"/>
                    <a:pt x="227" y="46"/>
                    <a:pt x="161" y="112"/>
                  </a:cubicBezTo>
                  <a:cubicBezTo>
                    <a:pt x="0" y="219"/>
                    <a:pt x="0" y="380"/>
                    <a:pt x="54" y="487"/>
                  </a:cubicBezTo>
                  <a:lnTo>
                    <a:pt x="696" y="1450"/>
                  </a:lnTo>
                  <a:cubicBezTo>
                    <a:pt x="734" y="1488"/>
                    <a:pt x="792" y="1506"/>
                    <a:pt x="858" y="1506"/>
                  </a:cubicBezTo>
                  <a:cubicBezTo>
                    <a:pt x="979" y="1506"/>
                    <a:pt x="1128" y="1447"/>
                    <a:pt x="1231" y="1343"/>
                  </a:cubicBezTo>
                  <a:cubicBezTo>
                    <a:pt x="1445" y="1183"/>
                    <a:pt x="1499" y="915"/>
                    <a:pt x="1392" y="808"/>
                  </a:cubicBezTo>
                  <a:lnTo>
                    <a:pt x="589" y="58"/>
                  </a:lnTo>
                  <a:cubicBezTo>
                    <a:pt x="528" y="17"/>
                    <a:pt x="466" y="0"/>
                    <a:pt x="40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6" name="Google Shape;1276;p22"/>
            <p:cNvSpPr/>
            <p:nvPr/>
          </p:nvSpPr>
          <p:spPr>
            <a:xfrm>
              <a:off x="2633650" y="2696525"/>
              <a:ext cx="40150" cy="34325"/>
            </a:xfrm>
            <a:custGeom>
              <a:avLst/>
              <a:gdLst/>
              <a:ahLst/>
              <a:cxnLst/>
              <a:rect l="l" t="t" r="r" b="b"/>
              <a:pathLst>
                <a:path w="1606" h="1373" extrusionOk="0">
                  <a:moveTo>
                    <a:pt x="470" y="1"/>
                  </a:moveTo>
                  <a:cubicBezTo>
                    <a:pt x="356" y="1"/>
                    <a:pt x="195" y="97"/>
                    <a:pt x="107" y="229"/>
                  </a:cubicBezTo>
                  <a:cubicBezTo>
                    <a:pt x="0" y="389"/>
                    <a:pt x="0" y="550"/>
                    <a:pt x="107" y="657"/>
                  </a:cubicBezTo>
                  <a:lnTo>
                    <a:pt x="1017" y="1353"/>
                  </a:lnTo>
                  <a:cubicBezTo>
                    <a:pt x="1042" y="1366"/>
                    <a:pt x="1074" y="1372"/>
                    <a:pt x="1109" y="1372"/>
                  </a:cubicBezTo>
                  <a:cubicBezTo>
                    <a:pt x="1222" y="1372"/>
                    <a:pt x="1376" y="1302"/>
                    <a:pt x="1499" y="1139"/>
                  </a:cubicBezTo>
                  <a:cubicBezTo>
                    <a:pt x="1606" y="925"/>
                    <a:pt x="1606" y="711"/>
                    <a:pt x="1499" y="657"/>
                  </a:cubicBezTo>
                  <a:lnTo>
                    <a:pt x="535" y="15"/>
                  </a:lnTo>
                  <a:cubicBezTo>
                    <a:pt x="516" y="5"/>
                    <a:pt x="494" y="1"/>
                    <a:pt x="47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7" name="Google Shape;1277;p22"/>
            <p:cNvSpPr/>
            <p:nvPr/>
          </p:nvSpPr>
          <p:spPr>
            <a:xfrm>
              <a:off x="2649700" y="2662725"/>
              <a:ext cx="44175" cy="41125"/>
            </a:xfrm>
            <a:custGeom>
              <a:avLst/>
              <a:gdLst/>
              <a:ahLst/>
              <a:cxnLst/>
              <a:rect l="l" t="t" r="r" b="b"/>
              <a:pathLst>
                <a:path w="1767" h="1645" extrusionOk="0">
                  <a:moveTo>
                    <a:pt x="624" y="0"/>
                  </a:moveTo>
                  <a:cubicBezTo>
                    <a:pt x="496" y="0"/>
                    <a:pt x="293" y="184"/>
                    <a:pt x="161" y="403"/>
                  </a:cubicBezTo>
                  <a:cubicBezTo>
                    <a:pt x="0" y="671"/>
                    <a:pt x="0" y="939"/>
                    <a:pt x="107" y="1046"/>
                  </a:cubicBezTo>
                  <a:lnTo>
                    <a:pt x="1071" y="1634"/>
                  </a:lnTo>
                  <a:cubicBezTo>
                    <a:pt x="1085" y="1641"/>
                    <a:pt x="1101" y="1645"/>
                    <a:pt x="1120" y="1645"/>
                  </a:cubicBezTo>
                  <a:cubicBezTo>
                    <a:pt x="1245" y="1645"/>
                    <a:pt x="1466" y="1493"/>
                    <a:pt x="1606" y="1260"/>
                  </a:cubicBezTo>
                  <a:cubicBezTo>
                    <a:pt x="1767" y="939"/>
                    <a:pt x="1767" y="671"/>
                    <a:pt x="1660" y="617"/>
                  </a:cubicBezTo>
                  <a:lnTo>
                    <a:pt x="696" y="28"/>
                  </a:lnTo>
                  <a:cubicBezTo>
                    <a:pt x="677" y="9"/>
                    <a:pt x="652" y="0"/>
                    <a:pt x="62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8" name="Google Shape;1278;p22"/>
            <p:cNvSpPr/>
            <p:nvPr/>
          </p:nvSpPr>
          <p:spPr>
            <a:xfrm>
              <a:off x="2669775" y="2635600"/>
              <a:ext cx="40175" cy="34275"/>
            </a:xfrm>
            <a:custGeom>
              <a:avLst/>
              <a:gdLst/>
              <a:ahLst/>
              <a:cxnLst/>
              <a:rect l="l" t="t" r="r" b="b"/>
              <a:pathLst>
                <a:path w="1607" h="1371" extrusionOk="0">
                  <a:moveTo>
                    <a:pt x="483" y="1"/>
                  </a:moveTo>
                  <a:cubicBezTo>
                    <a:pt x="371" y="1"/>
                    <a:pt x="225" y="100"/>
                    <a:pt x="107" y="257"/>
                  </a:cubicBezTo>
                  <a:cubicBezTo>
                    <a:pt x="0" y="418"/>
                    <a:pt x="0" y="632"/>
                    <a:pt x="107" y="739"/>
                  </a:cubicBezTo>
                  <a:lnTo>
                    <a:pt x="1071" y="1328"/>
                  </a:lnTo>
                  <a:cubicBezTo>
                    <a:pt x="1101" y="1358"/>
                    <a:pt x="1139" y="1371"/>
                    <a:pt x="1181" y="1371"/>
                  </a:cubicBezTo>
                  <a:cubicBezTo>
                    <a:pt x="1289" y="1371"/>
                    <a:pt x="1422" y="1283"/>
                    <a:pt x="1499" y="1167"/>
                  </a:cubicBezTo>
                  <a:cubicBezTo>
                    <a:pt x="1606" y="1006"/>
                    <a:pt x="1606" y="792"/>
                    <a:pt x="1499" y="739"/>
                  </a:cubicBezTo>
                  <a:lnTo>
                    <a:pt x="589" y="43"/>
                  </a:lnTo>
                  <a:cubicBezTo>
                    <a:pt x="561" y="14"/>
                    <a:pt x="524" y="1"/>
                    <a:pt x="48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9" name="Google Shape;1279;p22"/>
            <p:cNvSpPr/>
            <p:nvPr/>
          </p:nvSpPr>
          <p:spPr>
            <a:xfrm>
              <a:off x="2689850" y="2604575"/>
              <a:ext cx="42850" cy="41525"/>
            </a:xfrm>
            <a:custGeom>
              <a:avLst/>
              <a:gdLst/>
              <a:ahLst/>
              <a:cxnLst/>
              <a:rect l="l" t="t" r="r" b="b"/>
              <a:pathLst>
                <a:path w="1714" h="1661" extrusionOk="0">
                  <a:moveTo>
                    <a:pt x="896" y="1"/>
                  </a:moveTo>
                  <a:cubicBezTo>
                    <a:pt x="766" y="1"/>
                    <a:pt x="558" y="84"/>
                    <a:pt x="375" y="267"/>
                  </a:cubicBezTo>
                  <a:cubicBezTo>
                    <a:pt x="107" y="481"/>
                    <a:pt x="0" y="802"/>
                    <a:pt x="107" y="909"/>
                  </a:cubicBezTo>
                  <a:lnTo>
                    <a:pt x="964" y="1605"/>
                  </a:lnTo>
                  <a:cubicBezTo>
                    <a:pt x="1002" y="1643"/>
                    <a:pt x="1053" y="1661"/>
                    <a:pt x="1111" y="1661"/>
                  </a:cubicBezTo>
                  <a:cubicBezTo>
                    <a:pt x="1216" y="1661"/>
                    <a:pt x="1342" y="1602"/>
                    <a:pt x="1446" y="1498"/>
                  </a:cubicBezTo>
                  <a:cubicBezTo>
                    <a:pt x="1660" y="1337"/>
                    <a:pt x="1713" y="1123"/>
                    <a:pt x="1660" y="1016"/>
                  </a:cubicBezTo>
                  <a:lnTo>
                    <a:pt x="1017" y="53"/>
                  </a:lnTo>
                  <a:cubicBezTo>
                    <a:pt x="1000" y="19"/>
                    <a:pt x="957" y="1"/>
                    <a:pt x="89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0" name="Google Shape;1280;p22"/>
            <p:cNvSpPr/>
            <p:nvPr/>
          </p:nvSpPr>
          <p:spPr>
            <a:xfrm>
              <a:off x="2727325" y="2588750"/>
              <a:ext cx="26775" cy="41250"/>
            </a:xfrm>
            <a:custGeom>
              <a:avLst/>
              <a:gdLst/>
              <a:ahLst/>
              <a:cxnLst/>
              <a:rect l="l" t="t" r="r" b="b"/>
              <a:pathLst>
                <a:path w="1071" h="1650" extrusionOk="0">
                  <a:moveTo>
                    <a:pt x="670" y="0"/>
                  </a:moveTo>
                  <a:cubicBezTo>
                    <a:pt x="599" y="0"/>
                    <a:pt x="518" y="13"/>
                    <a:pt x="428" y="43"/>
                  </a:cubicBezTo>
                  <a:cubicBezTo>
                    <a:pt x="161" y="97"/>
                    <a:pt x="0" y="311"/>
                    <a:pt x="54" y="418"/>
                  </a:cubicBezTo>
                  <a:lnTo>
                    <a:pt x="482" y="1489"/>
                  </a:lnTo>
                  <a:cubicBezTo>
                    <a:pt x="536" y="1596"/>
                    <a:pt x="696" y="1649"/>
                    <a:pt x="857" y="1649"/>
                  </a:cubicBezTo>
                  <a:cubicBezTo>
                    <a:pt x="964" y="1596"/>
                    <a:pt x="1071" y="1489"/>
                    <a:pt x="1071" y="1328"/>
                  </a:cubicBezTo>
                  <a:lnTo>
                    <a:pt x="964" y="204"/>
                  </a:lnTo>
                  <a:cubicBezTo>
                    <a:pt x="964" y="88"/>
                    <a:pt x="853" y="0"/>
                    <a:pt x="67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1" name="Google Shape;1281;p22"/>
            <p:cNvSpPr/>
            <p:nvPr/>
          </p:nvSpPr>
          <p:spPr>
            <a:xfrm>
              <a:off x="2721975" y="2877550"/>
              <a:ext cx="65600" cy="204775"/>
            </a:xfrm>
            <a:custGeom>
              <a:avLst/>
              <a:gdLst/>
              <a:ahLst/>
              <a:cxnLst/>
              <a:rect l="l" t="t" r="r" b="b"/>
              <a:pathLst>
                <a:path w="2624" h="8191" extrusionOk="0">
                  <a:moveTo>
                    <a:pt x="1392" y="0"/>
                  </a:moveTo>
                  <a:lnTo>
                    <a:pt x="0" y="322"/>
                  </a:lnTo>
                  <a:cubicBezTo>
                    <a:pt x="161" y="803"/>
                    <a:pt x="107" y="1446"/>
                    <a:pt x="268" y="2302"/>
                  </a:cubicBezTo>
                  <a:cubicBezTo>
                    <a:pt x="321" y="2409"/>
                    <a:pt x="321" y="2516"/>
                    <a:pt x="375" y="2624"/>
                  </a:cubicBezTo>
                  <a:lnTo>
                    <a:pt x="482" y="2838"/>
                  </a:lnTo>
                  <a:lnTo>
                    <a:pt x="642" y="3319"/>
                  </a:lnTo>
                  <a:cubicBezTo>
                    <a:pt x="750" y="3587"/>
                    <a:pt x="857" y="3908"/>
                    <a:pt x="910" y="4229"/>
                  </a:cubicBezTo>
                  <a:cubicBezTo>
                    <a:pt x="1285" y="5407"/>
                    <a:pt x="1338" y="6585"/>
                    <a:pt x="750" y="7334"/>
                  </a:cubicBezTo>
                  <a:lnTo>
                    <a:pt x="1874" y="8191"/>
                  </a:lnTo>
                  <a:cubicBezTo>
                    <a:pt x="2355" y="7548"/>
                    <a:pt x="2623" y="6745"/>
                    <a:pt x="2623" y="5996"/>
                  </a:cubicBezTo>
                  <a:cubicBezTo>
                    <a:pt x="2623" y="5193"/>
                    <a:pt x="2516" y="4497"/>
                    <a:pt x="2302" y="3801"/>
                  </a:cubicBezTo>
                  <a:cubicBezTo>
                    <a:pt x="2195" y="3480"/>
                    <a:pt x="2088" y="3159"/>
                    <a:pt x="1981" y="2838"/>
                  </a:cubicBezTo>
                  <a:cubicBezTo>
                    <a:pt x="1874" y="2516"/>
                    <a:pt x="1713" y="2142"/>
                    <a:pt x="1660" y="1928"/>
                  </a:cubicBezTo>
                  <a:cubicBezTo>
                    <a:pt x="1552" y="1446"/>
                    <a:pt x="1552" y="750"/>
                    <a:pt x="1392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2" name="Google Shape;1282;p22"/>
            <p:cNvSpPr/>
            <p:nvPr/>
          </p:nvSpPr>
          <p:spPr>
            <a:xfrm>
              <a:off x="2721975" y="2885575"/>
              <a:ext cx="33475" cy="175350"/>
            </a:xfrm>
            <a:custGeom>
              <a:avLst/>
              <a:gdLst/>
              <a:ahLst/>
              <a:cxnLst/>
              <a:rect l="l" t="t" r="r" b="b"/>
              <a:pathLst>
                <a:path w="1339" h="7014" fill="none" extrusionOk="0">
                  <a:moveTo>
                    <a:pt x="0" y="1"/>
                  </a:moveTo>
                  <a:cubicBezTo>
                    <a:pt x="161" y="482"/>
                    <a:pt x="107" y="1125"/>
                    <a:pt x="268" y="1981"/>
                  </a:cubicBezTo>
                  <a:cubicBezTo>
                    <a:pt x="321" y="2088"/>
                    <a:pt x="321" y="2195"/>
                    <a:pt x="375" y="2303"/>
                  </a:cubicBezTo>
                  <a:lnTo>
                    <a:pt x="482" y="2517"/>
                  </a:lnTo>
                  <a:lnTo>
                    <a:pt x="642" y="2998"/>
                  </a:lnTo>
                  <a:cubicBezTo>
                    <a:pt x="750" y="3266"/>
                    <a:pt x="857" y="3587"/>
                    <a:pt x="910" y="3908"/>
                  </a:cubicBezTo>
                  <a:cubicBezTo>
                    <a:pt x="1285" y="5086"/>
                    <a:pt x="1338" y="6264"/>
                    <a:pt x="750" y="701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3" name="Google Shape;1283;p22"/>
            <p:cNvSpPr/>
            <p:nvPr/>
          </p:nvSpPr>
          <p:spPr>
            <a:xfrm>
              <a:off x="2756750" y="2877550"/>
              <a:ext cx="30825" cy="204775"/>
            </a:xfrm>
            <a:custGeom>
              <a:avLst/>
              <a:gdLst/>
              <a:ahLst/>
              <a:cxnLst/>
              <a:rect l="l" t="t" r="r" b="b"/>
              <a:pathLst>
                <a:path w="1233" h="8191" fill="none" extrusionOk="0">
                  <a:moveTo>
                    <a:pt x="483" y="8191"/>
                  </a:moveTo>
                  <a:cubicBezTo>
                    <a:pt x="964" y="7548"/>
                    <a:pt x="1232" y="6745"/>
                    <a:pt x="1232" y="5996"/>
                  </a:cubicBezTo>
                  <a:cubicBezTo>
                    <a:pt x="1232" y="5193"/>
                    <a:pt x="1125" y="4497"/>
                    <a:pt x="911" y="3801"/>
                  </a:cubicBezTo>
                  <a:cubicBezTo>
                    <a:pt x="804" y="3480"/>
                    <a:pt x="697" y="3159"/>
                    <a:pt x="590" y="2838"/>
                  </a:cubicBezTo>
                  <a:cubicBezTo>
                    <a:pt x="483" y="2516"/>
                    <a:pt x="322" y="2142"/>
                    <a:pt x="269" y="1928"/>
                  </a:cubicBezTo>
                  <a:cubicBezTo>
                    <a:pt x="161" y="1446"/>
                    <a:pt x="161" y="75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4" name="Google Shape;1284;p22"/>
            <p:cNvSpPr/>
            <p:nvPr/>
          </p:nvSpPr>
          <p:spPr>
            <a:xfrm>
              <a:off x="2744725" y="3043150"/>
              <a:ext cx="42850" cy="29325"/>
            </a:xfrm>
            <a:custGeom>
              <a:avLst/>
              <a:gdLst/>
              <a:ahLst/>
              <a:cxnLst/>
              <a:rect l="l" t="t" r="r" b="b"/>
              <a:pathLst>
                <a:path w="1714" h="1173" extrusionOk="0">
                  <a:moveTo>
                    <a:pt x="314" y="0"/>
                  </a:moveTo>
                  <a:cubicBezTo>
                    <a:pt x="214" y="0"/>
                    <a:pt x="98" y="96"/>
                    <a:pt x="54" y="228"/>
                  </a:cubicBezTo>
                  <a:cubicBezTo>
                    <a:pt x="0" y="336"/>
                    <a:pt x="0" y="496"/>
                    <a:pt x="161" y="603"/>
                  </a:cubicBezTo>
                  <a:lnTo>
                    <a:pt x="1124" y="1138"/>
                  </a:lnTo>
                  <a:cubicBezTo>
                    <a:pt x="1148" y="1162"/>
                    <a:pt x="1176" y="1173"/>
                    <a:pt x="1208" y="1173"/>
                  </a:cubicBezTo>
                  <a:cubicBezTo>
                    <a:pt x="1323" y="1173"/>
                    <a:pt x="1481" y="1038"/>
                    <a:pt x="1606" y="871"/>
                  </a:cubicBezTo>
                  <a:cubicBezTo>
                    <a:pt x="1713" y="603"/>
                    <a:pt x="1606" y="336"/>
                    <a:pt x="1499" y="336"/>
                  </a:cubicBezTo>
                  <a:lnTo>
                    <a:pt x="375" y="14"/>
                  </a:lnTo>
                  <a:cubicBezTo>
                    <a:pt x="356" y="5"/>
                    <a:pt x="335" y="0"/>
                    <a:pt x="31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5" name="Google Shape;1285;p22"/>
            <p:cNvSpPr/>
            <p:nvPr/>
          </p:nvSpPr>
          <p:spPr>
            <a:xfrm>
              <a:off x="2750075" y="3011375"/>
              <a:ext cx="41500" cy="22775"/>
            </a:xfrm>
            <a:custGeom>
              <a:avLst/>
              <a:gdLst/>
              <a:ahLst/>
              <a:cxnLst/>
              <a:rect l="l" t="t" r="r" b="b"/>
              <a:pathLst>
                <a:path w="1660" h="911" extrusionOk="0">
                  <a:moveTo>
                    <a:pt x="1392" y="1"/>
                  </a:moveTo>
                  <a:lnTo>
                    <a:pt x="268" y="108"/>
                  </a:lnTo>
                  <a:cubicBezTo>
                    <a:pt x="107" y="108"/>
                    <a:pt x="0" y="268"/>
                    <a:pt x="0" y="429"/>
                  </a:cubicBezTo>
                  <a:cubicBezTo>
                    <a:pt x="0" y="643"/>
                    <a:pt x="107" y="750"/>
                    <a:pt x="268" y="804"/>
                  </a:cubicBezTo>
                  <a:lnTo>
                    <a:pt x="1392" y="911"/>
                  </a:lnTo>
                  <a:cubicBezTo>
                    <a:pt x="1553" y="911"/>
                    <a:pt x="1660" y="696"/>
                    <a:pt x="1660" y="429"/>
                  </a:cubicBezTo>
                  <a:cubicBezTo>
                    <a:pt x="1660" y="215"/>
                    <a:pt x="1553" y="1"/>
                    <a:pt x="139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6" name="Google Shape;1286;p22"/>
            <p:cNvSpPr/>
            <p:nvPr/>
          </p:nvSpPr>
          <p:spPr>
            <a:xfrm>
              <a:off x="2744725" y="2969900"/>
              <a:ext cx="44175" cy="34800"/>
            </a:xfrm>
            <a:custGeom>
              <a:avLst/>
              <a:gdLst/>
              <a:ahLst/>
              <a:cxnLst/>
              <a:rect l="l" t="t" r="r" b="b"/>
              <a:pathLst>
                <a:path w="1767" h="1392" extrusionOk="0">
                  <a:moveTo>
                    <a:pt x="1285" y="0"/>
                  </a:moveTo>
                  <a:lnTo>
                    <a:pt x="214" y="321"/>
                  </a:lnTo>
                  <a:cubicBezTo>
                    <a:pt x="54" y="375"/>
                    <a:pt x="0" y="642"/>
                    <a:pt x="54" y="910"/>
                  </a:cubicBezTo>
                  <a:cubicBezTo>
                    <a:pt x="161" y="1231"/>
                    <a:pt x="268" y="1392"/>
                    <a:pt x="428" y="1392"/>
                  </a:cubicBezTo>
                  <a:lnTo>
                    <a:pt x="1553" y="1231"/>
                  </a:lnTo>
                  <a:cubicBezTo>
                    <a:pt x="1713" y="1178"/>
                    <a:pt x="1767" y="910"/>
                    <a:pt x="1713" y="535"/>
                  </a:cubicBezTo>
                  <a:cubicBezTo>
                    <a:pt x="1606" y="214"/>
                    <a:pt x="1392" y="0"/>
                    <a:pt x="128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7" name="Google Shape;1287;p22"/>
            <p:cNvSpPr/>
            <p:nvPr/>
          </p:nvSpPr>
          <p:spPr>
            <a:xfrm>
              <a:off x="2735350" y="2941450"/>
              <a:ext cx="42850" cy="27475"/>
            </a:xfrm>
            <a:custGeom>
              <a:avLst/>
              <a:gdLst/>
              <a:ahLst/>
              <a:cxnLst/>
              <a:rect l="l" t="t" r="r" b="b"/>
              <a:pathLst>
                <a:path w="1714" h="1099" extrusionOk="0">
                  <a:moveTo>
                    <a:pt x="1314" y="0"/>
                  </a:moveTo>
                  <a:cubicBezTo>
                    <a:pt x="1287" y="0"/>
                    <a:pt x="1259" y="5"/>
                    <a:pt x="1232" y="14"/>
                  </a:cubicBezTo>
                  <a:lnTo>
                    <a:pt x="215" y="389"/>
                  </a:lnTo>
                  <a:cubicBezTo>
                    <a:pt x="54" y="442"/>
                    <a:pt x="0" y="656"/>
                    <a:pt x="54" y="817"/>
                  </a:cubicBezTo>
                  <a:cubicBezTo>
                    <a:pt x="143" y="994"/>
                    <a:pt x="268" y="1098"/>
                    <a:pt x="369" y="1098"/>
                  </a:cubicBezTo>
                  <a:cubicBezTo>
                    <a:pt x="390" y="1098"/>
                    <a:pt x="410" y="1094"/>
                    <a:pt x="429" y="1085"/>
                  </a:cubicBezTo>
                  <a:lnTo>
                    <a:pt x="1499" y="763"/>
                  </a:lnTo>
                  <a:cubicBezTo>
                    <a:pt x="1660" y="710"/>
                    <a:pt x="1713" y="496"/>
                    <a:pt x="1660" y="282"/>
                  </a:cubicBezTo>
                  <a:cubicBezTo>
                    <a:pt x="1571" y="104"/>
                    <a:pt x="1446" y="0"/>
                    <a:pt x="131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8" name="Google Shape;1288;p22"/>
            <p:cNvSpPr/>
            <p:nvPr/>
          </p:nvSpPr>
          <p:spPr>
            <a:xfrm>
              <a:off x="2724650" y="2908325"/>
              <a:ext cx="42850" cy="32300"/>
            </a:xfrm>
            <a:custGeom>
              <a:avLst/>
              <a:gdLst/>
              <a:ahLst/>
              <a:cxnLst/>
              <a:rect l="l" t="t" r="r" b="b"/>
              <a:pathLst>
                <a:path w="1714" h="1292" extrusionOk="0">
                  <a:moveTo>
                    <a:pt x="1338" y="1"/>
                  </a:moveTo>
                  <a:lnTo>
                    <a:pt x="268" y="108"/>
                  </a:lnTo>
                  <a:cubicBezTo>
                    <a:pt x="107" y="108"/>
                    <a:pt x="0" y="322"/>
                    <a:pt x="54" y="697"/>
                  </a:cubicBezTo>
                  <a:cubicBezTo>
                    <a:pt x="103" y="994"/>
                    <a:pt x="290" y="1291"/>
                    <a:pt x="403" y="1291"/>
                  </a:cubicBezTo>
                  <a:cubicBezTo>
                    <a:pt x="412" y="1291"/>
                    <a:pt x="420" y="1289"/>
                    <a:pt x="428" y="1285"/>
                  </a:cubicBezTo>
                  <a:lnTo>
                    <a:pt x="1499" y="911"/>
                  </a:lnTo>
                  <a:cubicBezTo>
                    <a:pt x="1660" y="857"/>
                    <a:pt x="1713" y="697"/>
                    <a:pt x="1660" y="429"/>
                  </a:cubicBezTo>
                  <a:cubicBezTo>
                    <a:pt x="1660" y="215"/>
                    <a:pt x="1499" y="1"/>
                    <a:pt x="133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9" name="Google Shape;1289;p22"/>
            <p:cNvSpPr/>
            <p:nvPr/>
          </p:nvSpPr>
          <p:spPr>
            <a:xfrm>
              <a:off x="2720625" y="2874675"/>
              <a:ext cx="42850" cy="24300"/>
            </a:xfrm>
            <a:custGeom>
              <a:avLst/>
              <a:gdLst/>
              <a:ahLst/>
              <a:cxnLst/>
              <a:rect l="l" t="t" r="r" b="b"/>
              <a:pathLst>
                <a:path w="1714" h="972" extrusionOk="0">
                  <a:moveTo>
                    <a:pt x="1390" y="0"/>
                  </a:moveTo>
                  <a:cubicBezTo>
                    <a:pt x="1373" y="0"/>
                    <a:pt x="1356" y="3"/>
                    <a:pt x="1339" y="8"/>
                  </a:cubicBezTo>
                  <a:lnTo>
                    <a:pt x="268" y="276"/>
                  </a:lnTo>
                  <a:cubicBezTo>
                    <a:pt x="108" y="330"/>
                    <a:pt x="1" y="490"/>
                    <a:pt x="54" y="651"/>
                  </a:cubicBezTo>
                  <a:cubicBezTo>
                    <a:pt x="108" y="865"/>
                    <a:pt x="215" y="972"/>
                    <a:pt x="375" y="972"/>
                  </a:cubicBezTo>
                  <a:lnTo>
                    <a:pt x="1499" y="865"/>
                  </a:lnTo>
                  <a:cubicBezTo>
                    <a:pt x="1606" y="865"/>
                    <a:pt x="1714" y="651"/>
                    <a:pt x="1714" y="383"/>
                  </a:cubicBezTo>
                  <a:cubicBezTo>
                    <a:pt x="1666" y="192"/>
                    <a:pt x="1532" y="0"/>
                    <a:pt x="139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0" name="Google Shape;1290;p22"/>
            <p:cNvSpPr/>
            <p:nvPr/>
          </p:nvSpPr>
          <p:spPr>
            <a:xfrm>
              <a:off x="2787550" y="2156225"/>
              <a:ext cx="72275" cy="104400"/>
            </a:xfrm>
            <a:custGeom>
              <a:avLst/>
              <a:gdLst/>
              <a:ahLst/>
              <a:cxnLst/>
              <a:rect l="l" t="t" r="r" b="b"/>
              <a:pathLst>
                <a:path w="2891" h="4176" extrusionOk="0">
                  <a:moveTo>
                    <a:pt x="482" y="0"/>
                  </a:moveTo>
                  <a:lnTo>
                    <a:pt x="0" y="857"/>
                  </a:lnTo>
                  <a:cubicBezTo>
                    <a:pt x="214" y="964"/>
                    <a:pt x="375" y="1178"/>
                    <a:pt x="589" y="1445"/>
                  </a:cubicBezTo>
                  <a:cubicBezTo>
                    <a:pt x="750" y="1713"/>
                    <a:pt x="910" y="1981"/>
                    <a:pt x="1071" y="2302"/>
                  </a:cubicBezTo>
                  <a:cubicBezTo>
                    <a:pt x="1231" y="2623"/>
                    <a:pt x="1392" y="2944"/>
                    <a:pt x="1553" y="3212"/>
                  </a:cubicBezTo>
                  <a:cubicBezTo>
                    <a:pt x="1767" y="3533"/>
                    <a:pt x="1927" y="3908"/>
                    <a:pt x="2409" y="4176"/>
                  </a:cubicBezTo>
                  <a:lnTo>
                    <a:pt x="2891" y="3319"/>
                  </a:lnTo>
                  <a:cubicBezTo>
                    <a:pt x="2784" y="3266"/>
                    <a:pt x="2570" y="2998"/>
                    <a:pt x="2409" y="2730"/>
                  </a:cubicBezTo>
                  <a:cubicBezTo>
                    <a:pt x="2248" y="2463"/>
                    <a:pt x="2088" y="2141"/>
                    <a:pt x="1927" y="1820"/>
                  </a:cubicBezTo>
                  <a:cubicBezTo>
                    <a:pt x="1767" y="1553"/>
                    <a:pt x="1606" y="1231"/>
                    <a:pt x="1392" y="910"/>
                  </a:cubicBezTo>
                  <a:cubicBezTo>
                    <a:pt x="1178" y="589"/>
                    <a:pt x="964" y="214"/>
                    <a:pt x="482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1" name="Google Shape;1291;p22"/>
            <p:cNvSpPr/>
            <p:nvPr/>
          </p:nvSpPr>
          <p:spPr>
            <a:xfrm>
              <a:off x="2799575" y="2156225"/>
              <a:ext cx="60250" cy="83000"/>
            </a:xfrm>
            <a:custGeom>
              <a:avLst/>
              <a:gdLst/>
              <a:ahLst/>
              <a:cxnLst/>
              <a:rect l="l" t="t" r="r" b="b"/>
              <a:pathLst>
                <a:path w="2410" h="3320" fill="none" extrusionOk="0">
                  <a:moveTo>
                    <a:pt x="2410" y="3319"/>
                  </a:moveTo>
                  <a:cubicBezTo>
                    <a:pt x="2303" y="3266"/>
                    <a:pt x="2089" y="2998"/>
                    <a:pt x="1928" y="2730"/>
                  </a:cubicBezTo>
                  <a:cubicBezTo>
                    <a:pt x="1767" y="2463"/>
                    <a:pt x="1607" y="2141"/>
                    <a:pt x="1446" y="1820"/>
                  </a:cubicBezTo>
                  <a:cubicBezTo>
                    <a:pt x="1286" y="1553"/>
                    <a:pt x="1125" y="1231"/>
                    <a:pt x="911" y="910"/>
                  </a:cubicBezTo>
                  <a:cubicBezTo>
                    <a:pt x="697" y="589"/>
                    <a:pt x="483" y="2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2" name="Google Shape;1292;p22"/>
            <p:cNvSpPr/>
            <p:nvPr/>
          </p:nvSpPr>
          <p:spPr>
            <a:xfrm>
              <a:off x="2787550" y="2177625"/>
              <a:ext cx="60250" cy="83000"/>
            </a:xfrm>
            <a:custGeom>
              <a:avLst/>
              <a:gdLst/>
              <a:ahLst/>
              <a:cxnLst/>
              <a:rect l="l" t="t" r="r" b="b"/>
              <a:pathLst>
                <a:path w="2410" h="3320" fill="none" extrusionOk="0">
                  <a:moveTo>
                    <a:pt x="0" y="1"/>
                  </a:moveTo>
                  <a:cubicBezTo>
                    <a:pt x="214" y="108"/>
                    <a:pt x="375" y="322"/>
                    <a:pt x="589" y="589"/>
                  </a:cubicBezTo>
                  <a:cubicBezTo>
                    <a:pt x="750" y="857"/>
                    <a:pt x="910" y="1125"/>
                    <a:pt x="1071" y="1446"/>
                  </a:cubicBezTo>
                  <a:cubicBezTo>
                    <a:pt x="1231" y="1767"/>
                    <a:pt x="1392" y="2088"/>
                    <a:pt x="1553" y="2356"/>
                  </a:cubicBezTo>
                  <a:cubicBezTo>
                    <a:pt x="1767" y="2677"/>
                    <a:pt x="1927" y="3052"/>
                    <a:pt x="2409" y="332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3" name="Google Shape;1293;p22"/>
            <p:cNvSpPr/>
            <p:nvPr/>
          </p:nvSpPr>
          <p:spPr>
            <a:xfrm>
              <a:off x="2790225" y="2160900"/>
              <a:ext cx="24100" cy="24450"/>
            </a:xfrm>
            <a:custGeom>
              <a:avLst/>
              <a:gdLst/>
              <a:ahLst/>
              <a:cxnLst/>
              <a:rect l="l" t="t" r="r" b="b"/>
              <a:pathLst>
                <a:path w="964" h="978" extrusionOk="0">
                  <a:moveTo>
                    <a:pt x="676" y="1"/>
                  </a:moveTo>
                  <a:cubicBezTo>
                    <a:pt x="616" y="1"/>
                    <a:pt x="562" y="27"/>
                    <a:pt x="535" y="81"/>
                  </a:cubicBezTo>
                  <a:lnTo>
                    <a:pt x="54" y="670"/>
                  </a:lnTo>
                  <a:cubicBezTo>
                    <a:pt x="0" y="777"/>
                    <a:pt x="0" y="884"/>
                    <a:pt x="54" y="937"/>
                  </a:cubicBezTo>
                  <a:cubicBezTo>
                    <a:pt x="80" y="964"/>
                    <a:pt x="121" y="977"/>
                    <a:pt x="161" y="977"/>
                  </a:cubicBezTo>
                  <a:cubicBezTo>
                    <a:pt x="201" y="977"/>
                    <a:pt x="241" y="964"/>
                    <a:pt x="268" y="937"/>
                  </a:cubicBezTo>
                  <a:lnTo>
                    <a:pt x="857" y="402"/>
                  </a:lnTo>
                  <a:cubicBezTo>
                    <a:pt x="964" y="348"/>
                    <a:pt x="964" y="188"/>
                    <a:pt x="857" y="81"/>
                  </a:cubicBezTo>
                  <a:cubicBezTo>
                    <a:pt x="803" y="27"/>
                    <a:pt x="736" y="1"/>
                    <a:pt x="67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4" name="Google Shape;1294;p22"/>
            <p:cNvSpPr/>
            <p:nvPr/>
          </p:nvSpPr>
          <p:spPr>
            <a:xfrm>
              <a:off x="2798250" y="2177100"/>
              <a:ext cx="28125" cy="21150"/>
            </a:xfrm>
            <a:custGeom>
              <a:avLst/>
              <a:gdLst/>
              <a:ahLst/>
              <a:cxnLst/>
              <a:rect l="l" t="t" r="r" b="b"/>
              <a:pathLst>
                <a:path w="1125" h="846" extrusionOk="0">
                  <a:moveTo>
                    <a:pt x="836" y="1"/>
                  </a:moveTo>
                  <a:cubicBezTo>
                    <a:pt x="807" y="1"/>
                    <a:pt x="778" y="7"/>
                    <a:pt x="750" y="22"/>
                  </a:cubicBezTo>
                  <a:lnTo>
                    <a:pt x="107" y="503"/>
                  </a:lnTo>
                  <a:cubicBezTo>
                    <a:pt x="54" y="557"/>
                    <a:pt x="0" y="664"/>
                    <a:pt x="54" y="718"/>
                  </a:cubicBezTo>
                  <a:cubicBezTo>
                    <a:pt x="93" y="796"/>
                    <a:pt x="190" y="846"/>
                    <a:pt x="260" y="846"/>
                  </a:cubicBezTo>
                  <a:cubicBezTo>
                    <a:pt x="285" y="846"/>
                    <a:pt x="307" y="839"/>
                    <a:pt x="322" y="825"/>
                  </a:cubicBezTo>
                  <a:lnTo>
                    <a:pt x="1017" y="396"/>
                  </a:lnTo>
                  <a:cubicBezTo>
                    <a:pt x="1125" y="343"/>
                    <a:pt x="1125" y="236"/>
                    <a:pt x="1071" y="129"/>
                  </a:cubicBezTo>
                  <a:cubicBezTo>
                    <a:pt x="993" y="50"/>
                    <a:pt x="914" y="1"/>
                    <a:pt x="83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5" name="Google Shape;1295;p22"/>
            <p:cNvSpPr/>
            <p:nvPr/>
          </p:nvSpPr>
          <p:spPr>
            <a:xfrm>
              <a:off x="2806275" y="2191850"/>
              <a:ext cx="29475" cy="23275"/>
            </a:xfrm>
            <a:custGeom>
              <a:avLst/>
              <a:gdLst/>
              <a:ahLst/>
              <a:cxnLst/>
              <a:rect l="l" t="t" r="r" b="b"/>
              <a:pathLst>
                <a:path w="1179" h="931" extrusionOk="0">
                  <a:moveTo>
                    <a:pt x="884" y="0"/>
                  </a:moveTo>
                  <a:cubicBezTo>
                    <a:pt x="857" y="0"/>
                    <a:pt x="830" y="7"/>
                    <a:pt x="804" y="20"/>
                  </a:cubicBezTo>
                  <a:lnTo>
                    <a:pt x="108" y="395"/>
                  </a:lnTo>
                  <a:cubicBezTo>
                    <a:pt x="1" y="449"/>
                    <a:pt x="1" y="609"/>
                    <a:pt x="108" y="716"/>
                  </a:cubicBezTo>
                  <a:cubicBezTo>
                    <a:pt x="161" y="877"/>
                    <a:pt x="322" y="931"/>
                    <a:pt x="375" y="931"/>
                  </a:cubicBezTo>
                  <a:lnTo>
                    <a:pt x="1071" y="556"/>
                  </a:lnTo>
                  <a:cubicBezTo>
                    <a:pt x="1178" y="502"/>
                    <a:pt x="1178" y="342"/>
                    <a:pt x="1125" y="181"/>
                  </a:cubicBezTo>
                  <a:cubicBezTo>
                    <a:pt x="1044" y="61"/>
                    <a:pt x="964" y="0"/>
                    <a:pt x="88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6" name="Google Shape;1296;p22"/>
            <p:cNvSpPr/>
            <p:nvPr/>
          </p:nvSpPr>
          <p:spPr>
            <a:xfrm>
              <a:off x="2815650" y="2209225"/>
              <a:ext cx="28125" cy="19800"/>
            </a:xfrm>
            <a:custGeom>
              <a:avLst/>
              <a:gdLst/>
              <a:ahLst/>
              <a:cxnLst/>
              <a:rect l="l" t="t" r="r" b="b"/>
              <a:pathLst>
                <a:path w="1125" h="792" extrusionOk="0">
                  <a:moveTo>
                    <a:pt x="888" y="0"/>
                  </a:moveTo>
                  <a:cubicBezTo>
                    <a:pt x="861" y="0"/>
                    <a:pt x="832" y="7"/>
                    <a:pt x="803" y="21"/>
                  </a:cubicBezTo>
                  <a:lnTo>
                    <a:pt x="107" y="396"/>
                  </a:lnTo>
                  <a:cubicBezTo>
                    <a:pt x="54" y="450"/>
                    <a:pt x="0" y="557"/>
                    <a:pt x="54" y="664"/>
                  </a:cubicBezTo>
                  <a:cubicBezTo>
                    <a:pt x="93" y="742"/>
                    <a:pt x="161" y="792"/>
                    <a:pt x="236" y="792"/>
                  </a:cubicBezTo>
                  <a:cubicBezTo>
                    <a:pt x="264" y="792"/>
                    <a:pt x="293" y="785"/>
                    <a:pt x="321" y="771"/>
                  </a:cubicBezTo>
                  <a:lnTo>
                    <a:pt x="1017" y="396"/>
                  </a:lnTo>
                  <a:cubicBezTo>
                    <a:pt x="1124" y="343"/>
                    <a:pt x="1124" y="236"/>
                    <a:pt x="1071" y="128"/>
                  </a:cubicBezTo>
                  <a:cubicBezTo>
                    <a:pt x="1032" y="50"/>
                    <a:pt x="964" y="0"/>
                    <a:pt x="88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7" name="Google Shape;1297;p22"/>
            <p:cNvSpPr/>
            <p:nvPr/>
          </p:nvSpPr>
          <p:spPr>
            <a:xfrm>
              <a:off x="2823675" y="2223950"/>
              <a:ext cx="29475" cy="23075"/>
            </a:xfrm>
            <a:custGeom>
              <a:avLst/>
              <a:gdLst/>
              <a:ahLst/>
              <a:cxnLst/>
              <a:rect l="l" t="t" r="r" b="b"/>
              <a:pathLst>
                <a:path w="1179" h="923" extrusionOk="0">
                  <a:moveTo>
                    <a:pt x="888" y="0"/>
                  </a:moveTo>
                  <a:cubicBezTo>
                    <a:pt x="861" y="0"/>
                    <a:pt x="832" y="7"/>
                    <a:pt x="803" y="21"/>
                  </a:cubicBezTo>
                  <a:lnTo>
                    <a:pt x="108" y="396"/>
                  </a:lnTo>
                  <a:cubicBezTo>
                    <a:pt x="54" y="449"/>
                    <a:pt x="0" y="610"/>
                    <a:pt x="108" y="771"/>
                  </a:cubicBezTo>
                  <a:cubicBezTo>
                    <a:pt x="183" y="846"/>
                    <a:pt x="286" y="922"/>
                    <a:pt x="358" y="922"/>
                  </a:cubicBezTo>
                  <a:cubicBezTo>
                    <a:pt x="388" y="922"/>
                    <a:pt x="413" y="909"/>
                    <a:pt x="429" y="878"/>
                  </a:cubicBezTo>
                  <a:lnTo>
                    <a:pt x="1071" y="449"/>
                  </a:lnTo>
                  <a:cubicBezTo>
                    <a:pt x="1178" y="342"/>
                    <a:pt x="1178" y="235"/>
                    <a:pt x="1071" y="128"/>
                  </a:cubicBezTo>
                  <a:cubicBezTo>
                    <a:pt x="1032" y="50"/>
                    <a:pt x="964" y="0"/>
                    <a:pt x="88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8" name="Google Shape;1298;p22"/>
            <p:cNvSpPr/>
            <p:nvPr/>
          </p:nvSpPr>
          <p:spPr>
            <a:xfrm>
              <a:off x="2837050" y="2236850"/>
              <a:ext cx="24125" cy="25650"/>
            </a:xfrm>
            <a:custGeom>
              <a:avLst/>
              <a:gdLst/>
              <a:ahLst/>
              <a:cxnLst/>
              <a:rect l="l" t="t" r="r" b="b"/>
              <a:pathLst>
                <a:path w="965" h="1026" extrusionOk="0">
                  <a:moveTo>
                    <a:pt x="797" y="0"/>
                  </a:moveTo>
                  <a:cubicBezTo>
                    <a:pt x="750" y="0"/>
                    <a:pt x="697" y="14"/>
                    <a:pt x="643" y="41"/>
                  </a:cubicBezTo>
                  <a:lnTo>
                    <a:pt x="108" y="576"/>
                  </a:lnTo>
                  <a:cubicBezTo>
                    <a:pt x="1" y="683"/>
                    <a:pt x="1" y="790"/>
                    <a:pt x="161" y="897"/>
                  </a:cubicBezTo>
                  <a:cubicBezTo>
                    <a:pt x="220" y="985"/>
                    <a:pt x="312" y="1025"/>
                    <a:pt x="391" y="1025"/>
                  </a:cubicBezTo>
                  <a:cubicBezTo>
                    <a:pt x="456" y="1025"/>
                    <a:pt x="512" y="999"/>
                    <a:pt x="536" y="951"/>
                  </a:cubicBezTo>
                  <a:lnTo>
                    <a:pt x="857" y="255"/>
                  </a:lnTo>
                  <a:cubicBezTo>
                    <a:pt x="911" y="148"/>
                    <a:pt x="964" y="41"/>
                    <a:pt x="911" y="41"/>
                  </a:cubicBezTo>
                  <a:cubicBezTo>
                    <a:pt x="884" y="14"/>
                    <a:pt x="844" y="0"/>
                    <a:pt x="79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9" name="Google Shape;1299;p22"/>
            <p:cNvSpPr/>
            <p:nvPr/>
          </p:nvSpPr>
          <p:spPr>
            <a:xfrm>
              <a:off x="3229175" y="2230600"/>
              <a:ext cx="176675" cy="56000"/>
            </a:xfrm>
            <a:custGeom>
              <a:avLst/>
              <a:gdLst/>
              <a:ahLst/>
              <a:cxnLst/>
              <a:rect l="l" t="t" r="r" b="b"/>
              <a:pathLst>
                <a:path w="7067" h="2240" extrusionOk="0">
                  <a:moveTo>
                    <a:pt x="1353" y="1"/>
                  </a:moveTo>
                  <a:cubicBezTo>
                    <a:pt x="1259" y="1"/>
                    <a:pt x="1165" y="7"/>
                    <a:pt x="1071" y="23"/>
                  </a:cubicBezTo>
                  <a:cubicBezTo>
                    <a:pt x="696" y="23"/>
                    <a:pt x="268" y="183"/>
                    <a:pt x="0" y="505"/>
                  </a:cubicBezTo>
                  <a:lnTo>
                    <a:pt x="750" y="1147"/>
                  </a:lnTo>
                  <a:cubicBezTo>
                    <a:pt x="857" y="1094"/>
                    <a:pt x="964" y="1040"/>
                    <a:pt x="1178" y="986"/>
                  </a:cubicBezTo>
                  <a:cubicBezTo>
                    <a:pt x="1339" y="986"/>
                    <a:pt x="1606" y="986"/>
                    <a:pt x="1874" y="1040"/>
                  </a:cubicBezTo>
                  <a:cubicBezTo>
                    <a:pt x="2356" y="1147"/>
                    <a:pt x="2891" y="1308"/>
                    <a:pt x="3426" y="1522"/>
                  </a:cubicBezTo>
                  <a:cubicBezTo>
                    <a:pt x="3962" y="1682"/>
                    <a:pt x="4497" y="1896"/>
                    <a:pt x="5086" y="2057"/>
                  </a:cubicBezTo>
                  <a:cubicBezTo>
                    <a:pt x="5466" y="2126"/>
                    <a:pt x="5868" y="2240"/>
                    <a:pt x="6307" y="2240"/>
                  </a:cubicBezTo>
                  <a:cubicBezTo>
                    <a:pt x="6548" y="2240"/>
                    <a:pt x="6801" y="2206"/>
                    <a:pt x="7067" y="2111"/>
                  </a:cubicBezTo>
                  <a:lnTo>
                    <a:pt x="6745" y="1147"/>
                  </a:lnTo>
                  <a:cubicBezTo>
                    <a:pt x="6608" y="1206"/>
                    <a:pt x="6448" y="1229"/>
                    <a:pt x="6278" y="1229"/>
                  </a:cubicBezTo>
                  <a:cubicBezTo>
                    <a:pt x="5984" y="1229"/>
                    <a:pt x="5658" y="1161"/>
                    <a:pt x="5354" y="1094"/>
                  </a:cubicBezTo>
                  <a:cubicBezTo>
                    <a:pt x="4818" y="933"/>
                    <a:pt x="4283" y="719"/>
                    <a:pt x="3748" y="558"/>
                  </a:cubicBezTo>
                  <a:cubicBezTo>
                    <a:pt x="3212" y="398"/>
                    <a:pt x="2623" y="183"/>
                    <a:pt x="2035" y="76"/>
                  </a:cubicBezTo>
                  <a:cubicBezTo>
                    <a:pt x="1808" y="39"/>
                    <a:pt x="1580" y="1"/>
                    <a:pt x="1353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0" name="Google Shape;1300;p22"/>
            <p:cNvSpPr/>
            <p:nvPr/>
          </p:nvSpPr>
          <p:spPr>
            <a:xfrm>
              <a:off x="3247900" y="2255250"/>
              <a:ext cx="157950" cy="34825"/>
            </a:xfrm>
            <a:custGeom>
              <a:avLst/>
              <a:gdLst/>
              <a:ahLst/>
              <a:cxnLst/>
              <a:rect l="l" t="t" r="r" b="b"/>
              <a:pathLst>
                <a:path w="6318" h="1393" fill="none" extrusionOk="0">
                  <a:moveTo>
                    <a:pt x="1" y="161"/>
                  </a:moveTo>
                  <a:cubicBezTo>
                    <a:pt x="108" y="108"/>
                    <a:pt x="215" y="54"/>
                    <a:pt x="429" y="0"/>
                  </a:cubicBezTo>
                  <a:cubicBezTo>
                    <a:pt x="590" y="0"/>
                    <a:pt x="857" y="0"/>
                    <a:pt x="1125" y="54"/>
                  </a:cubicBezTo>
                  <a:cubicBezTo>
                    <a:pt x="1607" y="161"/>
                    <a:pt x="2142" y="322"/>
                    <a:pt x="2677" y="536"/>
                  </a:cubicBezTo>
                  <a:cubicBezTo>
                    <a:pt x="3213" y="696"/>
                    <a:pt x="3748" y="910"/>
                    <a:pt x="4337" y="1071"/>
                  </a:cubicBezTo>
                  <a:cubicBezTo>
                    <a:pt x="4926" y="1178"/>
                    <a:pt x="5568" y="1392"/>
                    <a:pt x="6318" y="112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1" name="Google Shape;1301;p22"/>
            <p:cNvSpPr/>
            <p:nvPr/>
          </p:nvSpPr>
          <p:spPr>
            <a:xfrm>
              <a:off x="3229175" y="2229825"/>
              <a:ext cx="168650" cy="33475"/>
            </a:xfrm>
            <a:custGeom>
              <a:avLst/>
              <a:gdLst/>
              <a:ahLst/>
              <a:cxnLst/>
              <a:rect l="l" t="t" r="r" b="b"/>
              <a:pathLst>
                <a:path w="6746" h="1339" fill="none" extrusionOk="0">
                  <a:moveTo>
                    <a:pt x="6745" y="1178"/>
                  </a:moveTo>
                  <a:cubicBezTo>
                    <a:pt x="6371" y="1339"/>
                    <a:pt x="5835" y="1232"/>
                    <a:pt x="5354" y="1125"/>
                  </a:cubicBezTo>
                  <a:cubicBezTo>
                    <a:pt x="4818" y="964"/>
                    <a:pt x="4283" y="750"/>
                    <a:pt x="3748" y="589"/>
                  </a:cubicBezTo>
                  <a:cubicBezTo>
                    <a:pt x="3212" y="429"/>
                    <a:pt x="2623" y="214"/>
                    <a:pt x="2035" y="107"/>
                  </a:cubicBezTo>
                  <a:cubicBezTo>
                    <a:pt x="1713" y="54"/>
                    <a:pt x="1392" y="0"/>
                    <a:pt x="1071" y="54"/>
                  </a:cubicBezTo>
                  <a:cubicBezTo>
                    <a:pt x="696" y="54"/>
                    <a:pt x="268" y="214"/>
                    <a:pt x="0" y="53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2" name="Google Shape;1302;p22"/>
            <p:cNvSpPr/>
            <p:nvPr/>
          </p:nvSpPr>
          <p:spPr>
            <a:xfrm>
              <a:off x="3375050" y="2257925"/>
              <a:ext cx="20100" cy="29475"/>
            </a:xfrm>
            <a:custGeom>
              <a:avLst/>
              <a:gdLst/>
              <a:ahLst/>
              <a:cxnLst/>
              <a:rect l="l" t="t" r="r" b="b"/>
              <a:pathLst>
                <a:path w="804" h="1179" extrusionOk="0">
                  <a:moveTo>
                    <a:pt x="429" y="1"/>
                  </a:moveTo>
                  <a:cubicBezTo>
                    <a:pt x="268" y="1"/>
                    <a:pt x="161" y="54"/>
                    <a:pt x="161" y="161"/>
                  </a:cubicBezTo>
                  <a:lnTo>
                    <a:pt x="54" y="964"/>
                  </a:lnTo>
                  <a:cubicBezTo>
                    <a:pt x="0" y="1071"/>
                    <a:pt x="161" y="1178"/>
                    <a:pt x="375" y="1178"/>
                  </a:cubicBezTo>
                  <a:cubicBezTo>
                    <a:pt x="643" y="1178"/>
                    <a:pt x="803" y="1071"/>
                    <a:pt x="803" y="964"/>
                  </a:cubicBezTo>
                  <a:lnTo>
                    <a:pt x="696" y="215"/>
                  </a:lnTo>
                  <a:cubicBezTo>
                    <a:pt x="696" y="108"/>
                    <a:pt x="589" y="1"/>
                    <a:pt x="42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3" name="Google Shape;1303;p22"/>
            <p:cNvSpPr/>
            <p:nvPr/>
          </p:nvSpPr>
          <p:spPr>
            <a:xfrm>
              <a:off x="3344275" y="2253350"/>
              <a:ext cx="22775" cy="29225"/>
            </a:xfrm>
            <a:custGeom>
              <a:avLst/>
              <a:gdLst/>
              <a:ahLst/>
              <a:cxnLst/>
              <a:rect l="l" t="t" r="r" b="b"/>
              <a:pathLst>
                <a:path w="911" h="1169" extrusionOk="0">
                  <a:moveTo>
                    <a:pt x="504" y="1"/>
                  </a:moveTo>
                  <a:cubicBezTo>
                    <a:pt x="397" y="1"/>
                    <a:pt x="306" y="39"/>
                    <a:pt x="268" y="76"/>
                  </a:cubicBezTo>
                  <a:lnTo>
                    <a:pt x="54" y="879"/>
                  </a:lnTo>
                  <a:cubicBezTo>
                    <a:pt x="0" y="933"/>
                    <a:pt x="161" y="1094"/>
                    <a:pt x="321" y="1147"/>
                  </a:cubicBezTo>
                  <a:cubicBezTo>
                    <a:pt x="379" y="1161"/>
                    <a:pt x="432" y="1168"/>
                    <a:pt x="480" y="1168"/>
                  </a:cubicBezTo>
                  <a:cubicBezTo>
                    <a:pt x="610" y="1168"/>
                    <a:pt x="696" y="1118"/>
                    <a:pt x="696" y="1040"/>
                  </a:cubicBezTo>
                  <a:lnTo>
                    <a:pt x="910" y="291"/>
                  </a:lnTo>
                  <a:cubicBezTo>
                    <a:pt x="910" y="184"/>
                    <a:pt x="803" y="76"/>
                    <a:pt x="642" y="23"/>
                  </a:cubicBezTo>
                  <a:cubicBezTo>
                    <a:pt x="595" y="7"/>
                    <a:pt x="548" y="1"/>
                    <a:pt x="50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4" name="Google Shape;1304;p22"/>
            <p:cNvSpPr/>
            <p:nvPr/>
          </p:nvSpPr>
          <p:spPr>
            <a:xfrm>
              <a:off x="3312150" y="2243675"/>
              <a:ext cx="32150" cy="30450"/>
            </a:xfrm>
            <a:custGeom>
              <a:avLst/>
              <a:gdLst/>
              <a:ahLst/>
              <a:cxnLst/>
              <a:rect l="l" t="t" r="r" b="b"/>
              <a:pathLst>
                <a:path w="1286" h="1218" extrusionOk="0">
                  <a:moveTo>
                    <a:pt x="543" y="0"/>
                  </a:moveTo>
                  <a:cubicBezTo>
                    <a:pt x="413" y="0"/>
                    <a:pt x="322" y="26"/>
                    <a:pt x="322" y="89"/>
                  </a:cubicBezTo>
                  <a:lnTo>
                    <a:pt x="54" y="838"/>
                  </a:lnTo>
                  <a:cubicBezTo>
                    <a:pt x="0" y="892"/>
                    <a:pt x="214" y="1052"/>
                    <a:pt x="429" y="1159"/>
                  </a:cubicBezTo>
                  <a:cubicBezTo>
                    <a:pt x="531" y="1200"/>
                    <a:pt x="633" y="1218"/>
                    <a:pt x="720" y="1218"/>
                  </a:cubicBezTo>
                  <a:cubicBezTo>
                    <a:pt x="862" y="1218"/>
                    <a:pt x="964" y="1172"/>
                    <a:pt x="964" y="1106"/>
                  </a:cubicBezTo>
                  <a:lnTo>
                    <a:pt x="1232" y="356"/>
                  </a:lnTo>
                  <a:cubicBezTo>
                    <a:pt x="1285" y="303"/>
                    <a:pt x="1071" y="142"/>
                    <a:pt x="857" y="35"/>
                  </a:cubicBezTo>
                  <a:cubicBezTo>
                    <a:pt x="746" y="13"/>
                    <a:pt x="635" y="0"/>
                    <a:pt x="54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5" name="Google Shape;1305;p22"/>
            <p:cNvSpPr/>
            <p:nvPr/>
          </p:nvSpPr>
          <p:spPr>
            <a:xfrm>
              <a:off x="3289400" y="2234650"/>
              <a:ext cx="22775" cy="29175"/>
            </a:xfrm>
            <a:custGeom>
              <a:avLst/>
              <a:gdLst/>
              <a:ahLst/>
              <a:cxnLst/>
              <a:rect l="l" t="t" r="r" b="b"/>
              <a:pathLst>
                <a:path w="911" h="1167" extrusionOk="0">
                  <a:moveTo>
                    <a:pt x="462" y="0"/>
                  </a:moveTo>
                  <a:cubicBezTo>
                    <a:pt x="350" y="0"/>
                    <a:pt x="254" y="50"/>
                    <a:pt x="214" y="129"/>
                  </a:cubicBezTo>
                  <a:lnTo>
                    <a:pt x="0" y="878"/>
                  </a:lnTo>
                  <a:cubicBezTo>
                    <a:pt x="0" y="985"/>
                    <a:pt x="107" y="1092"/>
                    <a:pt x="268" y="1146"/>
                  </a:cubicBezTo>
                  <a:cubicBezTo>
                    <a:pt x="311" y="1160"/>
                    <a:pt x="354" y="1167"/>
                    <a:pt x="395" y="1167"/>
                  </a:cubicBezTo>
                  <a:cubicBezTo>
                    <a:pt x="507" y="1167"/>
                    <a:pt x="604" y="1117"/>
                    <a:pt x="643" y="1039"/>
                  </a:cubicBezTo>
                  <a:lnTo>
                    <a:pt x="857" y="289"/>
                  </a:lnTo>
                  <a:cubicBezTo>
                    <a:pt x="910" y="236"/>
                    <a:pt x="803" y="75"/>
                    <a:pt x="589" y="21"/>
                  </a:cubicBezTo>
                  <a:cubicBezTo>
                    <a:pt x="546" y="7"/>
                    <a:pt x="503" y="0"/>
                    <a:pt x="46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6" name="Google Shape;1306;p22"/>
            <p:cNvSpPr/>
            <p:nvPr/>
          </p:nvSpPr>
          <p:spPr>
            <a:xfrm>
              <a:off x="3259950" y="2228125"/>
              <a:ext cx="25450" cy="29000"/>
            </a:xfrm>
            <a:custGeom>
              <a:avLst/>
              <a:gdLst/>
              <a:ahLst/>
              <a:cxnLst/>
              <a:rect l="l" t="t" r="r" b="b"/>
              <a:pathLst>
                <a:path w="1018" h="1160" extrusionOk="0">
                  <a:moveTo>
                    <a:pt x="390" y="1"/>
                  </a:moveTo>
                  <a:cubicBezTo>
                    <a:pt x="179" y="1"/>
                    <a:pt x="1" y="88"/>
                    <a:pt x="1" y="175"/>
                  </a:cubicBezTo>
                  <a:lnTo>
                    <a:pt x="1" y="925"/>
                  </a:lnTo>
                  <a:cubicBezTo>
                    <a:pt x="54" y="1032"/>
                    <a:pt x="161" y="1139"/>
                    <a:pt x="375" y="1139"/>
                  </a:cubicBezTo>
                  <a:cubicBezTo>
                    <a:pt x="433" y="1153"/>
                    <a:pt x="490" y="1160"/>
                    <a:pt x="543" y="1160"/>
                  </a:cubicBezTo>
                  <a:cubicBezTo>
                    <a:pt x="689" y="1160"/>
                    <a:pt x="804" y="1110"/>
                    <a:pt x="804" y="1032"/>
                  </a:cubicBezTo>
                  <a:lnTo>
                    <a:pt x="1018" y="282"/>
                  </a:lnTo>
                  <a:cubicBezTo>
                    <a:pt x="1018" y="175"/>
                    <a:pt x="804" y="15"/>
                    <a:pt x="536" y="15"/>
                  </a:cubicBezTo>
                  <a:cubicBezTo>
                    <a:pt x="487" y="5"/>
                    <a:pt x="438" y="1"/>
                    <a:pt x="39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7" name="Google Shape;1307;p22"/>
            <p:cNvSpPr/>
            <p:nvPr/>
          </p:nvSpPr>
          <p:spPr>
            <a:xfrm>
              <a:off x="3226500" y="2231975"/>
              <a:ext cx="26775" cy="27325"/>
            </a:xfrm>
            <a:custGeom>
              <a:avLst/>
              <a:gdLst/>
              <a:ahLst/>
              <a:cxnLst/>
              <a:rect l="l" t="t" r="r" b="b"/>
              <a:pathLst>
                <a:path w="1071" h="1093" extrusionOk="0">
                  <a:moveTo>
                    <a:pt x="697" y="0"/>
                  </a:moveTo>
                  <a:cubicBezTo>
                    <a:pt x="600" y="0"/>
                    <a:pt x="469" y="40"/>
                    <a:pt x="322" y="128"/>
                  </a:cubicBezTo>
                  <a:cubicBezTo>
                    <a:pt x="54" y="289"/>
                    <a:pt x="0" y="557"/>
                    <a:pt x="107" y="610"/>
                  </a:cubicBezTo>
                  <a:lnTo>
                    <a:pt x="750" y="1039"/>
                  </a:lnTo>
                  <a:cubicBezTo>
                    <a:pt x="803" y="1092"/>
                    <a:pt x="910" y="1092"/>
                    <a:pt x="964" y="1092"/>
                  </a:cubicBezTo>
                  <a:cubicBezTo>
                    <a:pt x="1017" y="1039"/>
                    <a:pt x="1071" y="931"/>
                    <a:pt x="1071" y="824"/>
                  </a:cubicBezTo>
                  <a:lnTo>
                    <a:pt x="857" y="75"/>
                  </a:lnTo>
                  <a:cubicBezTo>
                    <a:pt x="833" y="27"/>
                    <a:pt x="776" y="0"/>
                    <a:pt x="69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8" name="Google Shape;1308;p22"/>
            <p:cNvSpPr/>
            <p:nvPr/>
          </p:nvSpPr>
          <p:spPr>
            <a:xfrm>
              <a:off x="3215800" y="2089300"/>
              <a:ext cx="131175" cy="258325"/>
            </a:xfrm>
            <a:custGeom>
              <a:avLst/>
              <a:gdLst/>
              <a:ahLst/>
              <a:cxnLst/>
              <a:rect l="l" t="t" r="r" b="b"/>
              <a:pathLst>
                <a:path w="5247" h="10333" extrusionOk="0">
                  <a:moveTo>
                    <a:pt x="5193" y="1"/>
                  </a:moveTo>
                  <a:lnTo>
                    <a:pt x="4176" y="108"/>
                  </a:lnTo>
                  <a:cubicBezTo>
                    <a:pt x="4283" y="857"/>
                    <a:pt x="3801" y="1607"/>
                    <a:pt x="3158" y="2302"/>
                  </a:cubicBezTo>
                  <a:cubicBezTo>
                    <a:pt x="2516" y="2998"/>
                    <a:pt x="1820" y="3587"/>
                    <a:pt x="1178" y="4444"/>
                  </a:cubicBezTo>
                  <a:cubicBezTo>
                    <a:pt x="1017" y="4658"/>
                    <a:pt x="857" y="4872"/>
                    <a:pt x="750" y="5140"/>
                  </a:cubicBezTo>
                  <a:cubicBezTo>
                    <a:pt x="642" y="5354"/>
                    <a:pt x="535" y="5568"/>
                    <a:pt x="428" y="5835"/>
                  </a:cubicBezTo>
                  <a:cubicBezTo>
                    <a:pt x="268" y="6317"/>
                    <a:pt x="161" y="6799"/>
                    <a:pt x="107" y="7334"/>
                  </a:cubicBezTo>
                  <a:cubicBezTo>
                    <a:pt x="0" y="8351"/>
                    <a:pt x="54" y="9369"/>
                    <a:pt x="214" y="10332"/>
                  </a:cubicBezTo>
                  <a:lnTo>
                    <a:pt x="1178" y="10172"/>
                  </a:lnTo>
                  <a:cubicBezTo>
                    <a:pt x="1071" y="9261"/>
                    <a:pt x="1017" y="8298"/>
                    <a:pt x="1071" y="7441"/>
                  </a:cubicBezTo>
                  <a:cubicBezTo>
                    <a:pt x="1124" y="7013"/>
                    <a:pt x="1231" y="6585"/>
                    <a:pt x="1392" y="6157"/>
                  </a:cubicBezTo>
                  <a:cubicBezTo>
                    <a:pt x="1445" y="5943"/>
                    <a:pt x="1553" y="5728"/>
                    <a:pt x="1660" y="5568"/>
                  </a:cubicBezTo>
                  <a:cubicBezTo>
                    <a:pt x="1713" y="5354"/>
                    <a:pt x="1820" y="5193"/>
                    <a:pt x="1981" y="5033"/>
                  </a:cubicBezTo>
                  <a:cubicBezTo>
                    <a:pt x="2463" y="4337"/>
                    <a:pt x="3212" y="3694"/>
                    <a:pt x="3908" y="2945"/>
                  </a:cubicBezTo>
                  <a:cubicBezTo>
                    <a:pt x="4229" y="2570"/>
                    <a:pt x="4550" y="2195"/>
                    <a:pt x="4818" y="1660"/>
                  </a:cubicBezTo>
                  <a:cubicBezTo>
                    <a:pt x="5086" y="1178"/>
                    <a:pt x="5246" y="589"/>
                    <a:pt x="5193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9" name="Google Shape;1309;p22"/>
            <p:cNvSpPr/>
            <p:nvPr/>
          </p:nvSpPr>
          <p:spPr>
            <a:xfrm>
              <a:off x="3241225" y="2089300"/>
              <a:ext cx="105750" cy="254300"/>
            </a:xfrm>
            <a:custGeom>
              <a:avLst/>
              <a:gdLst/>
              <a:ahLst/>
              <a:cxnLst/>
              <a:rect l="l" t="t" r="r" b="b"/>
              <a:pathLst>
                <a:path w="4230" h="10172" fill="none" extrusionOk="0">
                  <a:moveTo>
                    <a:pt x="161" y="10172"/>
                  </a:moveTo>
                  <a:cubicBezTo>
                    <a:pt x="54" y="9261"/>
                    <a:pt x="0" y="8298"/>
                    <a:pt x="54" y="7441"/>
                  </a:cubicBezTo>
                  <a:cubicBezTo>
                    <a:pt x="107" y="7013"/>
                    <a:pt x="214" y="6585"/>
                    <a:pt x="375" y="6157"/>
                  </a:cubicBezTo>
                  <a:cubicBezTo>
                    <a:pt x="428" y="5943"/>
                    <a:pt x="536" y="5728"/>
                    <a:pt x="643" y="5568"/>
                  </a:cubicBezTo>
                  <a:cubicBezTo>
                    <a:pt x="696" y="5354"/>
                    <a:pt x="803" y="5193"/>
                    <a:pt x="964" y="5033"/>
                  </a:cubicBezTo>
                  <a:cubicBezTo>
                    <a:pt x="1446" y="4337"/>
                    <a:pt x="2195" y="3694"/>
                    <a:pt x="2891" y="2945"/>
                  </a:cubicBezTo>
                  <a:cubicBezTo>
                    <a:pt x="3212" y="2570"/>
                    <a:pt x="3533" y="2195"/>
                    <a:pt x="3801" y="1660"/>
                  </a:cubicBezTo>
                  <a:cubicBezTo>
                    <a:pt x="4069" y="1178"/>
                    <a:pt x="4229" y="589"/>
                    <a:pt x="4176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0" name="Google Shape;1310;p22"/>
            <p:cNvSpPr/>
            <p:nvPr/>
          </p:nvSpPr>
          <p:spPr>
            <a:xfrm>
              <a:off x="3215800" y="2091975"/>
              <a:ext cx="107075" cy="255650"/>
            </a:xfrm>
            <a:custGeom>
              <a:avLst/>
              <a:gdLst/>
              <a:ahLst/>
              <a:cxnLst/>
              <a:rect l="l" t="t" r="r" b="b"/>
              <a:pathLst>
                <a:path w="4283" h="10226" fill="none" extrusionOk="0">
                  <a:moveTo>
                    <a:pt x="4176" y="1"/>
                  </a:moveTo>
                  <a:cubicBezTo>
                    <a:pt x="4283" y="750"/>
                    <a:pt x="3801" y="1500"/>
                    <a:pt x="3158" y="2195"/>
                  </a:cubicBezTo>
                  <a:cubicBezTo>
                    <a:pt x="2516" y="2891"/>
                    <a:pt x="1820" y="3480"/>
                    <a:pt x="1178" y="4337"/>
                  </a:cubicBezTo>
                  <a:cubicBezTo>
                    <a:pt x="1017" y="4551"/>
                    <a:pt x="857" y="4765"/>
                    <a:pt x="750" y="5033"/>
                  </a:cubicBezTo>
                  <a:cubicBezTo>
                    <a:pt x="642" y="5247"/>
                    <a:pt x="535" y="5461"/>
                    <a:pt x="428" y="5728"/>
                  </a:cubicBezTo>
                  <a:cubicBezTo>
                    <a:pt x="268" y="6210"/>
                    <a:pt x="161" y="6692"/>
                    <a:pt x="107" y="7227"/>
                  </a:cubicBezTo>
                  <a:cubicBezTo>
                    <a:pt x="0" y="8244"/>
                    <a:pt x="54" y="9262"/>
                    <a:pt x="214" y="1022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1" name="Google Shape;1311;p22"/>
            <p:cNvSpPr/>
            <p:nvPr/>
          </p:nvSpPr>
          <p:spPr>
            <a:xfrm>
              <a:off x="3316150" y="2097325"/>
              <a:ext cx="30825" cy="17425"/>
            </a:xfrm>
            <a:custGeom>
              <a:avLst/>
              <a:gdLst/>
              <a:ahLst/>
              <a:cxnLst/>
              <a:rect l="l" t="t" r="r" b="b"/>
              <a:pathLst>
                <a:path w="1233" h="697" extrusionOk="0">
                  <a:moveTo>
                    <a:pt x="269" y="1"/>
                  </a:moveTo>
                  <a:cubicBezTo>
                    <a:pt x="162" y="1"/>
                    <a:pt x="54" y="108"/>
                    <a:pt x="54" y="215"/>
                  </a:cubicBezTo>
                  <a:cubicBezTo>
                    <a:pt x="1" y="322"/>
                    <a:pt x="54" y="429"/>
                    <a:pt x="162" y="483"/>
                  </a:cubicBezTo>
                  <a:lnTo>
                    <a:pt x="911" y="697"/>
                  </a:lnTo>
                  <a:cubicBezTo>
                    <a:pt x="1018" y="697"/>
                    <a:pt x="1179" y="590"/>
                    <a:pt x="1179" y="376"/>
                  </a:cubicBezTo>
                  <a:cubicBezTo>
                    <a:pt x="1232" y="161"/>
                    <a:pt x="1125" y="1"/>
                    <a:pt x="101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2" name="Google Shape;1312;p22"/>
            <p:cNvSpPr/>
            <p:nvPr/>
          </p:nvSpPr>
          <p:spPr>
            <a:xfrm>
              <a:off x="3308125" y="2118225"/>
              <a:ext cx="29475" cy="22450"/>
            </a:xfrm>
            <a:custGeom>
              <a:avLst/>
              <a:gdLst/>
              <a:ahLst/>
              <a:cxnLst/>
              <a:rect l="l" t="t" r="r" b="b"/>
              <a:pathLst>
                <a:path w="1179" h="898" extrusionOk="0">
                  <a:moveTo>
                    <a:pt x="289" y="0"/>
                  </a:moveTo>
                  <a:cubicBezTo>
                    <a:pt x="211" y="0"/>
                    <a:pt x="133" y="50"/>
                    <a:pt x="54" y="128"/>
                  </a:cubicBezTo>
                  <a:cubicBezTo>
                    <a:pt x="1" y="235"/>
                    <a:pt x="1" y="396"/>
                    <a:pt x="108" y="450"/>
                  </a:cubicBezTo>
                  <a:lnTo>
                    <a:pt x="750" y="878"/>
                  </a:lnTo>
                  <a:cubicBezTo>
                    <a:pt x="777" y="891"/>
                    <a:pt x="807" y="898"/>
                    <a:pt x="838" y="898"/>
                  </a:cubicBezTo>
                  <a:cubicBezTo>
                    <a:pt x="931" y="898"/>
                    <a:pt x="1031" y="838"/>
                    <a:pt x="1071" y="717"/>
                  </a:cubicBezTo>
                  <a:cubicBezTo>
                    <a:pt x="1178" y="557"/>
                    <a:pt x="1178" y="396"/>
                    <a:pt x="1071" y="342"/>
                  </a:cubicBezTo>
                  <a:lnTo>
                    <a:pt x="375" y="21"/>
                  </a:lnTo>
                  <a:cubicBezTo>
                    <a:pt x="347" y="7"/>
                    <a:pt x="318" y="0"/>
                    <a:pt x="28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3" name="Google Shape;1313;p22"/>
            <p:cNvSpPr/>
            <p:nvPr/>
          </p:nvSpPr>
          <p:spPr>
            <a:xfrm>
              <a:off x="3290725" y="2134450"/>
              <a:ext cx="33500" cy="30300"/>
            </a:xfrm>
            <a:custGeom>
              <a:avLst/>
              <a:gdLst/>
              <a:ahLst/>
              <a:cxnLst/>
              <a:rect l="l" t="t" r="r" b="b"/>
              <a:pathLst>
                <a:path w="1340" h="1212" extrusionOk="0">
                  <a:moveTo>
                    <a:pt x="582" y="1"/>
                  </a:moveTo>
                  <a:cubicBezTo>
                    <a:pt x="479" y="1"/>
                    <a:pt x="347" y="97"/>
                    <a:pt x="215" y="229"/>
                  </a:cubicBezTo>
                  <a:cubicBezTo>
                    <a:pt x="108" y="389"/>
                    <a:pt x="1" y="604"/>
                    <a:pt x="108" y="657"/>
                  </a:cubicBezTo>
                  <a:lnTo>
                    <a:pt x="643" y="1192"/>
                  </a:lnTo>
                  <a:cubicBezTo>
                    <a:pt x="669" y="1205"/>
                    <a:pt x="700" y="1212"/>
                    <a:pt x="735" y="1212"/>
                  </a:cubicBezTo>
                  <a:cubicBezTo>
                    <a:pt x="848" y="1212"/>
                    <a:pt x="1002" y="1142"/>
                    <a:pt x="1125" y="978"/>
                  </a:cubicBezTo>
                  <a:cubicBezTo>
                    <a:pt x="1286" y="764"/>
                    <a:pt x="1339" y="550"/>
                    <a:pt x="1232" y="496"/>
                  </a:cubicBezTo>
                  <a:lnTo>
                    <a:pt x="643" y="15"/>
                  </a:lnTo>
                  <a:cubicBezTo>
                    <a:pt x="624" y="5"/>
                    <a:pt x="604" y="1"/>
                    <a:pt x="58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4" name="Google Shape;1314;p22"/>
            <p:cNvSpPr/>
            <p:nvPr/>
          </p:nvSpPr>
          <p:spPr>
            <a:xfrm>
              <a:off x="3276025" y="2155325"/>
              <a:ext cx="28125" cy="25875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349" y="1"/>
                  </a:moveTo>
                  <a:cubicBezTo>
                    <a:pt x="286" y="1"/>
                    <a:pt x="223" y="27"/>
                    <a:pt x="161" y="90"/>
                  </a:cubicBezTo>
                  <a:cubicBezTo>
                    <a:pt x="0" y="197"/>
                    <a:pt x="0" y="357"/>
                    <a:pt x="54" y="464"/>
                  </a:cubicBezTo>
                  <a:lnTo>
                    <a:pt x="642" y="1000"/>
                  </a:lnTo>
                  <a:cubicBezTo>
                    <a:pt x="665" y="1022"/>
                    <a:pt x="705" y="1035"/>
                    <a:pt x="753" y="1035"/>
                  </a:cubicBezTo>
                  <a:cubicBezTo>
                    <a:pt x="820" y="1035"/>
                    <a:pt x="901" y="1009"/>
                    <a:pt x="964" y="946"/>
                  </a:cubicBezTo>
                  <a:cubicBezTo>
                    <a:pt x="1071" y="839"/>
                    <a:pt x="1124" y="679"/>
                    <a:pt x="1017" y="571"/>
                  </a:cubicBezTo>
                  <a:lnTo>
                    <a:pt x="482" y="36"/>
                  </a:lnTo>
                  <a:cubicBezTo>
                    <a:pt x="437" y="14"/>
                    <a:pt x="393" y="1"/>
                    <a:pt x="34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5" name="Google Shape;1315;p22"/>
            <p:cNvSpPr/>
            <p:nvPr/>
          </p:nvSpPr>
          <p:spPr>
            <a:xfrm>
              <a:off x="3255950" y="2171775"/>
              <a:ext cx="30800" cy="29125"/>
            </a:xfrm>
            <a:custGeom>
              <a:avLst/>
              <a:gdLst/>
              <a:ahLst/>
              <a:cxnLst/>
              <a:rect l="l" t="t" r="r" b="b"/>
              <a:pathLst>
                <a:path w="1232" h="1165" extrusionOk="0">
                  <a:moveTo>
                    <a:pt x="553" y="0"/>
                  </a:moveTo>
                  <a:cubicBezTo>
                    <a:pt x="455" y="0"/>
                    <a:pt x="335" y="61"/>
                    <a:pt x="214" y="181"/>
                  </a:cubicBezTo>
                  <a:cubicBezTo>
                    <a:pt x="54" y="342"/>
                    <a:pt x="0" y="556"/>
                    <a:pt x="54" y="609"/>
                  </a:cubicBezTo>
                  <a:lnTo>
                    <a:pt x="642" y="1145"/>
                  </a:lnTo>
                  <a:cubicBezTo>
                    <a:pt x="669" y="1158"/>
                    <a:pt x="699" y="1165"/>
                    <a:pt x="732" y="1165"/>
                  </a:cubicBezTo>
                  <a:cubicBezTo>
                    <a:pt x="830" y="1165"/>
                    <a:pt x="950" y="1105"/>
                    <a:pt x="1071" y="984"/>
                  </a:cubicBezTo>
                  <a:cubicBezTo>
                    <a:pt x="1178" y="823"/>
                    <a:pt x="1231" y="663"/>
                    <a:pt x="1178" y="609"/>
                  </a:cubicBezTo>
                  <a:lnTo>
                    <a:pt x="642" y="21"/>
                  </a:lnTo>
                  <a:cubicBezTo>
                    <a:pt x="616" y="7"/>
                    <a:pt x="586" y="0"/>
                    <a:pt x="55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6" name="Google Shape;1316;p22"/>
            <p:cNvSpPr/>
            <p:nvPr/>
          </p:nvSpPr>
          <p:spPr>
            <a:xfrm>
              <a:off x="3239875" y="2193175"/>
              <a:ext cx="29475" cy="25150"/>
            </a:xfrm>
            <a:custGeom>
              <a:avLst/>
              <a:gdLst/>
              <a:ahLst/>
              <a:cxnLst/>
              <a:rect l="l" t="t" r="r" b="b"/>
              <a:pathLst>
                <a:path w="1179" h="1006" extrusionOk="0">
                  <a:moveTo>
                    <a:pt x="394" y="1"/>
                  </a:moveTo>
                  <a:cubicBezTo>
                    <a:pt x="298" y="1"/>
                    <a:pt x="188" y="61"/>
                    <a:pt x="108" y="182"/>
                  </a:cubicBezTo>
                  <a:cubicBezTo>
                    <a:pt x="1" y="289"/>
                    <a:pt x="1" y="503"/>
                    <a:pt x="108" y="556"/>
                  </a:cubicBezTo>
                  <a:lnTo>
                    <a:pt x="750" y="985"/>
                  </a:lnTo>
                  <a:cubicBezTo>
                    <a:pt x="779" y="999"/>
                    <a:pt x="807" y="1006"/>
                    <a:pt x="836" y="1006"/>
                  </a:cubicBezTo>
                  <a:cubicBezTo>
                    <a:pt x="915" y="1006"/>
                    <a:pt x="993" y="956"/>
                    <a:pt x="1071" y="878"/>
                  </a:cubicBezTo>
                  <a:cubicBezTo>
                    <a:pt x="1125" y="770"/>
                    <a:pt x="1178" y="610"/>
                    <a:pt x="1071" y="556"/>
                  </a:cubicBezTo>
                  <a:lnTo>
                    <a:pt x="482" y="21"/>
                  </a:lnTo>
                  <a:cubicBezTo>
                    <a:pt x="456" y="8"/>
                    <a:pt x="426" y="1"/>
                    <a:pt x="39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22"/>
            <p:cNvSpPr/>
            <p:nvPr/>
          </p:nvSpPr>
          <p:spPr>
            <a:xfrm>
              <a:off x="3214450" y="2269700"/>
              <a:ext cx="29475" cy="16350"/>
            </a:xfrm>
            <a:custGeom>
              <a:avLst/>
              <a:gdLst/>
              <a:ahLst/>
              <a:cxnLst/>
              <a:rect l="l" t="t" r="r" b="b"/>
              <a:pathLst>
                <a:path w="1179" h="654" extrusionOk="0">
                  <a:moveTo>
                    <a:pt x="172" y="1"/>
                  </a:moveTo>
                  <a:cubicBezTo>
                    <a:pt x="81" y="1"/>
                    <a:pt x="1" y="140"/>
                    <a:pt x="1" y="279"/>
                  </a:cubicBezTo>
                  <a:cubicBezTo>
                    <a:pt x="1" y="440"/>
                    <a:pt x="54" y="600"/>
                    <a:pt x="161" y="600"/>
                  </a:cubicBezTo>
                  <a:lnTo>
                    <a:pt x="964" y="654"/>
                  </a:lnTo>
                  <a:cubicBezTo>
                    <a:pt x="1071" y="654"/>
                    <a:pt x="1178" y="547"/>
                    <a:pt x="1178" y="386"/>
                  </a:cubicBezTo>
                  <a:cubicBezTo>
                    <a:pt x="1178" y="225"/>
                    <a:pt x="1125" y="118"/>
                    <a:pt x="1018" y="118"/>
                  </a:cubicBezTo>
                  <a:lnTo>
                    <a:pt x="215" y="11"/>
                  </a:lnTo>
                  <a:cubicBezTo>
                    <a:pt x="200" y="4"/>
                    <a:pt x="186" y="1"/>
                    <a:pt x="17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22"/>
            <p:cNvSpPr/>
            <p:nvPr/>
          </p:nvSpPr>
          <p:spPr>
            <a:xfrm>
              <a:off x="3214450" y="2296725"/>
              <a:ext cx="29475" cy="14750"/>
            </a:xfrm>
            <a:custGeom>
              <a:avLst/>
              <a:gdLst/>
              <a:ahLst/>
              <a:cxnLst/>
              <a:rect l="l" t="t" r="r" b="b"/>
              <a:pathLst>
                <a:path w="1179" h="590" extrusionOk="0">
                  <a:moveTo>
                    <a:pt x="161" y="1"/>
                  </a:moveTo>
                  <a:cubicBezTo>
                    <a:pt x="54" y="1"/>
                    <a:pt x="1" y="108"/>
                    <a:pt x="1" y="322"/>
                  </a:cubicBezTo>
                  <a:cubicBezTo>
                    <a:pt x="1" y="483"/>
                    <a:pt x="108" y="590"/>
                    <a:pt x="161" y="590"/>
                  </a:cubicBezTo>
                  <a:lnTo>
                    <a:pt x="964" y="536"/>
                  </a:lnTo>
                  <a:cubicBezTo>
                    <a:pt x="1071" y="536"/>
                    <a:pt x="1178" y="429"/>
                    <a:pt x="1125" y="269"/>
                  </a:cubicBezTo>
                  <a:cubicBezTo>
                    <a:pt x="1125" y="108"/>
                    <a:pt x="1071" y="1"/>
                    <a:pt x="9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22"/>
            <p:cNvSpPr/>
            <p:nvPr/>
          </p:nvSpPr>
          <p:spPr>
            <a:xfrm>
              <a:off x="3226500" y="2214850"/>
              <a:ext cx="30800" cy="26050"/>
            </a:xfrm>
            <a:custGeom>
              <a:avLst/>
              <a:gdLst/>
              <a:ahLst/>
              <a:cxnLst/>
              <a:rect l="l" t="t" r="r" b="b"/>
              <a:pathLst>
                <a:path w="1232" h="1042" extrusionOk="0">
                  <a:moveTo>
                    <a:pt x="383" y="0"/>
                  </a:moveTo>
                  <a:cubicBezTo>
                    <a:pt x="280" y="0"/>
                    <a:pt x="154" y="139"/>
                    <a:pt x="107" y="278"/>
                  </a:cubicBezTo>
                  <a:cubicBezTo>
                    <a:pt x="0" y="492"/>
                    <a:pt x="0" y="706"/>
                    <a:pt x="107" y="760"/>
                  </a:cubicBezTo>
                  <a:lnTo>
                    <a:pt x="857" y="1028"/>
                  </a:lnTo>
                  <a:cubicBezTo>
                    <a:pt x="875" y="1037"/>
                    <a:pt x="894" y="1041"/>
                    <a:pt x="912" y="1041"/>
                  </a:cubicBezTo>
                  <a:cubicBezTo>
                    <a:pt x="999" y="1041"/>
                    <a:pt x="1080" y="937"/>
                    <a:pt x="1125" y="760"/>
                  </a:cubicBezTo>
                  <a:cubicBezTo>
                    <a:pt x="1232" y="599"/>
                    <a:pt x="1232" y="439"/>
                    <a:pt x="1125" y="385"/>
                  </a:cubicBezTo>
                  <a:lnTo>
                    <a:pt x="429" y="11"/>
                  </a:lnTo>
                  <a:cubicBezTo>
                    <a:pt x="414" y="3"/>
                    <a:pt x="399" y="0"/>
                    <a:pt x="38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22"/>
            <p:cNvSpPr/>
            <p:nvPr/>
          </p:nvSpPr>
          <p:spPr>
            <a:xfrm>
              <a:off x="3217125" y="2239200"/>
              <a:ext cx="32150" cy="25450"/>
            </a:xfrm>
            <a:custGeom>
              <a:avLst/>
              <a:gdLst/>
              <a:ahLst/>
              <a:cxnLst/>
              <a:rect l="l" t="t" r="r" b="b"/>
              <a:pathLst>
                <a:path w="1286" h="1018" extrusionOk="0">
                  <a:moveTo>
                    <a:pt x="375" y="0"/>
                  </a:moveTo>
                  <a:cubicBezTo>
                    <a:pt x="268" y="0"/>
                    <a:pt x="161" y="161"/>
                    <a:pt x="108" y="375"/>
                  </a:cubicBezTo>
                  <a:cubicBezTo>
                    <a:pt x="1" y="642"/>
                    <a:pt x="54" y="857"/>
                    <a:pt x="161" y="857"/>
                  </a:cubicBezTo>
                  <a:lnTo>
                    <a:pt x="964" y="1017"/>
                  </a:lnTo>
                  <a:cubicBezTo>
                    <a:pt x="1071" y="1017"/>
                    <a:pt x="1178" y="857"/>
                    <a:pt x="1232" y="696"/>
                  </a:cubicBezTo>
                  <a:cubicBezTo>
                    <a:pt x="1285" y="482"/>
                    <a:pt x="1232" y="321"/>
                    <a:pt x="1125" y="268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22"/>
            <p:cNvSpPr/>
            <p:nvPr/>
          </p:nvSpPr>
          <p:spPr>
            <a:xfrm>
              <a:off x="3215800" y="2318150"/>
              <a:ext cx="29450" cy="22775"/>
            </a:xfrm>
            <a:custGeom>
              <a:avLst/>
              <a:gdLst/>
              <a:ahLst/>
              <a:cxnLst/>
              <a:rect l="l" t="t" r="r" b="b"/>
              <a:pathLst>
                <a:path w="1178" h="911" extrusionOk="0">
                  <a:moveTo>
                    <a:pt x="964" y="0"/>
                  </a:moveTo>
                  <a:lnTo>
                    <a:pt x="161" y="54"/>
                  </a:lnTo>
                  <a:cubicBezTo>
                    <a:pt x="54" y="107"/>
                    <a:pt x="0" y="268"/>
                    <a:pt x="0" y="536"/>
                  </a:cubicBezTo>
                  <a:cubicBezTo>
                    <a:pt x="0" y="750"/>
                    <a:pt x="107" y="910"/>
                    <a:pt x="214" y="910"/>
                  </a:cubicBezTo>
                  <a:lnTo>
                    <a:pt x="1017" y="803"/>
                  </a:lnTo>
                  <a:cubicBezTo>
                    <a:pt x="1124" y="803"/>
                    <a:pt x="1178" y="589"/>
                    <a:pt x="1178" y="375"/>
                  </a:cubicBezTo>
                  <a:cubicBezTo>
                    <a:pt x="1124" y="161"/>
                    <a:pt x="1017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22"/>
            <p:cNvSpPr/>
            <p:nvPr/>
          </p:nvSpPr>
          <p:spPr>
            <a:xfrm>
              <a:off x="3136825" y="2189675"/>
              <a:ext cx="87025" cy="171325"/>
            </a:xfrm>
            <a:custGeom>
              <a:avLst/>
              <a:gdLst/>
              <a:ahLst/>
              <a:cxnLst/>
              <a:rect l="l" t="t" r="r" b="b"/>
              <a:pathLst>
                <a:path w="3481" h="6853" extrusionOk="0">
                  <a:moveTo>
                    <a:pt x="1339" y="0"/>
                  </a:moveTo>
                  <a:lnTo>
                    <a:pt x="1" y="482"/>
                  </a:lnTo>
                  <a:cubicBezTo>
                    <a:pt x="697" y="2570"/>
                    <a:pt x="1393" y="4711"/>
                    <a:pt x="2088" y="6852"/>
                  </a:cubicBezTo>
                  <a:lnTo>
                    <a:pt x="3480" y="6424"/>
                  </a:lnTo>
                  <a:cubicBezTo>
                    <a:pt x="2731" y="4283"/>
                    <a:pt x="2088" y="2142"/>
                    <a:pt x="1339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3" name="Google Shape;1323;p22"/>
            <p:cNvSpPr/>
            <p:nvPr/>
          </p:nvSpPr>
          <p:spPr>
            <a:xfrm>
              <a:off x="3136825" y="2201725"/>
              <a:ext cx="52225" cy="159275"/>
            </a:xfrm>
            <a:custGeom>
              <a:avLst/>
              <a:gdLst/>
              <a:ahLst/>
              <a:cxnLst/>
              <a:rect l="l" t="t" r="r" b="b"/>
              <a:pathLst>
                <a:path w="2089" h="6371" fill="none" extrusionOk="0">
                  <a:moveTo>
                    <a:pt x="1" y="0"/>
                  </a:moveTo>
                  <a:cubicBezTo>
                    <a:pt x="697" y="2088"/>
                    <a:pt x="1393" y="4229"/>
                    <a:pt x="2088" y="637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4" name="Google Shape;1324;p22"/>
            <p:cNvSpPr/>
            <p:nvPr/>
          </p:nvSpPr>
          <p:spPr>
            <a:xfrm>
              <a:off x="3170300" y="2189675"/>
              <a:ext cx="53550" cy="160625"/>
            </a:xfrm>
            <a:custGeom>
              <a:avLst/>
              <a:gdLst/>
              <a:ahLst/>
              <a:cxnLst/>
              <a:rect l="l" t="t" r="r" b="b"/>
              <a:pathLst>
                <a:path w="2142" h="6425" fill="none" extrusionOk="0">
                  <a:moveTo>
                    <a:pt x="2141" y="6424"/>
                  </a:moveTo>
                  <a:cubicBezTo>
                    <a:pt x="1392" y="4283"/>
                    <a:pt x="749" y="214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22"/>
            <p:cNvSpPr/>
            <p:nvPr/>
          </p:nvSpPr>
          <p:spPr>
            <a:xfrm>
              <a:off x="3181000" y="2327175"/>
              <a:ext cx="42850" cy="24800"/>
            </a:xfrm>
            <a:custGeom>
              <a:avLst/>
              <a:gdLst/>
              <a:ahLst/>
              <a:cxnLst/>
              <a:rect l="l" t="t" r="r" b="b"/>
              <a:pathLst>
                <a:path w="1714" h="992" extrusionOk="0">
                  <a:moveTo>
                    <a:pt x="1370" y="0"/>
                  </a:moveTo>
                  <a:cubicBezTo>
                    <a:pt x="1342" y="0"/>
                    <a:pt x="1313" y="5"/>
                    <a:pt x="1285" y="14"/>
                  </a:cubicBezTo>
                  <a:lnTo>
                    <a:pt x="214" y="335"/>
                  </a:lnTo>
                  <a:cubicBezTo>
                    <a:pt x="107" y="389"/>
                    <a:pt x="0" y="603"/>
                    <a:pt x="54" y="764"/>
                  </a:cubicBezTo>
                  <a:cubicBezTo>
                    <a:pt x="98" y="896"/>
                    <a:pt x="214" y="992"/>
                    <a:pt x="344" y="992"/>
                  </a:cubicBezTo>
                  <a:cubicBezTo>
                    <a:pt x="372" y="992"/>
                    <a:pt x="400" y="987"/>
                    <a:pt x="429" y="978"/>
                  </a:cubicBezTo>
                  <a:lnTo>
                    <a:pt x="1499" y="657"/>
                  </a:lnTo>
                  <a:cubicBezTo>
                    <a:pt x="1660" y="603"/>
                    <a:pt x="1713" y="389"/>
                    <a:pt x="1660" y="228"/>
                  </a:cubicBezTo>
                  <a:cubicBezTo>
                    <a:pt x="1616" y="96"/>
                    <a:pt x="1499" y="0"/>
                    <a:pt x="137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22"/>
            <p:cNvSpPr/>
            <p:nvPr/>
          </p:nvSpPr>
          <p:spPr>
            <a:xfrm>
              <a:off x="3172975" y="2299075"/>
              <a:ext cx="41500" cy="24800"/>
            </a:xfrm>
            <a:custGeom>
              <a:avLst/>
              <a:gdLst/>
              <a:ahLst/>
              <a:cxnLst/>
              <a:rect l="l" t="t" r="r" b="b"/>
              <a:pathLst>
                <a:path w="1660" h="992" extrusionOk="0">
                  <a:moveTo>
                    <a:pt x="1316" y="0"/>
                  </a:moveTo>
                  <a:cubicBezTo>
                    <a:pt x="1288" y="0"/>
                    <a:pt x="1260" y="5"/>
                    <a:pt x="1231" y="14"/>
                  </a:cubicBezTo>
                  <a:lnTo>
                    <a:pt x="214" y="389"/>
                  </a:lnTo>
                  <a:cubicBezTo>
                    <a:pt x="54" y="389"/>
                    <a:pt x="0" y="603"/>
                    <a:pt x="54" y="763"/>
                  </a:cubicBezTo>
                  <a:cubicBezTo>
                    <a:pt x="98" y="896"/>
                    <a:pt x="214" y="991"/>
                    <a:pt x="314" y="991"/>
                  </a:cubicBezTo>
                  <a:cubicBezTo>
                    <a:pt x="335" y="991"/>
                    <a:pt x="356" y="987"/>
                    <a:pt x="375" y="978"/>
                  </a:cubicBezTo>
                  <a:lnTo>
                    <a:pt x="1445" y="656"/>
                  </a:lnTo>
                  <a:cubicBezTo>
                    <a:pt x="1606" y="603"/>
                    <a:pt x="1660" y="442"/>
                    <a:pt x="1606" y="228"/>
                  </a:cubicBezTo>
                  <a:cubicBezTo>
                    <a:pt x="1562" y="96"/>
                    <a:pt x="1445" y="0"/>
                    <a:pt x="131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22"/>
            <p:cNvSpPr/>
            <p:nvPr/>
          </p:nvSpPr>
          <p:spPr>
            <a:xfrm>
              <a:off x="3162250" y="2268375"/>
              <a:ext cx="44200" cy="31325"/>
            </a:xfrm>
            <a:custGeom>
              <a:avLst/>
              <a:gdLst/>
              <a:ahLst/>
              <a:cxnLst/>
              <a:rect l="l" t="t" r="r" b="b"/>
              <a:pathLst>
                <a:path w="1768" h="1253" extrusionOk="0">
                  <a:moveTo>
                    <a:pt x="1332" y="1"/>
                  </a:moveTo>
                  <a:cubicBezTo>
                    <a:pt x="1315" y="1"/>
                    <a:pt x="1299" y="4"/>
                    <a:pt x="1286" y="11"/>
                  </a:cubicBezTo>
                  <a:lnTo>
                    <a:pt x="215" y="332"/>
                  </a:lnTo>
                  <a:cubicBezTo>
                    <a:pt x="54" y="385"/>
                    <a:pt x="1" y="600"/>
                    <a:pt x="108" y="867"/>
                  </a:cubicBezTo>
                  <a:cubicBezTo>
                    <a:pt x="155" y="1100"/>
                    <a:pt x="323" y="1252"/>
                    <a:pt x="436" y="1252"/>
                  </a:cubicBezTo>
                  <a:cubicBezTo>
                    <a:pt x="453" y="1252"/>
                    <a:pt x="469" y="1249"/>
                    <a:pt x="483" y="1242"/>
                  </a:cubicBezTo>
                  <a:lnTo>
                    <a:pt x="1553" y="921"/>
                  </a:lnTo>
                  <a:cubicBezTo>
                    <a:pt x="1714" y="867"/>
                    <a:pt x="1767" y="600"/>
                    <a:pt x="1660" y="385"/>
                  </a:cubicBezTo>
                  <a:cubicBezTo>
                    <a:pt x="1614" y="152"/>
                    <a:pt x="1445" y="1"/>
                    <a:pt x="133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22"/>
            <p:cNvSpPr/>
            <p:nvPr/>
          </p:nvSpPr>
          <p:spPr>
            <a:xfrm>
              <a:off x="3154225" y="2244200"/>
              <a:ext cx="42850" cy="24800"/>
            </a:xfrm>
            <a:custGeom>
              <a:avLst/>
              <a:gdLst/>
              <a:ahLst/>
              <a:cxnLst/>
              <a:rect l="l" t="t" r="r" b="b"/>
              <a:pathLst>
                <a:path w="1714" h="992" extrusionOk="0">
                  <a:moveTo>
                    <a:pt x="1370" y="0"/>
                  </a:moveTo>
                  <a:cubicBezTo>
                    <a:pt x="1342" y="0"/>
                    <a:pt x="1314" y="5"/>
                    <a:pt x="1285" y="14"/>
                  </a:cubicBezTo>
                  <a:lnTo>
                    <a:pt x="215" y="335"/>
                  </a:lnTo>
                  <a:cubicBezTo>
                    <a:pt x="54" y="389"/>
                    <a:pt x="1" y="550"/>
                    <a:pt x="54" y="710"/>
                  </a:cubicBezTo>
                  <a:cubicBezTo>
                    <a:pt x="99" y="888"/>
                    <a:pt x="216" y="991"/>
                    <a:pt x="347" y="991"/>
                  </a:cubicBezTo>
                  <a:cubicBezTo>
                    <a:pt x="374" y="991"/>
                    <a:pt x="401" y="987"/>
                    <a:pt x="429" y="978"/>
                  </a:cubicBezTo>
                  <a:lnTo>
                    <a:pt x="1500" y="603"/>
                  </a:lnTo>
                  <a:cubicBezTo>
                    <a:pt x="1607" y="550"/>
                    <a:pt x="1714" y="389"/>
                    <a:pt x="1660" y="228"/>
                  </a:cubicBezTo>
                  <a:cubicBezTo>
                    <a:pt x="1616" y="96"/>
                    <a:pt x="1500" y="0"/>
                    <a:pt x="137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22"/>
            <p:cNvSpPr/>
            <p:nvPr/>
          </p:nvSpPr>
          <p:spPr>
            <a:xfrm>
              <a:off x="3144850" y="2213500"/>
              <a:ext cx="42850" cy="30000"/>
            </a:xfrm>
            <a:custGeom>
              <a:avLst/>
              <a:gdLst/>
              <a:ahLst/>
              <a:cxnLst/>
              <a:rect l="l" t="t" r="r" b="b"/>
              <a:pathLst>
                <a:path w="1714" h="1200" extrusionOk="0">
                  <a:moveTo>
                    <a:pt x="1295" y="1"/>
                  </a:moveTo>
                  <a:cubicBezTo>
                    <a:pt x="1274" y="1"/>
                    <a:pt x="1253" y="4"/>
                    <a:pt x="1232" y="11"/>
                  </a:cubicBezTo>
                  <a:lnTo>
                    <a:pt x="162" y="332"/>
                  </a:lnTo>
                  <a:cubicBezTo>
                    <a:pt x="54" y="386"/>
                    <a:pt x="1" y="600"/>
                    <a:pt x="54" y="867"/>
                  </a:cubicBezTo>
                  <a:cubicBezTo>
                    <a:pt x="147" y="1053"/>
                    <a:pt x="281" y="1199"/>
                    <a:pt x="420" y="1199"/>
                  </a:cubicBezTo>
                  <a:cubicBezTo>
                    <a:pt x="441" y="1199"/>
                    <a:pt x="462" y="1196"/>
                    <a:pt x="483" y="1189"/>
                  </a:cubicBezTo>
                  <a:lnTo>
                    <a:pt x="1553" y="867"/>
                  </a:lnTo>
                  <a:cubicBezTo>
                    <a:pt x="1660" y="814"/>
                    <a:pt x="1714" y="546"/>
                    <a:pt x="1660" y="332"/>
                  </a:cubicBezTo>
                  <a:cubicBezTo>
                    <a:pt x="1567" y="146"/>
                    <a:pt x="1434" y="1"/>
                    <a:pt x="129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22"/>
            <p:cNvSpPr/>
            <p:nvPr/>
          </p:nvSpPr>
          <p:spPr>
            <a:xfrm>
              <a:off x="3135500" y="2187975"/>
              <a:ext cx="42850" cy="24825"/>
            </a:xfrm>
            <a:custGeom>
              <a:avLst/>
              <a:gdLst/>
              <a:ahLst/>
              <a:cxnLst/>
              <a:rect l="l" t="t" r="r" b="b"/>
              <a:pathLst>
                <a:path w="1714" h="993" extrusionOk="0">
                  <a:moveTo>
                    <a:pt x="1346" y="1"/>
                  </a:moveTo>
                  <a:cubicBezTo>
                    <a:pt x="1325" y="1"/>
                    <a:pt x="1304" y="5"/>
                    <a:pt x="1285" y="15"/>
                  </a:cubicBezTo>
                  <a:lnTo>
                    <a:pt x="214" y="390"/>
                  </a:lnTo>
                  <a:cubicBezTo>
                    <a:pt x="54" y="443"/>
                    <a:pt x="0" y="604"/>
                    <a:pt x="54" y="764"/>
                  </a:cubicBezTo>
                  <a:cubicBezTo>
                    <a:pt x="98" y="896"/>
                    <a:pt x="214" y="992"/>
                    <a:pt x="344" y="992"/>
                  </a:cubicBezTo>
                  <a:cubicBezTo>
                    <a:pt x="372" y="992"/>
                    <a:pt x="400" y="988"/>
                    <a:pt x="428" y="978"/>
                  </a:cubicBezTo>
                  <a:lnTo>
                    <a:pt x="1499" y="657"/>
                  </a:lnTo>
                  <a:cubicBezTo>
                    <a:pt x="1660" y="604"/>
                    <a:pt x="1713" y="390"/>
                    <a:pt x="1660" y="229"/>
                  </a:cubicBezTo>
                  <a:cubicBezTo>
                    <a:pt x="1572" y="97"/>
                    <a:pt x="1447" y="1"/>
                    <a:pt x="134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22"/>
            <p:cNvSpPr/>
            <p:nvPr/>
          </p:nvSpPr>
          <p:spPr>
            <a:xfrm>
              <a:off x="3186350" y="2348925"/>
              <a:ext cx="87000" cy="80325"/>
            </a:xfrm>
            <a:custGeom>
              <a:avLst/>
              <a:gdLst/>
              <a:ahLst/>
              <a:cxnLst/>
              <a:rect l="l" t="t" r="r" b="b"/>
              <a:pathLst>
                <a:path w="3480" h="3213" extrusionOk="0">
                  <a:moveTo>
                    <a:pt x="1713" y="2784"/>
                  </a:moveTo>
                  <a:cubicBezTo>
                    <a:pt x="2516" y="2463"/>
                    <a:pt x="2623" y="2410"/>
                    <a:pt x="2945" y="2195"/>
                  </a:cubicBezTo>
                  <a:cubicBezTo>
                    <a:pt x="3480" y="1928"/>
                    <a:pt x="3319" y="1339"/>
                    <a:pt x="3159" y="964"/>
                  </a:cubicBezTo>
                  <a:cubicBezTo>
                    <a:pt x="2891" y="482"/>
                    <a:pt x="2945" y="161"/>
                    <a:pt x="2356" y="54"/>
                  </a:cubicBezTo>
                  <a:cubicBezTo>
                    <a:pt x="1767" y="1"/>
                    <a:pt x="1071" y="108"/>
                    <a:pt x="536" y="589"/>
                  </a:cubicBezTo>
                  <a:cubicBezTo>
                    <a:pt x="0" y="1071"/>
                    <a:pt x="161" y="1178"/>
                    <a:pt x="375" y="1767"/>
                  </a:cubicBezTo>
                  <a:cubicBezTo>
                    <a:pt x="643" y="2410"/>
                    <a:pt x="536" y="2302"/>
                    <a:pt x="643" y="2517"/>
                  </a:cubicBezTo>
                  <a:cubicBezTo>
                    <a:pt x="1018" y="3213"/>
                    <a:pt x="1499" y="2838"/>
                    <a:pt x="1713" y="2784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22"/>
            <p:cNvSpPr/>
            <p:nvPr/>
          </p:nvSpPr>
          <p:spPr>
            <a:xfrm>
              <a:off x="2929400" y="2005000"/>
              <a:ext cx="235550" cy="194075"/>
            </a:xfrm>
            <a:custGeom>
              <a:avLst/>
              <a:gdLst/>
              <a:ahLst/>
              <a:cxnLst/>
              <a:rect l="l" t="t" r="r" b="b"/>
              <a:pathLst>
                <a:path w="9422" h="7763" extrusionOk="0">
                  <a:moveTo>
                    <a:pt x="215" y="0"/>
                  </a:moveTo>
                  <a:cubicBezTo>
                    <a:pt x="107" y="161"/>
                    <a:pt x="0" y="375"/>
                    <a:pt x="0" y="589"/>
                  </a:cubicBezTo>
                  <a:cubicBezTo>
                    <a:pt x="0" y="803"/>
                    <a:pt x="54" y="1017"/>
                    <a:pt x="107" y="1178"/>
                  </a:cubicBezTo>
                  <a:cubicBezTo>
                    <a:pt x="268" y="1499"/>
                    <a:pt x="482" y="1713"/>
                    <a:pt x="696" y="1874"/>
                  </a:cubicBezTo>
                  <a:cubicBezTo>
                    <a:pt x="1125" y="2248"/>
                    <a:pt x="1606" y="2463"/>
                    <a:pt x="2035" y="2730"/>
                  </a:cubicBezTo>
                  <a:cubicBezTo>
                    <a:pt x="2516" y="2944"/>
                    <a:pt x="2945" y="3158"/>
                    <a:pt x="3426" y="3319"/>
                  </a:cubicBezTo>
                  <a:cubicBezTo>
                    <a:pt x="3694" y="3426"/>
                    <a:pt x="3908" y="3480"/>
                    <a:pt x="4176" y="3587"/>
                  </a:cubicBezTo>
                  <a:cubicBezTo>
                    <a:pt x="4390" y="3640"/>
                    <a:pt x="4604" y="3694"/>
                    <a:pt x="4818" y="3801"/>
                  </a:cubicBezTo>
                  <a:cubicBezTo>
                    <a:pt x="6478" y="4497"/>
                    <a:pt x="7709" y="6103"/>
                    <a:pt x="8458" y="7762"/>
                  </a:cubicBezTo>
                  <a:lnTo>
                    <a:pt x="9422" y="7387"/>
                  </a:lnTo>
                  <a:cubicBezTo>
                    <a:pt x="8994" y="6424"/>
                    <a:pt x="8405" y="5567"/>
                    <a:pt x="7762" y="4764"/>
                  </a:cubicBezTo>
                  <a:cubicBezTo>
                    <a:pt x="7067" y="3961"/>
                    <a:pt x="6210" y="3266"/>
                    <a:pt x="5193" y="2891"/>
                  </a:cubicBezTo>
                  <a:cubicBezTo>
                    <a:pt x="4979" y="2784"/>
                    <a:pt x="4711" y="2677"/>
                    <a:pt x="4444" y="2623"/>
                  </a:cubicBezTo>
                  <a:cubicBezTo>
                    <a:pt x="4229" y="2516"/>
                    <a:pt x="4015" y="2463"/>
                    <a:pt x="3801" y="2356"/>
                  </a:cubicBezTo>
                  <a:cubicBezTo>
                    <a:pt x="3373" y="2195"/>
                    <a:pt x="2891" y="2034"/>
                    <a:pt x="2516" y="1820"/>
                  </a:cubicBezTo>
                  <a:cubicBezTo>
                    <a:pt x="2088" y="1606"/>
                    <a:pt x="1660" y="1392"/>
                    <a:pt x="1339" y="1124"/>
                  </a:cubicBezTo>
                  <a:cubicBezTo>
                    <a:pt x="1178" y="964"/>
                    <a:pt x="1071" y="857"/>
                    <a:pt x="1018" y="750"/>
                  </a:cubicBezTo>
                  <a:cubicBezTo>
                    <a:pt x="1018" y="643"/>
                    <a:pt x="1018" y="643"/>
                    <a:pt x="1018" y="589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22"/>
            <p:cNvSpPr/>
            <p:nvPr/>
          </p:nvSpPr>
          <p:spPr>
            <a:xfrm>
              <a:off x="2954825" y="2019700"/>
              <a:ext cx="210125" cy="170000"/>
            </a:xfrm>
            <a:custGeom>
              <a:avLst/>
              <a:gdLst/>
              <a:ahLst/>
              <a:cxnLst/>
              <a:rect l="l" t="t" r="r" b="b"/>
              <a:pathLst>
                <a:path w="8405" h="6800" fill="none" extrusionOk="0">
                  <a:moveTo>
                    <a:pt x="8405" y="6799"/>
                  </a:moveTo>
                  <a:cubicBezTo>
                    <a:pt x="7977" y="5836"/>
                    <a:pt x="7388" y="4979"/>
                    <a:pt x="6745" y="4176"/>
                  </a:cubicBezTo>
                  <a:cubicBezTo>
                    <a:pt x="6050" y="3373"/>
                    <a:pt x="5193" y="2678"/>
                    <a:pt x="4176" y="2303"/>
                  </a:cubicBezTo>
                  <a:cubicBezTo>
                    <a:pt x="3962" y="2196"/>
                    <a:pt x="3694" y="2089"/>
                    <a:pt x="3427" y="2035"/>
                  </a:cubicBezTo>
                  <a:cubicBezTo>
                    <a:pt x="3212" y="1928"/>
                    <a:pt x="2998" y="1875"/>
                    <a:pt x="2784" y="1768"/>
                  </a:cubicBezTo>
                  <a:cubicBezTo>
                    <a:pt x="2356" y="1607"/>
                    <a:pt x="1874" y="1446"/>
                    <a:pt x="1499" y="1232"/>
                  </a:cubicBezTo>
                  <a:cubicBezTo>
                    <a:pt x="1071" y="1018"/>
                    <a:pt x="643" y="804"/>
                    <a:pt x="322" y="536"/>
                  </a:cubicBezTo>
                  <a:cubicBezTo>
                    <a:pt x="161" y="376"/>
                    <a:pt x="54" y="269"/>
                    <a:pt x="1" y="162"/>
                  </a:cubicBezTo>
                  <a:cubicBezTo>
                    <a:pt x="1" y="55"/>
                    <a:pt x="1" y="55"/>
                    <a:pt x="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22"/>
            <p:cNvSpPr/>
            <p:nvPr/>
          </p:nvSpPr>
          <p:spPr>
            <a:xfrm>
              <a:off x="2929400" y="2005000"/>
              <a:ext cx="211475" cy="194075"/>
            </a:xfrm>
            <a:custGeom>
              <a:avLst/>
              <a:gdLst/>
              <a:ahLst/>
              <a:cxnLst/>
              <a:rect l="l" t="t" r="r" b="b"/>
              <a:pathLst>
                <a:path w="8459" h="7763" fill="none" extrusionOk="0">
                  <a:moveTo>
                    <a:pt x="215" y="0"/>
                  </a:moveTo>
                  <a:cubicBezTo>
                    <a:pt x="107" y="161"/>
                    <a:pt x="0" y="375"/>
                    <a:pt x="0" y="589"/>
                  </a:cubicBezTo>
                  <a:cubicBezTo>
                    <a:pt x="0" y="803"/>
                    <a:pt x="54" y="1017"/>
                    <a:pt x="107" y="1178"/>
                  </a:cubicBezTo>
                  <a:cubicBezTo>
                    <a:pt x="268" y="1499"/>
                    <a:pt x="482" y="1713"/>
                    <a:pt x="696" y="1874"/>
                  </a:cubicBezTo>
                  <a:cubicBezTo>
                    <a:pt x="1125" y="2248"/>
                    <a:pt x="1606" y="2463"/>
                    <a:pt x="2035" y="2730"/>
                  </a:cubicBezTo>
                  <a:cubicBezTo>
                    <a:pt x="2516" y="2944"/>
                    <a:pt x="2945" y="3158"/>
                    <a:pt x="3426" y="3319"/>
                  </a:cubicBezTo>
                  <a:cubicBezTo>
                    <a:pt x="3694" y="3426"/>
                    <a:pt x="3908" y="3480"/>
                    <a:pt x="4176" y="3587"/>
                  </a:cubicBezTo>
                  <a:cubicBezTo>
                    <a:pt x="4390" y="3640"/>
                    <a:pt x="4604" y="3694"/>
                    <a:pt x="4818" y="3801"/>
                  </a:cubicBezTo>
                  <a:cubicBezTo>
                    <a:pt x="6478" y="4497"/>
                    <a:pt x="7709" y="6103"/>
                    <a:pt x="8458" y="7762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22"/>
            <p:cNvSpPr/>
            <p:nvPr/>
          </p:nvSpPr>
          <p:spPr>
            <a:xfrm>
              <a:off x="2925375" y="2015700"/>
              <a:ext cx="30825" cy="21775"/>
            </a:xfrm>
            <a:custGeom>
              <a:avLst/>
              <a:gdLst/>
              <a:ahLst/>
              <a:cxnLst/>
              <a:rect l="l" t="t" r="r" b="b"/>
              <a:pathLst>
                <a:path w="1233" h="871" extrusionOk="0">
                  <a:moveTo>
                    <a:pt x="268" y="0"/>
                  </a:moveTo>
                  <a:cubicBezTo>
                    <a:pt x="161" y="0"/>
                    <a:pt x="1" y="215"/>
                    <a:pt x="108" y="536"/>
                  </a:cubicBezTo>
                  <a:cubicBezTo>
                    <a:pt x="152" y="759"/>
                    <a:pt x="309" y="870"/>
                    <a:pt x="390" y="870"/>
                  </a:cubicBezTo>
                  <a:cubicBezTo>
                    <a:pt x="407" y="870"/>
                    <a:pt x="420" y="866"/>
                    <a:pt x="429" y="857"/>
                  </a:cubicBezTo>
                  <a:lnTo>
                    <a:pt x="1125" y="429"/>
                  </a:lnTo>
                  <a:cubicBezTo>
                    <a:pt x="1179" y="375"/>
                    <a:pt x="1232" y="268"/>
                    <a:pt x="1232" y="268"/>
                  </a:cubicBezTo>
                  <a:cubicBezTo>
                    <a:pt x="1232" y="215"/>
                    <a:pt x="1125" y="215"/>
                    <a:pt x="1018" y="161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22"/>
            <p:cNvSpPr/>
            <p:nvPr/>
          </p:nvSpPr>
          <p:spPr>
            <a:xfrm>
              <a:off x="2944125" y="2032225"/>
              <a:ext cx="26775" cy="27200"/>
            </a:xfrm>
            <a:custGeom>
              <a:avLst/>
              <a:gdLst/>
              <a:ahLst/>
              <a:cxnLst/>
              <a:rect l="l" t="t" r="r" b="b"/>
              <a:pathLst>
                <a:path w="1071" h="1088" extrusionOk="0">
                  <a:moveTo>
                    <a:pt x="699" y="0"/>
                  </a:moveTo>
                  <a:cubicBezTo>
                    <a:pt x="652" y="0"/>
                    <a:pt x="611" y="13"/>
                    <a:pt x="589" y="35"/>
                  </a:cubicBezTo>
                  <a:lnTo>
                    <a:pt x="54" y="624"/>
                  </a:lnTo>
                  <a:cubicBezTo>
                    <a:pt x="0" y="731"/>
                    <a:pt x="54" y="892"/>
                    <a:pt x="161" y="999"/>
                  </a:cubicBezTo>
                  <a:cubicBezTo>
                    <a:pt x="255" y="1062"/>
                    <a:pt x="349" y="1088"/>
                    <a:pt x="432" y="1088"/>
                  </a:cubicBezTo>
                  <a:cubicBezTo>
                    <a:pt x="491" y="1088"/>
                    <a:pt x="545" y="1075"/>
                    <a:pt x="589" y="1052"/>
                  </a:cubicBezTo>
                  <a:lnTo>
                    <a:pt x="1017" y="410"/>
                  </a:lnTo>
                  <a:cubicBezTo>
                    <a:pt x="1071" y="303"/>
                    <a:pt x="1017" y="142"/>
                    <a:pt x="910" y="89"/>
                  </a:cubicBezTo>
                  <a:cubicBezTo>
                    <a:pt x="848" y="26"/>
                    <a:pt x="766" y="0"/>
                    <a:pt x="69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22"/>
            <p:cNvSpPr/>
            <p:nvPr/>
          </p:nvSpPr>
          <p:spPr>
            <a:xfrm>
              <a:off x="2964200" y="2044475"/>
              <a:ext cx="30800" cy="30800"/>
            </a:xfrm>
            <a:custGeom>
              <a:avLst/>
              <a:gdLst/>
              <a:ahLst/>
              <a:cxnLst/>
              <a:rect l="l" t="t" r="r" b="b"/>
              <a:pathLst>
                <a:path w="1232" h="1232" extrusionOk="0">
                  <a:moveTo>
                    <a:pt x="609" y="0"/>
                  </a:moveTo>
                  <a:cubicBezTo>
                    <a:pt x="522" y="0"/>
                    <a:pt x="455" y="27"/>
                    <a:pt x="428" y="81"/>
                  </a:cubicBezTo>
                  <a:lnTo>
                    <a:pt x="54" y="723"/>
                  </a:lnTo>
                  <a:cubicBezTo>
                    <a:pt x="0" y="830"/>
                    <a:pt x="107" y="991"/>
                    <a:pt x="375" y="1151"/>
                  </a:cubicBezTo>
                  <a:cubicBezTo>
                    <a:pt x="482" y="1205"/>
                    <a:pt x="589" y="1232"/>
                    <a:pt x="676" y="1232"/>
                  </a:cubicBezTo>
                  <a:cubicBezTo>
                    <a:pt x="763" y="1232"/>
                    <a:pt x="830" y="1205"/>
                    <a:pt x="857" y="1151"/>
                  </a:cubicBezTo>
                  <a:lnTo>
                    <a:pt x="1178" y="455"/>
                  </a:lnTo>
                  <a:cubicBezTo>
                    <a:pt x="1231" y="348"/>
                    <a:pt x="1124" y="188"/>
                    <a:pt x="910" y="81"/>
                  </a:cubicBezTo>
                  <a:cubicBezTo>
                    <a:pt x="803" y="27"/>
                    <a:pt x="696" y="0"/>
                    <a:pt x="60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22"/>
            <p:cNvSpPr/>
            <p:nvPr/>
          </p:nvSpPr>
          <p:spPr>
            <a:xfrm>
              <a:off x="2992300" y="2056625"/>
              <a:ext cx="22775" cy="28800"/>
            </a:xfrm>
            <a:custGeom>
              <a:avLst/>
              <a:gdLst/>
              <a:ahLst/>
              <a:cxnLst/>
              <a:rect l="l" t="t" r="r" b="b"/>
              <a:pathLst>
                <a:path w="911" h="1152" extrusionOk="0">
                  <a:moveTo>
                    <a:pt x="559" y="1"/>
                  </a:moveTo>
                  <a:cubicBezTo>
                    <a:pt x="455" y="1"/>
                    <a:pt x="375" y="39"/>
                    <a:pt x="375" y="76"/>
                  </a:cubicBezTo>
                  <a:lnTo>
                    <a:pt x="54" y="826"/>
                  </a:lnTo>
                  <a:cubicBezTo>
                    <a:pt x="0" y="933"/>
                    <a:pt x="54" y="1040"/>
                    <a:pt x="215" y="1093"/>
                  </a:cubicBezTo>
                  <a:cubicBezTo>
                    <a:pt x="276" y="1134"/>
                    <a:pt x="337" y="1152"/>
                    <a:pt x="393" y="1152"/>
                  </a:cubicBezTo>
                  <a:cubicBezTo>
                    <a:pt x="482" y="1152"/>
                    <a:pt x="556" y="1106"/>
                    <a:pt x="589" y="1040"/>
                  </a:cubicBezTo>
                  <a:lnTo>
                    <a:pt x="857" y="344"/>
                  </a:lnTo>
                  <a:cubicBezTo>
                    <a:pt x="910" y="237"/>
                    <a:pt x="857" y="76"/>
                    <a:pt x="696" y="23"/>
                  </a:cubicBezTo>
                  <a:cubicBezTo>
                    <a:pt x="649" y="7"/>
                    <a:pt x="602" y="1"/>
                    <a:pt x="55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22"/>
            <p:cNvSpPr/>
            <p:nvPr/>
          </p:nvSpPr>
          <p:spPr>
            <a:xfrm>
              <a:off x="3015050" y="2065675"/>
              <a:ext cx="26800" cy="29875"/>
            </a:xfrm>
            <a:custGeom>
              <a:avLst/>
              <a:gdLst/>
              <a:ahLst/>
              <a:cxnLst/>
              <a:rect l="l" t="t" r="r" b="b"/>
              <a:pathLst>
                <a:path w="1072" h="1195" extrusionOk="0">
                  <a:moveTo>
                    <a:pt x="495" y="0"/>
                  </a:moveTo>
                  <a:cubicBezTo>
                    <a:pt x="386" y="0"/>
                    <a:pt x="299" y="26"/>
                    <a:pt x="268" y="89"/>
                  </a:cubicBezTo>
                  <a:lnTo>
                    <a:pt x="0" y="839"/>
                  </a:lnTo>
                  <a:cubicBezTo>
                    <a:pt x="0" y="946"/>
                    <a:pt x="107" y="1053"/>
                    <a:pt x="322" y="1160"/>
                  </a:cubicBezTo>
                  <a:cubicBezTo>
                    <a:pt x="432" y="1182"/>
                    <a:pt x="534" y="1195"/>
                    <a:pt x="615" y="1195"/>
                  </a:cubicBezTo>
                  <a:cubicBezTo>
                    <a:pt x="730" y="1195"/>
                    <a:pt x="803" y="1169"/>
                    <a:pt x="803" y="1106"/>
                  </a:cubicBezTo>
                  <a:lnTo>
                    <a:pt x="1018" y="357"/>
                  </a:lnTo>
                  <a:cubicBezTo>
                    <a:pt x="1071" y="250"/>
                    <a:pt x="910" y="89"/>
                    <a:pt x="750" y="36"/>
                  </a:cubicBezTo>
                  <a:cubicBezTo>
                    <a:pt x="661" y="13"/>
                    <a:pt x="572" y="0"/>
                    <a:pt x="49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22"/>
            <p:cNvSpPr/>
            <p:nvPr/>
          </p:nvSpPr>
          <p:spPr>
            <a:xfrm>
              <a:off x="3041825" y="2074450"/>
              <a:ext cx="24100" cy="28825"/>
            </a:xfrm>
            <a:custGeom>
              <a:avLst/>
              <a:gdLst/>
              <a:ahLst/>
              <a:cxnLst/>
              <a:rect l="l" t="t" r="r" b="b"/>
              <a:pathLst>
                <a:path w="964" h="1153" extrusionOk="0">
                  <a:moveTo>
                    <a:pt x="518" y="1"/>
                  </a:moveTo>
                  <a:cubicBezTo>
                    <a:pt x="428" y="1"/>
                    <a:pt x="354" y="47"/>
                    <a:pt x="321" y="113"/>
                  </a:cubicBezTo>
                  <a:lnTo>
                    <a:pt x="54" y="862"/>
                  </a:lnTo>
                  <a:cubicBezTo>
                    <a:pt x="0" y="916"/>
                    <a:pt x="107" y="1076"/>
                    <a:pt x="214" y="1130"/>
                  </a:cubicBezTo>
                  <a:cubicBezTo>
                    <a:pt x="261" y="1146"/>
                    <a:pt x="308" y="1152"/>
                    <a:pt x="353" y="1152"/>
                  </a:cubicBezTo>
                  <a:cubicBezTo>
                    <a:pt x="460" y="1152"/>
                    <a:pt x="551" y="1114"/>
                    <a:pt x="589" y="1076"/>
                  </a:cubicBezTo>
                  <a:lnTo>
                    <a:pt x="910" y="327"/>
                  </a:lnTo>
                  <a:cubicBezTo>
                    <a:pt x="964" y="273"/>
                    <a:pt x="857" y="113"/>
                    <a:pt x="696" y="59"/>
                  </a:cubicBezTo>
                  <a:cubicBezTo>
                    <a:pt x="635" y="18"/>
                    <a:pt x="573" y="1"/>
                    <a:pt x="51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22"/>
            <p:cNvSpPr/>
            <p:nvPr/>
          </p:nvSpPr>
          <p:spPr>
            <a:xfrm>
              <a:off x="3102025" y="2123575"/>
              <a:ext cx="28150" cy="25150"/>
            </a:xfrm>
            <a:custGeom>
              <a:avLst/>
              <a:gdLst/>
              <a:ahLst/>
              <a:cxnLst/>
              <a:rect l="l" t="t" r="r" b="b"/>
              <a:pathLst>
                <a:path w="1126" h="1006" extrusionOk="0">
                  <a:moveTo>
                    <a:pt x="706" y="0"/>
                  </a:moveTo>
                  <a:cubicBezTo>
                    <a:pt x="680" y="0"/>
                    <a:pt x="658" y="7"/>
                    <a:pt x="643" y="21"/>
                  </a:cubicBezTo>
                  <a:lnTo>
                    <a:pt x="54" y="557"/>
                  </a:lnTo>
                  <a:cubicBezTo>
                    <a:pt x="1" y="610"/>
                    <a:pt x="1" y="771"/>
                    <a:pt x="108" y="878"/>
                  </a:cubicBezTo>
                  <a:cubicBezTo>
                    <a:pt x="186" y="956"/>
                    <a:pt x="265" y="1006"/>
                    <a:pt x="343" y="1006"/>
                  </a:cubicBezTo>
                  <a:cubicBezTo>
                    <a:pt x="372" y="1006"/>
                    <a:pt x="401" y="999"/>
                    <a:pt x="429" y="985"/>
                  </a:cubicBezTo>
                  <a:lnTo>
                    <a:pt x="1018" y="503"/>
                  </a:lnTo>
                  <a:cubicBezTo>
                    <a:pt x="1125" y="450"/>
                    <a:pt x="1125" y="289"/>
                    <a:pt x="965" y="128"/>
                  </a:cubicBezTo>
                  <a:cubicBezTo>
                    <a:pt x="886" y="50"/>
                    <a:pt x="779" y="0"/>
                    <a:pt x="70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2" name="Google Shape;1342;p22"/>
            <p:cNvSpPr/>
            <p:nvPr/>
          </p:nvSpPr>
          <p:spPr>
            <a:xfrm>
              <a:off x="3116750" y="2145000"/>
              <a:ext cx="29475" cy="24975"/>
            </a:xfrm>
            <a:custGeom>
              <a:avLst/>
              <a:gdLst/>
              <a:ahLst/>
              <a:cxnLst/>
              <a:rect l="l" t="t" r="r" b="b"/>
              <a:pathLst>
                <a:path w="1179" h="999" extrusionOk="0">
                  <a:moveTo>
                    <a:pt x="808" y="1"/>
                  </a:moveTo>
                  <a:cubicBezTo>
                    <a:pt x="784" y="1"/>
                    <a:pt x="764" y="8"/>
                    <a:pt x="750" y="21"/>
                  </a:cubicBezTo>
                  <a:lnTo>
                    <a:pt x="108" y="503"/>
                  </a:lnTo>
                  <a:cubicBezTo>
                    <a:pt x="1" y="556"/>
                    <a:pt x="1" y="717"/>
                    <a:pt x="108" y="824"/>
                  </a:cubicBezTo>
                  <a:cubicBezTo>
                    <a:pt x="152" y="911"/>
                    <a:pt x="267" y="999"/>
                    <a:pt x="366" y="999"/>
                  </a:cubicBezTo>
                  <a:cubicBezTo>
                    <a:pt x="388" y="999"/>
                    <a:pt x="409" y="994"/>
                    <a:pt x="429" y="984"/>
                  </a:cubicBezTo>
                  <a:lnTo>
                    <a:pt x="1071" y="556"/>
                  </a:lnTo>
                  <a:cubicBezTo>
                    <a:pt x="1178" y="503"/>
                    <a:pt x="1178" y="342"/>
                    <a:pt x="1071" y="182"/>
                  </a:cubicBezTo>
                  <a:cubicBezTo>
                    <a:pt x="991" y="61"/>
                    <a:pt x="881" y="1"/>
                    <a:pt x="80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3" name="Google Shape;1343;p22"/>
            <p:cNvSpPr/>
            <p:nvPr/>
          </p:nvSpPr>
          <p:spPr>
            <a:xfrm>
              <a:off x="3061900" y="2086100"/>
              <a:ext cx="30800" cy="29525"/>
            </a:xfrm>
            <a:custGeom>
              <a:avLst/>
              <a:gdLst/>
              <a:ahLst/>
              <a:cxnLst/>
              <a:rect l="l" t="t" r="r" b="b"/>
              <a:pathLst>
                <a:path w="1232" h="1181" extrusionOk="0">
                  <a:moveTo>
                    <a:pt x="583" y="0"/>
                  </a:moveTo>
                  <a:cubicBezTo>
                    <a:pt x="509" y="0"/>
                    <a:pt x="452" y="27"/>
                    <a:pt x="428" y="75"/>
                  </a:cubicBezTo>
                  <a:lnTo>
                    <a:pt x="54" y="717"/>
                  </a:lnTo>
                  <a:cubicBezTo>
                    <a:pt x="0" y="825"/>
                    <a:pt x="107" y="985"/>
                    <a:pt x="268" y="1092"/>
                  </a:cubicBezTo>
                  <a:cubicBezTo>
                    <a:pt x="362" y="1155"/>
                    <a:pt x="456" y="1181"/>
                    <a:pt x="539" y="1181"/>
                  </a:cubicBezTo>
                  <a:cubicBezTo>
                    <a:pt x="598" y="1181"/>
                    <a:pt x="652" y="1168"/>
                    <a:pt x="696" y="1146"/>
                  </a:cubicBezTo>
                  <a:lnTo>
                    <a:pt x="1124" y="503"/>
                  </a:lnTo>
                  <a:cubicBezTo>
                    <a:pt x="1231" y="396"/>
                    <a:pt x="1124" y="236"/>
                    <a:pt x="910" y="129"/>
                  </a:cubicBezTo>
                  <a:cubicBezTo>
                    <a:pt x="792" y="40"/>
                    <a:pt x="674" y="0"/>
                    <a:pt x="58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22"/>
            <p:cNvSpPr/>
            <p:nvPr/>
          </p:nvSpPr>
          <p:spPr>
            <a:xfrm>
              <a:off x="3081950" y="2102175"/>
              <a:ext cx="32150" cy="30475"/>
            </a:xfrm>
            <a:custGeom>
              <a:avLst/>
              <a:gdLst/>
              <a:ahLst/>
              <a:cxnLst/>
              <a:rect l="l" t="t" r="r" b="b"/>
              <a:pathLst>
                <a:path w="1286" h="1219" extrusionOk="0">
                  <a:moveTo>
                    <a:pt x="604" y="1"/>
                  </a:moveTo>
                  <a:cubicBezTo>
                    <a:pt x="573" y="1"/>
                    <a:pt x="550" y="8"/>
                    <a:pt x="536" y="21"/>
                  </a:cubicBezTo>
                  <a:lnTo>
                    <a:pt x="55" y="610"/>
                  </a:lnTo>
                  <a:cubicBezTo>
                    <a:pt x="1" y="717"/>
                    <a:pt x="55" y="877"/>
                    <a:pt x="215" y="1038"/>
                  </a:cubicBezTo>
                  <a:cubicBezTo>
                    <a:pt x="336" y="1158"/>
                    <a:pt x="456" y="1219"/>
                    <a:pt x="554" y="1219"/>
                  </a:cubicBezTo>
                  <a:cubicBezTo>
                    <a:pt x="586" y="1219"/>
                    <a:pt x="617" y="1212"/>
                    <a:pt x="643" y="1199"/>
                  </a:cubicBezTo>
                  <a:lnTo>
                    <a:pt x="1179" y="610"/>
                  </a:lnTo>
                  <a:cubicBezTo>
                    <a:pt x="1286" y="556"/>
                    <a:pt x="1179" y="342"/>
                    <a:pt x="1018" y="182"/>
                  </a:cubicBezTo>
                  <a:cubicBezTo>
                    <a:pt x="857" y="61"/>
                    <a:pt x="697" y="1"/>
                    <a:pt x="60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22"/>
            <p:cNvSpPr/>
            <p:nvPr/>
          </p:nvSpPr>
          <p:spPr>
            <a:xfrm>
              <a:off x="3128800" y="2165325"/>
              <a:ext cx="32150" cy="28725"/>
            </a:xfrm>
            <a:custGeom>
              <a:avLst/>
              <a:gdLst/>
              <a:ahLst/>
              <a:cxnLst/>
              <a:rect l="l" t="t" r="r" b="b"/>
              <a:pathLst>
                <a:path w="1286" h="1149" extrusionOk="0">
                  <a:moveTo>
                    <a:pt x="795" y="0"/>
                  </a:moveTo>
                  <a:cubicBezTo>
                    <a:pt x="779" y="0"/>
                    <a:pt x="764" y="4"/>
                    <a:pt x="750" y="11"/>
                  </a:cubicBezTo>
                  <a:lnTo>
                    <a:pt x="108" y="439"/>
                  </a:lnTo>
                  <a:cubicBezTo>
                    <a:pt x="1" y="493"/>
                    <a:pt x="1" y="653"/>
                    <a:pt x="108" y="867"/>
                  </a:cubicBezTo>
                  <a:cubicBezTo>
                    <a:pt x="196" y="1045"/>
                    <a:pt x="322" y="1149"/>
                    <a:pt x="423" y="1149"/>
                  </a:cubicBezTo>
                  <a:cubicBezTo>
                    <a:pt x="444" y="1149"/>
                    <a:pt x="464" y="1144"/>
                    <a:pt x="482" y="1135"/>
                  </a:cubicBezTo>
                  <a:lnTo>
                    <a:pt x="1178" y="814"/>
                  </a:lnTo>
                  <a:cubicBezTo>
                    <a:pt x="1285" y="760"/>
                    <a:pt x="1285" y="546"/>
                    <a:pt x="1178" y="332"/>
                  </a:cubicBezTo>
                  <a:cubicBezTo>
                    <a:pt x="1039" y="146"/>
                    <a:pt x="899" y="0"/>
                    <a:pt x="79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6" name="Google Shape;1346;p22"/>
            <p:cNvSpPr/>
            <p:nvPr/>
          </p:nvSpPr>
          <p:spPr>
            <a:xfrm>
              <a:off x="2953475" y="2272650"/>
              <a:ext cx="148575" cy="139200"/>
            </a:xfrm>
            <a:custGeom>
              <a:avLst/>
              <a:gdLst/>
              <a:ahLst/>
              <a:cxnLst/>
              <a:rect l="l" t="t" r="r" b="b"/>
              <a:pathLst>
                <a:path w="5943" h="5568" extrusionOk="0">
                  <a:moveTo>
                    <a:pt x="965" y="0"/>
                  </a:moveTo>
                  <a:lnTo>
                    <a:pt x="1" y="1017"/>
                  </a:lnTo>
                  <a:cubicBezTo>
                    <a:pt x="215" y="1232"/>
                    <a:pt x="376" y="1392"/>
                    <a:pt x="536" y="1606"/>
                  </a:cubicBezTo>
                  <a:cubicBezTo>
                    <a:pt x="750" y="1820"/>
                    <a:pt x="965" y="2035"/>
                    <a:pt x="1179" y="2249"/>
                  </a:cubicBezTo>
                  <a:cubicBezTo>
                    <a:pt x="1607" y="2623"/>
                    <a:pt x="2089" y="2998"/>
                    <a:pt x="2517" y="3373"/>
                  </a:cubicBezTo>
                  <a:cubicBezTo>
                    <a:pt x="3373" y="4069"/>
                    <a:pt x="4283" y="4765"/>
                    <a:pt x="4658" y="5568"/>
                  </a:cubicBezTo>
                  <a:lnTo>
                    <a:pt x="5943" y="4979"/>
                  </a:lnTo>
                  <a:cubicBezTo>
                    <a:pt x="5622" y="4336"/>
                    <a:pt x="5194" y="3855"/>
                    <a:pt x="4765" y="3426"/>
                  </a:cubicBezTo>
                  <a:cubicBezTo>
                    <a:pt x="4283" y="2998"/>
                    <a:pt x="3855" y="2623"/>
                    <a:pt x="3427" y="2249"/>
                  </a:cubicBezTo>
                  <a:cubicBezTo>
                    <a:pt x="2999" y="1927"/>
                    <a:pt x="2570" y="1553"/>
                    <a:pt x="2142" y="1178"/>
                  </a:cubicBezTo>
                  <a:cubicBezTo>
                    <a:pt x="1982" y="1017"/>
                    <a:pt x="1768" y="857"/>
                    <a:pt x="1607" y="643"/>
                  </a:cubicBezTo>
                  <a:cubicBezTo>
                    <a:pt x="1446" y="429"/>
                    <a:pt x="1179" y="214"/>
                    <a:pt x="965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7" name="Google Shape;1347;p22"/>
            <p:cNvSpPr/>
            <p:nvPr/>
          </p:nvSpPr>
          <p:spPr>
            <a:xfrm>
              <a:off x="2977575" y="2272650"/>
              <a:ext cx="124475" cy="124475"/>
            </a:xfrm>
            <a:custGeom>
              <a:avLst/>
              <a:gdLst/>
              <a:ahLst/>
              <a:cxnLst/>
              <a:rect l="l" t="t" r="r" b="b"/>
              <a:pathLst>
                <a:path w="4979" h="4979" fill="none" extrusionOk="0">
                  <a:moveTo>
                    <a:pt x="4979" y="4979"/>
                  </a:moveTo>
                  <a:cubicBezTo>
                    <a:pt x="4658" y="4336"/>
                    <a:pt x="4230" y="3855"/>
                    <a:pt x="3801" y="3426"/>
                  </a:cubicBezTo>
                  <a:cubicBezTo>
                    <a:pt x="3319" y="2998"/>
                    <a:pt x="2891" y="2623"/>
                    <a:pt x="2463" y="2249"/>
                  </a:cubicBezTo>
                  <a:cubicBezTo>
                    <a:pt x="2035" y="1927"/>
                    <a:pt x="1606" y="1553"/>
                    <a:pt x="1178" y="1178"/>
                  </a:cubicBezTo>
                  <a:cubicBezTo>
                    <a:pt x="1018" y="1017"/>
                    <a:pt x="804" y="857"/>
                    <a:pt x="643" y="643"/>
                  </a:cubicBezTo>
                  <a:cubicBezTo>
                    <a:pt x="482" y="429"/>
                    <a:pt x="215" y="21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8" name="Google Shape;1348;p22"/>
            <p:cNvSpPr/>
            <p:nvPr/>
          </p:nvSpPr>
          <p:spPr>
            <a:xfrm>
              <a:off x="2953475" y="2298075"/>
              <a:ext cx="116475" cy="113775"/>
            </a:xfrm>
            <a:custGeom>
              <a:avLst/>
              <a:gdLst/>
              <a:ahLst/>
              <a:cxnLst/>
              <a:rect l="l" t="t" r="r" b="b"/>
              <a:pathLst>
                <a:path w="4659" h="4551" fill="none" extrusionOk="0">
                  <a:moveTo>
                    <a:pt x="1" y="0"/>
                  </a:moveTo>
                  <a:cubicBezTo>
                    <a:pt x="215" y="215"/>
                    <a:pt x="376" y="375"/>
                    <a:pt x="536" y="589"/>
                  </a:cubicBezTo>
                  <a:cubicBezTo>
                    <a:pt x="750" y="803"/>
                    <a:pt x="965" y="1018"/>
                    <a:pt x="1179" y="1232"/>
                  </a:cubicBezTo>
                  <a:cubicBezTo>
                    <a:pt x="1607" y="1606"/>
                    <a:pt x="2089" y="1981"/>
                    <a:pt x="2517" y="2356"/>
                  </a:cubicBezTo>
                  <a:cubicBezTo>
                    <a:pt x="3373" y="3052"/>
                    <a:pt x="4283" y="3748"/>
                    <a:pt x="4658" y="455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9" name="Google Shape;1349;p22"/>
            <p:cNvSpPr/>
            <p:nvPr/>
          </p:nvSpPr>
          <p:spPr>
            <a:xfrm>
              <a:off x="2957500" y="2280625"/>
              <a:ext cx="37500" cy="34925"/>
            </a:xfrm>
            <a:custGeom>
              <a:avLst/>
              <a:gdLst/>
              <a:ahLst/>
              <a:cxnLst/>
              <a:rect l="l" t="t" r="r" b="b"/>
              <a:pathLst>
                <a:path w="1500" h="1397" extrusionOk="0">
                  <a:moveTo>
                    <a:pt x="1058" y="0"/>
                  </a:moveTo>
                  <a:cubicBezTo>
                    <a:pt x="1000" y="0"/>
                    <a:pt x="949" y="18"/>
                    <a:pt x="911" y="56"/>
                  </a:cubicBezTo>
                  <a:lnTo>
                    <a:pt x="108" y="859"/>
                  </a:lnTo>
                  <a:cubicBezTo>
                    <a:pt x="1" y="966"/>
                    <a:pt x="1" y="1127"/>
                    <a:pt x="108" y="1234"/>
                  </a:cubicBezTo>
                  <a:cubicBezTo>
                    <a:pt x="211" y="1337"/>
                    <a:pt x="315" y="1397"/>
                    <a:pt x="404" y="1397"/>
                  </a:cubicBezTo>
                  <a:cubicBezTo>
                    <a:pt x="453" y="1397"/>
                    <a:pt x="498" y="1379"/>
                    <a:pt x="536" y="1341"/>
                  </a:cubicBezTo>
                  <a:lnTo>
                    <a:pt x="1392" y="538"/>
                  </a:lnTo>
                  <a:cubicBezTo>
                    <a:pt x="1499" y="484"/>
                    <a:pt x="1499" y="270"/>
                    <a:pt x="1392" y="163"/>
                  </a:cubicBezTo>
                  <a:cubicBezTo>
                    <a:pt x="1289" y="59"/>
                    <a:pt x="1163" y="0"/>
                    <a:pt x="105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0" name="Google Shape;1350;p22"/>
            <p:cNvSpPr/>
            <p:nvPr/>
          </p:nvSpPr>
          <p:spPr>
            <a:xfrm>
              <a:off x="2978925" y="2301425"/>
              <a:ext cx="36150" cy="36000"/>
            </a:xfrm>
            <a:custGeom>
              <a:avLst/>
              <a:gdLst/>
              <a:ahLst/>
              <a:cxnLst/>
              <a:rect l="l" t="t" r="r" b="b"/>
              <a:pathLst>
                <a:path w="1446" h="1440" extrusionOk="0">
                  <a:moveTo>
                    <a:pt x="1051" y="0"/>
                  </a:moveTo>
                  <a:cubicBezTo>
                    <a:pt x="977" y="0"/>
                    <a:pt x="910" y="27"/>
                    <a:pt x="857" y="81"/>
                  </a:cubicBezTo>
                  <a:lnTo>
                    <a:pt x="107" y="884"/>
                  </a:lnTo>
                  <a:cubicBezTo>
                    <a:pt x="0" y="991"/>
                    <a:pt x="0" y="1205"/>
                    <a:pt x="161" y="1312"/>
                  </a:cubicBezTo>
                  <a:cubicBezTo>
                    <a:pt x="249" y="1400"/>
                    <a:pt x="337" y="1440"/>
                    <a:pt x="417" y="1440"/>
                  </a:cubicBezTo>
                  <a:cubicBezTo>
                    <a:pt x="482" y="1440"/>
                    <a:pt x="541" y="1413"/>
                    <a:pt x="589" y="1365"/>
                  </a:cubicBezTo>
                  <a:lnTo>
                    <a:pt x="1338" y="509"/>
                  </a:lnTo>
                  <a:cubicBezTo>
                    <a:pt x="1445" y="402"/>
                    <a:pt x="1392" y="188"/>
                    <a:pt x="1285" y="81"/>
                  </a:cubicBezTo>
                  <a:cubicBezTo>
                    <a:pt x="1205" y="27"/>
                    <a:pt x="1124" y="0"/>
                    <a:pt x="105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1" name="Google Shape;1351;p22"/>
            <p:cNvSpPr/>
            <p:nvPr/>
          </p:nvSpPr>
          <p:spPr>
            <a:xfrm>
              <a:off x="2997650" y="2318100"/>
              <a:ext cx="42850" cy="40275"/>
            </a:xfrm>
            <a:custGeom>
              <a:avLst/>
              <a:gdLst/>
              <a:ahLst/>
              <a:cxnLst/>
              <a:rect l="l" t="t" r="r" b="b"/>
              <a:pathLst>
                <a:path w="1714" h="1611" extrusionOk="0">
                  <a:moveTo>
                    <a:pt x="1006" y="0"/>
                  </a:moveTo>
                  <a:cubicBezTo>
                    <a:pt x="946" y="0"/>
                    <a:pt x="895" y="18"/>
                    <a:pt x="857" y="56"/>
                  </a:cubicBezTo>
                  <a:lnTo>
                    <a:pt x="108" y="912"/>
                  </a:lnTo>
                  <a:cubicBezTo>
                    <a:pt x="1" y="1020"/>
                    <a:pt x="108" y="1287"/>
                    <a:pt x="322" y="1448"/>
                  </a:cubicBezTo>
                  <a:cubicBezTo>
                    <a:pt x="460" y="1551"/>
                    <a:pt x="621" y="1611"/>
                    <a:pt x="731" y="1611"/>
                  </a:cubicBezTo>
                  <a:cubicBezTo>
                    <a:pt x="792" y="1611"/>
                    <a:pt x="838" y="1593"/>
                    <a:pt x="857" y="1555"/>
                  </a:cubicBezTo>
                  <a:lnTo>
                    <a:pt x="1606" y="698"/>
                  </a:lnTo>
                  <a:cubicBezTo>
                    <a:pt x="1714" y="538"/>
                    <a:pt x="1606" y="324"/>
                    <a:pt x="1392" y="163"/>
                  </a:cubicBezTo>
                  <a:cubicBezTo>
                    <a:pt x="1254" y="59"/>
                    <a:pt x="1116" y="0"/>
                    <a:pt x="100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2" name="Google Shape;1352;p22"/>
            <p:cNvSpPr/>
            <p:nvPr/>
          </p:nvSpPr>
          <p:spPr>
            <a:xfrm>
              <a:off x="3024425" y="2338900"/>
              <a:ext cx="34800" cy="36150"/>
            </a:xfrm>
            <a:custGeom>
              <a:avLst/>
              <a:gdLst/>
              <a:ahLst/>
              <a:cxnLst/>
              <a:rect l="l" t="t" r="r" b="b"/>
              <a:pathLst>
                <a:path w="1392" h="1446" extrusionOk="0">
                  <a:moveTo>
                    <a:pt x="997" y="0"/>
                  </a:moveTo>
                  <a:cubicBezTo>
                    <a:pt x="924" y="0"/>
                    <a:pt x="857" y="27"/>
                    <a:pt x="803" y="80"/>
                  </a:cubicBezTo>
                  <a:lnTo>
                    <a:pt x="107" y="937"/>
                  </a:lnTo>
                  <a:cubicBezTo>
                    <a:pt x="0" y="1044"/>
                    <a:pt x="0" y="1258"/>
                    <a:pt x="161" y="1365"/>
                  </a:cubicBezTo>
                  <a:cubicBezTo>
                    <a:pt x="241" y="1419"/>
                    <a:pt x="321" y="1446"/>
                    <a:pt x="395" y="1446"/>
                  </a:cubicBezTo>
                  <a:cubicBezTo>
                    <a:pt x="469" y="1446"/>
                    <a:pt x="535" y="1419"/>
                    <a:pt x="589" y="1365"/>
                  </a:cubicBezTo>
                  <a:lnTo>
                    <a:pt x="1338" y="509"/>
                  </a:lnTo>
                  <a:cubicBezTo>
                    <a:pt x="1392" y="402"/>
                    <a:pt x="1392" y="188"/>
                    <a:pt x="1231" y="80"/>
                  </a:cubicBezTo>
                  <a:cubicBezTo>
                    <a:pt x="1151" y="27"/>
                    <a:pt x="1071" y="0"/>
                    <a:pt x="99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3" name="Google Shape;1353;p22"/>
            <p:cNvSpPr/>
            <p:nvPr/>
          </p:nvSpPr>
          <p:spPr>
            <a:xfrm>
              <a:off x="3043150" y="2356950"/>
              <a:ext cx="41525" cy="38000"/>
            </a:xfrm>
            <a:custGeom>
              <a:avLst/>
              <a:gdLst/>
              <a:ahLst/>
              <a:cxnLst/>
              <a:rect l="l" t="t" r="r" b="b"/>
              <a:pathLst>
                <a:path w="1661" h="1520" extrusionOk="0">
                  <a:moveTo>
                    <a:pt x="1008" y="1"/>
                  </a:moveTo>
                  <a:cubicBezTo>
                    <a:pt x="946" y="1"/>
                    <a:pt x="893" y="19"/>
                    <a:pt x="857" y="54"/>
                  </a:cubicBezTo>
                  <a:lnTo>
                    <a:pt x="108" y="857"/>
                  </a:lnTo>
                  <a:cubicBezTo>
                    <a:pt x="1" y="964"/>
                    <a:pt x="54" y="1232"/>
                    <a:pt x="215" y="1339"/>
                  </a:cubicBezTo>
                  <a:cubicBezTo>
                    <a:pt x="335" y="1460"/>
                    <a:pt x="486" y="1520"/>
                    <a:pt x="599" y="1520"/>
                  </a:cubicBezTo>
                  <a:cubicBezTo>
                    <a:pt x="636" y="1520"/>
                    <a:pt x="670" y="1513"/>
                    <a:pt x="696" y="1500"/>
                  </a:cubicBezTo>
                  <a:lnTo>
                    <a:pt x="1553" y="750"/>
                  </a:lnTo>
                  <a:cubicBezTo>
                    <a:pt x="1660" y="643"/>
                    <a:pt x="1607" y="376"/>
                    <a:pt x="1392" y="215"/>
                  </a:cubicBezTo>
                  <a:cubicBezTo>
                    <a:pt x="1285" y="72"/>
                    <a:pt x="1131" y="1"/>
                    <a:pt x="100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4" name="Google Shape;1354;p22"/>
            <p:cNvSpPr/>
            <p:nvPr/>
          </p:nvSpPr>
          <p:spPr>
            <a:xfrm>
              <a:off x="3061900" y="2383725"/>
              <a:ext cx="40150" cy="29000"/>
            </a:xfrm>
            <a:custGeom>
              <a:avLst/>
              <a:gdLst/>
              <a:ahLst/>
              <a:cxnLst/>
              <a:rect l="l" t="t" r="r" b="b"/>
              <a:pathLst>
                <a:path w="1606" h="1160" extrusionOk="0">
                  <a:moveTo>
                    <a:pt x="1205" y="0"/>
                  </a:moveTo>
                  <a:cubicBezTo>
                    <a:pt x="1154" y="0"/>
                    <a:pt x="1106" y="18"/>
                    <a:pt x="1071" y="54"/>
                  </a:cubicBezTo>
                  <a:lnTo>
                    <a:pt x="161" y="696"/>
                  </a:lnTo>
                  <a:cubicBezTo>
                    <a:pt x="54" y="750"/>
                    <a:pt x="0" y="910"/>
                    <a:pt x="54" y="1071"/>
                  </a:cubicBezTo>
                  <a:cubicBezTo>
                    <a:pt x="85" y="1134"/>
                    <a:pt x="153" y="1160"/>
                    <a:pt x="236" y="1160"/>
                  </a:cubicBezTo>
                  <a:cubicBezTo>
                    <a:pt x="295" y="1160"/>
                    <a:pt x="362" y="1147"/>
                    <a:pt x="428" y="1125"/>
                  </a:cubicBezTo>
                  <a:lnTo>
                    <a:pt x="1445" y="696"/>
                  </a:lnTo>
                  <a:cubicBezTo>
                    <a:pt x="1606" y="643"/>
                    <a:pt x="1606" y="429"/>
                    <a:pt x="1499" y="215"/>
                  </a:cubicBezTo>
                  <a:cubicBezTo>
                    <a:pt x="1428" y="72"/>
                    <a:pt x="1309" y="0"/>
                    <a:pt x="120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5" name="Google Shape;1355;p22"/>
            <p:cNvSpPr/>
            <p:nvPr/>
          </p:nvSpPr>
          <p:spPr>
            <a:xfrm>
              <a:off x="2748725" y="2241875"/>
              <a:ext cx="226200" cy="58900"/>
            </a:xfrm>
            <a:custGeom>
              <a:avLst/>
              <a:gdLst/>
              <a:ahLst/>
              <a:cxnLst/>
              <a:rect l="l" t="t" r="r" b="b"/>
              <a:pathLst>
                <a:path w="9048" h="2356" extrusionOk="0">
                  <a:moveTo>
                    <a:pt x="911" y="0"/>
                  </a:moveTo>
                  <a:lnTo>
                    <a:pt x="1" y="428"/>
                  </a:lnTo>
                  <a:cubicBezTo>
                    <a:pt x="108" y="696"/>
                    <a:pt x="375" y="910"/>
                    <a:pt x="590" y="1017"/>
                  </a:cubicBezTo>
                  <a:cubicBezTo>
                    <a:pt x="804" y="1124"/>
                    <a:pt x="1018" y="1178"/>
                    <a:pt x="1232" y="1231"/>
                  </a:cubicBezTo>
                  <a:cubicBezTo>
                    <a:pt x="1535" y="1269"/>
                    <a:pt x="1811" y="1307"/>
                    <a:pt x="2079" y="1307"/>
                  </a:cubicBezTo>
                  <a:cubicBezTo>
                    <a:pt x="2190" y="1307"/>
                    <a:pt x="2300" y="1301"/>
                    <a:pt x="2410" y="1285"/>
                  </a:cubicBezTo>
                  <a:cubicBezTo>
                    <a:pt x="3159" y="1285"/>
                    <a:pt x="3908" y="1178"/>
                    <a:pt x="4604" y="1178"/>
                  </a:cubicBezTo>
                  <a:lnTo>
                    <a:pt x="5033" y="1178"/>
                  </a:lnTo>
                  <a:lnTo>
                    <a:pt x="5568" y="1285"/>
                  </a:lnTo>
                  <a:cubicBezTo>
                    <a:pt x="5943" y="1338"/>
                    <a:pt x="6264" y="1392"/>
                    <a:pt x="6585" y="1499"/>
                  </a:cubicBezTo>
                  <a:cubicBezTo>
                    <a:pt x="7281" y="1660"/>
                    <a:pt x="7923" y="1927"/>
                    <a:pt x="8352" y="2356"/>
                  </a:cubicBezTo>
                  <a:lnTo>
                    <a:pt x="9047" y="1606"/>
                  </a:lnTo>
                  <a:cubicBezTo>
                    <a:pt x="8405" y="1017"/>
                    <a:pt x="7602" y="696"/>
                    <a:pt x="6853" y="535"/>
                  </a:cubicBezTo>
                  <a:cubicBezTo>
                    <a:pt x="6478" y="428"/>
                    <a:pt x="6103" y="375"/>
                    <a:pt x="5729" y="321"/>
                  </a:cubicBezTo>
                  <a:lnTo>
                    <a:pt x="5193" y="214"/>
                  </a:lnTo>
                  <a:cubicBezTo>
                    <a:pt x="5033" y="161"/>
                    <a:pt x="4765" y="161"/>
                    <a:pt x="4551" y="161"/>
                  </a:cubicBezTo>
                  <a:cubicBezTo>
                    <a:pt x="3801" y="161"/>
                    <a:pt x="3106" y="268"/>
                    <a:pt x="2410" y="321"/>
                  </a:cubicBezTo>
                  <a:cubicBezTo>
                    <a:pt x="2035" y="321"/>
                    <a:pt x="1714" y="321"/>
                    <a:pt x="1393" y="268"/>
                  </a:cubicBezTo>
                  <a:cubicBezTo>
                    <a:pt x="1125" y="214"/>
                    <a:pt x="964" y="54"/>
                    <a:pt x="911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6" name="Google Shape;1356;p22"/>
            <p:cNvSpPr/>
            <p:nvPr/>
          </p:nvSpPr>
          <p:spPr>
            <a:xfrm>
              <a:off x="2771475" y="2241875"/>
              <a:ext cx="203450" cy="40175"/>
            </a:xfrm>
            <a:custGeom>
              <a:avLst/>
              <a:gdLst/>
              <a:ahLst/>
              <a:cxnLst/>
              <a:rect l="l" t="t" r="r" b="b"/>
              <a:pathLst>
                <a:path w="8138" h="1607" fill="none" extrusionOk="0">
                  <a:moveTo>
                    <a:pt x="8137" y="1606"/>
                  </a:moveTo>
                  <a:cubicBezTo>
                    <a:pt x="7495" y="1017"/>
                    <a:pt x="6692" y="696"/>
                    <a:pt x="5943" y="535"/>
                  </a:cubicBezTo>
                  <a:cubicBezTo>
                    <a:pt x="5568" y="428"/>
                    <a:pt x="5193" y="375"/>
                    <a:pt x="4819" y="321"/>
                  </a:cubicBezTo>
                  <a:lnTo>
                    <a:pt x="4283" y="214"/>
                  </a:lnTo>
                  <a:cubicBezTo>
                    <a:pt x="4123" y="161"/>
                    <a:pt x="3855" y="161"/>
                    <a:pt x="3641" y="161"/>
                  </a:cubicBezTo>
                  <a:cubicBezTo>
                    <a:pt x="2891" y="161"/>
                    <a:pt x="2196" y="268"/>
                    <a:pt x="1500" y="321"/>
                  </a:cubicBezTo>
                  <a:cubicBezTo>
                    <a:pt x="1125" y="321"/>
                    <a:pt x="804" y="321"/>
                    <a:pt x="483" y="268"/>
                  </a:cubicBezTo>
                  <a:cubicBezTo>
                    <a:pt x="215" y="214"/>
                    <a:pt x="54" y="54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7" name="Google Shape;1357;p22"/>
            <p:cNvSpPr/>
            <p:nvPr/>
          </p:nvSpPr>
          <p:spPr>
            <a:xfrm>
              <a:off x="2748725" y="2252575"/>
              <a:ext cx="208800" cy="48200"/>
            </a:xfrm>
            <a:custGeom>
              <a:avLst/>
              <a:gdLst/>
              <a:ahLst/>
              <a:cxnLst/>
              <a:rect l="l" t="t" r="r" b="b"/>
              <a:pathLst>
                <a:path w="8352" h="1928" fill="none" extrusionOk="0">
                  <a:moveTo>
                    <a:pt x="1" y="0"/>
                  </a:moveTo>
                  <a:cubicBezTo>
                    <a:pt x="108" y="268"/>
                    <a:pt x="375" y="482"/>
                    <a:pt x="590" y="589"/>
                  </a:cubicBezTo>
                  <a:cubicBezTo>
                    <a:pt x="804" y="696"/>
                    <a:pt x="1018" y="750"/>
                    <a:pt x="1232" y="803"/>
                  </a:cubicBezTo>
                  <a:cubicBezTo>
                    <a:pt x="1660" y="857"/>
                    <a:pt x="2035" y="910"/>
                    <a:pt x="2410" y="857"/>
                  </a:cubicBezTo>
                  <a:cubicBezTo>
                    <a:pt x="3159" y="857"/>
                    <a:pt x="3908" y="750"/>
                    <a:pt x="4604" y="750"/>
                  </a:cubicBezTo>
                  <a:cubicBezTo>
                    <a:pt x="4765" y="750"/>
                    <a:pt x="4872" y="750"/>
                    <a:pt x="5033" y="750"/>
                  </a:cubicBezTo>
                  <a:lnTo>
                    <a:pt x="5568" y="857"/>
                  </a:lnTo>
                  <a:cubicBezTo>
                    <a:pt x="5943" y="910"/>
                    <a:pt x="6264" y="964"/>
                    <a:pt x="6585" y="1071"/>
                  </a:cubicBezTo>
                  <a:cubicBezTo>
                    <a:pt x="7281" y="1232"/>
                    <a:pt x="7923" y="1499"/>
                    <a:pt x="8352" y="1928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8" name="Google Shape;1358;p22"/>
            <p:cNvSpPr/>
            <p:nvPr/>
          </p:nvSpPr>
          <p:spPr>
            <a:xfrm>
              <a:off x="2752750" y="2243200"/>
              <a:ext cx="22775" cy="26125"/>
            </a:xfrm>
            <a:custGeom>
              <a:avLst/>
              <a:gdLst/>
              <a:ahLst/>
              <a:cxnLst/>
              <a:rect l="l" t="t" r="r" b="b"/>
              <a:pathLst>
                <a:path w="911" h="1045" extrusionOk="0">
                  <a:moveTo>
                    <a:pt x="857" y="1"/>
                  </a:moveTo>
                  <a:cubicBezTo>
                    <a:pt x="857" y="1"/>
                    <a:pt x="750" y="1"/>
                    <a:pt x="696" y="108"/>
                  </a:cubicBezTo>
                  <a:lnTo>
                    <a:pt x="107" y="590"/>
                  </a:lnTo>
                  <a:cubicBezTo>
                    <a:pt x="0" y="643"/>
                    <a:pt x="54" y="857"/>
                    <a:pt x="214" y="964"/>
                  </a:cubicBezTo>
                  <a:cubicBezTo>
                    <a:pt x="295" y="1018"/>
                    <a:pt x="375" y="1045"/>
                    <a:pt x="442" y="1045"/>
                  </a:cubicBezTo>
                  <a:cubicBezTo>
                    <a:pt x="509" y="1045"/>
                    <a:pt x="562" y="1018"/>
                    <a:pt x="589" y="964"/>
                  </a:cubicBezTo>
                  <a:lnTo>
                    <a:pt x="910" y="215"/>
                  </a:lnTo>
                  <a:cubicBezTo>
                    <a:pt x="910" y="161"/>
                    <a:pt x="910" y="54"/>
                    <a:pt x="85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9" name="Google Shape;1359;p22"/>
            <p:cNvSpPr/>
            <p:nvPr/>
          </p:nvSpPr>
          <p:spPr>
            <a:xfrm>
              <a:off x="2776825" y="2247225"/>
              <a:ext cx="14750" cy="29450"/>
            </a:xfrm>
            <a:custGeom>
              <a:avLst/>
              <a:gdLst/>
              <a:ahLst/>
              <a:cxnLst/>
              <a:rect l="l" t="t" r="r" b="b"/>
              <a:pathLst>
                <a:path w="590" h="1178" extrusionOk="0">
                  <a:moveTo>
                    <a:pt x="376" y="0"/>
                  </a:moveTo>
                  <a:cubicBezTo>
                    <a:pt x="322" y="0"/>
                    <a:pt x="215" y="54"/>
                    <a:pt x="161" y="161"/>
                  </a:cubicBezTo>
                  <a:lnTo>
                    <a:pt x="1" y="910"/>
                  </a:lnTo>
                  <a:cubicBezTo>
                    <a:pt x="1" y="1017"/>
                    <a:pt x="54" y="1124"/>
                    <a:pt x="215" y="1178"/>
                  </a:cubicBezTo>
                  <a:cubicBezTo>
                    <a:pt x="376" y="1178"/>
                    <a:pt x="483" y="1124"/>
                    <a:pt x="483" y="1017"/>
                  </a:cubicBezTo>
                  <a:lnTo>
                    <a:pt x="590" y="214"/>
                  </a:lnTo>
                  <a:cubicBezTo>
                    <a:pt x="590" y="107"/>
                    <a:pt x="483" y="0"/>
                    <a:pt x="37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0" name="Google Shape;1360;p22"/>
            <p:cNvSpPr/>
            <p:nvPr/>
          </p:nvSpPr>
          <p:spPr>
            <a:xfrm>
              <a:off x="2795575" y="2248550"/>
              <a:ext cx="17425" cy="29475"/>
            </a:xfrm>
            <a:custGeom>
              <a:avLst/>
              <a:gdLst/>
              <a:ahLst/>
              <a:cxnLst/>
              <a:rect l="l" t="t" r="r" b="b"/>
              <a:pathLst>
                <a:path w="697" h="1179" extrusionOk="0">
                  <a:moveTo>
                    <a:pt x="321" y="1"/>
                  </a:moveTo>
                  <a:cubicBezTo>
                    <a:pt x="161" y="1"/>
                    <a:pt x="54" y="54"/>
                    <a:pt x="54" y="161"/>
                  </a:cubicBezTo>
                  <a:lnTo>
                    <a:pt x="0" y="964"/>
                  </a:lnTo>
                  <a:cubicBezTo>
                    <a:pt x="0" y="1071"/>
                    <a:pt x="161" y="1178"/>
                    <a:pt x="321" y="1178"/>
                  </a:cubicBezTo>
                  <a:cubicBezTo>
                    <a:pt x="536" y="1178"/>
                    <a:pt x="696" y="1071"/>
                    <a:pt x="696" y="964"/>
                  </a:cubicBezTo>
                  <a:lnTo>
                    <a:pt x="643" y="161"/>
                  </a:lnTo>
                  <a:cubicBezTo>
                    <a:pt x="643" y="54"/>
                    <a:pt x="482" y="1"/>
                    <a:pt x="32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1" name="Google Shape;1361;p22"/>
            <p:cNvSpPr/>
            <p:nvPr/>
          </p:nvSpPr>
          <p:spPr>
            <a:xfrm>
              <a:off x="2816975" y="2247225"/>
              <a:ext cx="13425" cy="29450"/>
            </a:xfrm>
            <a:custGeom>
              <a:avLst/>
              <a:gdLst/>
              <a:ahLst/>
              <a:cxnLst/>
              <a:rect l="l" t="t" r="r" b="b"/>
              <a:pathLst>
                <a:path w="537" h="1178" extrusionOk="0">
                  <a:moveTo>
                    <a:pt x="215" y="0"/>
                  </a:moveTo>
                  <a:cubicBezTo>
                    <a:pt x="108" y="0"/>
                    <a:pt x="1" y="107"/>
                    <a:pt x="1" y="214"/>
                  </a:cubicBezTo>
                  <a:lnTo>
                    <a:pt x="54" y="1017"/>
                  </a:lnTo>
                  <a:cubicBezTo>
                    <a:pt x="54" y="1124"/>
                    <a:pt x="161" y="1178"/>
                    <a:pt x="322" y="1178"/>
                  </a:cubicBezTo>
                  <a:cubicBezTo>
                    <a:pt x="429" y="1178"/>
                    <a:pt x="536" y="1071"/>
                    <a:pt x="536" y="964"/>
                  </a:cubicBezTo>
                  <a:lnTo>
                    <a:pt x="429" y="214"/>
                  </a:lnTo>
                  <a:cubicBezTo>
                    <a:pt x="429" y="107"/>
                    <a:pt x="322" y="0"/>
                    <a:pt x="21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2" name="Google Shape;1362;p22"/>
            <p:cNvSpPr/>
            <p:nvPr/>
          </p:nvSpPr>
          <p:spPr>
            <a:xfrm>
              <a:off x="2834375" y="2245875"/>
              <a:ext cx="17425" cy="29475"/>
            </a:xfrm>
            <a:custGeom>
              <a:avLst/>
              <a:gdLst/>
              <a:ahLst/>
              <a:cxnLst/>
              <a:rect l="l" t="t" r="r" b="b"/>
              <a:pathLst>
                <a:path w="697" h="1179" extrusionOk="0">
                  <a:moveTo>
                    <a:pt x="268" y="1"/>
                  </a:moveTo>
                  <a:cubicBezTo>
                    <a:pt x="108" y="1"/>
                    <a:pt x="1" y="108"/>
                    <a:pt x="1" y="215"/>
                  </a:cubicBezTo>
                  <a:lnTo>
                    <a:pt x="54" y="1018"/>
                  </a:lnTo>
                  <a:cubicBezTo>
                    <a:pt x="108" y="1125"/>
                    <a:pt x="215" y="1178"/>
                    <a:pt x="375" y="1178"/>
                  </a:cubicBezTo>
                  <a:cubicBezTo>
                    <a:pt x="536" y="1178"/>
                    <a:pt x="697" y="1071"/>
                    <a:pt x="643" y="964"/>
                  </a:cubicBezTo>
                  <a:lnTo>
                    <a:pt x="590" y="161"/>
                  </a:lnTo>
                  <a:cubicBezTo>
                    <a:pt x="590" y="54"/>
                    <a:pt x="482" y="1"/>
                    <a:pt x="26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3" name="Google Shape;1363;p22"/>
            <p:cNvSpPr/>
            <p:nvPr/>
          </p:nvSpPr>
          <p:spPr>
            <a:xfrm>
              <a:off x="2855800" y="2244550"/>
              <a:ext cx="12050" cy="29450"/>
            </a:xfrm>
            <a:custGeom>
              <a:avLst/>
              <a:gdLst/>
              <a:ahLst/>
              <a:cxnLst/>
              <a:rect l="l" t="t" r="r" b="b"/>
              <a:pathLst>
                <a:path w="482" h="1178" extrusionOk="0">
                  <a:moveTo>
                    <a:pt x="268" y="0"/>
                  </a:moveTo>
                  <a:cubicBezTo>
                    <a:pt x="107" y="0"/>
                    <a:pt x="0" y="107"/>
                    <a:pt x="0" y="214"/>
                  </a:cubicBezTo>
                  <a:lnTo>
                    <a:pt x="54" y="1017"/>
                  </a:lnTo>
                  <a:cubicBezTo>
                    <a:pt x="54" y="1124"/>
                    <a:pt x="161" y="1178"/>
                    <a:pt x="268" y="1178"/>
                  </a:cubicBezTo>
                  <a:cubicBezTo>
                    <a:pt x="375" y="1178"/>
                    <a:pt x="482" y="1071"/>
                    <a:pt x="482" y="964"/>
                  </a:cubicBezTo>
                  <a:lnTo>
                    <a:pt x="482" y="214"/>
                  </a:lnTo>
                  <a:cubicBezTo>
                    <a:pt x="482" y="107"/>
                    <a:pt x="375" y="0"/>
                    <a:pt x="26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4" name="Google Shape;1364;p22"/>
            <p:cNvSpPr/>
            <p:nvPr/>
          </p:nvSpPr>
          <p:spPr>
            <a:xfrm>
              <a:off x="2912000" y="2254725"/>
              <a:ext cx="17425" cy="28650"/>
            </a:xfrm>
            <a:custGeom>
              <a:avLst/>
              <a:gdLst/>
              <a:ahLst/>
              <a:cxnLst/>
              <a:rect l="l" t="t" r="r" b="b"/>
              <a:pathLst>
                <a:path w="697" h="1146" extrusionOk="0">
                  <a:moveTo>
                    <a:pt x="366" y="0"/>
                  </a:moveTo>
                  <a:cubicBezTo>
                    <a:pt x="272" y="0"/>
                    <a:pt x="215" y="50"/>
                    <a:pt x="215" y="129"/>
                  </a:cubicBezTo>
                  <a:lnTo>
                    <a:pt x="1" y="878"/>
                  </a:lnTo>
                  <a:cubicBezTo>
                    <a:pt x="1" y="985"/>
                    <a:pt x="54" y="1092"/>
                    <a:pt x="161" y="1146"/>
                  </a:cubicBezTo>
                  <a:cubicBezTo>
                    <a:pt x="268" y="1146"/>
                    <a:pt x="375" y="1092"/>
                    <a:pt x="429" y="985"/>
                  </a:cubicBezTo>
                  <a:lnTo>
                    <a:pt x="643" y="236"/>
                  </a:lnTo>
                  <a:cubicBezTo>
                    <a:pt x="696" y="182"/>
                    <a:pt x="589" y="21"/>
                    <a:pt x="482" y="21"/>
                  </a:cubicBezTo>
                  <a:cubicBezTo>
                    <a:pt x="439" y="7"/>
                    <a:pt x="400" y="0"/>
                    <a:pt x="36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5" name="Google Shape;1365;p22"/>
            <p:cNvSpPr/>
            <p:nvPr/>
          </p:nvSpPr>
          <p:spPr>
            <a:xfrm>
              <a:off x="2929400" y="2261375"/>
              <a:ext cx="18750" cy="27875"/>
            </a:xfrm>
            <a:custGeom>
              <a:avLst/>
              <a:gdLst/>
              <a:ahLst/>
              <a:cxnLst/>
              <a:rect l="l" t="t" r="r" b="b"/>
              <a:pathLst>
                <a:path w="750" h="1115" extrusionOk="0">
                  <a:moveTo>
                    <a:pt x="485" y="1"/>
                  </a:moveTo>
                  <a:cubicBezTo>
                    <a:pt x="397" y="1"/>
                    <a:pt x="306" y="39"/>
                    <a:pt x="268" y="77"/>
                  </a:cubicBezTo>
                  <a:lnTo>
                    <a:pt x="0" y="826"/>
                  </a:lnTo>
                  <a:cubicBezTo>
                    <a:pt x="0" y="933"/>
                    <a:pt x="54" y="1040"/>
                    <a:pt x="161" y="1094"/>
                  </a:cubicBezTo>
                  <a:cubicBezTo>
                    <a:pt x="175" y="1108"/>
                    <a:pt x="197" y="1115"/>
                    <a:pt x="222" y="1115"/>
                  </a:cubicBezTo>
                  <a:cubicBezTo>
                    <a:pt x="289" y="1115"/>
                    <a:pt x="375" y="1065"/>
                    <a:pt x="375" y="987"/>
                  </a:cubicBezTo>
                  <a:lnTo>
                    <a:pt x="750" y="291"/>
                  </a:lnTo>
                  <a:cubicBezTo>
                    <a:pt x="750" y="184"/>
                    <a:pt x="696" y="77"/>
                    <a:pt x="589" y="23"/>
                  </a:cubicBezTo>
                  <a:cubicBezTo>
                    <a:pt x="558" y="7"/>
                    <a:pt x="522" y="1"/>
                    <a:pt x="48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6" name="Google Shape;1366;p22"/>
            <p:cNvSpPr/>
            <p:nvPr/>
          </p:nvSpPr>
          <p:spPr>
            <a:xfrm>
              <a:off x="2873200" y="2246700"/>
              <a:ext cx="17425" cy="29175"/>
            </a:xfrm>
            <a:custGeom>
              <a:avLst/>
              <a:gdLst/>
              <a:ahLst/>
              <a:cxnLst/>
              <a:rect l="l" t="t" r="r" b="b"/>
              <a:pathLst>
                <a:path w="697" h="1167" extrusionOk="0">
                  <a:moveTo>
                    <a:pt x="311" y="0"/>
                  </a:moveTo>
                  <a:cubicBezTo>
                    <a:pt x="214" y="0"/>
                    <a:pt x="146" y="50"/>
                    <a:pt x="107" y="128"/>
                  </a:cubicBezTo>
                  <a:lnTo>
                    <a:pt x="0" y="931"/>
                  </a:lnTo>
                  <a:cubicBezTo>
                    <a:pt x="0" y="1038"/>
                    <a:pt x="107" y="1145"/>
                    <a:pt x="268" y="1145"/>
                  </a:cubicBezTo>
                  <a:cubicBezTo>
                    <a:pt x="311" y="1160"/>
                    <a:pt x="350" y="1166"/>
                    <a:pt x="384" y="1166"/>
                  </a:cubicBezTo>
                  <a:cubicBezTo>
                    <a:pt x="478" y="1166"/>
                    <a:pt x="535" y="1117"/>
                    <a:pt x="535" y="1038"/>
                  </a:cubicBezTo>
                  <a:lnTo>
                    <a:pt x="696" y="235"/>
                  </a:lnTo>
                  <a:cubicBezTo>
                    <a:pt x="696" y="128"/>
                    <a:pt x="589" y="21"/>
                    <a:pt x="428" y="21"/>
                  </a:cubicBezTo>
                  <a:cubicBezTo>
                    <a:pt x="385" y="7"/>
                    <a:pt x="346" y="0"/>
                    <a:pt x="31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7" name="Google Shape;1367;p22"/>
            <p:cNvSpPr/>
            <p:nvPr/>
          </p:nvSpPr>
          <p:spPr>
            <a:xfrm>
              <a:off x="2890600" y="2249900"/>
              <a:ext cx="20075" cy="29475"/>
            </a:xfrm>
            <a:custGeom>
              <a:avLst/>
              <a:gdLst/>
              <a:ahLst/>
              <a:cxnLst/>
              <a:rect l="l" t="t" r="r" b="b"/>
              <a:pathLst>
                <a:path w="803" h="1179" extrusionOk="0">
                  <a:moveTo>
                    <a:pt x="535" y="0"/>
                  </a:moveTo>
                  <a:cubicBezTo>
                    <a:pt x="375" y="0"/>
                    <a:pt x="214" y="54"/>
                    <a:pt x="161" y="161"/>
                  </a:cubicBezTo>
                  <a:lnTo>
                    <a:pt x="54" y="910"/>
                  </a:lnTo>
                  <a:cubicBezTo>
                    <a:pt x="0" y="1017"/>
                    <a:pt x="161" y="1124"/>
                    <a:pt x="321" y="1178"/>
                  </a:cubicBezTo>
                  <a:cubicBezTo>
                    <a:pt x="482" y="1178"/>
                    <a:pt x="589" y="1124"/>
                    <a:pt x="642" y="1017"/>
                  </a:cubicBezTo>
                  <a:lnTo>
                    <a:pt x="803" y="268"/>
                  </a:lnTo>
                  <a:cubicBezTo>
                    <a:pt x="803" y="161"/>
                    <a:pt x="696" y="54"/>
                    <a:pt x="53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8" name="Google Shape;1368;p22"/>
            <p:cNvSpPr/>
            <p:nvPr/>
          </p:nvSpPr>
          <p:spPr>
            <a:xfrm>
              <a:off x="2942775" y="2269450"/>
              <a:ext cx="26800" cy="28325"/>
            </a:xfrm>
            <a:custGeom>
              <a:avLst/>
              <a:gdLst/>
              <a:ahLst/>
              <a:cxnLst/>
              <a:rect l="l" t="t" r="r" b="b"/>
              <a:pathLst>
                <a:path w="1072" h="1133" extrusionOk="0">
                  <a:moveTo>
                    <a:pt x="561" y="0"/>
                  </a:moveTo>
                  <a:cubicBezTo>
                    <a:pt x="499" y="0"/>
                    <a:pt x="453" y="27"/>
                    <a:pt x="429" y="75"/>
                  </a:cubicBezTo>
                  <a:lnTo>
                    <a:pt x="54" y="771"/>
                  </a:lnTo>
                  <a:cubicBezTo>
                    <a:pt x="1" y="878"/>
                    <a:pt x="54" y="985"/>
                    <a:pt x="215" y="1092"/>
                  </a:cubicBezTo>
                  <a:cubicBezTo>
                    <a:pt x="268" y="1119"/>
                    <a:pt x="322" y="1132"/>
                    <a:pt x="375" y="1132"/>
                  </a:cubicBezTo>
                  <a:cubicBezTo>
                    <a:pt x="429" y="1132"/>
                    <a:pt x="483" y="1119"/>
                    <a:pt x="536" y="1092"/>
                  </a:cubicBezTo>
                  <a:lnTo>
                    <a:pt x="1018" y="450"/>
                  </a:lnTo>
                  <a:cubicBezTo>
                    <a:pt x="1071" y="396"/>
                    <a:pt x="1018" y="235"/>
                    <a:pt x="857" y="128"/>
                  </a:cubicBezTo>
                  <a:cubicBezTo>
                    <a:pt x="739" y="40"/>
                    <a:pt x="638" y="0"/>
                    <a:pt x="56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9" name="Google Shape;1369;p22"/>
            <p:cNvSpPr/>
            <p:nvPr/>
          </p:nvSpPr>
          <p:spPr>
            <a:xfrm>
              <a:off x="2736675" y="3233525"/>
              <a:ext cx="277050" cy="279725"/>
            </a:xfrm>
            <a:custGeom>
              <a:avLst/>
              <a:gdLst/>
              <a:ahLst/>
              <a:cxnLst/>
              <a:rect l="l" t="t" r="r" b="b"/>
              <a:pathLst>
                <a:path w="11082" h="11189" extrusionOk="0">
                  <a:moveTo>
                    <a:pt x="10493" y="1"/>
                  </a:moveTo>
                  <a:cubicBezTo>
                    <a:pt x="8191" y="964"/>
                    <a:pt x="5889" y="2303"/>
                    <a:pt x="4123" y="4230"/>
                  </a:cubicBezTo>
                  <a:cubicBezTo>
                    <a:pt x="2356" y="6103"/>
                    <a:pt x="1072" y="8352"/>
                    <a:pt x="1" y="10600"/>
                  </a:cubicBezTo>
                  <a:lnTo>
                    <a:pt x="1286" y="11189"/>
                  </a:lnTo>
                  <a:cubicBezTo>
                    <a:pt x="2356" y="9048"/>
                    <a:pt x="3534" y="6906"/>
                    <a:pt x="5193" y="5193"/>
                  </a:cubicBezTo>
                  <a:cubicBezTo>
                    <a:pt x="6799" y="3480"/>
                    <a:pt x="8834" y="2196"/>
                    <a:pt x="11082" y="1286"/>
                  </a:cubicBezTo>
                  <a:lnTo>
                    <a:pt x="10493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0" name="Google Shape;1370;p22"/>
            <p:cNvSpPr/>
            <p:nvPr/>
          </p:nvSpPr>
          <p:spPr>
            <a:xfrm>
              <a:off x="2736675" y="3233525"/>
              <a:ext cx="262350" cy="265000"/>
            </a:xfrm>
            <a:custGeom>
              <a:avLst/>
              <a:gdLst/>
              <a:ahLst/>
              <a:cxnLst/>
              <a:rect l="l" t="t" r="r" b="b"/>
              <a:pathLst>
                <a:path w="10494" h="10600" fill="none" extrusionOk="0">
                  <a:moveTo>
                    <a:pt x="10493" y="1"/>
                  </a:moveTo>
                  <a:cubicBezTo>
                    <a:pt x="8191" y="964"/>
                    <a:pt x="5889" y="2303"/>
                    <a:pt x="4123" y="4230"/>
                  </a:cubicBezTo>
                  <a:cubicBezTo>
                    <a:pt x="2356" y="6103"/>
                    <a:pt x="1072" y="8352"/>
                    <a:pt x="1" y="1060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1" name="Google Shape;1371;p22"/>
            <p:cNvSpPr/>
            <p:nvPr/>
          </p:nvSpPr>
          <p:spPr>
            <a:xfrm>
              <a:off x="2768800" y="3265650"/>
              <a:ext cx="243600" cy="247600"/>
            </a:xfrm>
            <a:custGeom>
              <a:avLst/>
              <a:gdLst/>
              <a:ahLst/>
              <a:cxnLst/>
              <a:rect l="l" t="t" r="r" b="b"/>
              <a:pathLst>
                <a:path w="9744" h="9904" fill="none" extrusionOk="0">
                  <a:moveTo>
                    <a:pt x="1" y="9904"/>
                  </a:moveTo>
                  <a:cubicBezTo>
                    <a:pt x="1071" y="7763"/>
                    <a:pt x="2249" y="5621"/>
                    <a:pt x="3908" y="3908"/>
                  </a:cubicBezTo>
                  <a:cubicBezTo>
                    <a:pt x="5514" y="2195"/>
                    <a:pt x="7549" y="911"/>
                    <a:pt x="9743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2" name="Google Shape;1372;p22"/>
            <p:cNvSpPr/>
            <p:nvPr/>
          </p:nvSpPr>
          <p:spPr>
            <a:xfrm>
              <a:off x="2742050" y="3475400"/>
              <a:ext cx="41500" cy="30175"/>
            </a:xfrm>
            <a:custGeom>
              <a:avLst/>
              <a:gdLst/>
              <a:ahLst/>
              <a:cxnLst/>
              <a:rect l="l" t="t" r="r" b="b"/>
              <a:pathLst>
                <a:path w="1660" h="1207" extrusionOk="0">
                  <a:moveTo>
                    <a:pt x="416" y="1"/>
                  </a:moveTo>
                  <a:cubicBezTo>
                    <a:pt x="302" y="1"/>
                    <a:pt x="142" y="97"/>
                    <a:pt x="54" y="229"/>
                  </a:cubicBezTo>
                  <a:cubicBezTo>
                    <a:pt x="0" y="443"/>
                    <a:pt x="0" y="604"/>
                    <a:pt x="161" y="711"/>
                  </a:cubicBezTo>
                  <a:lnTo>
                    <a:pt x="1178" y="1193"/>
                  </a:lnTo>
                  <a:cubicBezTo>
                    <a:pt x="1197" y="1202"/>
                    <a:pt x="1219" y="1207"/>
                    <a:pt x="1243" y="1207"/>
                  </a:cubicBezTo>
                  <a:cubicBezTo>
                    <a:pt x="1356" y="1207"/>
                    <a:pt x="1508" y="1111"/>
                    <a:pt x="1552" y="978"/>
                  </a:cubicBezTo>
                  <a:cubicBezTo>
                    <a:pt x="1660" y="764"/>
                    <a:pt x="1606" y="604"/>
                    <a:pt x="1499" y="497"/>
                  </a:cubicBezTo>
                  <a:lnTo>
                    <a:pt x="482" y="15"/>
                  </a:lnTo>
                  <a:cubicBezTo>
                    <a:pt x="463" y="5"/>
                    <a:pt x="441" y="1"/>
                    <a:pt x="41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3" name="Google Shape;1373;p22"/>
            <p:cNvSpPr/>
            <p:nvPr/>
          </p:nvSpPr>
          <p:spPr>
            <a:xfrm>
              <a:off x="2756750" y="3445275"/>
              <a:ext cx="41525" cy="31000"/>
            </a:xfrm>
            <a:custGeom>
              <a:avLst/>
              <a:gdLst/>
              <a:ahLst/>
              <a:cxnLst/>
              <a:rect l="l" t="t" r="r" b="b"/>
              <a:pathLst>
                <a:path w="1661" h="1240" extrusionOk="0">
                  <a:moveTo>
                    <a:pt x="408" y="0"/>
                  </a:moveTo>
                  <a:cubicBezTo>
                    <a:pt x="293" y="0"/>
                    <a:pt x="186" y="100"/>
                    <a:pt x="108" y="256"/>
                  </a:cubicBezTo>
                  <a:cubicBezTo>
                    <a:pt x="1" y="417"/>
                    <a:pt x="54" y="631"/>
                    <a:pt x="161" y="685"/>
                  </a:cubicBezTo>
                  <a:lnTo>
                    <a:pt x="1179" y="1220"/>
                  </a:lnTo>
                  <a:cubicBezTo>
                    <a:pt x="1204" y="1233"/>
                    <a:pt x="1235" y="1239"/>
                    <a:pt x="1269" y="1239"/>
                  </a:cubicBezTo>
                  <a:cubicBezTo>
                    <a:pt x="1378" y="1239"/>
                    <a:pt x="1512" y="1169"/>
                    <a:pt x="1553" y="1006"/>
                  </a:cubicBezTo>
                  <a:cubicBezTo>
                    <a:pt x="1660" y="845"/>
                    <a:pt x="1660" y="631"/>
                    <a:pt x="1500" y="578"/>
                  </a:cubicBezTo>
                  <a:lnTo>
                    <a:pt x="536" y="42"/>
                  </a:lnTo>
                  <a:cubicBezTo>
                    <a:pt x="493" y="14"/>
                    <a:pt x="450" y="0"/>
                    <a:pt x="40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4" name="Google Shape;1374;p22"/>
            <p:cNvSpPr/>
            <p:nvPr/>
          </p:nvSpPr>
          <p:spPr>
            <a:xfrm>
              <a:off x="2771475" y="3412525"/>
              <a:ext cx="44200" cy="39425"/>
            </a:xfrm>
            <a:custGeom>
              <a:avLst/>
              <a:gdLst/>
              <a:ahLst/>
              <a:cxnLst/>
              <a:rect l="l" t="t" r="r" b="b"/>
              <a:pathLst>
                <a:path w="1768" h="1577" extrusionOk="0">
                  <a:moveTo>
                    <a:pt x="637" y="1"/>
                  </a:moveTo>
                  <a:cubicBezTo>
                    <a:pt x="521" y="1"/>
                    <a:pt x="349" y="120"/>
                    <a:pt x="215" y="389"/>
                  </a:cubicBezTo>
                  <a:cubicBezTo>
                    <a:pt x="54" y="656"/>
                    <a:pt x="1" y="924"/>
                    <a:pt x="161" y="978"/>
                  </a:cubicBezTo>
                  <a:lnTo>
                    <a:pt x="1125" y="1566"/>
                  </a:lnTo>
                  <a:cubicBezTo>
                    <a:pt x="1139" y="1573"/>
                    <a:pt x="1155" y="1577"/>
                    <a:pt x="1172" y="1577"/>
                  </a:cubicBezTo>
                  <a:cubicBezTo>
                    <a:pt x="1287" y="1577"/>
                    <a:pt x="1467" y="1431"/>
                    <a:pt x="1607" y="1245"/>
                  </a:cubicBezTo>
                  <a:cubicBezTo>
                    <a:pt x="1767" y="978"/>
                    <a:pt x="1767" y="710"/>
                    <a:pt x="1660" y="603"/>
                  </a:cubicBezTo>
                  <a:lnTo>
                    <a:pt x="697" y="14"/>
                  </a:lnTo>
                  <a:cubicBezTo>
                    <a:pt x="679" y="5"/>
                    <a:pt x="659" y="1"/>
                    <a:pt x="63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5" name="Google Shape;1375;p22"/>
            <p:cNvSpPr/>
            <p:nvPr/>
          </p:nvSpPr>
          <p:spPr>
            <a:xfrm>
              <a:off x="2791550" y="3387700"/>
              <a:ext cx="40175" cy="33275"/>
            </a:xfrm>
            <a:custGeom>
              <a:avLst/>
              <a:gdLst/>
              <a:ahLst/>
              <a:cxnLst/>
              <a:rect l="l" t="t" r="r" b="b"/>
              <a:pathLst>
                <a:path w="1607" h="1331" extrusionOk="0">
                  <a:moveTo>
                    <a:pt x="455" y="0"/>
                  </a:moveTo>
                  <a:cubicBezTo>
                    <a:pt x="339" y="0"/>
                    <a:pt x="224" y="88"/>
                    <a:pt x="108" y="204"/>
                  </a:cubicBezTo>
                  <a:cubicBezTo>
                    <a:pt x="1" y="365"/>
                    <a:pt x="1" y="579"/>
                    <a:pt x="161" y="686"/>
                  </a:cubicBezTo>
                  <a:lnTo>
                    <a:pt x="1071" y="1275"/>
                  </a:lnTo>
                  <a:cubicBezTo>
                    <a:pt x="1109" y="1313"/>
                    <a:pt x="1161" y="1330"/>
                    <a:pt x="1216" y="1330"/>
                  </a:cubicBezTo>
                  <a:cubicBezTo>
                    <a:pt x="1317" y="1330"/>
                    <a:pt x="1430" y="1271"/>
                    <a:pt x="1500" y="1168"/>
                  </a:cubicBezTo>
                  <a:cubicBezTo>
                    <a:pt x="1607" y="1007"/>
                    <a:pt x="1607" y="793"/>
                    <a:pt x="1500" y="686"/>
                  </a:cubicBezTo>
                  <a:lnTo>
                    <a:pt x="590" y="43"/>
                  </a:lnTo>
                  <a:cubicBezTo>
                    <a:pt x="545" y="13"/>
                    <a:pt x="500" y="0"/>
                    <a:pt x="45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6" name="Google Shape;1376;p22"/>
            <p:cNvSpPr/>
            <p:nvPr/>
          </p:nvSpPr>
          <p:spPr>
            <a:xfrm>
              <a:off x="2808950" y="3358275"/>
              <a:ext cx="44200" cy="38900"/>
            </a:xfrm>
            <a:custGeom>
              <a:avLst/>
              <a:gdLst/>
              <a:ahLst/>
              <a:cxnLst/>
              <a:rect l="l" t="t" r="r" b="b"/>
              <a:pathLst>
                <a:path w="1768" h="1556" extrusionOk="0">
                  <a:moveTo>
                    <a:pt x="688" y="1"/>
                  </a:moveTo>
                  <a:cubicBezTo>
                    <a:pt x="561" y="1"/>
                    <a:pt x="386" y="100"/>
                    <a:pt x="268" y="257"/>
                  </a:cubicBezTo>
                  <a:cubicBezTo>
                    <a:pt x="54" y="524"/>
                    <a:pt x="1" y="739"/>
                    <a:pt x="161" y="846"/>
                  </a:cubicBezTo>
                  <a:lnTo>
                    <a:pt x="1018" y="1542"/>
                  </a:lnTo>
                  <a:cubicBezTo>
                    <a:pt x="1046" y="1551"/>
                    <a:pt x="1076" y="1556"/>
                    <a:pt x="1107" y="1556"/>
                  </a:cubicBezTo>
                  <a:cubicBezTo>
                    <a:pt x="1252" y="1556"/>
                    <a:pt x="1421" y="1460"/>
                    <a:pt x="1553" y="1327"/>
                  </a:cubicBezTo>
                  <a:cubicBezTo>
                    <a:pt x="1714" y="1113"/>
                    <a:pt x="1767" y="846"/>
                    <a:pt x="1660" y="739"/>
                  </a:cubicBezTo>
                  <a:lnTo>
                    <a:pt x="804" y="43"/>
                  </a:lnTo>
                  <a:cubicBezTo>
                    <a:pt x="775" y="14"/>
                    <a:pt x="735" y="1"/>
                    <a:pt x="68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7" name="Google Shape;1377;p22"/>
            <p:cNvSpPr/>
            <p:nvPr/>
          </p:nvSpPr>
          <p:spPr>
            <a:xfrm>
              <a:off x="2833050" y="3335175"/>
              <a:ext cx="38825" cy="35425"/>
            </a:xfrm>
            <a:custGeom>
              <a:avLst/>
              <a:gdLst/>
              <a:ahLst/>
              <a:cxnLst/>
              <a:rect l="l" t="t" r="r" b="b"/>
              <a:pathLst>
                <a:path w="1553" h="1417" extrusionOk="0">
                  <a:moveTo>
                    <a:pt x="498" y="1"/>
                  </a:moveTo>
                  <a:cubicBezTo>
                    <a:pt x="397" y="1"/>
                    <a:pt x="283" y="60"/>
                    <a:pt x="214" y="164"/>
                  </a:cubicBezTo>
                  <a:cubicBezTo>
                    <a:pt x="54" y="324"/>
                    <a:pt x="0" y="538"/>
                    <a:pt x="161" y="592"/>
                  </a:cubicBezTo>
                  <a:lnTo>
                    <a:pt x="964" y="1341"/>
                  </a:lnTo>
                  <a:cubicBezTo>
                    <a:pt x="1012" y="1390"/>
                    <a:pt x="1082" y="1416"/>
                    <a:pt x="1154" y="1416"/>
                  </a:cubicBezTo>
                  <a:cubicBezTo>
                    <a:pt x="1242" y="1416"/>
                    <a:pt x="1333" y="1376"/>
                    <a:pt x="1392" y="1288"/>
                  </a:cubicBezTo>
                  <a:cubicBezTo>
                    <a:pt x="1553" y="1127"/>
                    <a:pt x="1553" y="967"/>
                    <a:pt x="1446" y="860"/>
                  </a:cubicBezTo>
                  <a:lnTo>
                    <a:pt x="643" y="57"/>
                  </a:lnTo>
                  <a:cubicBezTo>
                    <a:pt x="605" y="19"/>
                    <a:pt x="553" y="1"/>
                    <a:pt x="49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8" name="Google Shape;1378;p22"/>
            <p:cNvSpPr/>
            <p:nvPr/>
          </p:nvSpPr>
          <p:spPr>
            <a:xfrm>
              <a:off x="2912000" y="3270875"/>
              <a:ext cx="34825" cy="39075"/>
            </a:xfrm>
            <a:custGeom>
              <a:avLst/>
              <a:gdLst/>
              <a:ahLst/>
              <a:cxnLst/>
              <a:rect l="l" t="t" r="r" b="b"/>
              <a:pathLst>
                <a:path w="1393" h="1563" extrusionOk="0">
                  <a:moveTo>
                    <a:pt x="467" y="1"/>
                  </a:moveTo>
                  <a:cubicBezTo>
                    <a:pt x="399" y="1"/>
                    <a:pt x="330" y="18"/>
                    <a:pt x="268" y="59"/>
                  </a:cubicBezTo>
                  <a:cubicBezTo>
                    <a:pt x="54" y="220"/>
                    <a:pt x="1" y="380"/>
                    <a:pt x="54" y="541"/>
                  </a:cubicBezTo>
                  <a:lnTo>
                    <a:pt x="696" y="1451"/>
                  </a:lnTo>
                  <a:cubicBezTo>
                    <a:pt x="763" y="1517"/>
                    <a:pt x="849" y="1563"/>
                    <a:pt x="944" y="1563"/>
                  </a:cubicBezTo>
                  <a:cubicBezTo>
                    <a:pt x="1002" y="1563"/>
                    <a:pt x="1063" y="1545"/>
                    <a:pt x="1125" y="1505"/>
                  </a:cubicBezTo>
                  <a:cubicBezTo>
                    <a:pt x="1285" y="1397"/>
                    <a:pt x="1392" y="1183"/>
                    <a:pt x="1285" y="1076"/>
                  </a:cubicBezTo>
                  <a:lnTo>
                    <a:pt x="750" y="113"/>
                  </a:lnTo>
                  <a:cubicBezTo>
                    <a:pt x="684" y="47"/>
                    <a:pt x="577" y="1"/>
                    <a:pt x="46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9" name="Google Shape;1379;p22"/>
            <p:cNvSpPr/>
            <p:nvPr/>
          </p:nvSpPr>
          <p:spPr>
            <a:xfrm>
              <a:off x="2941450" y="3254150"/>
              <a:ext cx="33475" cy="39750"/>
            </a:xfrm>
            <a:custGeom>
              <a:avLst/>
              <a:gdLst/>
              <a:ahLst/>
              <a:cxnLst/>
              <a:rect l="l" t="t" r="r" b="b"/>
              <a:pathLst>
                <a:path w="1339" h="1590" extrusionOk="0">
                  <a:moveTo>
                    <a:pt x="495" y="0"/>
                  </a:moveTo>
                  <a:cubicBezTo>
                    <a:pt x="425" y="0"/>
                    <a:pt x="346" y="13"/>
                    <a:pt x="268" y="32"/>
                  </a:cubicBezTo>
                  <a:cubicBezTo>
                    <a:pt x="107" y="139"/>
                    <a:pt x="0" y="353"/>
                    <a:pt x="54" y="461"/>
                  </a:cubicBezTo>
                  <a:lnTo>
                    <a:pt x="589" y="1478"/>
                  </a:lnTo>
                  <a:cubicBezTo>
                    <a:pt x="655" y="1544"/>
                    <a:pt x="762" y="1590"/>
                    <a:pt x="872" y="1590"/>
                  </a:cubicBezTo>
                  <a:cubicBezTo>
                    <a:pt x="940" y="1590"/>
                    <a:pt x="1009" y="1572"/>
                    <a:pt x="1071" y="1531"/>
                  </a:cubicBezTo>
                  <a:cubicBezTo>
                    <a:pt x="1231" y="1424"/>
                    <a:pt x="1338" y="1263"/>
                    <a:pt x="1231" y="1103"/>
                  </a:cubicBezTo>
                  <a:lnTo>
                    <a:pt x="750" y="139"/>
                  </a:lnTo>
                  <a:cubicBezTo>
                    <a:pt x="716" y="38"/>
                    <a:pt x="617" y="0"/>
                    <a:pt x="49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0" name="Google Shape;1380;p22"/>
            <p:cNvSpPr/>
            <p:nvPr/>
          </p:nvSpPr>
          <p:spPr>
            <a:xfrm>
              <a:off x="2855800" y="3309825"/>
              <a:ext cx="41500" cy="40225"/>
            </a:xfrm>
            <a:custGeom>
              <a:avLst/>
              <a:gdLst/>
              <a:ahLst/>
              <a:cxnLst/>
              <a:rect l="l" t="t" r="r" b="b"/>
              <a:pathLst>
                <a:path w="1660" h="1609" extrusionOk="0">
                  <a:moveTo>
                    <a:pt x="704" y="0"/>
                  </a:moveTo>
                  <a:cubicBezTo>
                    <a:pt x="577" y="0"/>
                    <a:pt x="411" y="71"/>
                    <a:pt x="268" y="214"/>
                  </a:cubicBezTo>
                  <a:cubicBezTo>
                    <a:pt x="54" y="375"/>
                    <a:pt x="0" y="642"/>
                    <a:pt x="107" y="749"/>
                  </a:cubicBezTo>
                  <a:lnTo>
                    <a:pt x="857" y="1552"/>
                  </a:lnTo>
                  <a:cubicBezTo>
                    <a:pt x="895" y="1590"/>
                    <a:pt x="953" y="1608"/>
                    <a:pt x="1019" y="1608"/>
                  </a:cubicBezTo>
                  <a:cubicBezTo>
                    <a:pt x="1140" y="1608"/>
                    <a:pt x="1288" y="1549"/>
                    <a:pt x="1392" y="1445"/>
                  </a:cubicBezTo>
                  <a:cubicBezTo>
                    <a:pt x="1606" y="1285"/>
                    <a:pt x="1660" y="1017"/>
                    <a:pt x="1553" y="910"/>
                  </a:cubicBezTo>
                  <a:lnTo>
                    <a:pt x="857" y="54"/>
                  </a:lnTo>
                  <a:cubicBezTo>
                    <a:pt x="821" y="18"/>
                    <a:pt x="767" y="0"/>
                    <a:pt x="70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1" name="Google Shape;1381;p22"/>
            <p:cNvSpPr/>
            <p:nvPr/>
          </p:nvSpPr>
          <p:spPr>
            <a:xfrm>
              <a:off x="2881225" y="3288350"/>
              <a:ext cx="41500" cy="41625"/>
            </a:xfrm>
            <a:custGeom>
              <a:avLst/>
              <a:gdLst/>
              <a:ahLst/>
              <a:cxnLst/>
              <a:rect l="l" t="t" r="r" b="b"/>
              <a:pathLst>
                <a:path w="1660" h="1665" extrusionOk="0">
                  <a:moveTo>
                    <a:pt x="797" y="0"/>
                  </a:moveTo>
                  <a:cubicBezTo>
                    <a:pt x="667" y="0"/>
                    <a:pt x="494" y="59"/>
                    <a:pt x="321" y="163"/>
                  </a:cubicBezTo>
                  <a:cubicBezTo>
                    <a:pt x="107" y="324"/>
                    <a:pt x="0" y="591"/>
                    <a:pt x="54" y="698"/>
                  </a:cubicBezTo>
                  <a:lnTo>
                    <a:pt x="803" y="1608"/>
                  </a:lnTo>
                  <a:cubicBezTo>
                    <a:pt x="822" y="1646"/>
                    <a:pt x="868" y="1664"/>
                    <a:pt x="929" y="1664"/>
                  </a:cubicBezTo>
                  <a:cubicBezTo>
                    <a:pt x="1040" y="1664"/>
                    <a:pt x="1200" y="1605"/>
                    <a:pt x="1339" y="1501"/>
                  </a:cubicBezTo>
                  <a:cubicBezTo>
                    <a:pt x="1553" y="1341"/>
                    <a:pt x="1660" y="1127"/>
                    <a:pt x="1606" y="966"/>
                  </a:cubicBezTo>
                  <a:lnTo>
                    <a:pt x="964" y="56"/>
                  </a:lnTo>
                  <a:cubicBezTo>
                    <a:pt x="926" y="18"/>
                    <a:pt x="868" y="0"/>
                    <a:pt x="79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2" name="Google Shape;1382;p22"/>
            <p:cNvSpPr/>
            <p:nvPr/>
          </p:nvSpPr>
          <p:spPr>
            <a:xfrm>
              <a:off x="2968200" y="3238350"/>
              <a:ext cx="38850" cy="41900"/>
            </a:xfrm>
            <a:custGeom>
              <a:avLst/>
              <a:gdLst/>
              <a:ahLst/>
              <a:cxnLst/>
              <a:rect l="l" t="t" r="r" b="b"/>
              <a:pathLst>
                <a:path w="1554" h="1676" extrusionOk="0">
                  <a:moveTo>
                    <a:pt x="771" y="1"/>
                  </a:moveTo>
                  <a:cubicBezTo>
                    <a:pt x="670" y="1"/>
                    <a:pt x="549" y="27"/>
                    <a:pt x="429" y="75"/>
                  </a:cubicBezTo>
                  <a:cubicBezTo>
                    <a:pt x="161" y="182"/>
                    <a:pt x="1" y="450"/>
                    <a:pt x="54" y="557"/>
                  </a:cubicBezTo>
                  <a:lnTo>
                    <a:pt x="536" y="1574"/>
                  </a:lnTo>
                  <a:cubicBezTo>
                    <a:pt x="566" y="1633"/>
                    <a:pt x="659" y="1676"/>
                    <a:pt x="782" y="1676"/>
                  </a:cubicBezTo>
                  <a:cubicBezTo>
                    <a:pt x="883" y="1676"/>
                    <a:pt x="1004" y="1647"/>
                    <a:pt x="1125" y="1574"/>
                  </a:cubicBezTo>
                  <a:cubicBezTo>
                    <a:pt x="1393" y="1467"/>
                    <a:pt x="1553" y="1253"/>
                    <a:pt x="1500" y="1146"/>
                  </a:cubicBezTo>
                  <a:lnTo>
                    <a:pt x="1018" y="129"/>
                  </a:lnTo>
                  <a:cubicBezTo>
                    <a:pt x="988" y="41"/>
                    <a:pt x="894" y="1"/>
                    <a:pt x="77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3" name="Google Shape;1383;p22"/>
            <p:cNvSpPr/>
            <p:nvPr/>
          </p:nvSpPr>
          <p:spPr>
            <a:xfrm>
              <a:off x="2671100" y="3210725"/>
              <a:ext cx="337275" cy="101900"/>
            </a:xfrm>
            <a:custGeom>
              <a:avLst/>
              <a:gdLst/>
              <a:ahLst/>
              <a:cxnLst/>
              <a:rect l="l" t="t" r="r" b="b"/>
              <a:pathLst>
                <a:path w="13491" h="4076" extrusionOk="0">
                  <a:moveTo>
                    <a:pt x="12930" y="0"/>
                  </a:moveTo>
                  <a:cubicBezTo>
                    <a:pt x="12377" y="0"/>
                    <a:pt x="11902" y="162"/>
                    <a:pt x="11457" y="324"/>
                  </a:cubicBezTo>
                  <a:cubicBezTo>
                    <a:pt x="10868" y="538"/>
                    <a:pt x="10332" y="752"/>
                    <a:pt x="9851" y="966"/>
                  </a:cubicBezTo>
                  <a:cubicBezTo>
                    <a:pt x="9315" y="1180"/>
                    <a:pt x="8834" y="1395"/>
                    <a:pt x="8352" y="1502"/>
                  </a:cubicBezTo>
                  <a:cubicBezTo>
                    <a:pt x="8084" y="1555"/>
                    <a:pt x="7870" y="1609"/>
                    <a:pt x="7549" y="1662"/>
                  </a:cubicBezTo>
                  <a:lnTo>
                    <a:pt x="6692" y="1876"/>
                  </a:lnTo>
                  <a:cubicBezTo>
                    <a:pt x="5622" y="2198"/>
                    <a:pt x="4551" y="2465"/>
                    <a:pt x="3480" y="2572"/>
                  </a:cubicBezTo>
                  <a:cubicBezTo>
                    <a:pt x="3129" y="2628"/>
                    <a:pt x="2778" y="2658"/>
                    <a:pt x="2431" y="2658"/>
                  </a:cubicBezTo>
                  <a:cubicBezTo>
                    <a:pt x="1774" y="2658"/>
                    <a:pt x="1132" y="2550"/>
                    <a:pt x="536" y="2305"/>
                  </a:cubicBezTo>
                  <a:lnTo>
                    <a:pt x="1" y="3643"/>
                  </a:lnTo>
                  <a:cubicBezTo>
                    <a:pt x="838" y="3970"/>
                    <a:pt x="1699" y="4075"/>
                    <a:pt x="2535" y="4075"/>
                  </a:cubicBezTo>
                  <a:cubicBezTo>
                    <a:pt x="2929" y="4075"/>
                    <a:pt x="3317" y="4052"/>
                    <a:pt x="3695" y="4018"/>
                  </a:cubicBezTo>
                  <a:cubicBezTo>
                    <a:pt x="4872" y="3857"/>
                    <a:pt x="5996" y="3536"/>
                    <a:pt x="7067" y="3268"/>
                  </a:cubicBezTo>
                  <a:lnTo>
                    <a:pt x="7870" y="3054"/>
                  </a:lnTo>
                  <a:cubicBezTo>
                    <a:pt x="8084" y="3000"/>
                    <a:pt x="8405" y="2947"/>
                    <a:pt x="8726" y="2893"/>
                  </a:cubicBezTo>
                  <a:cubicBezTo>
                    <a:pt x="9315" y="2733"/>
                    <a:pt x="9851" y="2519"/>
                    <a:pt x="10386" y="2305"/>
                  </a:cubicBezTo>
                  <a:cubicBezTo>
                    <a:pt x="10921" y="2090"/>
                    <a:pt x="11457" y="1823"/>
                    <a:pt x="11938" y="1662"/>
                  </a:cubicBezTo>
                  <a:cubicBezTo>
                    <a:pt x="12335" y="1530"/>
                    <a:pt x="12731" y="1434"/>
                    <a:pt x="13068" y="1434"/>
                  </a:cubicBezTo>
                  <a:cubicBezTo>
                    <a:pt x="13141" y="1434"/>
                    <a:pt x="13210" y="1439"/>
                    <a:pt x="13277" y="1448"/>
                  </a:cubicBezTo>
                  <a:lnTo>
                    <a:pt x="13491" y="56"/>
                  </a:lnTo>
                  <a:cubicBezTo>
                    <a:pt x="13295" y="17"/>
                    <a:pt x="13108" y="0"/>
                    <a:pt x="12930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4" name="Google Shape;1384;p22"/>
            <p:cNvSpPr/>
            <p:nvPr/>
          </p:nvSpPr>
          <p:spPr>
            <a:xfrm>
              <a:off x="2684500" y="3208100"/>
              <a:ext cx="323875" cy="70950"/>
            </a:xfrm>
            <a:custGeom>
              <a:avLst/>
              <a:gdLst/>
              <a:ahLst/>
              <a:cxnLst/>
              <a:rect l="l" t="t" r="r" b="b"/>
              <a:pathLst>
                <a:path w="12955" h="2838" fill="none" extrusionOk="0">
                  <a:moveTo>
                    <a:pt x="12955" y="161"/>
                  </a:moveTo>
                  <a:cubicBezTo>
                    <a:pt x="12152" y="1"/>
                    <a:pt x="11509" y="215"/>
                    <a:pt x="10921" y="429"/>
                  </a:cubicBezTo>
                  <a:cubicBezTo>
                    <a:pt x="10332" y="643"/>
                    <a:pt x="9796" y="857"/>
                    <a:pt x="9315" y="1071"/>
                  </a:cubicBezTo>
                  <a:cubicBezTo>
                    <a:pt x="8779" y="1285"/>
                    <a:pt x="8298" y="1500"/>
                    <a:pt x="7816" y="1607"/>
                  </a:cubicBezTo>
                  <a:cubicBezTo>
                    <a:pt x="7548" y="1660"/>
                    <a:pt x="7334" y="1714"/>
                    <a:pt x="7013" y="1767"/>
                  </a:cubicBezTo>
                  <a:lnTo>
                    <a:pt x="6156" y="1981"/>
                  </a:lnTo>
                  <a:cubicBezTo>
                    <a:pt x="5086" y="2303"/>
                    <a:pt x="4015" y="2570"/>
                    <a:pt x="2944" y="2677"/>
                  </a:cubicBezTo>
                  <a:cubicBezTo>
                    <a:pt x="1927" y="2838"/>
                    <a:pt x="910" y="2784"/>
                    <a:pt x="0" y="241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5" name="Google Shape;1385;p22"/>
            <p:cNvSpPr/>
            <p:nvPr/>
          </p:nvSpPr>
          <p:spPr>
            <a:xfrm>
              <a:off x="2671100" y="3245575"/>
              <a:ext cx="331925" cy="68275"/>
            </a:xfrm>
            <a:custGeom>
              <a:avLst/>
              <a:gdLst/>
              <a:ahLst/>
              <a:cxnLst/>
              <a:rect l="l" t="t" r="r" b="b"/>
              <a:pathLst>
                <a:path w="13277" h="2731" fill="none" extrusionOk="0">
                  <a:moveTo>
                    <a:pt x="1" y="2249"/>
                  </a:moveTo>
                  <a:cubicBezTo>
                    <a:pt x="1232" y="2731"/>
                    <a:pt x="2517" y="2731"/>
                    <a:pt x="3641" y="2624"/>
                  </a:cubicBezTo>
                  <a:cubicBezTo>
                    <a:pt x="4872" y="2463"/>
                    <a:pt x="5996" y="2142"/>
                    <a:pt x="7067" y="1874"/>
                  </a:cubicBezTo>
                  <a:lnTo>
                    <a:pt x="7870" y="1660"/>
                  </a:lnTo>
                  <a:cubicBezTo>
                    <a:pt x="8084" y="1606"/>
                    <a:pt x="8405" y="1553"/>
                    <a:pt x="8726" y="1499"/>
                  </a:cubicBezTo>
                  <a:cubicBezTo>
                    <a:pt x="9315" y="1339"/>
                    <a:pt x="9851" y="1125"/>
                    <a:pt x="10386" y="911"/>
                  </a:cubicBezTo>
                  <a:cubicBezTo>
                    <a:pt x="10921" y="696"/>
                    <a:pt x="11457" y="429"/>
                    <a:pt x="11938" y="268"/>
                  </a:cubicBezTo>
                  <a:cubicBezTo>
                    <a:pt x="12420" y="108"/>
                    <a:pt x="12902" y="1"/>
                    <a:pt x="13277" y="5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6" name="Google Shape;1386;p22"/>
            <p:cNvSpPr/>
            <p:nvPr/>
          </p:nvSpPr>
          <p:spPr>
            <a:xfrm>
              <a:off x="2679150" y="3271000"/>
              <a:ext cx="25450" cy="41875"/>
            </a:xfrm>
            <a:custGeom>
              <a:avLst/>
              <a:gdLst/>
              <a:ahLst/>
              <a:cxnLst/>
              <a:rect l="l" t="t" r="r" b="b"/>
              <a:pathLst>
                <a:path w="1018" h="1675" extrusionOk="0">
                  <a:moveTo>
                    <a:pt x="750" y="1"/>
                  </a:moveTo>
                  <a:cubicBezTo>
                    <a:pt x="642" y="1"/>
                    <a:pt x="482" y="54"/>
                    <a:pt x="428" y="215"/>
                  </a:cubicBezTo>
                  <a:lnTo>
                    <a:pt x="54" y="1285"/>
                  </a:lnTo>
                  <a:cubicBezTo>
                    <a:pt x="0" y="1392"/>
                    <a:pt x="161" y="1607"/>
                    <a:pt x="375" y="1660"/>
                  </a:cubicBezTo>
                  <a:cubicBezTo>
                    <a:pt x="413" y="1670"/>
                    <a:pt x="449" y="1674"/>
                    <a:pt x="483" y="1674"/>
                  </a:cubicBezTo>
                  <a:cubicBezTo>
                    <a:pt x="642" y="1674"/>
                    <a:pt x="759" y="1578"/>
                    <a:pt x="803" y="1446"/>
                  </a:cubicBezTo>
                  <a:lnTo>
                    <a:pt x="1017" y="375"/>
                  </a:lnTo>
                  <a:cubicBezTo>
                    <a:pt x="1017" y="215"/>
                    <a:pt x="910" y="54"/>
                    <a:pt x="7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7" name="Google Shape;1387;p22"/>
            <p:cNvSpPr/>
            <p:nvPr/>
          </p:nvSpPr>
          <p:spPr>
            <a:xfrm>
              <a:off x="2712600" y="3275025"/>
              <a:ext cx="18750" cy="41500"/>
            </a:xfrm>
            <a:custGeom>
              <a:avLst/>
              <a:gdLst/>
              <a:ahLst/>
              <a:cxnLst/>
              <a:rect l="l" t="t" r="r" b="b"/>
              <a:pathLst>
                <a:path w="750" h="1660" extrusionOk="0">
                  <a:moveTo>
                    <a:pt x="482" y="0"/>
                  </a:moveTo>
                  <a:cubicBezTo>
                    <a:pt x="322" y="0"/>
                    <a:pt x="161" y="107"/>
                    <a:pt x="161" y="268"/>
                  </a:cubicBezTo>
                  <a:lnTo>
                    <a:pt x="54" y="1392"/>
                  </a:lnTo>
                  <a:cubicBezTo>
                    <a:pt x="0" y="1499"/>
                    <a:pt x="161" y="1660"/>
                    <a:pt x="375" y="1660"/>
                  </a:cubicBezTo>
                  <a:cubicBezTo>
                    <a:pt x="589" y="1660"/>
                    <a:pt x="750" y="1553"/>
                    <a:pt x="750" y="1392"/>
                  </a:cubicBezTo>
                  <a:lnTo>
                    <a:pt x="750" y="268"/>
                  </a:lnTo>
                  <a:cubicBezTo>
                    <a:pt x="750" y="161"/>
                    <a:pt x="643" y="0"/>
                    <a:pt x="48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8" name="Google Shape;1388;p22"/>
            <p:cNvSpPr/>
            <p:nvPr/>
          </p:nvSpPr>
          <p:spPr>
            <a:xfrm>
              <a:off x="2740700" y="3274675"/>
              <a:ext cx="28125" cy="41850"/>
            </a:xfrm>
            <a:custGeom>
              <a:avLst/>
              <a:gdLst/>
              <a:ahLst/>
              <a:cxnLst/>
              <a:rect l="l" t="t" r="r" b="b"/>
              <a:pathLst>
                <a:path w="1125" h="1674" extrusionOk="0">
                  <a:moveTo>
                    <a:pt x="565" y="0"/>
                  </a:moveTo>
                  <a:cubicBezTo>
                    <a:pt x="522" y="0"/>
                    <a:pt x="476" y="5"/>
                    <a:pt x="429" y="14"/>
                  </a:cubicBezTo>
                  <a:cubicBezTo>
                    <a:pt x="161" y="14"/>
                    <a:pt x="1" y="121"/>
                    <a:pt x="1" y="282"/>
                  </a:cubicBezTo>
                  <a:lnTo>
                    <a:pt x="54" y="1406"/>
                  </a:lnTo>
                  <a:cubicBezTo>
                    <a:pt x="54" y="1567"/>
                    <a:pt x="268" y="1674"/>
                    <a:pt x="589" y="1674"/>
                  </a:cubicBezTo>
                  <a:cubicBezTo>
                    <a:pt x="911" y="1620"/>
                    <a:pt x="1125" y="1460"/>
                    <a:pt x="1071" y="1299"/>
                  </a:cubicBezTo>
                  <a:lnTo>
                    <a:pt x="964" y="228"/>
                  </a:lnTo>
                  <a:cubicBezTo>
                    <a:pt x="920" y="96"/>
                    <a:pt x="767" y="0"/>
                    <a:pt x="56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9" name="Google Shape;1389;p22"/>
            <p:cNvSpPr/>
            <p:nvPr/>
          </p:nvSpPr>
          <p:spPr>
            <a:xfrm>
              <a:off x="2772825" y="3270650"/>
              <a:ext cx="22775" cy="40875"/>
            </a:xfrm>
            <a:custGeom>
              <a:avLst/>
              <a:gdLst/>
              <a:ahLst/>
              <a:cxnLst/>
              <a:rect l="l" t="t" r="r" b="b"/>
              <a:pathLst>
                <a:path w="911" h="1635" extrusionOk="0">
                  <a:moveTo>
                    <a:pt x="360" y="0"/>
                  </a:moveTo>
                  <a:cubicBezTo>
                    <a:pt x="329" y="0"/>
                    <a:pt x="297" y="5"/>
                    <a:pt x="268" y="15"/>
                  </a:cubicBezTo>
                  <a:cubicBezTo>
                    <a:pt x="107" y="15"/>
                    <a:pt x="0" y="175"/>
                    <a:pt x="0" y="336"/>
                  </a:cubicBezTo>
                  <a:lnTo>
                    <a:pt x="161" y="1406"/>
                  </a:lnTo>
                  <a:cubicBezTo>
                    <a:pt x="205" y="1539"/>
                    <a:pt x="321" y="1635"/>
                    <a:pt x="481" y="1635"/>
                  </a:cubicBezTo>
                  <a:cubicBezTo>
                    <a:pt x="515" y="1635"/>
                    <a:pt x="551" y="1630"/>
                    <a:pt x="589" y="1621"/>
                  </a:cubicBezTo>
                  <a:cubicBezTo>
                    <a:pt x="803" y="1567"/>
                    <a:pt x="910" y="1460"/>
                    <a:pt x="857" y="1299"/>
                  </a:cubicBezTo>
                  <a:lnTo>
                    <a:pt x="643" y="175"/>
                  </a:lnTo>
                  <a:cubicBezTo>
                    <a:pt x="643" y="88"/>
                    <a:pt x="500" y="0"/>
                    <a:pt x="36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0" name="Google Shape;1390;p22"/>
            <p:cNvSpPr/>
            <p:nvPr/>
          </p:nvSpPr>
          <p:spPr>
            <a:xfrm>
              <a:off x="2798250" y="3263800"/>
              <a:ext cx="30800" cy="41175"/>
            </a:xfrm>
            <a:custGeom>
              <a:avLst/>
              <a:gdLst/>
              <a:ahLst/>
              <a:cxnLst/>
              <a:rect l="l" t="t" r="r" b="b"/>
              <a:pathLst>
                <a:path w="1232" h="1647" extrusionOk="0">
                  <a:moveTo>
                    <a:pt x="564" y="1"/>
                  </a:moveTo>
                  <a:cubicBezTo>
                    <a:pt x="506" y="1"/>
                    <a:pt x="442" y="8"/>
                    <a:pt x="375" y="21"/>
                  </a:cubicBezTo>
                  <a:cubicBezTo>
                    <a:pt x="161" y="75"/>
                    <a:pt x="0" y="235"/>
                    <a:pt x="0" y="396"/>
                  </a:cubicBezTo>
                  <a:lnTo>
                    <a:pt x="268" y="1466"/>
                  </a:lnTo>
                  <a:cubicBezTo>
                    <a:pt x="308" y="1587"/>
                    <a:pt x="439" y="1647"/>
                    <a:pt x="614" y="1647"/>
                  </a:cubicBezTo>
                  <a:cubicBezTo>
                    <a:pt x="673" y="1647"/>
                    <a:pt x="736" y="1640"/>
                    <a:pt x="803" y="1627"/>
                  </a:cubicBezTo>
                  <a:cubicBezTo>
                    <a:pt x="1071" y="1573"/>
                    <a:pt x="1232" y="1413"/>
                    <a:pt x="1178" y="1252"/>
                  </a:cubicBezTo>
                  <a:lnTo>
                    <a:pt x="910" y="182"/>
                  </a:lnTo>
                  <a:cubicBezTo>
                    <a:pt x="870" y="61"/>
                    <a:pt x="740" y="1"/>
                    <a:pt x="5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1" name="Google Shape;1391;p22"/>
            <p:cNvSpPr/>
            <p:nvPr/>
          </p:nvSpPr>
          <p:spPr>
            <a:xfrm>
              <a:off x="2830375" y="3256275"/>
              <a:ext cx="24100" cy="41525"/>
            </a:xfrm>
            <a:custGeom>
              <a:avLst/>
              <a:gdLst/>
              <a:ahLst/>
              <a:cxnLst/>
              <a:rect l="l" t="t" r="r" b="b"/>
              <a:pathLst>
                <a:path w="964" h="1661" extrusionOk="0">
                  <a:moveTo>
                    <a:pt x="268" y="1"/>
                  </a:moveTo>
                  <a:cubicBezTo>
                    <a:pt x="107" y="54"/>
                    <a:pt x="0" y="215"/>
                    <a:pt x="0" y="376"/>
                  </a:cubicBezTo>
                  <a:lnTo>
                    <a:pt x="268" y="1446"/>
                  </a:lnTo>
                  <a:cubicBezTo>
                    <a:pt x="321" y="1607"/>
                    <a:pt x="482" y="1660"/>
                    <a:pt x="696" y="1660"/>
                  </a:cubicBezTo>
                  <a:cubicBezTo>
                    <a:pt x="857" y="1607"/>
                    <a:pt x="964" y="1446"/>
                    <a:pt x="964" y="1286"/>
                  </a:cubicBezTo>
                  <a:lnTo>
                    <a:pt x="696" y="215"/>
                  </a:lnTo>
                  <a:cubicBezTo>
                    <a:pt x="642" y="54"/>
                    <a:pt x="482" y="1"/>
                    <a:pt x="26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2" name="Google Shape;1392;p22"/>
            <p:cNvSpPr/>
            <p:nvPr/>
          </p:nvSpPr>
          <p:spPr>
            <a:xfrm>
              <a:off x="2914675" y="3230800"/>
              <a:ext cx="29475" cy="40275"/>
            </a:xfrm>
            <a:custGeom>
              <a:avLst/>
              <a:gdLst/>
              <a:ahLst/>
              <a:cxnLst/>
              <a:rect l="l" t="t" r="r" b="b"/>
              <a:pathLst>
                <a:path w="1179" h="1611" extrusionOk="0">
                  <a:moveTo>
                    <a:pt x="450" y="1"/>
                  </a:moveTo>
                  <a:cubicBezTo>
                    <a:pt x="389" y="1"/>
                    <a:pt x="325" y="18"/>
                    <a:pt x="268" y="56"/>
                  </a:cubicBezTo>
                  <a:cubicBezTo>
                    <a:pt x="108" y="110"/>
                    <a:pt x="1" y="270"/>
                    <a:pt x="54" y="431"/>
                  </a:cubicBezTo>
                  <a:lnTo>
                    <a:pt x="482" y="1448"/>
                  </a:lnTo>
                  <a:cubicBezTo>
                    <a:pt x="517" y="1552"/>
                    <a:pt x="618" y="1611"/>
                    <a:pt x="729" y="1611"/>
                  </a:cubicBezTo>
                  <a:cubicBezTo>
                    <a:pt x="790" y="1611"/>
                    <a:pt x="854" y="1593"/>
                    <a:pt x="911" y="1555"/>
                  </a:cubicBezTo>
                  <a:cubicBezTo>
                    <a:pt x="1071" y="1502"/>
                    <a:pt x="1178" y="1341"/>
                    <a:pt x="1125" y="1180"/>
                  </a:cubicBezTo>
                  <a:lnTo>
                    <a:pt x="696" y="163"/>
                  </a:lnTo>
                  <a:cubicBezTo>
                    <a:pt x="662" y="60"/>
                    <a:pt x="560" y="1"/>
                    <a:pt x="4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3" name="Google Shape;1393;p22"/>
            <p:cNvSpPr/>
            <p:nvPr/>
          </p:nvSpPr>
          <p:spPr>
            <a:xfrm>
              <a:off x="2942775" y="3219050"/>
              <a:ext cx="28125" cy="40425"/>
            </a:xfrm>
            <a:custGeom>
              <a:avLst/>
              <a:gdLst/>
              <a:ahLst/>
              <a:cxnLst/>
              <a:rect l="l" t="t" r="r" b="b"/>
              <a:pathLst>
                <a:path w="1125" h="1617" extrusionOk="0">
                  <a:moveTo>
                    <a:pt x="441" y="0"/>
                  </a:moveTo>
                  <a:cubicBezTo>
                    <a:pt x="389" y="0"/>
                    <a:pt x="331" y="13"/>
                    <a:pt x="268" y="44"/>
                  </a:cubicBezTo>
                  <a:cubicBezTo>
                    <a:pt x="108" y="98"/>
                    <a:pt x="1" y="259"/>
                    <a:pt x="54" y="419"/>
                  </a:cubicBezTo>
                  <a:lnTo>
                    <a:pt x="483" y="1436"/>
                  </a:lnTo>
                  <a:cubicBezTo>
                    <a:pt x="523" y="1557"/>
                    <a:pt x="623" y="1617"/>
                    <a:pt x="738" y="1617"/>
                  </a:cubicBezTo>
                  <a:cubicBezTo>
                    <a:pt x="777" y="1617"/>
                    <a:pt x="817" y="1610"/>
                    <a:pt x="857" y="1597"/>
                  </a:cubicBezTo>
                  <a:cubicBezTo>
                    <a:pt x="1018" y="1543"/>
                    <a:pt x="1125" y="1383"/>
                    <a:pt x="1071" y="1222"/>
                  </a:cubicBezTo>
                  <a:lnTo>
                    <a:pt x="697" y="152"/>
                  </a:lnTo>
                  <a:cubicBezTo>
                    <a:pt x="659" y="76"/>
                    <a:pt x="567" y="0"/>
                    <a:pt x="44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4" name="Google Shape;1394;p22"/>
            <p:cNvSpPr/>
            <p:nvPr/>
          </p:nvSpPr>
          <p:spPr>
            <a:xfrm>
              <a:off x="2857125" y="3249225"/>
              <a:ext cx="29475" cy="41050"/>
            </a:xfrm>
            <a:custGeom>
              <a:avLst/>
              <a:gdLst/>
              <a:ahLst/>
              <a:cxnLst/>
              <a:rect l="l" t="t" r="r" b="b"/>
              <a:pathLst>
                <a:path w="1179" h="1642" extrusionOk="0">
                  <a:moveTo>
                    <a:pt x="546" y="1"/>
                  </a:moveTo>
                  <a:cubicBezTo>
                    <a:pt x="508" y="1"/>
                    <a:pt x="468" y="5"/>
                    <a:pt x="429" y="15"/>
                  </a:cubicBezTo>
                  <a:cubicBezTo>
                    <a:pt x="161" y="69"/>
                    <a:pt x="1" y="229"/>
                    <a:pt x="1" y="390"/>
                  </a:cubicBezTo>
                  <a:lnTo>
                    <a:pt x="268" y="1460"/>
                  </a:lnTo>
                  <a:cubicBezTo>
                    <a:pt x="309" y="1581"/>
                    <a:pt x="439" y="1641"/>
                    <a:pt x="592" y="1641"/>
                  </a:cubicBezTo>
                  <a:cubicBezTo>
                    <a:pt x="643" y="1641"/>
                    <a:pt x="697" y="1634"/>
                    <a:pt x="750" y="1621"/>
                  </a:cubicBezTo>
                  <a:cubicBezTo>
                    <a:pt x="1018" y="1621"/>
                    <a:pt x="1178" y="1407"/>
                    <a:pt x="1178" y="1300"/>
                  </a:cubicBezTo>
                  <a:lnTo>
                    <a:pt x="911" y="176"/>
                  </a:lnTo>
                  <a:cubicBezTo>
                    <a:pt x="867" y="88"/>
                    <a:pt x="716" y="1"/>
                    <a:pt x="54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5" name="Google Shape;1395;p22"/>
            <p:cNvSpPr/>
            <p:nvPr/>
          </p:nvSpPr>
          <p:spPr>
            <a:xfrm>
              <a:off x="2883900" y="3241450"/>
              <a:ext cx="34825" cy="41675"/>
            </a:xfrm>
            <a:custGeom>
              <a:avLst/>
              <a:gdLst/>
              <a:ahLst/>
              <a:cxnLst/>
              <a:rect l="l" t="t" r="r" b="b"/>
              <a:pathLst>
                <a:path w="1393" h="1667" extrusionOk="0">
                  <a:moveTo>
                    <a:pt x="668" y="0"/>
                  </a:moveTo>
                  <a:cubicBezTo>
                    <a:pt x="592" y="0"/>
                    <a:pt x="510" y="18"/>
                    <a:pt x="429" y="58"/>
                  </a:cubicBezTo>
                  <a:cubicBezTo>
                    <a:pt x="161" y="112"/>
                    <a:pt x="0" y="273"/>
                    <a:pt x="54" y="433"/>
                  </a:cubicBezTo>
                  <a:lnTo>
                    <a:pt x="375" y="1504"/>
                  </a:lnTo>
                  <a:cubicBezTo>
                    <a:pt x="410" y="1608"/>
                    <a:pt x="533" y="1667"/>
                    <a:pt x="689" y="1667"/>
                  </a:cubicBezTo>
                  <a:cubicBezTo>
                    <a:pt x="774" y="1667"/>
                    <a:pt x="869" y="1649"/>
                    <a:pt x="964" y="1611"/>
                  </a:cubicBezTo>
                  <a:cubicBezTo>
                    <a:pt x="1232" y="1504"/>
                    <a:pt x="1392" y="1290"/>
                    <a:pt x="1339" y="1183"/>
                  </a:cubicBezTo>
                  <a:lnTo>
                    <a:pt x="964" y="112"/>
                  </a:lnTo>
                  <a:cubicBezTo>
                    <a:pt x="898" y="46"/>
                    <a:pt x="791" y="0"/>
                    <a:pt x="66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6" name="Google Shape;1396;p22"/>
            <p:cNvSpPr/>
            <p:nvPr/>
          </p:nvSpPr>
          <p:spPr>
            <a:xfrm>
              <a:off x="2969550" y="3210425"/>
              <a:ext cx="29475" cy="41025"/>
            </a:xfrm>
            <a:custGeom>
              <a:avLst/>
              <a:gdLst/>
              <a:ahLst/>
              <a:cxnLst/>
              <a:rect l="l" t="t" r="r" b="b"/>
              <a:pathLst>
                <a:path w="1179" h="1641" extrusionOk="0">
                  <a:moveTo>
                    <a:pt x="705" y="1"/>
                  </a:moveTo>
                  <a:cubicBezTo>
                    <a:pt x="649" y="1"/>
                    <a:pt x="593" y="5"/>
                    <a:pt x="536" y="15"/>
                  </a:cubicBezTo>
                  <a:cubicBezTo>
                    <a:pt x="214" y="68"/>
                    <a:pt x="0" y="229"/>
                    <a:pt x="54" y="389"/>
                  </a:cubicBezTo>
                  <a:lnTo>
                    <a:pt x="322" y="1460"/>
                  </a:lnTo>
                  <a:cubicBezTo>
                    <a:pt x="362" y="1581"/>
                    <a:pt x="492" y="1641"/>
                    <a:pt x="645" y="1641"/>
                  </a:cubicBezTo>
                  <a:cubicBezTo>
                    <a:pt x="696" y="1641"/>
                    <a:pt x="750" y="1634"/>
                    <a:pt x="803" y="1621"/>
                  </a:cubicBezTo>
                  <a:cubicBezTo>
                    <a:pt x="964" y="1621"/>
                    <a:pt x="1125" y="1514"/>
                    <a:pt x="1125" y="1353"/>
                  </a:cubicBezTo>
                  <a:lnTo>
                    <a:pt x="1178" y="229"/>
                  </a:lnTo>
                  <a:cubicBezTo>
                    <a:pt x="1178" y="97"/>
                    <a:pt x="961" y="1"/>
                    <a:pt x="70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7" name="Google Shape;1397;p22"/>
            <p:cNvSpPr/>
            <p:nvPr/>
          </p:nvSpPr>
          <p:spPr>
            <a:xfrm>
              <a:off x="2937425" y="3335250"/>
              <a:ext cx="212825" cy="231550"/>
            </a:xfrm>
            <a:custGeom>
              <a:avLst/>
              <a:gdLst/>
              <a:ahLst/>
              <a:cxnLst/>
              <a:rect l="l" t="t" r="r" b="b"/>
              <a:pathLst>
                <a:path w="8513" h="9262" extrusionOk="0">
                  <a:moveTo>
                    <a:pt x="7174" y="0"/>
                  </a:moveTo>
                  <a:cubicBezTo>
                    <a:pt x="7013" y="428"/>
                    <a:pt x="6853" y="910"/>
                    <a:pt x="6692" y="1231"/>
                  </a:cubicBezTo>
                  <a:cubicBezTo>
                    <a:pt x="6478" y="1606"/>
                    <a:pt x="6317" y="1767"/>
                    <a:pt x="5943" y="1981"/>
                  </a:cubicBezTo>
                  <a:cubicBezTo>
                    <a:pt x="5568" y="2141"/>
                    <a:pt x="5140" y="2302"/>
                    <a:pt x="4604" y="2570"/>
                  </a:cubicBezTo>
                  <a:cubicBezTo>
                    <a:pt x="4069" y="2784"/>
                    <a:pt x="3587" y="3158"/>
                    <a:pt x="3212" y="3587"/>
                  </a:cubicBezTo>
                  <a:cubicBezTo>
                    <a:pt x="2410" y="4497"/>
                    <a:pt x="2035" y="5514"/>
                    <a:pt x="1607" y="6317"/>
                  </a:cubicBezTo>
                  <a:cubicBezTo>
                    <a:pt x="1178" y="7173"/>
                    <a:pt x="697" y="7709"/>
                    <a:pt x="1" y="7923"/>
                  </a:cubicBezTo>
                  <a:lnTo>
                    <a:pt x="322" y="9261"/>
                  </a:lnTo>
                  <a:cubicBezTo>
                    <a:pt x="911" y="9154"/>
                    <a:pt x="1499" y="8779"/>
                    <a:pt x="1928" y="8351"/>
                  </a:cubicBezTo>
                  <a:cubicBezTo>
                    <a:pt x="2356" y="7923"/>
                    <a:pt x="2624" y="7441"/>
                    <a:pt x="2838" y="6959"/>
                  </a:cubicBezTo>
                  <a:cubicBezTo>
                    <a:pt x="3320" y="6049"/>
                    <a:pt x="3694" y="5193"/>
                    <a:pt x="4230" y="4550"/>
                  </a:cubicBezTo>
                  <a:cubicBezTo>
                    <a:pt x="4551" y="4283"/>
                    <a:pt x="4872" y="4015"/>
                    <a:pt x="5247" y="3854"/>
                  </a:cubicBezTo>
                  <a:cubicBezTo>
                    <a:pt x="5621" y="3640"/>
                    <a:pt x="6103" y="3480"/>
                    <a:pt x="6585" y="3212"/>
                  </a:cubicBezTo>
                  <a:cubicBezTo>
                    <a:pt x="6853" y="3105"/>
                    <a:pt x="7120" y="2891"/>
                    <a:pt x="7334" y="2677"/>
                  </a:cubicBezTo>
                  <a:cubicBezTo>
                    <a:pt x="7602" y="2463"/>
                    <a:pt x="7763" y="2195"/>
                    <a:pt x="7923" y="1927"/>
                  </a:cubicBezTo>
                  <a:cubicBezTo>
                    <a:pt x="8191" y="1445"/>
                    <a:pt x="8351" y="964"/>
                    <a:pt x="8512" y="482"/>
                  </a:cubicBezTo>
                  <a:lnTo>
                    <a:pt x="7174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8" name="Google Shape;1398;p22"/>
            <p:cNvSpPr/>
            <p:nvPr/>
          </p:nvSpPr>
          <p:spPr>
            <a:xfrm>
              <a:off x="2937425" y="3335250"/>
              <a:ext cx="179350" cy="198075"/>
            </a:xfrm>
            <a:custGeom>
              <a:avLst/>
              <a:gdLst/>
              <a:ahLst/>
              <a:cxnLst/>
              <a:rect l="l" t="t" r="r" b="b"/>
              <a:pathLst>
                <a:path w="7174" h="7923" fill="none" extrusionOk="0">
                  <a:moveTo>
                    <a:pt x="7174" y="0"/>
                  </a:moveTo>
                  <a:cubicBezTo>
                    <a:pt x="7013" y="428"/>
                    <a:pt x="6853" y="910"/>
                    <a:pt x="6692" y="1231"/>
                  </a:cubicBezTo>
                  <a:cubicBezTo>
                    <a:pt x="6478" y="1606"/>
                    <a:pt x="6317" y="1767"/>
                    <a:pt x="5943" y="1981"/>
                  </a:cubicBezTo>
                  <a:cubicBezTo>
                    <a:pt x="5568" y="2141"/>
                    <a:pt x="5140" y="2302"/>
                    <a:pt x="4604" y="2570"/>
                  </a:cubicBezTo>
                  <a:cubicBezTo>
                    <a:pt x="4069" y="2784"/>
                    <a:pt x="3587" y="3158"/>
                    <a:pt x="3212" y="3587"/>
                  </a:cubicBezTo>
                  <a:cubicBezTo>
                    <a:pt x="2410" y="4497"/>
                    <a:pt x="2035" y="5514"/>
                    <a:pt x="1607" y="6317"/>
                  </a:cubicBezTo>
                  <a:cubicBezTo>
                    <a:pt x="1178" y="7173"/>
                    <a:pt x="697" y="7709"/>
                    <a:pt x="1" y="792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9" name="Google Shape;1399;p22"/>
            <p:cNvSpPr/>
            <p:nvPr/>
          </p:nvSpPr>
          <p:spPr>
            <a:xfrm>
              <a:off x="2945450" y="3347275"/>
              <a:ext cx="204800" cy="219525"/>
            </a:xfrm>
            <a:custGeom>
              <a:avLst/>
              <a:gdLst/>
              <a:ahLst/>
              <a:cxnLst/>
              <a:rect l="l" t="t" r="r" b="b"/>
              <a:pathLst>
                <a:path w="8192" h="8781" fill="none" extrusionOk="0">
                  <a:moveTo>
                    <a:pt x="1" y="8780"/>
                  </a:moveTo>
                  <a:cubicBezTo>
                    <a:pt x="590" y="8673"/>
                    <a:pt x="1178" y="8298"/>
                    <a:pt x="1607" y="7870"/>
                  </a:cubicBezTo>
                  <a:cubicBezTo>
                    <a:pt x="2035" y="7442"/>
                    <a:pt x="2303" y="6960"/>
                    <a:pt x="2517" y="6478"/>
                  </a:cubicBezTo>
                  <a:cubicBezTo>
                    <a:pt x="2999" y="5568"/>
                    <a:pt x="3373" y="4712"/>
                    <a:pt x="3909" y="4069"/>
                  </a:cubicBezTo>
                  <a:cubicBezTo>
                    <a:pt x="4230" y="3802"/>
                    <a:pt x="4551" y="3534"/>
                    <a:pt x="4926" y="3373"/>
                  </a:cubicBezTo>
                  <a:cubicBezTo>
                    <a:pt x="5300" y="3159"/>
                    <a:pt x="5782" y="2999"/>
                    <a:pt x="6264" y="2731"/>
                  </a:cubicBezTo>
                  <a:cubicBezTo>
                    <a:pt x="6532" y="2624"/>
                    <a:pt x="6799" y="2410"/>
                    <a:pt x="7013" y="2196"/>
                  </a:cubicBezTo>
                  <a:cubicBezTo>
                    <a:pt x="7281" y="1982"/>
                    <a:pt x="7442" y="1714"/>
                    <a:pt x="7602" y="1446"/>
                  </a:cubicBezTo>
                  <a:cubicBezTo>
                    <a:pt x="7870" y="964"/>
                    <a:pt x="8030" y="483"/>
                    <a:pt x="819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0" name="Google Shape;1400;p22"/>
            <p:cNvSpPr/>
            <p:nvPr/>
          </p:nvSpPr>
          <p:spPr>
            <a:xfrm>
              <a:off x="2946800" y="3518825"/>
              <a:ext cx="44175" cy="42200"/>
            </a:xfrm>
            <a:custGeom>
              <a:avLst/>
              <a:gdLst/>
              <a:ahLst/>
              <a:cxnLst/>
              <a:rect l="l" t="t" r="r" b="b"/>
              <a:pathLst>
                <a:path w="1767" h="1688" extrusionOk="0">
                  <a:moveTo>
                    <a:pt x="684" y="0"/>
                  </a:moveTo>
                  <a:cubicBezTo>
                    <a:pt x="571" y="0"/>
                    <a:pt x="419" y="76"/>
                    <a:pt x="268" y="152"/>
                  </a:cubicBezTo>
                  <a:cubicBezTo>
                    <a:pt x="107" y="312"/>
                    <a:pt x="0" y="473"/>
                    <a:pt x="107" y="580"/>
                  </a:cubicBezTo>
                  <a:lnTo>
                    <a:pt x="589" y="1597"/>
                  </a:lnTo>
                  <a:cubicBezTo>
                    <a:pt x="609" y="1657"/>
                    <a:pt x="674" y="1687"/>
                    <a:pt x="765" y="1687"/>
                  </a:cubicBezTo>
                  <a:cubicBezTo>
                    <a:pt x="916" y="1687"/>
                    <a:pt x="1138" y="1604"/>
                    <a:pt x="1339" y="1436"/>
                  </a:cubicBezTo>
                  <a:cubicBezTo>
                    <a:pt x="1660" y="1169"/>
                    <a:pt x="1767" y="847"/>
                    <a:pt x="1660" y="740"/>
                  </a:cubicBezTo>
                  <a:lnTo>
                    <a:pt x="803" y="44"/>
                  </a:lnTo>
                  <a:cubicBezTo>
                    <a:pt x="772" y="13"/>
                    <a:pt x="731" y="0"/>
                    <a:pt x="68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1" name="Google Shape;1401;p22"/>
            <p:cNvSpPr/>
            <p:nvPr/>
          </p:nvSpPr>
          <p:spPr>
            <a:xfrm>
              <a:off x="2974900" y="3477725"/>
              <a:ext cx="44200" cy="39750"/>
            </a:xfrm>
            <a:custGeom>
              <a:avLst/>
              <a:gdLst/>
              <a:ahLst/>
              <a:cxnLst/>
              <a:rect l="l" t="t" r="r" b="b"/>
              <a:pathLst>
                <a:path w="1768" h="1590" extrusionOk="0">
                  <a:moveTo>
                    <a:pt x="551" y="1"/>
                  </a:moveTo>
                  <a:cubicBezTo>
                    <a:pt x="407" y="1"/>
                    <a:pt x="239" y="184"/>
                    <a:pt x="108" y="404"/>
                  </a:cubicBezTo>
                  <a:cubicBezTo>
                    <a:pt x="0" y="671"/>
                    <a:pt x="0" y="939"/>
                    <a:pt x="108" y="993"/>
                  </a:cubicBezTo>
                  <a:lnTo>
                    <a:pt x="1071" y="1581"/>
                  </a:lnTo>
                  <a:cubicBezTo>
                    <a:pt x="1088" y="1587"/>
                    <a:pt x="1105" y="1590"/>
                    <a:pt x="1123" y="1590"/>
                  </a:cubicBezTo>
                  <a:cubicBezTo>
                    <a:pt x="1276" y="1590"/>
                    <a:pt x="1463" y="1393"/>
                    <a:pt x="1606" y="1153"/>
                  </a:cubicBezTo>
                  <a:cubicBezTo>
                    <a:pt x="1767" y="832"/>
                    <a:pt x="1767" y="564"/>
                    <a:pt x="1606" y="511"/>
                  </a:cubicBezTo>
                  <a:lnTo>
                    <a:pt x="643" y="29"/>
                  </a:lnTo>
                  <a:cubicBezTo>
                    <a:pt x="614" y="10"/>
                    <a:pt x="583" y="1"/>
                    <a:pt x="55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2" name="Google Shape;1402;p22"/>
            <p:cNvSpPr/>
            <p:nvPr/>
          </p:nvSpPr>
          <p:spPr>
            <a:xfrm>
              <a:off x="2994975" y="3424325"/>
              <a:ext cx="52225" cy="52975"/>
            </a:xfrm>
            <a:custGeom>
              <a:avLst/>
              <a:gdLst/>
              <a:ahLst/>
              <a:cxnLst/>
              <a:rect l="l" t="t" r="r" b="b"/>
              <a:pathLst>
                <a:path w="2089" h="2119" extrusionOk="0">
                  <a:moveTo>
                    <a:pt x="1110" y="0"/>
                  </a:moveTo>
                  <a:cubicBezTo>
                    <a:pt x="947" y="0"/>
                    <a:pt x="603" y="248"/>
                    <a:pt x="375" y="613"/>
                  </a:cubicBezTo>
                  <a:cubicBezTo>
                    <a:pt x="54" y="1094"/>
                    <a:pt x="0" y="1523"/>
                    <a:pt x="108" y="1576"/>
                  </a:cubicBezTo>
                  <a:lnTo>
                    <a:pt x="1125" y="2111"/>
                  </a:lnTo>
                  <a:cubicBezTo>
                    <a:pt x="1134" y="2116"/>
                    <a:pt x="1144" y="2118"/>
                    <a:pt x="1156" y="2118"/>
                  </a:cubicBezTo>
                  <a:cubicBezTo>
                    <a:pt x="1278" y="2118"/>
                    <a:pt x="1518" y="1870"/>
                    <a:pt x="1713" y="1576"/>
                  </a:cubicBezTo>
                  <a:cubicBezTo>
                    <a:pt x="1928" y="1255"/>
                    <a:pt x="2088" y="934"/>
                    <a:pt x="1981" y="827"/>
                  </a:cubicBezTo>
                  <a:lnTo>
                    <a:pt x="1178" y="24"/>
                  </a:lnTo>
                  <a:cubicBezTo>
                    <a:pt x="1162" y="8"/>
                    <a:pt x="1139" y="0"/>
                    <a:pt x="111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3" name="Google Shape;1403;p22"/>
            <p:cNvSpPr/>
            <p:nvPr/>
          </p:nvSpPr>
          <p:spPr>
            <a:xfrm>
              <a:off x="3035125" y="3395800"/>
              <a:ext cx="44175" cy="42625"/>
            </a:xfrm>
            <a:custGeom>
              <a:avLst/>
              <a:gdLst/>
              <a:ahLst/>
              <a:cxnLst/>
              <a:rect l="l" t="t" r="r" b="b"/>
              <a:pathLst>
                <a:path w="1767" h="1705" extrusionOk="0">
                  <a:moveTo>
                    <a:pt x="1031" y="0"/>
                  </a:moveTo>
                  <a:cubicBezTo>
                    <a:pt x="924" y="0"/>
                    <a:pt x="777" y="41"/>
                    <a:pt x="589" y="148"/>
                  </a:cubicBezTo>
                  <a:cubicBezTo>
                    <a:pt x="215" y="308"/>
                    <a:pt x="0" y="576"/>
                    <a:pt x="107" y="736"/>
                  </a:cubicBezTo>
                  <a:lnTo>
                    <a:pt x="750" y="1647"/>
                  </a:lnTo>
                  <a:cubicBezTo>
                    <a:pt x="791" y="1687"/>
                    <a:pt x="847" y="1705"/>
                    <a:pt x="916" y="1705"/>
                  </a:cubicBezTo>
                  <a:cubicBezTo>
                    <a:pt x="1028" y="1705"/>
                    <a:pt x="1173" y="1659"/>
                    <a:pt x="1339" y="1593"/>
                  </a:cubicBezTo>
                  <a:cubicBezTo>
                    <a:pt x="1499" y="1539"/>
                    <a:pt x="1767" y="1272"/>
                    <a:pt x="1713" y="1165"/>
                  </a:cubicBezTo>
                  <a:lnTo>
                    <a:pt x="1232" y="94"/>
                  </a:lnTo>
                  <a:cubicBezTo>
                    <a:pt x="1205" y="41"/>
                    <a:pt x="1138" y="0"/>
                    <a:pt x="103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4" name="Google Shape;1404;p22"/>
            <p:cNvSpPr/>
            <p:nvPr/>
          </p:nvSpPr>
          <p:spPr>
            <a:xfrm>
              <a:off x="3079275" y="3372375"/>
              <a:ext cx="53575" cy="46725"/>
            </a:xfrm>
            <a:custGeom>
              <a:avLst/>
              <a:gdLst/>
              <a:ahLst/>
              <a:cxnLst/>
              <a:rect l="l" t="t" r="r" b="b"/>
              <a:pathLst>
                <a:path w="2143" h="1869" extrusionOk="0">
                  <a:moveTo>
                    <a:pt x="1005" y="0"/>
                  </a:moveTo>
                  <a:cubicBezTo>
                    <a:pt x="889" y="0"/>
                    <a:pt x="712" y="96"/>
                    <a:pt x="536" y="228"/>
                  </a:cubicBezTo>
                  <a:cubicBezTo>
                    <a:pt x="269" y="389"/>
                    <a:pt x="1" y="656"/>
                    <a:pt x="108" y="763"/>
                  </a:cubicBezTo>
                  <a:lnTo>
                    <a:pt x="590" y="1781"/>
                  </a:lnTo>
                  <a:cubicBezTo>
                    <a:pt x="609" y="1838"/>
                    <a:pt x="670" y="1868"/>
                    <a:pt x="762" y="1868"/>
                  </a:cubicBezTo>
                  <a:cubicBezTo>
                    <a:pt x="926" y="1868"/>
                    <a:pt x="1191" y="1772"/>
                    <a:pt x="1500" y="1566"/>
                  </a:cubicBezTo>
                  <a:cubicBezTo>
                    <a:pt x="1982" y="1192"/>
                    <a:pt x="2142" y="710"/>
                    <a:pt x="2035" y="656"/>
                  </a:cubicBezTo>
                  <a:lnTo>
                    <a:pt x="1072" y="14"/>
                  </a:lnTo>
                  <a:cubicBezTo>
                    <a:pt x="1053" y="5"/>
                    <a:pt x="1030" y="0"/>
                    <a:pt x="100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5" name="Google Shape;1405;p22"/>
            <p:cNvSpPr/>
            <p:nvPr/>
          </p:nvSpPr>
          <p:spPr>
            <a:xfrm>
              <a:off x="3110075" y="3333700"/>
              <a:ext cx="44175" cy="37900"/>
            </a:xfrm>
            <a:custGeom>
              <a:avLst/>
              <a:gdLst/>
              <a:ahLst/>
              <a:cxnLst/>
              <a:rect l="l" t="t" r="r" b="b"/>
              <a:pathLst>
                <a:path w="1767" h="1516" extrusionOk="0">
                  <a:moveTo>
                    <a:pt x="485" y="0"/>
                  </a:moveTo>
                  <a:cubicBezTo>
                    <a:pt x="342" y="0"/>
                    <a:pt x="203" y="197"/>
                    <a:pt x="107" y="437"/>
                  </a:cubicBezTo>
                  <a:cubicBezTo>
                    <a:pt x="0" y="705"/>
                    <a:pt x="0" y="972"/>
                    <a:pt x="161" y="1026"/>
                  </a:cubicBezTo>
                  <a:lnTo>
                    <a:pt x="1178" y="1507"/>
                  </a:lnTo>
                  <a:cubicBezTo>
                    <a:pt x="1189" y="1513"/>
                    <a:pt x="1201" y="1516"/>
                    <a:pt x="1214" y="1516"/>
                  </a:cubicBezTo>
                  <a:cubicBezTo>
                    <a:pt x="1329" y="1516"/>
                    <a:pt x="1516" y="1314"/>
                    <a:pt x="1660" y="1026"/>
                  </a:cubicBezTo>
                  <a:cubicBezTo>
                    <a:pt x="1767" y="705"/>
                    <a:pt x="1713" y="437"/>
                    <a:pt x="1606" y="383"/>
                  </a:cubicBezTo>
                  <a:lnTo>
                    <a:pt x="535" y="9"/>
                  </a:lnTo>
                  <a:cubicBezTo>
                    <a:pt x="519" y="3"/>
                    <a:pt x="502" y="0"/>
                    <a:pt x="48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6" name="Google Shape;1406;p22"/>
            <p:cNvSpPr/>
            <p:nvPr/>
          </p:nvSpPr>
          <p:spPr>
            <a:xfrm>
              <a:off x="3126125" y="3344600"/>
              <a:ext cx="62925" cy="251625"/>
            </a:xfrm>
            <a:custGeom>
              <a:avLst/>
              <a:gdLst/>
              <a:ahLst/>
              <a:cxnLst/>
              <a:rect l="l" t="t" r="r" b="b"/>
              <a:pathLst>
                <a:path w="2517" h="10065" extrusionOk="0">
                  <a:moveTo>
                    <a:pt x="1125" y="1"/>
                  </a:moveTo>
                  <a:cubicBezTo>
                    <a:pt x="803" y="750"/>
                    <a:pt x="482" y="1500"/>
                    <a:pt x="215" y="2356"/>
                  </a:cubicBezTo>
                  <a:cubicBezTo>
                    <a:pt x="108" y="2838"/>
                    <a:pt x="1" y="3266"/>
                    <a:pt x="1" y="3802"/>
                  </a:cubicBezTo>
                  <a:cubicBezTo>
                    <a:pt x="1" y="4230"/>
                    <a:pt x="1" y="4605"/>
                    <a:pt x="54" y="5033"/>
                  </a:cubicBezTo>
                  <a:cubicBezTo>
                    <a:pt x="54" y="5889"/>
                    <a:pt x="161" y="6746"/>
                    <a:pt x="322" y="7602"/>
                  </a:cubicBezTo>
                  <a:cubicBezTo>
                    <a:pt x="429" y="8031"/>
                    <a:pt x="536" y="8512"/>
                    <a:pt x="696" y="8941"/>
                  </a:cubicBezTo>
                  <a:lnTo>
                    <a:pt x="1178" y="10065"/>
                  </a:lnTo>
                  <a:lnTo>
                    <a:pt x="2516" y="9529"/>
                  </a:lnTo>
                  <a:lnTo>
                    <a:pt x="2035" y="8405"/>
                  </a:lnTo>
                  <a:cubicBezTo>
                    <a:pt x="1874" y="8031"/>
                    <a:pt x="1821" y="7709"/>
                    <a:pt x="1714" y="7335"/>
                  </a:cubicBezTo>
                  <a:cubicBezTo>
                    <a:pt x="1553" y="6585"/>
                    <a:pt x="1499" y="5782"/>
                    <a:pt x="1446" y="4979"/>
                  </a:cubicBezTo>
                  <a:cubicBezTo>
                    <a:pt x="1446" y="4605"/>
                    <a:pt x="1446" y="4176"/>
                    <a:pt x="1446" y="3802"/>
                  </a:cubicBezTo>
                  <a:cubicBezTo>
                    <a:pt x="1446" y="3480"/>
                    <a:pt x="1499" y="3106"/>
                    <a:pt x="1606" y="2731"/>
                  </a:cubicBezTo>
                  <a:cubicBezTo>
                    <a:pt x="1767" y="2035"/>
                    <a:pt x="2142" y="1286"/>
                    <a:pt x="2409" y="536"/>
                  </a:cubicBezTo>
                  <a:lnTo>
                    <a:pt x="1125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7" name="Google Shape;1407;p22"/>
            <p:cNvSpPr/>
            <p:nvPr/>
          </p:nvSpPr>
          <p:spPr>
            <a:xfrm>
              <a:off x="3126125" y="3344600"/>
              <a:ext cx="29475" cy="251625"/>
            </a:xfrm>
            <a:custGeom>
              <a:avLst/>
              <a:gdLst/>
              <a:ahLst/>
              <a:cxnLst/>
              <a:rect l="l" t="t" r="r" b="b"/>
              <a:pathLst>
                <a:path w="1179" h="10065" fill="none" extrusionOk="0">
                  <a:moveTo>
                    <a:pt x="1125" y="1"/>
                  </a:moveTo>
                  <a:cubicBezTo>
                    <a:pt x="803" y="750"/>
                    <a:pt x="482" y="1500"/>
                    <a:pt x="215" y="2356"/>
                  </a:cubicBezTo>
                  <a:cubicBezTo>
                    <a:pt x="108" y="2838"/>
                    <a:pt x="1" y="3266"/>
                    <a:pt x="1" y="3802"/>
                  </a:cubicBezTo>
                  <a:cubicBezTo>
                    <a:pt x="1" y="4230"/>
                    <a:pt x="1" y="4605"/>
                    <a:pt x="54" y="5033"/>
                  </a:cubicBezTo>
                  <a:cubicBezTo>
                    <a:pt x="54" y="5889"/>
                    <a:pt x="161" y="6746"/>
                    <a:pt x="322" y="7602"/>
                  </a:cubicBezTo>
                  <a:cubicBezTo>
                    <a:pt x="429" y="8031"/>
                    <a:pt x="536" y="8512"/>
                    <a:pt x="696" y="8941"/>
                  </a:cubicBezTo>
                  <a:lnTo>
                    <a:pt x="1178" y="10065"/>
                  </a:ln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8" name="Google Shape;1408;p22"/>
            <p:cNvSpPr/>
            <p:nvPr/>
          </p:nvSpPr>
          <p:spPr>
            <a:xfrm>
              <a:off x="3162250" y="3358000"/>
              <a:ext cx="26800" cy="224850"/>
            </a:xfrm>
            <a:custGeom>
              <a:avLst/>
              <a:gdLst/>
              <a:ahLst/>
              <a:cxnLst/>
              <a:rect l="l" t="t" r="r" b="b"/>
              <a:pathLst>
                <a:path w="1072" h="8994" fill="none" extrusionOk="0">
                  <a:moveTo>
                    <a:pt x="1071" y="8993"/>
                  </a:moveTo>
                  <a:lnTo>
                    <a:pt x="590" y="7869"/>
                  </a:lnTo>
                  <a:cubicBezTo>
                    <a:pt x="429" y="7495"/>
                    <a:pt x="376" y="7173"/>
                    <a:pt x="269" y="6799"/>
                  </a:cubicBezTo>
                  <a:cubicBezTo>
                    <a:pt x="108" y="6049"/>
                    <a:pt x="54" y="5246"/>
                    <a:pt x="1" y="4443"/>
                  </a:cubicBezTo>
                  <a:cubicBezTo>
                    <a:pt x="1" y="4069"/>
                    <a:pt x="1" y="3640"/>
                    <a:pt x="1" y="3266"/>
                  </a:cubicBezTo>
                  <a:cubicBezTo>
                    <a:pt x="1" y="2944"/>
                    <a:pt x="54" y="2570"/>
                    <a:pt x="161" y="2195"/>
                  </a:cubicBezTo>
                  <a:cubicBezTo>
                    <a:pt x="322" y="1499"/>
                    <a:pt x="697" y="750"/>
                    <a:pt x="964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9" name="Google Shape;1409;p22"/>
            <p:cNvSpPr/>
            <p:nvPr/>
          </p:nvSpPr>
          <p:spPr>
            <a:xfrm>
              <a:off x="3142175" y="3550450"/>
              <a:ext cx="44200" cy="34000"/>
            </a:xfrm>
            <a:custGeom>
              <a:avLst/>
              <a:gdLst/>
              <a:ahLst/>
              <a:cxnLst/>
              <a:rect l="l" t="t" r="r" b="b"/>
              <a:pathLst>
                <a:path w="1768" h="1360" extrusionOk="0">
                  <a:moveTo>
                    <a:pt x="1295" y="0"/>
                  </a:moveTo>
                  <a:cubicBezTo>
                    <a:pt x="1274" y="0"/>
                    <a:pt x="1253" y="4"/>
                    <a:pt x="1232" y="11"/>
                  </a:cubicBezTo>
                  <a:lnTo>
                    <a:pt x="215" y="385"/>
                  </a:lnTo>
                  <a:cubicBezTo>
                    <a:pt x="54" y="439"/>
                    <a:pt x="1" y="707"/>
                    <a:pt x="108" y="974"/>
                  </a:cubicBezTo>
                  <a:cubicBezTo>
                    <a:pt x="201" y="1207"/>
                    <a:pt x="376" y="1359"/>
                    <a:pt x="525" y="1359"/>
                  </a:cubicBezTo>
                  <a:cubicBezTo>
                    <a:pt x="547" y="1359"/>
                    <a:pt x="569" y="1356"/>
                    <a:pt x="590" y="1349"/>
                  </a:cubicBezTo>
                  <a:lnTo>
                    <a:pt x="1607" y="867"/>
                  </a:lnTo>
                  <a:cubicBezTo>
                    <a:pt x="1714" y="814"/>
                    <a:pt x="1767" y="600"/>
                    <a:pt x="1660" y="332"/>
                  </a:cubicBezTo>
                  <a:cubicBezTo>
                    <a:pt x="1567" y="146"/>
                    <a:pt x="1434" y="0"/>
                    <a:pt x="129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0" name="Google Shape;1410;p22"/>
            <p:cNvSpPr/>
            <p:nvPr/>
          </p:nvSpPr>
          <p:spPr>
            <a:xfrm>
              <a:off x="3130150" y="3511900"/>
              <a:ext cx="44175" cy="29675"/>
            </a:xfrm>
            <a:custGeom>
              <a:avLst/>
              <a:gdLst/>
              <a:ahLst/>
              <a:cxnLst/>
              <a:rect l="l" t="t" r="r" b="b"/>
              <a:pathLst>
                <a:path w="1767" h="1187" extrusionOk="0">
                  <a:moveTo>
                    <a:pt x="1338" y="0"/>
                  </a:moveTo>
                  <a:lnTo>
                    <a:pt x="268" y="214"/>
                  </a:lnTo>
                  <a:cubicBezTo>
                    <a:pt x="107" y="214"/>
                    <a:pt x="0" y="482"/>
                    <a:pt x="54" y="750"/>
                  </a:cubicBezTo>
                  <a:cubicBezTo>
                    <a:pt x="102" y="989"/>
                    <a:pt x="235" y="1186"/>
                    <a:pt x="378" y="1186"/>
                  </a:cubicBezTo>
                  <a:cubicBezTo>
                    <a:pt x="395" y="1186"/>
                    <a:pt x="412" y="1184"/>
                    <a:pt x="428" y="1178"/>
                  </a:cubicBezTo>
                  <a:lnTo>
                    <a:pt x="1553" y="910"/>
                  </a:lnTo>
                  <a:cubicBezTo>
                    <a:pt x="1660" y="910"/>
                    <a:pt x="1767" y="643"/>
                    <a:pt x="1713" y="429"/>
                  </a:cubicBezTo>
                  <a:cubicBezTo>
                    <a:pt x="1660" y="161"/>
                    <a:pt x="1499" y="0"/>
                    <a:pt x="133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1" name="Google Shape;1411;p22"/>
            <p:cNvSpPr/>
            <p:nvPr/>
          </p:nvSpPr>
          <p:spPr>
            <a:xfrm>
              <a:off x="3126125" y="3466400"/>
              <a:ext cx="41500" cy="37500"/>
            </a:xfrm>
            <a:custGeom>
              <a:avLst/>
              <a:gdLst/>
              <a:ahLst/>
              <a:cxnLst/>
              <a:rect l="l" t="t" r="r" b="b"/>
              <a:pathLst>
                <a:path w="1660" h="1500" extrusionOk="0">
                  <a:moveTo>
                    <a:pt x="215" y="0"/>
                  </a:moveTo>
                  <a:cubicBezTo>
                    <a:pt x="108" y="0"/>
                    <a:pt x="1" y="375"/>
                    <a:pt x="1" y="750"/>
                  </a:cubicBezTo>
                  <a:cubicBezTo>
                    <a:pt x="54" y="1178"/>
                    <a:pt x="161" y="1499"/>
                    <a:pt x="322" y="1499"/>
                  </a:cubicBezTo>
                  <a:lnTo>
                    <a:pt x="1446" y="1338"/>
                  </a:lnTo>
                  <a:cubicBezTo>
                    <a:pt x="1606" y="1338"/>
                    <a:pt x="1660" y="1017"/>
                    <a:pt x="1660" y="643"/>
                  </a:cubicBezTo>
                  <a:cubicBezTo>
                    <a:pt x="1660" y="268"/>
                    <a:pt x="1499" y="0"/>
                    <a:pt x="133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2" name="Google Shape;1412;p22"/>
            <p:cNvSpPr/>
            <p:nvPr/>
          </p:nvSpPr>
          <p:spPr>
            <a:xfrm>
              <a:off x="3124775" y="3427575"/>
              <a:ext cx="41525" cy="26800"/>
            </a:xfrm>
            <a:custGeom>
              <a:avLst/>
              <a:gdLst/>
              <a:ahLst/>
              <a:cxnLst/>
              <a:rect l="l" t="t" r="r" b="b"/>
              <a:pathLst>
                <a:path w="1661" h="1072" extrusionOk="0">
                  <a:moveTo>
                    <a:pt x="322" y="1"/>
                  </a:moveTo>
                  <a:cubicBezTo>
                    <a:pt x="215" y="1"/>
                    <a:pt x="162" y="54"/>
                    <a:pt x="108" y="161"/>
                  </a:cubicBezTo>
                  <a:cubicBezTo>
                    <a:pt x="55" y="215"/>
                    <a:pt x="1" y="483"/>
                    <a:pt x="1" y="536"/>
                  </a:cubicBezTo>
                  <a:cubicBezTo>
                    <a:pt x="1" y="804"/>
                    <a:pt x="108" y="1071"/>
                    <a:pt x="269" y="1071"/>
                  </a:cubicBezTo>
                  <a:lnTo>
                    <a:pt x="1393" y="1018"/>
                  </a:lnTo>
                  <a:cubicBezTo>
                    <a:pt x="1553" y="1018"/>
                    <a:pt x="1660" y="804"/>
                    <a:pt x="1660" y="536"/>
                  </a:cubicBezTo>
                  <a:cubicBezTo>
                    <a:pt x="1660" y="376"/>
                    <a:pt x="1660" y="376"/>
                    <a:pt x="1607" y="268"/>
                  </a:cubicBezTo>
                  <a:cubicBezTo>
                    <a:pt x="1553" y="215"/>
                    <a:pt x="1500" y="161"/>
                    <a:pt x="1446" y="161"/>
                  </a:cubicBezTo>
                  <a:lnTo>
                    <a:pt x="322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3" name="Google Shape;1413;p22"/>
            <p:cNvSpPr/>
            <p:nvPr/>
          </p:nvSpPr>
          <p:spPr>
            <a:xfrm>
              <a:off x="3130150" y="3379200"/>
              <a:ext cx="45525" cy="39250"/>
            </a:xfrm>
            <a:custGeom>
              <a:avLst/>
              <a:gdLst/>
              <a:ahLst/>
              <a:cxnLst/>
              <a:rect l="l" t="t" r="r" b="b"/>
              <a:pathLst>
                <a:path w="1821" h="1570" extrusionOk="0">
                  <a:moveTo>
                    <a:pt x="553" y="1"/>
                  </a:moveTo>
                  <a:cubicBezTo>
                    <a:pt x="439" y="1"/>
                    <a:pt x="252" y="213"/>
                    <a:pt x="107" y="598"/>
                  </a:cubicBezTo>
                  <a:cubicBezTo>
                    <a:pt x="0" y="972"/>
                    <a:pt x="54" y="1293"/>
                    <a:pt x="214" y="1347"/>
                  </a:cubicBezTo>
                  <a:lnTo>
                    <a:pt x="1285" y="1561"/>
                  </a:lnTo>
                  <a:cubicBezTo>
                    <a:pt x="1301" y="1567"/>
                    <a:pt x="1318" y="1569"/>
                    <a:pt x="1335" y="1569"/>
                  </a:cubicBezTo>
                  <a:cubicBezTo>
                    <a:pt x="1478" y="1569"/>
                    <a:pt x="1617" y="1367"/>
                    <a:pt x="1713" y="1079"/>
                  </a:cubicBezTo>
                  <a:cubicBezTo>
                    <a:pt x="1820" y="758"/>
                    <a:pt x="1820" y="437"/>
                    <a:pt x="1660" y="383"/>
                  </a:cubicBezTo>
                  <a:lnTo>
                    <a:pt x="589" y="9"/>
                  </a:lnTo>
                  <a:cubicBezTo>
                    <a:pt x="578" y="3"/>
                    <a:pt x="566" y="1"/>
                    <a:pt x="55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4" name="Google Shape;1414;p22"/>
            <p:cNvSpPr/>
            <p:nvPr/>
          </p:nvSpPr>
          <p:spPr>
            <a:xfrm>
              <a:off x="3146200" y="3343025"/>
              <a:ext cx="44200" cy="33975"/>
            </a:xfrm>
            <a:custGeom>
              <a:avLst/>
              <a:gdLst/>
              <a:ahLst/>
              <a:cxnLst/>
              <a:rect l="l" t="t" r="r" b="b"/>
              <a:pathLst>
                <a:path w="1768" h="1359" extrusionOk="0">
                  <a:moveTo>
                    <a:pt x="474" y="0"/>
                  </a:moveTo>
                  <a:cubicBezTo>
                    <a:pt x="335" y="0"/>
                    <a:pt x="201" y="152"/>
                    <a:pt x="108" y="385"/>
                  </a:cubicBezTo>
                  <a:cubicBezTo>
                    <a:pt x="0" y="599"/>
                    <a:pt x="54" y="867"/>
                    <a:pt x="161" y="920"/>
                  </a:cubicBezTo>
                  <a:lnTo>
                    <a:pt x="1232" y="1349"/>
                  </a:lnTo>
                  <a:cubicBezTo>
                    <a:pt x="1246" y="1356"/>
                    <a:pt x="1261" y="1359"/>
                    <a:pt x="1278" y="1359"/>
                  </a:cubicBezTo>
                  <a:cubicBezTo>
                    <a:pt x="1392" y="1359"/>
                    <a:pt x="1567" y="1207"/>
                    <a:pt x="1660" y="974"/>
                  </a:cubicBezTo>
                  <a:cubicBezTo>
                    <a:pt x="1767" y="760"/>
                    <a:pt x="1713" y="492"/>
                    <a:pt x="1606" y="439"/>
                  </a:cubicBezTo>
                  <a:lnTo>
                    <a:pt x="536" y="10"/>
                  </a:lnTo>
                  <a:cubicBezTo>
                    <a:pt x="515" y="3"/>
                    <a:pt x="494" y="0"/>
                    <a:pt x="47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5" name="Google Shape;1415;p22"/>
            <p:cNvSpPr/>
            <p:nvPr/>
          </p:nvSpPr>
          <p:spPr>
            <a:xfrm>
              <a:off x="3115425" y="3271000"/>
              <a:ext cx="74975" cy="81675"/>
            </a:xfrm>
            <a:custGeom>
              <a:avLst/>
              <a:gdLst/>
              <a:ahLst/>
              <a:cxnLst/>
              <a:rect l="l" t="t" r="r" b="b"/>
              <a:pathLst>
                <a:path w="2999" h="3267" extrusionOk="0">
                  <a:moveTo>
                    <a:pt x="1178" y="322"/>
                  </a:moveTo>
                  <a:cubicBezTo>
                    <a:pt x="1553" y="750"/>
                    <a:pt x="1981" y="1125"/>
                    <a:pt x="2409" y="1285"/>
                  </a:cubicBezTo>
                  <a:cubicBezTo>
                    <a:pt x="2837" y="1446"/>
                    <a:pt x="2998" y="1714"/>
                    <a:pt x="2944" y="2088"/>
                  </a:cubicBezTo>
                  <a:cubicBezTo>
                    <a:pt x="2891" y="2463"/>
                    <a:pt x="2891" y="2517"/>
                    <a:pt x="2677" y="2731"/>
                  </a:cubicBezTo>
                  <a:cubicBezTo>
                    <a:pt x="2463" y="2998"/>
                    <a:pt x="2142" y="3266"/>
                    <a:pt x="1392" y="2891"/>
                  </a:cubicBezTo>
                  <a:cubicBezTo>
                    <a:pt x="589" y="2463"/>
                    <a:pt x="482" y="2463"/>
                    <a:pt x="268" y="2142"/>
                  </a:cubicBezTo>
                  <a:cubicBezTo>
                    <a:pt x="0" y="1874"/>
                    <a:pt x="0" y="1767"/>
                    <a:pt x="214" y="1285"/>
                  </a:cubicBezTo>
                  <a:cubicBezTo>
                    <a:pt x="429" y="857"/>
                    <a:pt x="536" y="804"/>
                    <a:pt x="643" y="429"/>
                  </a:cubicBezTo>
                  <a:cubicBezTo>
                    <a:pt x="696" y="1"/>
                    <a:pt x="910" y="1"/>
                    <a:pt x="1178" y="322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6" name="Google Shape;1416;p22"/>
            <p:cNvSpPr/>
            <p:nvPr/>
          </p:nvSpPr>
          <p:spPr>
            <a:xfrm>
              <a:off x="3242550" y="3212125"/>
              <a:ext cx="79000" cy="194075"/>
            </a:xfrm>
            <a:custGeom>
              <a:avLst/>
              <a:gdLst/>
              <a:ahLst/>
              <a:cxnLst/>
              <a:rect l="l" t="t" r="r" b="b"/>
              <a:pathLst>
                <a:path w="3160" h="7763" extrusionOk="0">
                  <a:moveTo>
                    <a:pt x="1821" y="0"/>
                  </a:moveTo>
                  <a:cubicBezTo>
                    <a:pt x="1553" y="803"/>
                    <a:pt x="1607" y="1553"/>
                    <a:pt x="1607" y="2195"/>
                  </a:cubicBezTo>
                  <a:cubicBezTo>
                    <a:pt x="1607" y="2516"/>
                    <a:pt x="1660" y="2837"/>
                    <a:pt x="1660" y="3105"/>
                  </a:cubicBezTo>
                  <a:cubicBezTo>
                    <a:pt x="1660" y="3373"/>
                    <a:pt x="1607" y="3587"/>
                    <a:pt x="1553" y="3908"/>
                  </a:cubicBezTo>
                  <a:cubicBezTo>
                    <a:pt x="1446" y="4443"/>
                    <a:pt x="1285" y="4925"/>
                    <a:pt x="964" y="5407"/>
                  </a:cubicBezTo>
                  <a:cubicBezTo>
                    <a:pt x="697" y="5889"/>
                    <a:pt x="322" y="6424"/>
                    <a:pt x="1" y="6959"/>
                  </a:cubicBezTo>
                  <a:lnTo>
                    <a:pt x="1178" y="7762"/>
                  </a:lnTo>
                  <a:cubicBezTo>
                    <a:pt x="1500" y="7227"/>
                    <a:pt x="1874" y="6745"/>
                    <a:pt x="2249" y="6156"/>
                  </a:cubicBezTo>
                  <a:cubicBezTo>
                    <a:pt x="2570" y="5514"/>
                    <a:pt x="2838" y="4818"/>
                    <a:pt x="2945" y="4176"/>
                  </a:cubicBezTo>
                  <a:cubicBezTo>
                    <a:pt x="2998" y="3855"/>
                    <a:pt x="3052" y="3426"/>
                    <a:pt x="3052" y="3105"/>
                  </a:cubicBezTo>
                  <a:cubicBezTo>
                    <a:pt x="3052" y="2730"/>
                    <a:pt x="3052" y="2409"/>
                    <a:pt x="3052" y="2142"/>
                  </a:cubicBezTo>
                  <a:cubicBezTo>
                    <a:pt x="2998" y="1499"/>
                    <a:pt x="2998" y="964"/>
                    <a:pt x="3159" y="482"/>
                  </a:cubicBezTo>
                  <a:lnTo>
                    <a:pt x="1821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7" name="Google Shape;1417;p22"/>
            <p:cNvSpPr/>
            <p:nvPr/>
          </p:nvSpPr>
          <p:spPr>
            <a:xfrm>
              <a:off x="3242550" y="3212125"/>
              <a:ext cx="45525" cy="174000"/>
            </a:xfrm>
            <a:custGeom>
              <a:avLst/>
              <a:gdLst/>
              <a:ahLst/>
              <a:cxnLst/>
              <a:rect l="l" t="t" r="r" b="b"/>
              <a:pathLst>
                <a:path w="1821" h="6960" fill="none" extrusionOk="0">
                  <a:moveTo>
                    <a:pt x="1821" y="0"/>
                  </a:moveTo>
                  <a:cubicBezTo>
                    <a:pt x="1553" y="803"/>
                    <a:pt x="1607" y="1553"/>
                    <a:pt x="1607" y="2195"/>
                  </a:cubicBezTo>
                  <a:cubicBezTo>
                    <a:pt x="1607" y="2516"/>
                    <a:pt x="1660" y="2837"/>
                    <a:pt x="1660" y="3105"/>
                  </a:cubicBezTo>
                  <a:cubicBezTo>
                    <a:pt x="1660" y="3373"/>
                    <a:pt x="1607" y="3587"/>
                    <a:pt x="1553" y="3908"/>
                  </a:cubicBezTo>
                  <a:cubicBezTo>
                    <a:pt x="1446" y="4443"/>
                    <a:pt x="1285" y="4925"/>
                    <a:pt x="1018" y="5407"/>
                  </a:cubicBezTo>
                  <a:cubicBezTo>
                    <a:pt x="697" y="5889"/>
                    <a:pt x="322" y="6424"/>
                    <a:pt x="1" y="695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8" name="Google Shape;1418;p22"/>
            <p:cNvSpPr/>
            <p:nvPr/>
          </p:nvSpPr>
          <p:spPr>
            <a:xfrm>
              <a:off x="3272000" y="3224175"/>
              <a:ext cx="49550" cy="182025"/>
            </a:xfrm>
            <a:custGeom>
              <a:avLst/>
              <a:gdLst/>
              <a:ahLst/>
              <a:cxnLst/>
              <a:rect l="l" t="t" r="r" b="b"/>
              <a:pathLst>
                <a:path w="1982" h="7281" fill="none" extrusionOk="0">
                  <a:moveTo>
                    <a:pt x="0" y="7280"/>
                  </a:moveTo>
                  <a:cubicBezTo>
                    <a:pt x="322" y="6745"/>
                    <a:pt x="696" y="6263"/>
                    <a:pt x="1071" y="5674"/>
                  </a:cubicBezTo>
                  <a:cubicBezTo>
                    <a:pt x="1392" y="5032"/>
                    <a:pt x="1660" y="4336"/>
                    <a:pt x="1767" y="3694"/>
                  </a:cubicBezTo>
                  <a:cubicBezTo>
                    <a:pt x="1820" y="3373"/>
                    <a:pt x="1874" y="2944"/>
                    <a:pt x="1874" y="2623"/>
                  </a:cubicBezTo>
                  <a:cubicBezTo>
                    <a:pt x="1874" y="2248"/>
                    <a:pt x="1874" y="1927"/>
                    <a:pt x="1874" y="1660"/>
                  </a:cubicBezTo>
                  <a:cubicBezTo>
                    <a:pt x="1820" y="1017"/>
                    <a:pt x="1820" y="482"/>
                    <a:pt x="198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9" name="Google Shape;1419;p22"/>
            <p:cNvSpPr/>
            <p:nvPr/>
          </p:nvSpPr>
          <p:spPr>
            <a:xfrm>
              <a:off x="3247900" y="3365525"/>
              <a:ext cx="40175" cy="32650"/>
            </a:xfrm>
            <a:custGeom>
              <a:avLst/>
              <a:gdLst/>
              <a:ahLst/>
              <a:cxnLst/>
              <a:rect l="l" t="t" r="r" b="b"/>
              <a:pathLst>
                <a:path w="1607" h="1306" extrusionOk="0">
                  <a:moveTo>
                    <a:pt x="447" y="0"/>
                  </a:moveTo>
                  <a:cubicBezTo>
                    <a:pt x="349" y="0"/>
                    <a:pt x="228" y="61"/>
                    <a:pt x="108" y="181"/>
                  </a:cubicBezTo>
                  <a:cubicBezTo>
                    <a:pt x="1" y="342"/>
                    <a:pt x="1" y="556"/>
                    <a:pt x="161" y="663"/>
                  </a:cubicBezTo>
                  <a:lnTo>
                    <a:pt x="1071" y="1252"/>
                  </a:lnTo>
                  <a:cubicBezTo>
                    <a:pt x="1107" y="1287"/>
                    <a:pt x="1155" y="1305"/>
                    <a:pt x="1206" y="1305"/>
                  </a:cubicBezTo>
                  <a:cubicBezTo>
                    <a:pt x="1309" y="1305"/>
                    <a:pt x="1428" y="1234"/>
                    <a:pt x="1500" y="1091"/>
                  </a:cubicBezTo>
                  <a:cubicBezTo>
                    <a:pt x="1607" y="930"/>
                    <a:pt x="1607" y="716"/>
                    <a:pt x="1500" y="663"/>
                  </a:cubicBezTo>
                  <a:lnTo>
                    <a:pt x="536" y="20"/>
                  </a:lnTo>
                  <a:cubicBezTo>
                    <a:pt x="509" y="7"/>
                    <a:pt x="479" y="0"/>
                    <a:pt x="44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0" name="Google Shape;1420;p22"/>
            <p:cNvSpPr/>
            <p:nvPr/>
          </p:nvSpPr>
          <p:spPr>
            <a:xfrm>
              <a:off x="3265300" y="3339525"/>
              <a:ext cx="41525" cy="30250"/>
            </a:xfrm>
            <a:custGeom>
              <a:avLst/>
              <a:gdLst/>
              <a:ahLst/>
              <a:cxnLst/>
              <a:rect l="l" t="t" r="r" b="b"/>
              <a:pathLst>
                <a:path w="1661" h="1210" extrusionOk="0">
                  <a:moveTo>
                    <a:pt x="350" y="0"/>
                  </a:moveTo>
                  <a:cubicBezTo>
                    <a:pt x="241" y="0"/>
                    <a:pt x="146" y="88"/>
                    <a:pt x="108" y="204"/>
                  </a:cubicBezTo>
                  <a:cubicBezTo>
                    <a:pt x="1" y="364"/>
                    <a:pt x="54" y="525"/>
                    <a:pt x="161" y="632"/>
                  </a:cubicBezTo>
                  <a:lnTo>
                    <a:pt x="1125" y="1167"/>
                  </a:lnTo>
                  <a:cubicBezTo>
                    <a:pt x="1154" y="1196"/>
                    <a:pt x="1190" y="1209"/>
                    <a:pt x="1230" y="1209"/>
                  </a:cubicBezTo>
                  <a:cubicBezTo>
                    <a:pt x="1339" y="1209"/>
                    <a:pt x="1475" y="1110"/>
                    <a:pt x="1553" y="953"/>
                  </a:cubicBezTo>
                  <a:cubicBezTo>
                    <a:pt x="1660" y="793"/>
                    <a:pt x="1660" y="525"/>
                    <a:pt x="1500" y="472"/>
                  </a:cubicBezTo>
                  <a:lnTo>
                    <a:pt x="483" y="43"/>
                  </a:lnTo>
                  <a:cubicBezTo>
                    <a:pt x="438" y="13"/>
                    <a:pt x="393" y="0"/>
                    <a:pt x="35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1" name="Google Shape;1421;p22"/>
            <p:cNvSpPr/>
            <p:nvPr/>
          </p:nvSpPr>
          <p:spPr>
            <a:xfrm>
              <a:off x="3276025" y="3307125"/>
              <a:ext cx="44175" cy="35025"/>
            </a:xfrm>
            <a:custGeom>
              <a:avLst/>
              <a:gdLst/>
              <a:ahLst/>
              <a:cxnLst/>
              <a:rect l="l" t="t" r="r" b="b"/>
              <a:pathLst>
                <a:path w="1767" h="1401" extrusionOk="0">
                  <a:moveTo>
                    <a:pt x="428" y="1"/>
                  </a:moveTo>
                  <a:cubicBezTo>
                    <a:pt x="268" y="1"/>
                    <a:pt x="161" y="215"/>
                    <a:pt x="54" y="429"/>
                  </a:cubicBezTo>
                  <a:cubicBezTo>
                    <a:pt x="0" y="697"/>
                    <a:pt x="54" y="911"/>
                    <a:pt x="161" y="965"/>
                  </a:cubicBezTo>
                  <a:lnTo>
                    <a:pt x="1231" y="1393"/>
                  </a:lnTo>
                  <a:cubicBezTo>
                    <a:pt x="1248" y="1398"/>
                    <a:pt x="1265" y="1401"/>
                    <a:pt x="1282" y="1401"/>
                  </a:cubicBezTo>
                  <a:cubicBezTo>
                    <a:pt x="1434" y="1401"/>
                    <a:pt x="1611" y="1194"/>
                    <a:pt x="1659" y="857"/>
                  </a:cubicBezTo>
                  <a:cubicBezTo>
                    <a:pt x="1767" y="536"/>
                    <a:pt x="1713" y="269"/>
                    <a:pt x="1552" y="215"/>
                  </a:cubicBezTo>
                  <a:lnTo>
                    <a:pt x="428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2" name="Google Shape;1422;p22"/>
            <p:cNvSpPr/>
            <p:nvPr/>
          </p:nvSpPr>
          <p:spPr>
            <a:xfrm>
              <a:off x="3282700" y="3281700"/>
              <a:ext cx="41525" cy="20325"/>
            </a:xfrm>
            <a:custGeom>
              <a:avLst/>
              <a:gdLst/>
              <a:ahLst/>
              <a:cxnLst/>
              <a:rect l="l" t="t" r="r" b="b"/>
              <a:pathLst>
                <a:path w="1661" h="813" extrusionOk="0">
                  <a:moveTo>
                    <a:pt x="1339" y="1"/>
                  </a:moveTo>
                  <a:lnTo>
                    <a:pt x="268" y="54"/>
                  </a:lnTo>
                  <a:cubicBezTo>
                    <a:pt x="108" y="54"/>
                    <a:pt x="1" y="215"/>
                    <a:pt x="1" y="376"/>
                  </a:cubicBezTo>
                  <a:cubicBezTo>
                    <a:pt x="1" y="536"/>
                    <a:pt x="54" y="697"/>
                    <a:pt x="215" y="697"/>
                  </a:cubicBezTo>
                  <a:lnTo>
                    <a:pt x="1339" y="804"/>
                  </a:lnTo>
                  <a:cubicBezTo>
                    <a:pt x="1356" y="809"/>
                    <a:pt x="1372" y="812"/>
                    <a:pt x="1389" y="812"/>
                  </a:cubicBezTo>
                  <a:cubicBezTo>
                    <a:pt x="1531" y="812"/>
                    <a:pt x="1660" y="615"/>
                    <a:pt x="1660" y="376"/>
                  </a:cubicBezTo>
                  <a:cubicBezTo>
                    <a:pt x="1660" y="161"/>
                    <a:pt x="1500" y="1"/>
                    <a:pt x="133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3" name="Google Shape;1423;p22"/>
            <p:cNvSpPr/>
            <p:nvPr/>
          </p:nvSpPr>
          <p:spPr>
            <a:xfrm>
              <a:off x="3281375" y="3245575"/>
              <a:ext cx="41500" cy="26800"/>
            </a:xfrm>
            <a:custGeom>
              <a:avLst/>
              <a:gdLst/>
              <a:ahLst/>
              <a:cxnLst/>
              <a:rect l="l" t="t" r="r" b="b"/>
              <a:pathLst>
                <a:path w="1660" h="1072" extrusionOk="0">
                  <a:moveTo>
                    <a:pt x="268" y="1"/>
                  </a:moveTo>
                  <a:cubicBezTo>
                    <a:pt x="107" y="1"/>
                    <a:pt x="0" y="268"/>
                    <a:pt x="0" y="536"/>
                  </a:cubicBezTo>
                  <a:cubicBezTo>
                    <a:pt x="0" y="857"/>
                    <a:pt x="107" y="1071"/>
                    <a:pt x="268" y="1071"/>
                  </a:cubicBezTo>
                  <a:lnTo>
                    <a:pt x="1392" y="1018"/>
                  </a:lnTo>
                  <a:cubicBezTo>
                    <a:pt x="1553" y="964"/>
                    <a:pt x="1660" y="750"/>
                    <a:pt x="1660" y="482"/>
                  </a:cubicBezTo>
                  <a:cubicBezTo>
                    <a:pt x="1660" y="215"/>
                    <a:pt x="1553" y="54"/>
                    <a:pt x="1392" y="54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4" name="Google Shape;1424;p22"/>
            <p:cNvSpPr/>
            <p:nvPr/>
          </p:nvSpPr>
          <p:spPr>
            <a:xfrm>
              <a:off x="3282700" y="3211875"/>
              <a:ext cx="42850" cy="24700"/>
            </a:xfrm>
            <a:custGeom>
              <a:avLst/>
              <a:gdLst/>
              <a:ahLst/>
              <a:cxnLst/>
              <a:rect l="l" t="t" r="r" b="b"/>
              <a:pathLst>
                <a:path w="1714" h="988" extrusionOk="0">
                  <a:moveTo>
                    <a:pt x="418" y="0"/>
                  </a:moveTo>
                  <a:cubicBezTo>
                    <a:pt x="269" y="0"/>
                    <a:pt x="101" y="152"/>
                    <a:pt x="54" y="385"/>
                  </a:cubicBezTo>
                  <a:cubicBezTo>
                    <a:pt x="1" y="599"/>
                    <a:pt x="108" y="813"/>
                    <a:pt x="268" y="867"/>
                  </a:cubicBezTo>
                  <a:lnTo>
                    <a:pt x="1339" y="974"/>
                  </a:lnTo>
                  <a:cubicBezTo>
                    <a:pt x="1367" y="983"/>
                    <a:pt x="1396" y="988"/>
                    <a:pt x="1423" y="988"/>
                  </a:cubicBezTo>
                  <a:cubicBezTo>
                    <a:pt x="1551" y="988"/>
                    <a:pt x="1660" y="892"/>
                    <a:pt x="1660" y="760"/>
                  </a:cubicBezTo>
                  <a:cubicBezTo>
                    <a:pt x="1714" y="599"/>
                    <a:pt x="1660" y="492"/>
                    <a:pt x="1500" y="439"/>
                  </a:cubicBezTo>
                  <a:lnTo>
                    <a:pt x="482" y="10"/>
                  </a:lnTo>
                  <a:cubicBezTo>
                    <a:pt x="462" y="3"/>
                    <a:pt x="440" y="0"/>
                    <a:pt x="41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5" name="Google Shape;1425;p22"/>
            <p:cNvSpPr/>
            <p:nvPr/>
          </p:nvSpPr>
          <p:spPr>
            <a:xfrm>
              <a:off x="3328200" y="3224175"/>
              <a:ext cx="87025" cy="226175"/>
            </a:xfrm>
            <a:custGeom>
              <a:avLst/>
              <a:gdLst/>
              <a:ahLst/>
              <a:cxnLst/>
              <a:rect l="l" t="t" r="r" b="b"/>
              <a:pathLst>
                <a:path w="3481" h="9047" extrusionOk="0">
                  <a:moveTo>
                    <a:pt x="1660" y="0"/>
                  </a:moveTo>
                  <a:lnTo>
                    <a:pt x="215" y="214"/>
                  </a:lnTo>
                  <a:cubicBezTo>
                    <a:pt x="322" y="696"/>
                    <a:pt x="161" y="1499"/>
                    <a:pt x="108" y="2248"/>
                  </a:cubicBezTo>
                  <a:cubicBezTo>
                    <a:pt x="54" y="2623"/>
                    <a:pt x="1" y="3051"/>
                    <a:pt x="1" y="3480"/>
                  </a:cubicBezTo>
                  <a:cubicBezTo>
                    <a:pt x="1" y="3587"/>
                    <a:pt x="1" y="3694"/>
                    <a:pt x="1" y="3854"/>
                  </a:cubicBezTo>
                  <a:cubicBezTo>
                    <a:pt x="54" y="3961"/>
                    <a:pt x="54" y="4122"/>
                    <a:pt x="54" y="4175"/>
                  </a:cubicBezTo>
                  <a:cubicBezTo>
                    <a:pt x="108" y="4390"/>
                    <a:pt x="161" y="4604"/>
                    <a:pt x="215" y="4764"/>
                  </a:cubicBezTo>
                  <a:cubicBezTo>
                    <a:pt x="375" y="5567"/>
                    <a:pt x="697" y="6370"/>
                    <a:pt x="1125" y="7066"/>
                  </a:cubicBezTo>
                  <a:cubicBezTo>
                    <a:pt x="1500" y="7762"/>
                    <a:pt x="1874" y="8404"/>
                    <a:pt x="2249" y="9047"/>
                  </a:cubicBezTo>
                  <a:lnTo>
                    <a:pt x="3480" y="8404"/>
                  </a:lnTo>
                  <a:cubicBezTo>
                    <a:pt x="3106" y="7709"/>
                    <a:pt x="2731" y="7013"/>
                    <a:pt x="2356" y="6370"/>
                  </a:cubicBezTo>
                  <a:cubicBezTo>
                    <a:pt x="1981" y="5781"/>
                    <a:pt x="1767" y="5139"/>
                    <a:pt x="1607" y="4443"/>
                  </a:cubicBezTo>
                  <a:cubicBezTo>
                    <a:pt x="1553" y="4283"/>
                    <a:pt x="1500" y="4122"/>
                    <a:pt x="1500" y="3908"/>
                  </a:cubicBezTo>
                  <a:cubicBezTo>
                    <a:pt x="1446" y="3747"/>
                    <a:pt x="1446" y="3640"/>
                    <a:pt x="1446" y="3480"/>
                  </a:cubicBezTo>
                  <a:cubicBezTo>
                    <a:pt x="1446" y="3158"/>
                    <a:pt x="1446" y="2784"/>
                    <a:pt x="1500" y="2409"/>
                  </a:cubicBezTo>
                  <a:cubicBezTo>
                    <a:pt x="1553" y="1660"/>
                    <a:pt x="1767" y="964"/>
                    <a:pt x="1660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6" name="Google Shape;1426;p22"/>
            <p:cNvSpPr/>
            <p:nvPr/>
          </p:nvSpPr>
          <p:spPr>
            <a:xfrm>
              <a:off x="3328200" y="3229525"/>
              <a:ext cx="54900" cy="220825"/>
            </a:xfrm>
            <a:custGeom>
              <a:avLst/>
              <a:gdLst/>
              <a:ahLst/>
              <a:cxnLst/>
              <a:rect l="l" t="t" r="r" b="b"/>
              <a:pathLst>
                <a:path w="2196" h="8833" fill="none" extrusionOk="0">
                  <a:moveTo>
                    <a:pt x="215" y="0"/>
                  </a:moveTo>
                  <a:cubicBezTo>
                    <a:pt x="322" y="482"/>
                    <a:pt x="161" y="1285"/>
                    <a:pt x="108" y="2034"/>
                  </a:cubicBezTo>
                  <a:cubicBezTo>
                    <a:pt x="54" y="2409"/>
                    <a:pt x="1" y="2837"/>
                    <a:pt x="1" y="3266"/>
                  </a:cubicBezTo>
                  <a:cubicBezTo>
                    <a:pt x="1" y="3373"/>
                    <a:pt x="1" y="3480"/>
                    <a:pt x="1" y="3640"/>
                  </a:cubicBezTo>
                  <a:cubicBezTo>
                    <a:pt x="54" y="3747"/>
                    <a:pt x="54" y="3908"/>
                    <a:pt x="54" y="3961"/>
                  </a:cubicBezTo>
                  <a:cubicBezTo>
                    <a:pt x="108" y="4176"/>
                    <a:pt x="161" y="4390"/>
                    <a:pt x="215" y="4550"/>
                  </a:cubicBezTo>
                  <a:cubicBezTo>
                    <a:pt x="375" y="5353"/>
                    <a:pt x="697" y="6156"/>
                    <a:pt x="1125" y="6852"/>
                  </a:cubicBezTo>
                  <a:cubicBezTo>
                    <a:pt x="1500" y="7548"/>
                    <a:pt x="1874" y="8190"/>
                    <a:pt x="2196" y="883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7" name="Google Shape;1427;p22"/>
            <p:cNvSpPr/>
            <p:nvPr/>
          </p:nvSpPr>
          <p:spPr>
            <a:xfrm>
              <a:off x="3364350" y="3224175"/>
              <a:ext cx="50875" cy="210125"/>
            </a:xfrm>
            <a:custGeom>
              <a:avLst/>
              <a:gdLst/>
              <a:ahLst/>
              <a:cxnLst/>
              <a:rect l="l" t="t" r="r" b="b"/>
              <a:pathLst>
                <a:path w="2035" h="8405" fill="none" extrusionOk="0">
                  <a:moveTo>
                    <a:pt x="2034" y="8404"/>
                  </a:moveTo>
                  <a:cubicBezTo>
                    <a:pt x="1660" y="7709"/>
                    <a:pt x="1285" y="7013"/>
                    <a:pt x="910" y="6370"/>
                  </a:cubicBezTo>
                  <a:cubicBezTo>
                    <a:pt x="535" y="5781"/>
                    <a:pt x="321" y="5139"/>
                    <a:pt x="161" y="4443"/>
                  </a:cubicBezTo>
                  <a:cubicBezTo>
                    <a:pt x="107" y="4283"/>
                    <a:pt x="54" y="4122"/>
                    <a:pt x="54" y="3908"/>
                  </a:cubicBezTo>
                  <a:cubicBezTo>
                    <a:pt x="0" y="3747"/>
                    <a:pt x="0" y="3640"/>
                    <a:pt x="0" y="3480"/>
                  </a:cubicBezTo>
                  <a:cubicBezTo>
                    <a:pt x="0" y="3158"/>
                    <a:pt x="0" y="2784"/>
                    <a:pt x="54" y="2409"/>
                  </a:cubicBezTo>
                  <a:cubicBezTo>
                    <a:pt x="107" y="1660"/>
                    <a:pt x="321" y="964"/>
                    <a:pt x="214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8" name="Google Shape;1428;p22"/>
            <p:cNvSpPr/>
            <p:nvPr/>
          </p:nvSpPr>
          <p:spPr>
            <a:xfrm>
              <a:off x="3369700" y="3405125"/>
              <a:ext cx="41500" cy="34250"/>
            </a:xfrm>
            <a:custGeom>
              <a:avLst/>
              <a:gdLst/>
              <a:ahLst/>
              <a:cxnLst/>
              <a:rect l="l" t="t" r="r" b="b"/>
              <a:pathLst>
                <a:path w="1660" h="1370" extrusionOk="0">
                  <a:moveTo>
                    <a:pt x="1208" y="0"/>
                  </a:moveTo>
                  <a:cubicBezTo>
                    <a:pt x="1161" y="0"/>
                    <a:pt x="1114" y="14"/>
                    <a:pt x="1071" y="42"/>
                  </a:cubicBezTo>
                  <a:lnTo>
                    <a:pt x="107" y="578"/>
                  </a:lnTo>
                  <a:cubicBezTo>
                    <a:pt x="0" y="631"/>
                    <a:pt x="0" y="899"/>
                    <a:pt x="107" y="1113"/>
                  </a:cubicBezTo>
                  <a:cubicBezTo>
                    <a:pt x="186" y="1270"/>
                    <a:pt x="321" y="1369"/>
                    <a:pt x="431" y="1369"/>
                  </a:cubicBezTo>
                  <a:cubicBezTo>
                    <a:pt x="470" y="1369"/>
                    <a:pt x="507" y="1356"/>
                    <a:pt x="536" y="1327"/>
                  </a:cubicBezTo>
                  <a:lnTo>
                    <a:pt x="1553" y="792"/>
                  </a:lnTo>
                  <a:cubicBezTo>
                    <a:pt x="1660" y="738"/>
                    <a:pt x="1660" y="471"/>
                    <a:pt x="1553" y="256"/>
                  </a:cubicBezTo>
                  <a:cubicBezTo>
                    <a:pt x="1474" y="100"/>
                    <a:pt x="1338" y="0"/>
                    <a:pt x="120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9" name="Google Shape;1429;p22"/>
            <p:cNvSpPr/>
            <p:nvPr/>
          </p:nvSpPr>
          <p:spPr>
            <a:xfrm>
              <a:off x="3349625" y="3371025"/>
              <a:ext cx="42850" cy="34175"/>
            </a:xfrm>
            <a:custGeom>
              <a:avLst/>
              <a:gdLst/>
              <a:ahLst/>
              <a:cxnLst/>
              <a:rect l="l" t="t" r="r" b="b"/>
              <a:pathLst>
                <a:path w="1714" h="1367" extrusionOk="0">
                  <a:moveTo>
                    <a:pt x="1207" y="1"/>
                  </a:moveTo>
                  <a:cubicBezTo>
                    <a:pt x="1180" y="1"/>
                    <a:pt x="1152" y="5"/>
                    <a:pt x="1124" y="14"/>
                  </a:cubicBezTo>
                  <a:lnTo>
                    <a:pt x="161" y="550"/>
                  </a:lnTo>
                  <a:cubicBezTo>
                    <a:pt x="0" y="603"/>
                    <a:pt x="0" y="817"/>
                    <a:pt x="107" y="1085"/>
                  </a:cubicBezTo>
                  <a:cubicBezTo>
                    <a:pt x="196" y="1262"/>
                    <a:pt x="358" y="1366"/>
                    <a:pt x="503" y="1366"/>
                  </a:cubicBezTo>
                  <a:cubicBezTo>
                    <a:pt x="532" y="1366"/>
                    <a:pt x="562" y="1362"/>
                    <a:pt x="589" y="1353"/>
                  </a:cubicBezTo>
                  <a:lnTo>
                    <a:pt x="1553" y="764"/>
                  </a:lnTo>
                  <a:cubicBezTo>
                    <a:pt x="1660" y="710"/>
                    <a:pt x="1713" y="496"/>
                    <a:pt x="1553" y="282"/>
                  </a:cubicBezTo>
                  <a:cubicBezTo>
                    <a:pt x="1464" y="105"/>
                    <a:pt x="1339" y="1"/>
                    <a:pt x="120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0" name="Google Shape;1430;p22"/>
            <p:cNvSpPr/>
            <p:nvPr/>
          </p:nvSpPr>
          <p:spPr>
            <a:xfrm>
              <a:off x="3332225" y="3332575"/>
              <a:ext cx="45525" cy="40325"/>
            </a:xfrm>
            <a:custGeom>
              <a:avLst/>
              <a:gdLst/>
              <a:ahLst/>
              <a:cxnLst/>
              <a:rect l="l" t="t" r="r" b="b"/>
              <a:pathLst>
                <a:path w="1821" h="1613" extrusionOk="0">
                  <a:moveTo>
                    <a:pt x="1285" y="0"/>
                  </a:moveTo>
                  <a:lnTo>
                    <a:pt x="214" y="268"/>
                  </a:lnTo>
                  <a:cubicBezTo>
                    <a:pt x="54" y="268"/>
                    <a:pt x="0" y="642"/>
                    <a:pt x="107" y="1017"/>
                  </a:cubicBezTo>
                  <a:cubicBezTo>
                    <a:pt x="254" y="1360"/>
                    <a:pt x="446" y="1613"/>
                    <a:pt x="600" y="1613"/>
                  </a:cubicBezTo>
                  <a:cubicBezTo>
                    <a:pt x="615" y="1613"/>
                    <a:pt x="629" y="1611"/>
                    <a:pt x="643" y="1606"/>
                  </a:cubicBezTo>
                  <a:lnTo>
                    <a:pt x="1660" y="1178"/>
                  </a:lnTo>
                  <a:cubicBezTo>
                    <a:pt x="1820" y="1124"/>
                    <a:pt x="1820" y="857"/>
                    <a:pt x="1713" y="535"/>
                  </a:cubicBezTo>
                  <a:cubicBezTo>
                    <a:pt x="1606" y="214"/>
                    <a:pt x="1446" y="0"/>
                    <a:pt x="128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1" name="Google Shape;1431;p22"/>
            <p:cNvSpPr/>
            <p:nvPr/>
          </p:nvSpPr>
          <p:spPr>
            <a:xfrm>
              <a:off x="3326875" y="3301775"/>
              <a:ext cx="41500" cy="25625"/>
            </a:xfrm>
            <a:custGeom>
              <a:avLst/>
              <a:gdLst/>
              <a:ahLst/>
              <a:cxnLst/>
              <a:rect l="l" t="t" r="r" b="b"/>
              <a:pathLst>
                <a:path w="1660" h="1025" extrusionOk="0">
                  <a:moveTo>
                    <a:pt x="268" y="1"/>
                  </a:moveTo>
                  <a:cubicBezTo>
                    <a:pt x="107" y="1"/>
                    <a:pt x="0" y="161"/>
                    <a:pt x="0" y="483"/>
                  </a:cubicBezTo>
                  <a:cubicBezTo>
                    <a:pt x="0" y="776"/>
                    <a:pt x="134" y="1025"/>
                    <a:pt x="280" y="1025"/>
                  </a:cubicBezTo>
                  <a:cubicBezTo>
                    <a:pt x="294" y="1025"/>
                    <a:pt x="308" y="1023"/>
                    <a:pt x="321" y="1018"/>
                  </a:cubicBezTo>
                  <a:lnTo>
                    <a:pt x="1446" y="804"/>
                  </a:lnTo>
                  <a:cubicBezTo>
                    <a:pt x="1553" y="750"/>
                    <a:pt x="1660" y="643"/>
                    <a:pt x="1660" y="429"/>
                  </a:cubicBezTo>
                  <a:cubicBezTo>
                    <a:pt x="1660" y="269"/>
                    <a:pt x="1553" y="54"/>
                    <a:pt x="1392" y="54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2" name="Google Shape;1432;p22"/>
            <p:cNvSpPr/>
            <p:nvPr/>
          </p:nvSpPr>
          <p:spPr>
            <a:xfrm>
              <a:off x="3329550" y="3257625"/>
              <a:ext cx="42850" cy="33475"/>
            </a:xfrm>
            <a:custGeom>
              <a:avLst/>
              <a:gdLst/>
              <a:ahLst/>
              <a:cxnLst/>
              <a:rect l="l" t="t" r="r" b="b"/>
              <a:pathLst>
                <a:path w="1714" h="1339" extrusionOk="0">
                  <a:moveTo>
                    <a:pt x="375" y="0"/>
                  </a:moveTo>
                  <a:cubicBezTo>
                    <a:pt x="214" y="0"/>
                    <a:pt x="54" y="214"/>
                    <a:pt x="0" y="536"/>
                  </a:cubicBezTo>
                  <a:cubicBezTo>
                    <a:pt x="0" y="910"/>
                    <a:pt x="54" y="1178"/>
                    <a:pt x="214" y="1178"/>
                  </a:cubicBezTo>
                  <a:lnTo>
                    <a:pt x="1339" y="1339"/>
                  </a:lnTo>
                  <a:cubicBezTo>
                    <a:pt x="1499" y="1339"/>
                    <a:pt x="1660" y="1071"/>
                    <a:pt x="1660" y="750"/>
                  </a:cubicBezTo>
                  <a:cubicBezTo>
                    <a:pt x="1713" y="429"/>
                    <a:pt x="1606" y="107"/>
                    <a:pt x="1499" y="107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3" name="Google Shape;1433;p22"/>
            <p:cNvSpPr/>
            <p:nvPr/>
          </p:nvSpPr>
          <p:spPr>
            <a:xfrm>
              <a:off x="3333550" y="3220000"/>
              <a:ext cx="41525" cy="26950"/>
            </a:xfrm>
            <a:custGeom>
              <a:avLst/>
              <a:gdLst/>
              <a:ahLst/>
              <a:cxnLst/>
              <a:rect l="l" t="t" r="r" b="b"/>
              <a:pathLst>
                <a:path w="1661" h="1078" extrusionOk="0">
                  <a:moveTo>
                    <a:pt x="1322" y="1"/>
                  </a:moveTo>
                  <a:cubicBezTo>
                    <a:pt x="1310" y="1"/>
                    <a:pt x="1298" y="2"/>
                    <a:pt x="1286" y="6"/>
                  </a:cubicBezTo>
                  <a:lnTo>
                    <a:pt x="215" y="274"/>
                  </a:lnTo>
                  <a:cubicBezTo>
                    <a:pt x="54" y="328"/>
                    <a:pt x="1" y="435"/>
                    <a:pt x="1" y="649"/>
                  </a:cubicBezTo>
                  <a:cubicBezTo>
                    <a:pt x="1" y="809"/>
                    <a:pt x="108" y="1024"/>
                    <a:pt x="269" y="1024"/>
                  </a:cubicBezTo>
                  <a:lnTo>
                    <a:pt x="1339" y="1077"/>
                  </a:lnTo>
                  <a:cubicBezTo>
                    <a:pt x="1500" y="1077"/>
                    <a:pt x="1660" y="863"/>
                    <a:pt x="1660" y="542"/>
                  </a:cubicBezTo>
                  <a:cubicBezTo>
                    <a:pt x="1660" y="294"/>
                    <a:pt x="1477" y="1"/>
                    <a:pt x="132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4" name="Google Shape;1434;p22"/>
            <p:cNvSpPr/>
            <p:nvPr/>
          </p:nvSpPr>
          <p:spPr>
            <a:xfrm>
              <a:off x="3305450" y="3137175"/>
              <a:ext cx="74975" cy="89700"/>
            </a:xfrm>
            <a:custGeom>
              <a:avLst/>
              <a:gdLst/>
              <a:ahLst/>
              <a:cxnLst/>
              <a:rect l="l" t="t" r="r" b="b"/>
              <a:pathLst>
                <a:path w="2999" h="3588" extrusionOk="0">
                  <a:moveTo>
                    <a:pt x="2517" y="375"/>
                  </a:moveTo>
                  <a:cubicBezTo>
                    <a:pt x="2249" y="696"/>
                    <a:pt x="2249" y="750"/>
                    <a:pt x="2088" y="1071"/>
                  </a:cubicBezTo>
                  <a:cubicBezTo>
                    <a:pt x="1981" y="1446"/>
                    <a:pt x="1928" y="1714"/>
                    <a:pt x="1393" y="1767"/>
                  </a:cubicBezTo>
                  <a:cubicBezTo>
                    <a:pt x="857" y="1874"/>
                    <a:pt x="375" y="1767"/>
                    <a:pt x="215" y="2302"/>
                  </a:cubicBezTo>
                  <a:cubicBezTo>
                    <a:pt x="1" y="2838"/>
                    <a:pt x="161" y="2677"/>
                    <a:pt x="108" y="2945"/>
                  </a:cubicBezTo>
                  <a:cubicBezTo>
                    <a:pt x="54" y="3212"/>
                    <a:pt x="215" y="3587"/>
                    <a:pt x="804" y="3534"/>
                  </a:cubicBezTo>
                  <a:cubicBezTo>
                    <a:pt x="1446" y="3480"/>
                    <a:pt x="1928" y="3427"/>
                    <a:pt x="2249" y="3159"/>
                  </a:cubicBezTo>
                  <a:cubicBezTo>
                    <a:pt x="2624" y="2891"/>
                    <a:pt x="2784" y="2731"/>
                    <a:pt x="2784" y="2249"/>
                  </a:cubicBezTo>
                  <a:cubicBezTo>
                    <a:pt x="2838" y="1714"/>
                    <a:pt x="2731" y="1553"/>
                    <a:pt x="2891" y="911"/>
                  </a:cubicBezTo>
                  <a:cubicBezTo>
                    <a:pt x="2998" y="268"/>
                    <a:pt x="2838" y="1"/>
                    <a:pt x="2517" y="375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5" name="Google Shape;1435;p22"/>
            <p:cNvSpPr/>
            <p:nvPr/>
          </p:nvSpPr>
          <p:spPr>
            <a:xfrm>
              <a:off x="2834375" y="3016725"/>
              <a:ext cx="182025" cy="125825"/>
            </a:xfrm>
            <a:custGeom>
              <a:avLst/>
              <a:gdLst/>
              <a:ahLst/>
              <a:cxnLst/>
              <a:rect l="l" t="t" r="r" b="b"/>
              <a:pathLst>
                <a:path w="7281" h="5033" extrusionOk="0">
                  <a:moveTo>
                    <a:pt x="1393" y="1"/>
                  </a:moveTo>
                  <a:lnTo>
                    <a:pt x="1" y="375"/>
                  </a:lnTo>
                  <a:cubicBezTo>
                    <a:pt x="215" y="1125"/>
                    <a:pt x="590" y="1874"/>
                    <a:pt x="1125" y="2410"/>
                  </a:cubicBezTo>
                  <a:cubicBezTo>
                    <a:pt x="1660" y="2998"/>
                    <a:pt x="2303" y="3427"/>
                    <a:pt x="2945" y="3748"/>
                  </a:cubicBezTo>
                  <a:cubicBezTo>
                    <a:pt x="4283" y="4444"/>
                    <a:pt x="5675" y="4711"/>
                    <a:pt x="6960" y="5033"/>
                  </a:cubicBezTo>
                  <a:lnTo>
                    <a:pt x="7281" y="3641"/>
                  </a:lnTo>
                  <a:cubicBezTo>
                    <a:pt x="5943" y="3373"/>
                    <a:pt x="4658" y="3052"/>
                    <a:pt x="3587" y="2517"/>
                  </a:cubicBezTo>
                  <a:cubicBezTo>
                    <a:pt x="2517" y="1981"/>
                    <a:pt x="1714" y="1125"/>
                    <a:pt x="1393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6" name="Google Shape;1436;p22"/>
            <p:cNvSpPr/>
            <p:nvPr/>
          </p:nvSpPr>
          <p:spPr>
            <a:xfrm>
              <a:off x="2869175" y="3016725"/>
              <a:ext cx="147225" cy="91025"/>
            </a:xfrm>
            <a:custGeom>
              <a:avLst/>
              <a:gdLst/>
              <a:ahLst/>
              <a:cxnLst/>
              <a:rect l="l" t="t" r="r" b="b"/>
              <a:pathLst>
                <a:path w="5889" h="3641" fill="none" extrusionOk="0">
                  <a:moveTo>
                    <a:pt x="5889" y="3641"/>
                  </a:moveTo>
                  <a:cubicBezTo>
                    <a:pt x="4551" y="3373"/>
                    <a:pt x="3266" y="3052"/>
                    <a:pt x="2195" y="2517"/>
                  </a:cubicBezTo>
                  <a:cubicBezTo>
                    <a:pt x="1125" y="1981"/>
                    <a:pt x="322" y="1125"/>
                    <a:pt x="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7" name="Google Shape;1437;p22"/>
            <p:cNvSpPr/>
            <p:nvPr/>
          </p:nvSpPr>
          <p:spPr>
            <a:xfrm>
              <a:off x="2834375" y="3026100"/>
              <a:ext cx="174000" cy="116450"/>
            </a:xfrm>
            <a:custGeom>
              <a:avLst/>
              <a:gdLst/>
              <a:ahLst/>
              <a:cxnLst/>
              <a:rect l="l" t="t" r="r" b="b"/>
              <a:pathLst>
                <a:path w="6960" h="4658" fill="none" extrusionOk="0">
                  <a:moveTo>
                    <a:pt x="1" y="0"/>
                  </a:moveTo>
                  <a:cubicBezTo>
                    <a:pt x="215" y="750"/>
                    <a:pt x="590" y="1499"/>
                    <a:pt x="1125" y="2035"/>
                  </a:cubicBezTo>
                  <a:cubicBezTo>
                    <a:pt x="1660" y="2623"/>
                    <a:pt x="2303" y="3052"/>
                    <a:pt x="2945" y="3373"/>
                  </a:cubicBezTo>
                  <a:cubicBezTo>
                    <a:pt x="4283" y="4069"/>
                    <a:pt x="5675" y="4336"/>
                    <a:pt x="6960" y="4658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8" name="Google Shape;1438;p22"/>
            <p:cNvSpPr/>
            <p:nvPr/>
          </p:nvSpPr>
          <p:spPr>
            <a:xfrm>
              <a:off x="2835725" y="3025750"/>
              <a:ext cx="42850" cy="31500"/>
            </a:xfrm>
            <a:custGeom>
              <a:avLst/>
              <a:gdLst/>
              <a:ahLst/>
              <a:cxnLst/>
              <a:rect l="l" t="t" r="r" b="b"/>
              <a:pathLst>
                <a:path w="1714" h="1260" extrusionOk="0">
                  <a:moveTo>
                    <a:pt x="1316" y="1"/>
                  </a:moveTo>
                  <a:cubicBezTo>
                    <a:pt x="1288" y="1"/>
                    <a:pt x="1260" y="5"/>
                    <a:pt x="1231" y="14"/>
                  </a:cubicBezTo>
                  <a:lnTo>
                    <a:pt x="214" y="443"/>
                  </a:lnTo>
                  <a:cubicBezTo>
                    <a:pt x="54" y="443"/>
                    <a:pt x="0" y="710"/>
                    <a:pt x="107" y="924"/>
                  </a:cubicBezTo>
                  <a:cubicBezTo>
                    <a:pt x="197" y="1148"/>
                    <a:pt x="360" y="1259"/>
                    <a:pt x="505" y="1259"/>
                  </a:cubicBezTo>
                  <a:cubicBezTo>
                    <a:pt x="534" y="1259"/>
                    <a:pt x="562" y="1255"/>
                    <a:pt x="589" y="1246"/>
                  </a:cubicBezTo>
                  <a:lnTo>
                    <a:pt x="1553" y="657"/>
                  </a:lnTo>
                  <a:cubicBezTo>
                    <a:pt x="1660" y="550"/>
                    <a:pt x="1713" y="389"/>
                    <a:pt x="1606" y="229"/>
                  </a:cubicBezTo>
                  <a:cubicBezTo>
                    <a:pt x="1562" y="96"/>
                    <a:pt x="1446" y="1"/>
                    <a:pt x="131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9" name="Google Shape;1439;p22"/>
            <p:cNvSpPr/>
            <p:nvPr/>
          </p:nvSpPr>
          <p:spPr>
            <a:xfrm>
              <a:off x="2857125" y="3051400"/>
              <a:ext cx="38850" cy="36700"/>
            </a:xfrm>
            <a:custGeom>
              <a:avLst/>
              <a:gdLst/>
              <a:ahLst/>
              <a:cxnLst/>
              <a:rect l="l" t="t" r="r" b="b"/>
              <a:pathLst>
                <a:path w="1554" h="1468" extrusionOk="0">
                  <a:moveTo>
                    <a:pt x="1145" y="1"/>
                  </a:moveTo>
                  <a:cubicBezTo>
                    <a:pt x="1087" y="1"/>
                    <a:pt x="1026" y="18"/>
                    <a:pt x="964" y="59"/>
                  </a:cubicBezTo>
                  <a:lnTo>
                    <a:pt x="108" y="755"/>
                  </a:lnTo>
                  <a:cubicBezTo>
                    <a:pt x="1" y="862"/>
                    <a:pt x="54" y="1130"/>
                    <a:pt x="215" y="1290"/>
                  </a:cubicBezTo>
                  <a:cubicBezTo>
                    <a:pt x="309" y="1416"/>
                    <a:pt x="440" y="1468"/>
                    <a:pt x="553" y="1468"/>
                  </a:cubicBezTo>
                  <a:cubicBezTo>
                    <a:pt x="634" y="1468"/>
                    <a:pt x="706" y="1442"/>
                    <a:pt x="750" y="1397"/>
                  </a:cubicBezTo>
                  <a:lnTo>
                    <a:pt x="1500" y="541"/>
                  </a:lnTo>
                  <a:cubicBezTo>
                    <a:pt x="1553" y="434"/>
                    <a:pt x="1553" y="273"/>
                    <a:pt x="1393" y="113"/>
                  </a:cubicBezTo>
                  <a:cubicBezTo>
                    <a:pt x="1326" y="46"/>
                    <a:pt x="1240" y="1"/>
                    <a:pt x="114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0" name="Google Shape;1440;p22"/>
            <p:cNvSpPr/>
            <p:nvPr/>
          </p:nvSpPr>
          <p:spPr>
            <a:xfrm>
              <a:off x="2882550" y="3069725"/>
              <a:ext cx="42850" cy="43125"/>
            </a:xfrm>
            <a:custGeom>
              <a:avLst/>
              <a:gdLst/>
              <a:ahLst/>
              <a:cxnLst/>
              <a:rect l="l" t="t" r="r" b="b"/>
              <a:pathLst>
                <a:path w="1714" h="1725" extrusionOk="0">
                  <a:moveTo>
                    <a:pt x="955" y="1"/>
                  </a:moveTo>
                  <a:cubicBezTo>
                    <a:pt x="868" y="1"/>
                    <a:pt x="798" y="27"/>
                    <a:pt x="750" y="75"/>
                  </a:cubicBezTo>
                  <a:lnTo>
                    <a:pt x="108" y="986"/>
                  </a:lnTo>
                  <a:cubicBezTo>
                    <a:pt x="1" y="1093"/>
                    <a:pt x="161" y="1360"/>
                    <a:pt x="483" y="1574"/>
                  </a:cubicBezTo>
                  <a:cubicBezTo>
                    <a:pt x="669" y="1668"/>
                    <a:pt x="856" y="1725"/>
                    <a:pt x="990" y="1725"/>
                  </a:cubicBezTo>
                  <a:cubicBezTo>
                    <a:pt x="1087" y="1725"/>
                    <a:pt x="1156" y="1695"/>
                    <a:pt x="1179" y="1628"/>
                  </a:cubicBezTo>
                  <a:lnTo>
                    <a:pt x="1660" y="611"/>
                  </a:lnTo>
                  <a:cubicBezTo>
                    <a:pt x="1714" y="504"/>
                    <a:pt x="1553" y="290"/>
                    <a:pt x="1339" y="129"/>
                  </a:cubicBezTo>
                  <a:cubicBezTo>
                    <a:pt x="1192" y="41"/>
                    <a:pt x="1061" y="1"/>
                    <a:pt x="95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1" name="Google Shape;1441;p22"/>
            <p:cNvSpPr/>
            <p:nvPr/>
          </p:nvSpPr>
          <p:spPr>
            <a:xfrm>
              <a:off x="2921375" y="3085800"/>
              <a:ext cx="30800" cy="40750"/>
            </a:xfrm>
            <a:custGeom>
              <a:avLst/>
              <a:gdLst/>
              <a:ahLst/>
              <a:cxnLst/>
              <a:rect l="l" t="t" r="r" b="b"/>
              <a:pathLst>
                <a:path w="1232" h="1630" extrusionOk="0">
                  <a:moveTo>
                    <a:pt x="774" y="0"/>
                  </a:moveTo>
                  <a:cubicBezTo>
                    <a:pt x="646" y="0"/>
                    <a:pt x="521" y="50"/>
                    <a:pt x="482" y="128"/>
                  </a:cubicBezTo>
                  <a:lnTo>
                    <a:pt x="54" y="1199"/>
                  </a:lnTo>
                  <a:cubicBezTo>
                    <a:pt x="0" y="1306"/>
                    <a:pt x="107" y="1520"/>
                    <a:pt x="321" y="1574"/>
                  </a:cubicBezTo>
                  <a:cubicBezTo>
                    <a:pt x="397" y="1612"/>
                    <a:pt x="473" y="1629"/>
                    <a:pt x="542" y="1629"/>
                  </a:cubicBezTo>
                  <a:cubicBezTo>
                    <a:pt x="667" y="1629"/>
                    <a:pt x="769" y="1570"/>
                    <a:pt x="803" y="1467"/>
                  </a:cubicBezTo>
                  <a:lnTo>
                    <a:pt x="1178" y="396"/>
                  </a:lnTo>
                  <a:cubicBezTo>
                    <a:pt x="1231" y="289"/>
                    <a:pt x="1124" y="128"/>
                    <a:pt x="910" y="21"/>
                  </a:cubicBezTo>
                  <a:cubicBezTo>
                    <a:pt x="867" y="7"/>
                    <a:pt x="820" y="0"/>
                    <a:pt x="77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2" name="Google Shape;1442;p22"/>
            <p:cNvSpPr/>
            <p:nvPr/>
          </p:nvSpPr>
          <p:spPr>
            <a:xfrm>
              <a:off x="2952150" y="3095625"/>
              <a:ext cx="36150" cy="42075"/>
            </a:xfrm>
            <a:custGeom>
              <a:avLst/>
              <a:gdLst/>
              <a:ahLst/>
              <a:cxnLst/>
              <a:rect l="l" t="t" r="r" b="b"/>
              <a:pathLst>
                <a:path w="1446" h="1683" extrusionOk="0">
                  <a:moveTo>
                    <a:pt x="689" y="1"/>
                  </a:moveTo>
                  <a:cubicBezTo>
                    <a:pt x="534" y="1"/>
                    <a:pt x="410" y="60"/>
                    <a:pt x="375" y="164"/>
                  </a:cubicBezTo>
                  <a:lnTo>
                    <a:pt x="54" y="1234"/>
                  </a:lnTo>
                  <a:cubicBezTo>
                    <a:pt x="0" y="1395"/>
                    <a:pt x="215" y="1555"/>
                    <a:pt x="536" y="1663"/>
                  </a:cubicBezTo>
                  <a:cubicBezTo>
                    <a:pt x="603" y="1676"/>
                    <a:pt x="670" y="1683"/>
                    <a:pt x="733" y="1683"/>
                  </a:cubicBezTo>
                  <a:cubicBezTo>
                    <a:pt x="924" y="1683"/>
                    <a:pt x="1084" y="1622"/>
                    <a:pt x="1125" y="1502"/>
                  </a:cubicBezTo>
                  <a:lnTo>
                    <a:pt x="1392" y="431"/>
                  </a:lnTo>
                  <a:cubicBezTo>
                    <a:pt x="1446" y="271"/>
                    <a:pt x="1232" y="110"/>
                    <a:pt x="964" y="57"/>
                  </a:cubicBezTo>
                  <a:cubicBezTo>
                    <a:pt x="869" y="19"/>
                    <a:pt x="774" y="1"/>
                    <a:pt x="68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3" name="Google Shape;1443;p22"/>
            <p:cNvSpPr/>
            <p:nvPr/>
          </p:nvSpPr>
          <p:spPr>
            <a:xfrm>
              <a:off x="2990950" y="3104550"/>
              <a:ext cx="26800" cy="41025"/>
            </a:xfrm>
            <a:custGeom>
              <a:avLst/>
              <a:gdLst/>
              <a:ahLst/>
              <a:cxnLst/>
              <a:rect l="l" t="t" r="r" b="b"/>
              <a:pathLst>
                <a:path w="1072" h="1641" extrusionOk="0">
                  <a:moveTo>
                    <a:pt x="592" y="1"/>
                  </a:moveTo>
                  <a:cubicBezTo>
                    <a:pt x="439" y="1"/>
                    <a:pt x="309" y="61"/>
                    <a:pt x="269" y="181"/>
                  </a:cubicBezTo>
                  <a:lnTo>
                    <a:pt x="54" y="1252"/>
                  </a:lnTo>
                  <a:cubicBezTo>
                    <a:pt x="1" y="1413"/>
                    <a:pt x="161" y="1573"/>
                    <a:pt x="376" y="1627"/>
                  </a:cubicBezTo>
                  <a:cubicBezTo>
                    <a:pt x="415" y="1637"/>
                    <a:pt x="454" y="1641"/>
                    <a:pt x="492" y="1641"/>
                  </a:cubicBezTo>
                  <a:cubicBezTo>
                    <a:pt x="661" y="1641"/>
                    <a:pt x="804" y="1554"/>
                    <a:pt x="804" y="1466"/>
                  </a:cubicBezTo>
                  <a:lnTo>
                    <a:pt x="1071" y="342"/>
                  </a:lnTo>
                  <a:cubicBezTo>
                    <a:pt x="1071" y="181"/>
                    <a:pt x="964" y="74"/>
                    <a:pt x="750" y="21"/>
                  </a:cubicBezTo>
                  <a:cubicBezTo>
                    <a:pt x="697" y="7"/>
                    <a:pt x="643" y="1"/>
                    <a:pt x="59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4" name="Google Shape;1444;p22"/>
            <p:cNvSpPr/>
            <p:nvPr/>
          </p:nvSpPr>
          <p:spPr>
            <a:xfrm>
              <a:off x="2791550" y="3127800"/>
              <a:ext cx="224850" cy="108425"/>
            </a:xfrm>
            <a:custGeom>
              <a:avLst/>
              <a:gdLst/>
              <a:ahLst/>
              <a:cxnLst/>
              <a:rect l="l" t="t" r="r" b="b"/>
              <a:pathLst>
                <a:path w="8994" h="4337" extrusionOk="0">
                  <a:moveTo>
                    <a:pt x="8940" y="1"/>
                  </a:moveTo>
                  <a:cubicBezTo>
                    <a:pt x="7227" y="1"/>
                    <a:pt x="5621" y="590"/>
                    <a:pt x="4176" y="1232"/>
                  </a:cubicBezTo>
                  <a:cubicBezTo>
                    <a:pt x="2731" y="1874"/>
                    <a:pt x="1393" y="2570"/>
                    <a:pt x="1" y="2999"/>
                  </a:cubicBezTo>
                  <a:lnTo>
                    <a:pt x="429" y="4337"/>
                  </a:lnTo>
                  <a:cubicBezTo>
                    <a:pt x="1981" y="3855"/>
                    <a:pt x="3373" y="3159"/>
                    <a:pt x="4765" y="2517"/>
                  </a:cubicBezTo>
                  <a:cubicBezTo>
                    <a:pt x="6157" y="1928"/>
                    <a:pt x="7549" y="1446"/>
                    <a:pt x="8994" y="1393"/>
                  </a:cubicBezTo>
                  <a:lnTo>
                    <a:pt x="8940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5" name="Google Shape;1445;p22"/>
            <p:cNvSpPr/>
            <p:nvPr/>
          </p:nvSpPr>
          <p:spPr>
            <a:xfrm>
              <a:off x="2791550" y="3127800"/>
              <a:ext cx="223525" cy="74975"/>
            </a:xfrm>
            <a:custGeom>
              <a:avLst/>
              <a:gdLst/>
              <a:ahLst/>
              <a:cxnLst/>
              <a:rect l="l" t="t" r="r" b="b"/>
              <a:pathLst>
                <a:path w="8941" h="2999" fill="none" extrusionOk="0">
                  <a:moveTo>
                    <a:pt x="8940" y="1"/>
                  </a:moveTo>
                  <a:cubicBezTo>
                    <a:pt x="7227" y="1"/>
                    <a:pt x="5621" y="590"/>
                    <a:pt x="4176" y="1232"/>
                  </a:cubicBezTo>
                  <a:cubicBezTo>
                    <a:pt x="2731" y="1874"/>
                    <a:pt x="1393" y="2570"/>
                    <a:pt x="1" y="299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6" name="Google Shape;1446;p22"/>
            <p:cNvSpPr/>
            <p:nvPr/>
          </p:nvSpPr>
          <p:spPr>
            <a:xfrm>
              <a:off x="2802250" y="3162600"/>
              <a:ext cx="214150" cy="73625"/>
            </a:xfrm>
            <a:custGeom>
              <a:avLst/>
              <a:gdLst/>
              <a:ahLst/>
              <a:cxnLst/>
              <a:rect l="l" t="t" r="r" b="b"/>
              <a:pathLst>
                <a:path w="8566" h="2945" fill="none" extrusionOk="0">
                  <a:moveTo>
                    <a:pt x="1" y="2945"/>
                  </a:moveTo>
                  <a:cubicBezTo>
                    <a:pt x="1553" y="2463"/>
                    <a:pt x="2945" y="1767"/>
                    <a:pt x="4337" y="1125"/>
                  </a:cubicBezTo>
                  <a:cubicBezTo>
                    <a:pt x="5729" y="536"/>
                    <a:pt x="7121" y="54"/>
                    <a:pt x="8566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7" name="Google Shape;1447;p22"/>
            <p:cNvSpPr/>
            <p:nvPr/>
          </p:nvSpPr>
          <p:spPr>
            <a:xfrm>
              <a:off x="2800925" y="3193325"/>
              <a:ext cx="34825" cy="41625"/>
            </a:xfrm>
            <a:custGeom>
              <a:avLst/>
              <a:gdLst/>
              <a:ahLst/>
              <a:cxnLst/>
              <a:rect l="l" t="t" r="r" b="b"/>
              <a:pathLst>
                <a:path w="1393" h="1665" extrusionOk="0">
                  <a:moveTo>
                    <a:pt x="611" y="1"/>
                  </a:moveTo>
                  <a:cubicBezTo>
                    <a:pt x="534" y="1"/>
                    <a:pt x="451" y="18"/>
                    <a:pt x="375" y="56"/>
                  </a:cubicBezTo>
                  <a:cubicBezTo>
                    <a:pt x="161" y="110"/>
                    <a:pt x="0" y="324"/>
                    <a:pt x="54" y="431"/>
                  </a:cubicBezTo>
                  <a:lnTo>
                    <a:pt x="429" y="1502"/>
                  </a:lnTo>
                  <a:cubicBezTo>
                    <a:pt x="463" y="1605"/>
                    <a:pt x="587" y="1664"/>
                    <a:pt x="728" y="1664"/>
                  </a:cubicBezTo>
                  <a:cubicBezTo>
                    <a:pt x="806" y="1664"/>
                    <a:pt x="888" y="1647"/>
                    <a:pt x="964" y="1609"/>
                  </a:cubicBezTo>
                  <a:cubicBezTo>
                    <a:pt x="1232" y="1502"/>
                    <a:pt x="1392" y="1341"/>
                    <a:pt x="1339" y="1181"/>
                  </a:cubicBezTo>
                  <a:lnTo>
                    <a:pt x="910" y="163"/>
                  </a:lnTo>
                  <a:cubicBezTo>
                    <a:pt x="876" y="60"/>
                    <a:pt x="752" y="1"/>
                    <a:pt x="61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8" name="Google Shape;1448;p22"/>
            <p:cNvSpPr/>
            <p:nvPr/>
          </p:nvSpPr>
          <p:spPr>
            <a:xfrm>
              <a:off x="2837050" y="3177850"/>
              <a:ext cx="36175" cy="41100"/>
            </a:xfrm>
            <a:custGeom>
              <a:avLst/>
              <a:gdLst/>
              <a:ahLst/>
              <a:cxnLst/>
              <a:rect l="l" t="t" r="r" b="b"/>
              <a:pathLst>
                <a:path w="1447" h="1644" extrusionOk="0">
                  <a:moveTo>
                    <a:pt x="619" y="1"/>
                  </a:moveTo>
                  <a:cubicBezTo>
                    <a:pt x="539" y="1"/>
                    <a:pt x="454" y="13"/>
                    <a:pt x="375" y="33"/>
                  </a:cubicBezTo>
                  <a:cubicBezTo>
                    <a:pt x="161" y="140"/>
                    <a:pt x="1" y="354"/>
                    <a:pt x="108" y="461"/>
                  </a:cubicBezTo>
                  <a:lnTo>
                    <a:pt x="536" y="1532"/>
                  </a:lnTo>
                  <a:cubicBezTo>
                    <a:pt x="569" y="1598"/>
                    <a:pt x="684" y="1644"/>
                    <a:pt x="818" y="1644"/>
                  </a:cubicBezTo>
                  <a:cubicBezTo>
                    <a:pt x="900" y="1644"/>
                    <a:pt x="990" y="1626"/>
                    <a:pt x="1071" y="1585"/>
                  </a:cubicBezTo>
                  <a:cubicBezTo>
                    <a:pt x="1286" y="1478"/>
                    <a:pt x="1446" y="1264"/>
                    <a:pt x="1393" y="1157"/>
                  </a:cubicBezTo>
                  <a:lnTo>
                    <a:pt x="911" y="140"/>
                  </a:lnTo>
                  <a:cubicBezTo>
                    <a:pt x="877" y="38"/>
                    <a:pt x="757" y="1"/>
                    <a:pt x="61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9" name="Google Shape;1449;p22"/>
            <p:cNvSpPr/>
            <p:nvPr/>
          </p:nvSpPr>
          <p:spPr>
            <a:xfrm>
              <a:off x="2869175" y="3159400"/>
              <a:ext cx="45525" cy="43900"/>
            </a:xfrm>
            <a:custGeom>
              <a:avLst/>
              <a:gdLst/>
              <a:ahLst/>
              <a:cxnLst/>
              <a:rect l="l" t="t" r="r" b="b"/>
              <a:pathLst>
                <a:path w="1821" h="1756" extrusionOk="0">
                  <a:moveTo>
                    <a:pt x="1075" y="0"/>
                  </a:moveTo>
                  <a:cubicBezTo>
                    <a:pt x="943" y="0"/>
                    <a:pt x="766" y="40"/>
                    <a:pt x="589" y="129"/>
                  </a:cubicBezTo>
                  <a:cubicBezTo>
                    <a:pt x="215" y="289"/>
                    <a:pt x="1" y="503"/>
                    <a:pt x="54" y="664"/>
                  </a:cubicBezTo>
                  <a:lnTo>
                    <a:pt x="536" y="1681"/>
                  </a:lnTo>
                  <a:cubicBezTo>
                    <a:pt x="560" y="1729"/>
                    <a:pt x="638" y="1756"/>
                    <a:pt x="746" y="1756"/>
                  </a:cubicBezTo>
                  <a:cubicBezTo>
                    <a:pt x="878" y="1756"/>
                    <a:pt x="1055" y="1716"/>
                    <a:pt x="1232" y="1627"/>
                  </a:cubicBezTo>
                  <a:cubicBezTo>
                    <a:pt x="1606" y="1467"/>
                    <a:pt x="1821" y="1253"/>
                    <a:pt x="1767" y="1146"/>
                  </a:cubicBezTo>
                  <a:lnTo>
                    <a:pt x="1285" y="75"/>
                  </a:lnTo>
                  <a:cubicBezTo>
                    <a:pt x="1261" y="27"/>
                    <a:pt x="1183" y="0"/>
                    <a:pt x="107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0" name="Google Shape;1450;p22"/>
            <p:cNvSpPr/>
            <p:nvPr/>
          </p:nvSpPr>
          <p:spPr>
            <a:xfrm>
              <a:off x="2912000" y="3145150"/>
              <a:ext cx="33475" cy="41025"/>
            </a:xfrm>
            <a:custGeom>
              <a:avLst/>
              <a:gdLst/>
              <a:ahLst/>
              <a:cxnLst/>
              <a:rect l="l" t="t" r="r" b="b"/>
              <a:pathLst>
                <a:path w="1339" h="1641" extrusionOk="0">
                  <a:moveTo>
                    <a:pt x="635" y="1"/>
                  </a:moveTo>
                  <a:cubicBezTo>
                    <a:pt x="558" y="1"/>
                    <a:pt x="470" y="18"/>
                    <a:pt x="375" y="56"/>
                  </a:cubicBezTo>
                  <a:cubicBezTo>
                    <a:pt x="161" y="163"/>
                    <a:pt x="1" y="324"/>
                    <a:pt x="54" y="484"/>
                  </a:cubicBezTo>
                  <a:lnTo>
                    <a:pt x="482" y="1502"/>
                  </a:lnTo>
                  <a:cubicBezTo>
                    <a:pt x="516" y="1603"/>
                    <a:pt x="615" y="1641"/>
                    <a:pt x="737" y="1641"/>
                  </a:cubicBezTo>
                  <a:cubicBezTo>
                    <a:pt x="807" y="1641"/>
                    <a:pt x="886" y="1628"/>
                    <a:pt x="964" y="1609"/>
                  </a:cubicBezTo>
                  <a:cubicBezTo>
                    <a:pt x="1232" y="1502"/>
                    <a:pt x="1339" y="1341"/>
                    <a:pt x="1285" y="1180"/>
                  </a:cubicBezTo>
                  <a:lnTo>
                    <a:pt x="911" y="163"/>
                  </a:lnTo>
                  <a:cubicBezTo>
                    <a:pt x="876" y="60"/>
                    <a:pt x="774" y="1"/>
                    <a:pt x="63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1" name="Google Shape;1451;p22"/>
            <p:cNvSpPr/>
            <p:nvPr/>
          </p:nvSpPr>
          <p:spPr>
            <a:xfrm>
              <a:off x="2948125" y="3132050"/>
              <a:ext cx="37500" cy="42675"/>
            </a:xfrm>
            <a:custGeom>
              <a:avLst/>
              <a:gdLst/>
              <a:ahLst/>
              <a:cxnLst/>
              <a:rect l="l" t="t" r="r" b="b"/>
              <a:pathLst>
                <a:path w="1500" h="1707" extrusionOk="0">
                  <a:moveTo>
                    <a:pt x="889" y="1"/>
                  </a:moveTo>
                  <a:cubicBezTo>
                    <a:pt x="800" y="1"/>
                    <a:pt x="699" y="14"/>
                    <a:pt x="590" y="45"/>
                  </a:cubicBezTo>
                  <a:cubicBezTo>
                    <a:pt x="215" y="152"/>
                    <a:pt x="1" y="366"/>
                    <a:pt x="1" y="473"/>
                  </a:cubicBezTo>
                  <a:lnTo>
                    <a:pt x="376" y="1544"/>
                  </a:lnTo>
                  <a:cubicBezTo>
                    <a:pt x="376" y="1648"/>
                    <a:pt x="510" y="1707"/>
                    <a:pt x="676" y="1707"/>
                  </a:cubicBezTo>
                  <a:cubicBezTo>
                    <a:pt x="768" y="1707"/>
                    <a:pt x="870" y="1689"/>
                    <a:pt x="964" y="1651"/>
                  </a:cubicBezTo>
                  <a:cubicBezTo>
                    <a:pt x="1286" y="1597"/>
                    <a:pt x="1500" y="1437"/>
                    <a:pt x="1500" y="1276"/>
                  </a:cubicBezTo>
                  <a:lnTo>
                    <a:pt x="1286" y="152"/>
                  </a:lnTo>
                  <a:cubicBezTo>
                    <a:pt x="1248" y="76"/>
                    <a:pt x="1103" y="1"/>
                    <a:pt x="88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2" name="Google Shape;1452;p22"/>
            <p:cNvSpPr/>
            <p:nvPr/>
          </p:nvSpPr>
          <p:spPr>
            <a:xfrm>
              <a:off x="2993625" y="3126200"/>
              <a:ext cx="25475" cy="41775"/>
            </a:xfrm>
            <a:custGeom>
              <a:avLst/>
              <a:gdLst/>
              <a:ahLst/>
              <a:cxnLst/>
              <a:rect l="l" t="t" r="r" b="b"/>
              <a:pathLst>
                <a:path w="1019" h="1671" extrusionOk="0">
                  <a:moveTo>
                    <a:pt x="592" y="1"/>
                  </a:moveTo>
                  <a:cubicBezTo>
                    <a:pt x="556" y="1"/>
                    <a:pt x="519" y="4"/>
                    <a:pt x="483" y="11"/>
                  </a:cubicBezTo>
                  <a:cubicBezTo>
                    <a:pt x="215" y="11"/>
                    <a:pt x="1" y="172"/>
                    <a:pt x="54" y="332"/>
                  </a:cubicBezTo>
                  <a:lnTo>
                    <a:pt x="162" y="1403"/>
                  </a:lnTo>
                  <a:cubicBezTo>
                    <a:pt x="215" y="1564"/>
                    <a:pt x="376" y="1671"/>
                    <a:pt x="590" y="1671"/>
                  </a:cubicBezTo>
                  <a:cubicBezTo>
                    <a:pt x="857" y="1617"/>
                    <a:pt x="1018" y="1510"/>
                    <a:pt x="1018" y="1350"/>
                  </a:cubicBezTo>
                  <a:lnTo>
                    <a:pt x="1018" y="225"/>
                  </a:lnTo>
                  <a:cubicBezTo>
                    <a:pt x="1018" y="133"/>
                    <a:pt x="819" y="1"/>
                    <a:pt x="59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3" name="Google Shape;1453;p22"/>
            <p:cNvSpPr/>
            <p:nvPr/>
          </p:nvSpPr>
          <p:spPr>
            <a:xfrm>
              <a:off x="3011025" y="2813300"/>
              <a:ext cx="144575" cy="151250"/>
            </a:xfrm>
            <a:custGeom>
              <a:avLst/>
              <a:gdLst/>
              <a:ahLst/>
              <a:cxnLst/>
              <a:rect l="l" t="t" r="r" b="b"/>
              <a:pathLst>
                <a:path w="5783" h="6050" extrusionOk="0">
                  <a:moveTo>
                    <a:pt x="1339" y="1"/>
                  </a:moveTo>
                  <a:lnTo>
                    <a:pt x="1" y="536"/>
                  </a:lnTo>
                  <a:cubicBezTo>
                    <a:pt x="483" y="1768"/>
                    <a:pt x="1125" y="2892"/>
                    <a:pt x="2035" y="3909"/>
                  </a:cubicBezTo>
                  <a:cubicBezTo>
                    <a:pt x="2945" y="4872"/>
                    <a:pt x="4123" y="5675"/>
                    <a:pt x="5407" y="6050"/>
                  </a:cubicBezTo>
                  <a:lnTo>
                    <a:pt x="5782" y="4658"/>
                  </a:lnTo>
                  <a:cubicBezTo>
                    <a:pt x="3694" y="4069"/>
                    <a:pt x="2142" y="2196"/>
                    <a:pt x="1339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4" name="Google Shape;1454;p22"/>
            <p:cNvSpPr/>
            <p:nvPr/>
          </p:nvSpPr>
          <p:spPr>
            <a:xfrm>
              <a:off x="3044500" y="2813300"/>
              <a:ext cx="111100" cy="116475"/>
            </a:xfrm>
            <a:custGeom>
              <a:avLst/>
              <a:gdLst/>
              <a:ahLst/>
              <a:cxnLst/>
              <a:rect l="l" t="t" r="r" b="b"/>
              <a:pathLst>
                <a:path w="4444" h="4659" fill="none" extrusionOk="0">
                  <a:moveTo>
                    <a:pt x="4443" y="4658"/>
                  </a:moveTo>
                  <a:cubicBezTo>
                    <a:pt x="2355" y="4069"/>
                    <a:pt x="803" y="2196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5" name="Google Shape;1455;p22"/>
            <p:cNvSpPr/>
            <p:nvPr/>
          </p:nvSpPr>
          <p:spPr>
            <a:xfrm>
              <a:off x="3011025" y="2826700"/>
              <a:ext cx="135200" cy="137850"/>
            </a:xfrm>
            <a:custGeom>
              <a:avLst/>
              <a:gdLst/>
              <a:ahLst/>
              <a:cxnLst/>
              <a:rect l="l" t="t" r="r" b="b"/>
              <a:pathLst>
                <a:path w="5408" h="5514" fill="none" extrusionOk="0">
                  <a:moveTo>
                    <a:pt x="1" y="0"/>
                  </a:moveTo>
                  <a:cubicBezTo>
                    <a:pt x="483" y="1232"/>
                    <a:pt x="1125" y="2356"/>
                    <a:pt x="2035" y="3373"/>
                  </a:cubicBezTo>
                  <a:cubicBezTo>
                    <a:pt x="2945" y="4336"/>
                    <a:pt x="4123" y="5139"/>
                    <a:pt x="5407" y="551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6" name="Google Shape;1456;p22"/>
            <p:cNvSpPr/>
            <p:nvPr/>
          </p:nvSpPr>
          <p:spPr>
            <a:xfrm>
              <a:off x="3012375" y="2823525"/>
              <a:ext cx="41500" cy="28975"/>
            </a:xfrm>
            <a:custGeom>
              <a:avLst/>
              <a:gdLst/>
              <a:ahLst/>
              <a:cxnLst/>
              <a:rect l="l" t="t" r="r" b="b"/>
              <a:pathLst>
                <a:path w="1660" h="1159" extrusionOk="0">
                  <a:moveTo>
                    <a:pt x="1291" y="1"/>
                  </a:moveTo>
                  <a:cubicBezTo>
                    <a:pt x="1254" y="1"/>
                    <a:pt x="1216" y="8"/>
                    <a:pt x="1178" y="20"/>
                  </a:cubicBezTo>
                  <a:lnTo>
                    <a:pt x="161" y="448"/>
                  </a:lnTo>
                  <a:cubicBezTo>
                    <a:pt x="54" y="502"/>
                    <a:pt x="0" y="716"/>
                    <a:pt x="54" y="877"/>
                  </a:cubicBezTo>
                  <a:cubicBezTo>
                    <a:pt x="143" y="1054"/>
                    <a:pt x="305" y="1158"/>
                    <a:pt x="419" y="1158"/>
                  </a:cubicBezTo>
                  <a:cubicBezTo>
                    <a:pt x="442" y="1158"/>
                    <a:pt x="464" y="1154"/>
                    <a:pt x="482" y="1144"/>
                  </a:cubicBezTo>
                  <a:lnTo>
                    <a:pt x="1499" y="609"/>
                  </a:lnTo>
                  <a:cubicBezTo>
                    <a:pt x="1606" y="556"/>
                    <a:pt x="1660" y="395"/>
                    <a:pt x="1606" y="234"/>
                  </a:cubicBezTo>
                  <a:cubicBezTo>
                    <a:pt x="1525" y="71"/>
                    <a:pt x="1411" y="1"/>
                    <a:pt x="129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7" name="Google Shape;1457;p22"/>
            <p:cNvSpPr/>
            <p:nvPr/>
          </p:nvSpPr>
          <p:spPr>
            <a:xfrm>
              <a:off x="3027100" y="2850275"/>
              <a:ext cx="41500" cy="31800"/>
            </a:xfrm>
            <a:custGeom>
              <a:avLst/>
              <a:gdLst/>
              <a:ahLst/>
              <a:cxnLst/>
              <a:rect l="l" t="t" r="r" b="b"/>
              <a:pathLst>
                <a:path w="1660" h="1272" extrusionOk="0">
                  <a:moveTo>
                    <a:pt x="1244" y="1"/>
                  </a:moveTo>
                  <a:cubicBezTo>
                    <a:pt x="1205" y="1"/>
                    <a:pt x="1165" y="7"/>
                    <a:pt x="1124" y="21"/>
                  </a:cubicBezTo>
                  <a:lnTo>
                    <a:pt x="161" y="556"/>
                  </a:lnTo>
                  <a:cubicBezTo>
                    <a:pt x="54" y="663"/>
                    <a:pt x="0" y="877"/>
                    <a:pt x="107" y="1038"/>
                  </a:cubicBezTo>
                  <a:cubicBezTo>
                    <a:pt x="230" y="1202"/>
                    <a:pt x="353" y="1271"/>
                    <a:pt x="475" y="1271"/>
                  </a:cubicBezTo>
                  <a:cubicBezTo>
                    <a:pt x="513" y="1271"/>
                    <a:pt x="551" y="1265"/>
                    <a:pt x="589" y="1252"/>
                  </a:cubicBezTo>
                  <a:lnTo>
                    <a:pt x="1499" y="610"/>
                  </a:lnTo>
                  <a:cubicBezTo>
                    <a:pt x="1606" y="503"/>
                    <a:pt x="1660" y="342"/>
                    <a:pt x="1553" y="181"/>
                  </a:cubicBezTo>
                  <a:cubicBezTo>
                    <a:pt x="1472" y="61"/>
                    <a:pt x="1362" y="1"/>
                    <a:pt x="124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8" name="Google Shape;1458;p22"/>
            <p:cNvSpPr/>
            <p:nvPr/>
          </p:nvSpPr>
          <p:spPr>
            <a:xfrm>
              <a:off x="3044500" y="2872475"/>
              <a:ext cx="44175" cy="39600"/>
            </a:xfrm>
            <a:custGeom>
              <a:avLst/>
              <a:gdLst/>
              <a:ahLst/>
              <a:cxnLst/>
              <a:rect l="l" t="t" r="r" b="b"/>
              <a:pathLst>
                <a:path w="1767" h="1584" extrusionOk="0">
                  <a:moveTo>
                    <a:pt x="1124" y="1"/>
                  </a:moveTo>
                  <a:cubicBezTo>
                    <a:pt x="1082" y="1"/>
                    <a:pt x="1046" y="14"/>
                    <a:pt x="1017" y="43"/>
                  </a:cubicBezTo>
                  <a:lnTo>
                    <a:pt x="107" y="685"/>
                  </a:lnTo>
                  <a:cubicBezTo>
                    <a:pt x="0" y="739"/>
                    <a:pt x="54" y="1060"/>
                    <a:pt x="268" y="1328"/>
                  </a:cubicBezTo>
                  <a:cubicBezTo>
                    <a:pt x="385" y="1484"/>
                    <a:pt x="589" y="1584"/>
                    <a:pt x="732" y="1584"/>
                  </a:cubicBezTo>
                  <a:cubicBezTo>
                    <a:pt x="784" y="1584"/>
                    <a:pt x="828" y="1570"/>
                    <a:pt x="857" y="1542"/>
                  </a:cubicBezTo>
                  <a:lnTo>
                    <a:pt x="1660" y="792"/>
                  </a:lnTo>
                  <a:cubicBezTo>
                    <a:pt x="1767" y="685"/>
                    <a:pt x="1713" y="471"/>
                    <a:pt x="1553" y="257"/>
                  </a:cubicBezTo>
                  <a:cubicBezTo>
                    <a:pt x="1396" y="100"/>
                    <a:pt x="1239" y="1"/>
                    <a:pt x="112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9" name="Google Shape;1459;p22"/>
            <p:cNvSpPr/>
            <p:nvPr/>
          </p:nvSpPr>
          <p:spPr>
            <a:xfrm>
              <a:off x="3069925" y="2896950"/>
              <a:ext cx="37500" cy="36175"/>
            </a:xfrm>
            <a:custGeom>
              <a:avLst/>
              <a:gdLst/>
              <a:ahLst/>
              <a:cxnLst/>
              <a:rect l="l" t="t" r="r" b="b"/>
              <a:pathLst>
                <a:path w="1500" h="1447" extrusionOk="0">
                  <a:moveTo>
                    <a:pt x="1071" y="1"/>
                  </a:moveTo>
                  <a:cubicBezTo>
                    <a:pt x="991" y="1"/>
                    <a:pt x="910" y="27"/>
                    <a:pt x="857" y="81"/>
                  </a:cubicBezTo>
                  <a:lnTo>
                    <a:pt x="107" y="884"/>
                  </a:lnTo>
                  <a:cubicBezTo>
                    <a:pt x="0" y="991"/>
                    <a:pt x="54" y="1205"/>
                    <a:pt x="214" y="1366"/>
                  </a:cubicBezTo>
                  <a:cubicBezTo>
                    <a:pt x="295" y="1419"/>
                    <a:pt x="388" y="1446"/>
                    <a:pt x="475" y="1446"/>
                  </a:cubicBezTo>
                  <a:cubicBezTo>
                    <a:pt x="562" y="1446"/>
                    <a:pt x="643" y="1419"/>
                    <a:pt x="696" y="1366"/>
                  </a:cubicBezTo>
                  <a:lnTo>
                    <a:pt x="1392" y="509"/>
                  </a:lnTo>
                  <a:cubicBezTo>
                    <a:pt x="1499" y="402"/>
                    <a:pt x="1446" y="188"/>
                    <a:pt x="1285" y="81"/>
                  </a:cubicBezTo>
                  <a:cubicBezTo>
                    <a:pt x="1231" y="27"/>
                    <a:pt x="1151" y="1"/>
                    <a:pt x="107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0" name="Google Shape;1460;p22"/>
            <p:cNvSpPr/>
            <p:nvPr/>
          </p:nvSpPr>
          <p:spPr>
            <a:xfrm>
              <a:off x="3094000" y="2913025"/>
              <a:ext cx="40175" cy="41175"/>
            </a:xfrm>
            <a:custGeom>
              <a:avLst/>
              <a:gdLst/>
              <a:ahLst/>
              <a:cxnLst/>
              <a:rect l="l" t="t" r="r" b="b"/>
              <a:pathLst>
                <a:path w="1607" h="1647" extrusionOk="0">
                  <a:moveTo>
                    <a:pt x="951" y="0"/>
                  </a:moveTo>
                  <a:cubicBezTo>
                    <a:pt x="857" y="0"/>
                    <a:pt x="777" y="27"/>
                    <a:pt x="750" y="80"/>
                  </a:cubicBezTo>
                  <a:lnTo>
                    <a:pt x="108" y="990"/>
                  </a:lnTo>
                  <a:cubicBezTo>
                    <a:pt x="1" y="1151"/>
                    <a:pt x="161" y="1365"/>
                    <a:pt x="429" y="1526"/>
                  </a:cubicBezTo>
                  <a:cubicBezTo>
                    <a:pt x="563" y="1606"/>
                    <a:pt x="697" y="1646"/>
                    <a:pt x="804" y="1646"/>
                  </a:cubicBezTo>
                  <a:cubicBezTo>
                    <a:pt x="911" y="1646"/>
                    <a:pt x="991" y="1606"/>
                    <a:pt x="1018" y="1526"/>
                  </a:cubicBezTo>
                  <a:lnTo>
                    <a:pt x="1500" y="509"/>
                  </a:lnTo>
                  <a:cubicBezTo>
                    <a:pt x="1607" y="402"/>
                    <a:pt x="1446" y="187"/>
                    <a:pt x="1232" y="80"/>
                  </a:cubicBezTo>
                  <a:cubicBezTo>
                    <a:pt x="1152" y="27"/>
                    <a:pt x="1045" y="0"/>
                    <a:pt x="95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1" name="Google Shape;1461;p22"/>
            <p:cNvSpPr/>
            <p:nvPr/>
          </p:nvSpPr>
          <p:spPr>
            <a:xfrm>
              <a:off x="3128800" y="2926550"/>
              <a:ext cx="28125" cy="40450"/>
            </a:xfrm>
            <a:custGeom>
              <a:avLst/>
              <a:gdLst/>
              <a:ahLst/>
              <a:cxnLst/>
              <a:rect l="l" t="t" r="r" b="b"/>
              <a:pathLst>
                <a:path w="1125" h="1618" extrusionOk="0">
                  <a:moveTo>
                    <a:pt x="730" y="0"/>
                  </a:moveTo>
                  <a:cubicBezTo>
                    <a:pt x="618" y="0"/>
                    <a:pt x="522" y="50"/>
                    <a:pt x="482" y="128"/>
                  </a:cubicBezTo>
                  <a:lnTo>
                    <a:pt x="54" y="1199"/>
                  </a:lnTo>
                  <a:cubicBezTo>
                    <a:pt x="1" y="1306"/>
                    <a:pt x="161" y="1520"/>
                    <a:pt x="375" y="1574"/>
                  </a:cubicBezTo>
                  <a:cubicBezTo>
                    <a:pt x="438" y="1605"/>
                    <a:pt x="501" y="1618"/>
                    <a:pt x="558" y="1618"/>
                  </a:cubicBezTo>
                  <a:cubicBezTo>
                    <a:pt x="696" y="1618"/>
                    <a:pt x="804" y="1542"/>
                    <a:pt x="804" y="1466"/>
                  </a:cubicBezTo>
                  <a:lnTo>
                    <a:pt x="1125" y="342"/>
                  </a:lnTo>
                  <a:cubicBezTo>
                    <a:pt x="1125" y="235"/>
                    <a:pt x="1071" y="75"/>
                    <a:pt x="857" y="21"/>
                  </a:cubicBezTo>
                  <a:cubicBezTo>
                    <a:pt x="814" y="7"/>
                    <a:pt x="771" y="0"/>
                    <a:pt x="73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2" name="Google Shape;1462;p22"/>
            <p:cNvSpPr/>
            <p:nvPr/>
          </p:nvSpPr>
          <p:spPr>
            <a:xfrm>
              <a:off x="2992300" y="2937775"/>
              <a:ext cx="152575" cy="113775"/>
            </a:xfrm>
            <a:custGeom>
              <a:avLst/>
              <a:gdLst/>
              <a:ahLst/>
              <a:cxnLst/>
              <a:rect l="l" t="t" r="r" b="b"/>
              <a:pathLst>
                <a:path w="6103" h="4551" extrusionOk="0">
                  <a:moveTo>
                    <a:pt x="6049" y="0"/>
                  </a:moveTo>
                  <a:cubicBezTo>
                    <a:pt x="4765" y="54"/>
                    <a:pt x="3533" y="589"/>
                    <a:pt x="2623" y="1285"/>
                  </a:cubicBezTo>
                  <a:cubicBezTo>
                    <a:pt x="1606" y="1981"/>
                    <a:pt x="857" y="2784"/>
                    <a:pt x="0" y="3426"/>
                  </a:cubicBezTo>
                  <a:lnTo>
                    <a:pt x="910" y="4551"/>
                  </a:lnTo>
                  <a:cubicBezTo>
                    <a:pt x="1820" y="3801"/>
                    <a:pt x="2570" y="3052"/>
                    <a:pt x="3426" y="2463"/>
                  </a:cubicBezTo>
                  <a:cubicBezTo>
                    <a:pt x="4229" y="1874"/>
                    <a:pt x="5139" y="1499"/>
                    <a:pt x="6103" y="1392"/>
                  </a:cubicBezTo>
                  <a:lnTo>
                    <a:pt x="6049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3" name="Google Shape;1463;p22"/>
            <p:cNvSpPr/>
            <p:nvPr/>
          </p:nvSpPr>
          <p:spPr>
            <a:xfrm>
              <a:off x="2992300" y="2937775"/>
              <a:ext cx="151250" cy="85675"/>
            </a:xfrm>
            <a:custGeom>
              <a:avLst/>
              <a:gdLst/>
              <a:ahLst/>
              <a:cxnLst/>
              <a:rect l="l" t="t" r="r" b="b"/>
              <a:pathLst>
                <a:path w="6050" h="3427" fill="none" extrusionOk="0">
                  <a:moveTo>
                    <a:pt x="6049" y="0"/>
                  </a:moveTo>
                  <a:cubicBezTo>
                    <a:pt x="4765" y="54"/>
                    <a:pt x="3533" y="589"/>
                    <a:pt x="2623" y="1285"/>
                  </a:cubicBezTo>
                  <a:cubicBezTo>
                    <a:pt x="1606" y="1981"/>
                    <a:pt x="857" y="2784"/>
                    <a:pt x="0" y="342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4" name="Google Shape;1464;p22"/>
            <p:cNvSpPr/>
            <p:nvPr/>
          </p:nvSpPr>
          <p:spPr>
            <a:xfrm>
              <a:off x="3015050" y="2972575"/>
              <a:ext cx="129825" cy="78975"/>
            </a:xfrm>
            <a:custGeom>
              <a:avLst/>
              <a:gdLst/>
              <a:ahLst/>
              <a:cxnLst/>
              <a:rect l="l" t="t" r="r" b="b"/>
              <a:pathLst>
                <a:path w="5193" h="3159" fill="none" extrusionOk="0">
                  <a:moveTo>
                    <a:pt x="0" y="3159"/>
                  </a:moveTo>
                  <a:cubicBezTo>
                    <a:pt x="910" y="2409"/>
                    <a:pt x="1660" y="1660"/>
                    <a:pt x="2516" y="1071"/>
                  </a:cubicBezTo>
                  <a:cubicBezTo>
                    <a:pt x="3319" y="482"/>
                    <a:pt x="4229" y="107"/>
                    <a:pt x="5193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5" name="Google Shape;1465;p22"/>
            <p:cNvSpPr/>
            <p:nvPr/>
          </p:nvSpPr>
          <p:spPr>
            <a:xfrm>
              <a:off x="2999000" y="3010700"/>
              <a:ext cx="36150" cy="36025"/>
            </a:xfrm>
            <a:custGeom>
              <a:avLst/>
              <a:gdLst/>
              <a:ahLst/>
              <a:cxnLst/>
              <a:rect l="l" t="t" r="r" b="b"/>
              <a:pathLst>
                <a:path w="1446" h="1441" extrusionOk="0">
                  <a:moveTo>
                    <a:pt x="395" y="1"/>
                  </a:moveTo>
                  <a:cubicBezTo>
                    <a:pt x="321" y="1"/>
                    <a:pt x="241" y="28"/>
                    <a:pt x="161" y="81"/>
                  </a:cubicBezTo>
                  <a:cubicBezTo>
                    <a:pt x="54" y="188"/>
                    <a:pt x="0" y="402"/>
                    <a:pt x="107" y="509"/>
                  </a:cubicBezTo>
                  <a:lnTo>
                    <a:pt x="857" y="1366"/>
                  </a:lnTo>
                  <a:cubicBezTo>
                    <a:pt x="905" y="1414"/>
                    <a:pt x="964" y="1440"/>
                    <a:pt x="1029" y="1440"/>
                  </a:cubicBezTo>
                  <a:cubicBezTo>
                    <a:pt x="1108" y="1440"/>
                    <a:pt x="1196" y="1401"/>
                    <a:pt x="1285" y="1312"/>
                  </a:cubicBezTo>
                  <a:cubicBezTo>
                    <a:pt x="1392" y="1205"/>
                    <a:pt x="1445" y="1045"/>
                    <a:pt x="1338" y="938"/>
                  </a:cubicBezTo>
                  <a:lnTo>
                    <a:pt x="589" y="81"/>
                  </a:lnTo>
                  <a:cubicBezTo>
                    <a:pt x="535" y="28"/>
                    <a:pt x="468" y="1"/>
                    <a:pt x="39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6" name="Google Shape;1466;p22"/>
            <p:cNvSpPr/>
            <p:nvPr/>
          </p:nvSpPr>
          <p:spPr>
            <a:xfrm>
              <a:off x="3020400" y="2991975"/>
              <a:ext cx="36150" cy="35350"/>
            </a:xfrm>
            <a:custGeom>
              <a:avLst/>
              <a:gdLst/>
              <a:ahLst/>
              <a:cxnLst/>
              <a:rect l="l" t="t" r="r" b="b"/>
              <a:pathLst>
                <a:path w="1446" h="1414" extrusionOk="0">
                  <a:moveTo>
                    <a:pt x="415" y="0"/>
                  </a:moveTo>
                  <a:cubicBezTo>
                    <a:pt x="335" y="0"/>
                    <a:pt x="241" y="27"/>
                    <a:pt x="161" y="81"/>
                  </a:cubicBezTo>
                  <a:cubicBezTo>
                    <a:pt x="54" y="188"/>
                    <a:pt x="1" y="402"/>
                    <a:pt x="108" y="509"/>
                  </a:cubicBezTo>
                  <a:lnTo>
                    <a:pt x="857" y="1312"/>
                  </a:lnTo>
                  <a:cubicBezTo>
                    <a:pt x="905" y="1384"/>
                    <a:pt x="965" y="1413"/>
                    <a:pt x="1030" y="1413"/>
                  </a:cubicBezTo>
                  <a:cubicBezTo>
                    <a:pt x="1109" y="1413"/>
                    <a:pt x="1197" y="1371"/>
                    <a:pt x="1285" y="1312"/>
                  </a:cubicBezTo>
                  <a:cubicBezTo>
                    <a:pt x="1392" y="1205"/>
                    <a:pt x="1446" y="1044"/>
                    <a:pt x="1339" y="937"/>
                  </a:cubicBezTo>
                  <a:lnTo>
                    <a:pt x="589" y="81"/>
                  </a:lnTo>
                  <a:cubicBezTo>
                    <a:pt x="563" y="27"/>
                    <a:pt x="496" y="0"/>
                    <a:pt x="41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7" name="Google Shape;1467;p22"/>
            <p:cNvSpPr/>
            <p:nvPr/>
          </p:nvSpPr>
          <p:spPr>
            <a:xfrm>
              <a:off x="3040475" y="2971175"/>
              <a:ext cx="40175" cy="40350"/>
            </a:xfrm>
            <a:custGeom>
              <a:avLst/>
              <a:gdLst/>
              <a:ahLst/>
              <a:cxnLst/>
              <a:rect l="l" t="t" r="r" b="b"/>
              <a:pathLst>
                <a:path w="1607" h="1614" extrusionOk="0">
                  <a:moveTo>
                    <a:pt x="731" y="0"/>
                  </a:moveTo>
                  <a:cubicBezTo>
                    <a:pt x="621" y="0"/>
                    <a:pt x="460" y="60"/>
                    <a:pt x="322" y="163"/>
                  </a:cubicBezTo>
                  <a:cubicBezTo>
                    <a:pt x="108" y="324"/>
                    <a:pt x="1" y="538"/>
                    <a:pt x="108" y="645"/>
                  </a:cubicBezTo>
                  <a:lnTo>
                    <a:pt x="803" y="1555"/>
                  </a:lnTo>
                  <a:cubicBezTo>
                    <a:pt x="824" y="1596"/>
                    <a:pt x="876" y="1613"/>
                    <a:pt x="941" y="1613"/>
                  </a:cubicBezTo>
                  <a:cubicBezTo>
                    <a:pt x="1046" y="1613"/>
                    <a:pt x="1186" y="1568"/>
                    <a:pt x="1285" y="1502"/>
                  </a:cubicBezTo>
                  <a:cubicBezTo>
                    <a:pt x="1499" y="1341"/>
                    <a:pt x="1606" y="1127"/>
                    <a:pt x="1499" y="1020"/>
                  </a:cubicBezTo>
                  <a:lnTo>
                    <a:pt x="857" y="56"/>
                  </a:lnTo>
                  <a:cubicBezTo>
                    <a:pt x="838" y="18"/>
                    <a:pt x="792" y="0"/>
                    <a:pt x="73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8" name="Google Shape;1468;p22"/>
            <p:cNvSpPr/>
            <p:nvPr/>
          </p:nvSpPr>
          <p:spPr>
            <a:xfrm>
              <a:off x="3068575" y="2956375"/>
              <a:ext cx="30800" cy="38425"/>
            </a:xfrm>
            <a:custGeom>
              <a:avLst/>
              <a:gdLst/>
              <a:ahLst/>
              <a:cxnLst/>
              <a:rect l="l" t="t" r="r" b="b"/>
              <a:pathLst>
                <a:path w="1232" h="1537" extrusionOk="0">
                  <a:moveTo>
                    <a:pt x="410" y="1"/>
                  </a:moveTo>
                  <a:cubicBezTo>
                    <a:pt x="345" y="1"/>
                    <a:pt x="276" y="18"/>
                    <a:pt x="215" y="59"/>
                  </a:cubicBezTo>
                  <a:cubicBezTo>
                    <a:pt x="54" y="166"/>
                    <a:pt x="1" y="327"/>
                    <a:pt x="54" y="488"/>
                  </a:cubicBezTo>
                  <a:lnTo>
                    <a:pt x="643" y="1398"/>
                  </a:lnTo>
                  <a:cubicBezTo>
                    <a:pt x="711" y="1499"/>
                    <a:pt x="800" y="1537"/>
                    <a:pt x="898" y="1537"/>
                  </a:cubicBezTo>
                  <a:cubicBezTo>
                    <a:pt x="954" y="1537"/>
                    <a:pt x="1013" y="1524"/>
                    <a:pt x="1071" y="1505"/>
                  </a:cubicBezTo>
                  <a:cubicBezTo>
                    <a:pt x="1178" y="1398"/>
                    <a:pt x="1232" y="1237"/>
                    <a:pt x="1178" y="1130"/>
                  </a:cubicBezTo>
                  <a:lnTo>
                    <a:pt x="643" y="113"/>
                  </a:lnTo>
                  <a:cubicBezTo>
                    <a:pt x="610" y="47"/>
                    <a:pt x="516" y="1"/>
                    <a:pt x="41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9" name="Google Shape;1469;p22"/>
            <p:cNvSpPr/>
            <p:nvPr/>
          </p:nvSpPr>
          <p:spPr>
            <a:xfrm>
              <a:off x="3092675" y="2943075"/>
              <a:ext cx="32125" cy="41025"/>
            </a:xfrm>
            <a:custGeom>
              <a:avLst/>
              <a:gdLst/>
              <a:ahLst/>
              <a:cxnLst/>
              <a:rect l="l" t="t" r="r" b="b"/>
              <a:pathLst>
                <a:path w="1285" h="1641" extrusionOk="0">
                  <a:moveTo>
                    <a:pt x="701" y="0"/>
                  </a:moveTo>
                  <a:cubicBezTo>
                    <a:pt x="618" y="0"/>
                    <a:pt x="523" y="18"/>
                    <a:pt x="428" y="56"/>
                  </a:cubicBezTo>
                  <a:cubicBezTo>
                    <a:pt x="161" y="110"/>
                    <a:pt x="0" y="324"/>
                    <a:pt x="54" y="484"/>
                  </a:cubicBezTo>
                  <a:lnTo>
                    <a:pt x="536" y="1501"/>
                  </a:lnTo>
                  <a:cubicBezTo>
                    <a:pt x="569" y="1603"/>
                    <a:pt x="668" y="1640"/>
                    <a:pt x="776" y="1640"/>
                  </a:cubicBezTo>
                  <a:cubicBezTo>
                    <a:pt x="839" y="1640"/>
                    <a:pt x="905" y="1628"/>
                    <a:pt x="964" y="1608"/>
                  </a:cubicBezTo>
                  <a:cubicBezTo>
                    <a:pt x="1178" y="1555"/>
                    <a:pt x="1285" y="1394"/>
                    <a:pt x="1285" y="1234"/>
                  </a:cubicBezTo>
                  <a:lnTo>
                    <a:pt x="964" y="163"/>
                  </a:lnTo>
                  <a:cubicBezTo>
                    <a:pt x="964" y="59"/>
                    <a:pt x="852" y="0"/>
                    <a:pt x="70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0" name="Google Shape;1470;p22"/>
            <p:cNvSpPr/>
            <p:nvPr/>
          </p:nvSpPr>
          <p:spPr>
            <a:xfrm>
              <a:off x="3127475" y="2936425"/>
              <a:ext cx="20100" cy="41525"/>
            </a:xfrm>
            <a:custGeom>
              <a:avLst/>
              <a:gdLst/>
              <a:ahLst/>
              <a:cxnLst/>
              <a:rect l="l" t="t" r="r" b="b"/>
              <a:pathLst>
                <a:path w="804" h="1661" extrusionOk="0">
                  <a:moveTo>
                    <a:pt x="321" y="1"/>
                  </a:moveTo>
                  <a:cubicBezTo>
                    <a:pt x="107" y="54"/>
                    <a:pt x="0" y="215"/>
                    <a:pt x="0" y="322"/>
                  </a:cubicBezTo>
                  <a:lnTo>
                    <a:pt x="214" y="1446"/>
                  </a:lnTo>
                  <a:cubicBezTo>
                    <a:pt x="214" y="1607"/>
                    <a:pt x="375" y="1660"/>
                    <a:pt x="535" y="1660"/>
                  </a:cubicBezTo>
                  <a:cubicBezTo>
                    <a:pt x="642" y="1660"/>
                    <a:pt x="803" y="1500"/>
                    <a:pt x="749" y="1393"/>
                  </a:cubicBezTo>
                  <a:lnTo>
                    <a:pt x="696" y="269"/>
                  </a:lnTo>
                  <a:cubicBezTo>
                    <a:pt x="696" y="108"/>
                    <a:pt x="535" y="1"/>
                    <a:pt x="32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1" name="Google Shape;1471;p22"/>
            <p:cNvSpPr/>
            <p:nvPr/>
          </p:nvSpPr>
          <p:spPr>
            <a:xfrm>
              <a:off x="3123450" y="2908325"/>
              <a:ext cx="50875" cy="76300"/>
            </a:xfrm>
            <a:custGeom>
              <a:avLst/>
              <a:gdLst/>
              <a:ahLst/>
              <a:cxnLst/>
              <a:rect l="l" t="t" r="r" b="b"/>
              <a:pathLst>
                <a:path w="2035" h="3052" extrusionOk="0">
                  <a:moveTo>
                    <a:pt x="643" y="643"/>
                  </a:moveTo>
                  <a:cubicBezTo>
                    <a:pt x="750" y="1339"/>
                    <a:pt x="750" y="1660"/>
                    <a:pt x="589" y="2035"/>
                  </a:cubicBezTo>
                  <a:cubicBezTo>
                    <a:pt x="375" y="2463"/>
                    <a:pt x="322" y="2677"/>
                    <a:pt x="161" y="2838"/>
                  </a:cubicBezTo>
                  <a:cubicBezTo>
                    <a:pt x="0" y="2998"/>
                    <a:pt x="536" y="2945"/>
                    <a:pt x="803" y="2998"/>
                  </a:cubicBezTo>
                  <a:cubicBezTo>
                    <a:pt x="1071" y="3052"/>
                    <a:pt x="1071" y="2998"/>
                    <a:pt x="1178" y="3052"/>
                  </a:cubicBezTo>
                  <a:cubicBezTo>
                    <a:pt x="1339" y="3052"/>
                    <a:pt x="1606" y="2891"/>
                    <a:pt x="1767" y="2570"/>
                  </a:cubicBezTo>
                  <a:cubicBezTo>
                    <a:pt x="1981" y="2195"/>
                    <a:pt x="2035" y="1553"/>
                    <a:pt x="2035" y="1018"/>
                  </a:cubicBezTo>
                  <a:cubicBezTo>
                    <a:pt x="2035" y="590"/>
                    <a:pt x="2035" y="536"/>
                    <a:pt x="1821" y="375"/>
                  </a:cubicBezTo>
                  <a:cubicBezTo>
                    <a:pt x="1606" y="268"/>
                    <a:pt x="1606" y="268"/>
                    <a:pt x="1446" y="215"/>
                  </a:cubicBezTo>
                  <a:cubicBezTo>
                    <a:pt x="1018" y="108"/>
                    <a:pt x="589" y="1"/>
                    <a:pt x="643" y="643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2" name="Google Shape;1472;p22"/>
            <p:cNvSpPr/>
            <p:nvPr/>
          </p:nvSpPr>
          <p:spPr>
            <a:xfrm>
              <a:off x="3003000" y="2913675"/>
              <a:ext cx="168650" cy="88350"/>
            </a:xfrm>
            <a:custGeom>
              <a:avLst/>
              <a:gdLst/>
              <a:ahLst/>
              <a:cxnLst/>
              <a:rect l="l" t="t" r="r" b="b"/>
              <a:pathLst>
                <a:path w="6746" h="3534" extrusionOk="0">
                  <a:moveTo>
                    <a:pt x="1018" y="1"/>
                  </a:moveTo>
                  <a:lnTo>
                    <a:pt x="1" y="964"/>
                  </a:lnTo>
                  <a:cubicBezTo>
                    <a:pt x="857" y="1874"/>
                    <a:pt x="1874" y="2517"/>
                    <a:pt x="2998" y="2999"/>
                  </a:cubicBezTo>
                  <a:cubicBezTo>
                    <a:pt x="3811" y="3308"/>
                    <a:pt x="4708" y="3534"/>
                    <a:pt x="5649" y="3534"/>
                  </a:cubicBezTo>
                  <a:cubicBezTo>
                    <a:pt x="6009" y="3534"/>
                    <a:pt x="6375" y="3501"/>
                    <a:pt x="6746" y="3427"/>
                  </a:cubicBezTo>
                  <a:lnTo>
                    <a:pt x="6424" y="2035"/>
                  </a:lnTo>
                  <a:cubicBezTo>
                    <a:pt x="6176" y="2094"/>
                    <a:pt x="5919" y="2120"/>
                    <a:pt x="5657" y="2120"/>
                  </a:cubicBezTo>
                  <a:cubicBezTo>
                    <a:pt x="4962" y="2120"/>
                    <a:pt x="4234" y="1933"/>
                    <a:pt x="3534" y="1660"/>
                  </a:cubicBezTo>
                  <a:cubicBezTo>
                    <a:pt x="2624" y="1286"/>
                    <a:pt x="1714" y="697"/>
                    <a:pt x="1018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3" name="Google Shape;1473;p22"/>
            <p:cNvSpPr/>
            <p:nvPr/>
          </p:nvSpPr>
          <p:spPr>
            <a:xfrm>
              <a:off x="3028425" y="2913675"/>
              <a:ext cx="135200" cy="56250"/>
            </a:xfrm>
            <a:custGeom>
              <a:avLst/>
              <a:gdLst/>
              <a:ahLst/>
              <a:cxnLst/>
              <a:rect l="l" t="t" r="r" b="b"/>
              <a:pathLst>
                <a:path w="5408" h="2250" fill="none" extrusionOk="0">
                  <a:moveTo>
                    <a:pt x="5407" y="2035"/>
                  </a:moveTo>
                  <a:cubicBezTo>
                    <a:pt x="4497" y="2249"/>
                    <a:pt x="3480" y="2035"/>
                    <a:pt x="2517" y="1660"/>
                  </a:cubicBezTo>
                  <a:cubicBezTo>
                    <a:pt x="1607" y="1286"/>
                    <a:pt x="697" y="697"/>
                    <a:pt x="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4" name="Google Shape;1474;p22"/>
            <p:cNvSpPr/>
            <p:nvPr/>
          </p:nvSpPr>
          <p:spPr>
            <a:xfrm>
              <a:off x="3003000" y="2937775"/>
              <a:ext cx="168650" cy="68275"/>
            </a:xfrm>
            <a:custGeom>
              <a:avLst/>
              <a:gdLst/>
              <a:ahLst/>
              <a:cxnLst/>
              <a:rect l="l" t="t" r="r" b="b"/>
              <a:pathLst>
                <a:path w="6746" h="2731" fill="none" extrusionOk="0">
                  <a:moveTo>
                    <a:pt x="1" y="0"/>
                  </a:moveTo>
                  <a:cubicBezTo>
                    <a:pt x="857" y="910"/>
                    <a:pt x="1874" y="1553"/>
                    <a:pt x="2998" y="2035"/>
                  </a:cubicBezTo>
                  <a:cubicBezTo>
                    <a:pt x="4123" y="2463"/>
                    <a:pt x="5407" y="2730"/>
                    <a:pt x="6746" y="246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5" name="Google Shape;1475;p22"/>
            <p:cNvSpPr/>
            <p:nvPr/>
          </p:nvSpPr>
          <p:spPr>
            <a:xfrm>
              <a:off x="3008350" y="2919700"/>
              <a:ext cx="34825" cy="36175"/>
            </a:xfrm>
            <a:custGeom>
              <a:avLst/>
              <a:gdLst/>
              <a:ahLst/>
              <a:cxnLst/>
              <a:rect l="l" t="t" r="r" b="b"/>
              <a:pathLst>
                <a:path w="1393" h="1447" extrusionOk="0">
                  <a:moveTo>
                    <a:pt x="1051" y="1"/>
                  </a:moveTo>
                  <a:cubicBezTo>
                    <a:pt x="978" y="1"/>
                    <a:pt x="911" y="27"/>
                    <a:pt x="857" y="81"/>
                  </a:cubicBezTo>
                  <a:lnTo>
                    <a:pt x="108" y="884"/>
                  </a:lnTo>
                  <a:cubicBezTo>
                    <a:pt x="1" y="991"/>
                    <a:pt x="1" y="1205"/>
                    <a:pt x="161" y="1366"/>
                  </a:cubicBezTo>
                  <a:cubicBezTo>
                    <a:pt x="242" y="1419"/>
                    <a:pt x="335" y="1446"/>
                    <a:pt x="422" y="1446"/>
                  </a:cubicBezTo>
                  <a:cubicBezTo>
                    <a:pt x="509" y="1446"/>
                    <a:pt x="590" y="1419"/>
                    <a:pt x="643" y="1366"/>
                  </a:cubicBezTo>
                  <a:lnTo>
                    <a:pt x="1339" y="509"/>
                  </a:lnTo>
                  <a:cubicBezTo>
                    <a:pt x="1393" y="349"/>
                    <a:pt x="1393" y="188"/>
                    <a:pt x="1286" y="81"/>
                  </a:cubicBezTo>
                  <a:cubicBezTo>
                    <a:pt x="1205" y="27"/>
                    <a:pt x="1125" y="1"/>
                    <a:pt x="105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6" name="Google Shape;1476;p22"/>
            <p:cNvSpPr/>
            <p:nvPr/>
          </p:nvSpPr>
          <p:spPr>
            <a:xfrm>
              <a:off x="3032450" y="2936325"/>
              <a:ext cx="33475" cy="38125"/>
            </a:xfrm>
            <a:custGeom>
              <a:avLst/>
              <a:gdLst/>
              <a:ahLst/>
              <a:cxnLst/>
              <a:rect l="l" t="t" r="r" b="b"/>
              <a:pathLst>
                <a:path w="1339" h="1525" extrusionOk="0">
                  <a:moveTo>
                    <a:pt x="970" y="0"/>
                  </a:moveTo>
                  <a:cubicBezTo>
                    <a:pt x="877" y="0"/>
                    <a:pt x="783" y="46"/>
                    <a:pt x="750" y="112"/>
                  </a:cubicBezTo>
                  <a:lnTo>
                    <a:pt x="107" y="1022"/>
                  </a:lnTo>
                  <a:cubicBezTo>
                    <a:pt x="0" y="1129"/>
                    <a:pt x="54" y="1343"/>
                    <a:pt x="268" y="1450"/>
                  </a:cubicBezTo>
                  <a:cubicBezTo>
                    <a:pt x="340" y="1498"/>
                    <a:pt x="423" y="1525"/>
                    <a:pt x="498" y="1525"/>
                  </a:cubicBezTo>
                  <a:cubicBezTo>
                    <a:pt x="589" y="1525"/>
                    <a:pt x="667" y="1485"/>
                    <a:pt x="696" y="1397"/>
                  </a:cubicBezTo>
                  <a:lnTo>
                    <a:pt x="1285" y="433"/>
                  </a:lnTo>
                  <a:cubicBezTo>
                    <a:pt x="1339" y="326"/>
                    <a:pt x="1285" y="165"/>
                    <a:pt x="1124" y="58"/>
                  </a:cubicBezTo>
                  <a:cubicBezTo>
                    <a:pt x="1084" y="17"/>
                    <a:pt x="1027" y="0"/>
                    <a:pt x="97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7" name="Google Shape;1477;p22"/>
            <p:cNvSpPr/>
            <p:nvPr/>
          </p:nvSpPr>
          <p:spPr>
            <a:xfrm>
              <a:off x="3056525" y="2948925"/>
              <a:ext cx="37500" cy="41175"/>
            </a:xfrm>
            <a:custGeom>
              <a:avLst/>
              <a:gdLst/>
              <a:ahLst/>
              <a:cxnLst/>
              <a:rect l="l" t="t" r="r" b="b"/>
              <a:pathLst>
                <a:path w="1500" h="1647" extrusionOk="0">
                  <a:moveTo>
                    <a:pt x="850" y="1"/>
                  </a:moveTo>
                  <a:cubicBezTo>
                    <a:pt x="726" y="1"/>
                    <a:pt x="621" y="27"/>
                    <a:pt x="590" y="90"/>
                  </a:cubicBezTo>
                  <a:lnTo>
                    <a:pt x="54" y="1107"/>
                  </a:lnTo>
                  <a:cubicBezTo>
                    <a:pt x="1" y="1214"/>
                    <a:pt x="161" y="1428"/>
                    <a:pt x="429" y="1589"/>
                  </a:cubicBezTo>
                  <a:cubicBezTo>
                    <a:pt x="531" y="1629"/>
                    <a:pt x="634" y="1647"/>
                    <a:pt x="724" y="1647"/>
                  </a:cubicBezTo>
                  <a:cubicBezTo>
                    <a:pt x="870" y="1647"/>
                    <a:pt x="985" y="1601"/>
                    <a:pt x="1018" y="1535"/>
                  </a:cubicBezTo>
                  <a:lnTo>
                    <a:pt x="1446" y="464"/>
                  </a:lnTo>
                  <a:cubicBezTo>
                    <a:pt x="1500" y="357"/>
                    <a:pt x="1339" y="143"/>
                    <a:pt x="1125" y="36"/>
                  </a:cubicBezTo>
                  <a:cubicBezTo>
                    <a:pt x="1036" y="14"/>
                    <a:pt x="938" y="1"/>
                    <a:pt x="8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8" name="Google Shape;1478;p22"/>
            <p:cNvSpPr/>
            <p:nvPr/>
          </p:nvSpPr>
          <p:spPr>
            <a:xfrm>
              <a:off x="3090000" y="2958825"/>
              <a:ext cx="25450" cy="41025"/>
            </a:xfrm>
            <a:custGeom>
              <a:avLst/>
              <a:gdLst/>
              <a:ahLst/>
              <a:cxnLst/>
              <a:rect l="l" t="t" r="r" b="b"/>
              <a:pathLst>
                <a:path w="1018" h="1641" extrusionOk="0">
                  <a:moveTo>
                    <a:pt x="662" y="1"/>
                  </a:moveTo>
                  <a:cubicBezTo>
                    <a:pt x="534" y="1"/>
                    <a:pt x="419" y="88"/>
                    <a:pt x="375" y="175"/>
                  </a:cubicBezTo>
                  <a:lnTo>
                    <a:pt x="54" y="1246"/>
                  </a:lnTo>
                  <a:cubicBezTo>
                    <a:pt x="0" y="1407"/>
                    <a:pt x="107" y="1567"/>
                    <a:pt x="321" y="1621"/>
                  </a:cubicBezTo>
                  <a:cubicBezTo>
                    <a:pt x="362" y="1634"/>
                    <a:pt x="405" y="1641"/>
                    <a:pt x="448" y="1641"/>
                  </a:cubicBezTo>
                  <a:cubicBezTo>
                    <a:pt x="576" y="1641"/>
                    <a:pt x="696" y="1581"/>
                    <a:pt x="696" y="1460"/>
                  </a:cubicBezTo>
                  <a:lnTo>
                    <a:pt x="964" y="390"/>
                  </a:lnTo>
                  <a:cubicBezTo>
                    <a:pt x="1017" y="229"/>
                    <a:pt x="910" y="68"/>
                    <a:pt x="750" y="15"/>
                  </a:cubicBezTo>
                  <a:cubicBezTo>
                    <a:pt x="720" y="5"/>
                    <a:pt x="691" y="1"/>
                    <a:pt x="66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9" name="Google Shape;1479;p22"/>
            <p:cNvSpPr/>
            <p:nvPr/>
          </p:nvSpPr>
          <p:spPr>
            <a:xfrm>
              <a:off x="3118100" y="2964525"/>
              <a:ext cx="25450" cy="41525"/>
            </a:xfrm>
            <a:custGeom>
              <a:avLst/>
              <a:gdLst/>
              <a:ahLst/>
              <a:cxnLst/>
              <a:rect l="l" t="t" r="r" b="b"/>
              <a:pathLst>
                <a:path w="1018" h="1661" extrusionOk="0">
                  <a:moveTo>
                    <a:pt x="643" y="1"/>
                  </a:moveTo>
                  <a:cubicBezTo>
                    <a:pt x="429" y="1"/>
                    <a:pt x="214" y="55"/>
                    <a:pt x="214" y="215"/>
                  </a:cubicBezTo>
                  <a:lnTo>
                    <a:pt x="0" y="1339"/>
                  </a:lnTo>
                  <a:cubicBezTo>
                    <a:pt x="0" y="1446"/>
                    <a:pt x="214" y="1607"/>
                    <a:pt x="482" y="1660"/>
                  </a:cubicBezTo>
                  <a:cubicBezTo>
                    <a:pt x="750" y="1660"/>
                    <a:pt x="1017" y="1553"/>
                    <a:pt x="1017" y="1393"/>
                  </a:cubicBezTo>
                  <a:lnTo>
                    <a:pt x="1017" y="269"/>
                  </a:lnTo>
                  <a:cubicBezTo>
                    <a:pt x="1017" y="162"/>
                    <a:pt x="857" y="1"/>
                    <a:pt x="64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0" name="Google Shape;1480;p22"/>
            <p:cNvSpPr/>
            <p:nvPr/>
          </p:nvSpPr>
          <p:spPr>
            <a:xfrm>
              <a:off x="3151550" y="2964200"/>
              <a:ext cx="22775" cy="40850"/>
            </a:xfrm>
            <a:custGeom>
              <a:avLst/>
              <a:gdLst/>
              <a:ahLst/>
              <a:cxnLst/>
              <a:rect l="l" t="t" r="r" b="b"/>
              <a:pathLst>
                <a:path w="911" h="1634" extrusionOk="0">
                  <a:moveTo>
                    <a:pt x="349" y="0"/>
                  </a:moveTo>
                  <a:cubicBezTo>
                    <a:pt x="323" y="0"/>
                    <a:pt x="297" y="5"/>
                    <a:pt x="268" y="14"/>
                  </a:cubicBezTo>
                  <a:cubicBezTo>
                    <a:pt x="108" y="14"/>
                    <a:pt x="1" y="121"/>
                    <a:pt x="1" y="282"/>
                  </a:cubicBezTo>
                  <a:lnTo>
                    <a:pt x="108" y="1406"/>
                  </a:lnTo>
                  <a:cubicBezTo>
                    <a:pt x="108" y="1538"/>
                    <a:pt x="253" y="1634"/>
                    <a:pt x="423" y="1634"/>
                  </a:cubicBezTo>
                  <a:cubicBezTo>
                    <a:pt x="460" y="1634"/>
                    <a:pt x="498" y="1629"/>
                    <a:pt x="536" y="1620"/>
                  </a:cubicBezTo>
                  <a:cubicBezTo>
                    <a:pt x="750" y="1620"/>
                    <a:pt x="911" y="1459"/>
                    <a:pt x="857" y="1299"/>
                  </a:cubicBezTo>
                  <a:lnTo>
                    <a:pt x="589" y="228"/>
                  </a:lnTo>
                  <a:cubicBezTo>
                    <a:pt x="545" y="96"/>
                    <a:pt x="465" y="0"/>
                    <a:pt x="34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1" name="Google Shape;1481;p22"/>
            <p:cNvSpPr/>
            <p:nvPr/>
          </p:nvSpPr>
          <p:spPr>
            <a:xfrm>
              <a:off x="3031100" y="2972350"/>
              <a:ext cx="144575" cy="195625"/>
            </a:xfrm>
            <a:custGeom>
              <a:avLst/>
              <a:gdLst/>
              <a:ahLst/>
              <a:cxnLst/>
              <a:rect l="l" t="t" r="r" b="b"/>
              <a:pathLst>
                <a:path w="5783" h="7825" extrusionOk="0">
                  <a:moveTo>
                    <a:pt x="5601" y="1"/>
                  </a:moveTo>
                  <a:cubicBezTo>
                    <a:pt x="5093" y="1"/>
                    <a:pt x="4667" y="198"/>
                    <a:pt x="4283" y="437"/>
                  </a:cubicBezTo>
                  <a:cubicBezTo>
                    <a:pt x="3909" y="652"/>
                    <a:pt x="3587" y="973"/>
                    <a:pt x="3320" y="1240"/>
                  </a:cubicBezTo>
                  <a:cubicBezTo>
                    <a:pt x="2731" y="1883"/>
                    <a:pt x="2303" y="2525"/>
                    <a:pt x="1874" y="3168"/>
                  </a:cubicBezTo>
                  <a:cubicBezTo>
                    <a:pt x="1125" y="4506"/>
                    <a:pt x="483" y="5898"/>
                    <a:pt x="1" y="7396"/>
                  </a:cubicBezTo>
                  <a:lnTo>
                    <a:pt x="1393" y="7825"/>
                  </a:lnTo>
                  <a:cubicBezTo>
                    <a:pt x="1767" y="6486"/>
                    <a:pt x="2410" y="5148"/>
                    <a:pt x="3106" y="3917"/>
                  </a:cubicBezTo>
                  <a:cubicBezTo>
                    <a:pt x="3480" y="3328"/>
                    <a:pt x="3855" y="2739"/>
                    <a:pt x="4337" y="2257"/>
                  </a:cubicBezTo>
                  <a:cubicBezTo>
                    <a:pt x="4741" y="1803"/>
                    <a:pt x="5287" y="1396"/>
                    <a:pt x="5663" y="1396"/>
                  </a:cubicBezTo>
                  <a:cubicBezTo>
                    <a:pt x="5685" y="1396"/>
                    <a:pt x="5707" y="1398"/>
                    <a:pt x="5729" y="1401"/>
                  </a:cubicBezTo>
                  <a:lnTo>
                    <a:pt x="5782" y="9"/>
                  </a:lnTo>
                  <a:cubicBezTo>
                    <a:pt x="5721" y="4"/>
                    <a:pt x="5660" y="1"/>
                    <a:pt x="5601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2" name="Google Shape;1482;p22"/>
            <p:cNvSpPr/>
            <p:nvPr/>
          </p:nvSpPr>
          <p:spPr>
            <a:xfrm>
              <a:off x="3031100" y="2971225"/>
              <a:ext cx="144575" cy="186050"/>
            </a:xfrm>
            <a:custGeom>
              <a:avLst/>
              <a:gdLst/>
              <a:ahLst/>
              <a:cxnLst/>
              <a:rect l="l" t="t" r="r" b="b"/>
              <a:pathLst>
                <a:path w="5783" h="7442" fill="none" extrusionOk="0">
                  <a:moveTo>
                    <a:pt x="5782" y="54"/>
                  </a:moveTo>
                  <a:cubicBezTo>
                    <a:pt x="5193" y="1"/>
                    <a:pt x="4712" y="215"/>
                    <a:pt x="4283" y="482"/>
                  </a:cubicBezTo>
                  <a:cubicBezTo>
                    <a:pt x="3909" y="697"/>
                    <a:pt x="3587" y="1018"/>
                    <a:pt x="3320" y="1285"/>
                  </a:cubicBezTo>
                  <a:cubicBezTo>
                    <a:pt x="2731" y="1928"/>
                    <a:pt x="2303" y="2570"/>
                    <a:pt x="1874" y="3213"/>
                  </a:cubicBezTo>
                  <a:cubicBezTo>
                    <a:pt x="1125" y="4551"/>
                    <a:pt x="483" y="5943"/>
                    <a:pt x="1" y="744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3" name="Google Shape;1483;p22"/>
            <p:cNvSpPr/>
            <p:nvPr/>
          </p:nvSpPr>
          <p:spPr>
            <a:xfrm>
              <a:off x="3065900" y="3006025"/>
              <a:ext cx="108425" cy="161950"/>
            </a:xfrm>
            <a:custGeom>
              <a:avLst/>
              <a:gdLst/>
              <a:ahLst/>
              <a:cxnLst/>
              <a:rect l="l" t="t" r="r" b="b"/>
              <a:pathLst>
                <a:path w="4337" h="6478" fill="none" extrusionOk="0">
                  <a:moveTo>
                    <a:pt x="1" y="6478"/>
                  </a:moveTo>
                  <a:cubicBezTo>
                    <a:pt x="375" y="5139"/>
                    <a:pt x="1018" y="3801"/>
                    <a:pt x="1714" y="2570"/>
                  </a:cubicBezTo>
                  <a:cubicBezTo>
                    <a:pt x="2088" y="1981"/>
                    <a:pt x="2463" y="1392"/>
                    <a:pt x="2945" y="910"/>
                  </a:cubicBezTo>
                  <a:cubicBezTo>
                    <a:pt x="3373" y="429"/>
                    <a:pt x="3962" y="0"/>
                    <a:pt x="4337" y="5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4" name="Google Shape;1484;p22"/>
            <p:cNvSpPr/>
            <p:nvPr/>
          </p:nvSpPr>
          <p:spPr>
            <a:xfrm>
              <a:off x="3035125" y="3127475"/>
              <a:ext cx="42850" cy="30050"/>
            </a:xfrm>
            <a:custGeom>
              <a:avLst/>
              <a:gdLst/>
              <a:ahLst/>
              <a:cxnLst/>
              <a:rect l="l" t="t" r="r" b="b"/>
              <a:pathLst>
                <a:path w="1714" h="1202" extrusionOk="0">
                  <a:moveTo>
                    <a:pt x="402" y="0"/>
                  </a:moveTo>
                  <a:cubicBezTo>
                    <a:pt x="270" y="0"/>
                    <a:pt x="143" y="112"/>
                    <a:pt x="54" y="335"/>
                  </a:cubicBezTo>
                  <a:cubicBezTo>
                    <a:pt x="0" y="549"/>
                    <a:pt x="54" y="763"/>
                    <a:pt x="161" y="817"/>
                  </a:cubicBezTo>
                  <a:lnTo>
                    <a:pt x="1232" y="1191"/>
                  </a:lnTo>
                  <a:cubicBezTo>
                    <a:pt x="1253" y="1199"/>
                    <a:pt x="1274" y="1202"/>
                    <a:pt x="1295" y="1202"/>
                  </a:cubicBezTo>
                  <a:cubicBezTo>
                    <a:pt x="1433" y="1202"/>
                    <a:pt x="1560" y="1056"/>
                    <a:pt x="1606" y="870"/>
                  </a:cubicBezTo>
                  <a:cubicBezTo>
                    <a:pt x="1713" y="656"/>
                    <a:pt x="1660" y="442"/>
                    <a:pt x="1499" y="389"/>
                  </a:cubicBezTo>
                  <a:lnTo>
                    <a:pt x="482" y="14"/>
                  </a:lnTo>
                  <a:cubicBezTo>
                    <a:pt x="455" y="5"/>
                    <a:pt x="429" y="0"/>
                    <a:pt x="40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5" name="Google Shape;1485;p22"/>
            <p:cNvSpPr/>
            <p:nvPr/>
          </p:nvSpPr>
          <p:spPr>
            <a:xfrm>
              <a:off x="3049850" y="3090825"/>
              <a:ext cx="42850" cy="32000"/>
            </a:xfrm>
            <a:custGeom>
              <a:avLst/>
              <a:gdLst/>
              <a:ahLst/>
              <a:cxnLst/>
              <a:rect l="l" t="t" r="r" b="b"/>
              <a:pathLst>
                <a:path w="1714" h="1280" extrusionOk="0">
                  <a:moveTo>
                    <a:pt x="430" y="0"/>
                  </a:moveTo>
                  <a:cubicBezTo>
                    <a:pt x="307" y="0"/>
                    <a:pt x="191" y="135"/>
                    <a:pt x="107" y="302"/>
                  </a:cubicBezTo>
                  <a:cubicBezTo>
                    <a:pt x="0" y="516"/>
                    <a:pt x="0" y="784"/>
                    <a:pt x="161" y="837"/>
                  </a:cubicBezTo>
                  <a:lnTo>
                    <a:pt x="1178" y="1266"/>
                  </a:lnTo>
                  <a:cubicBezTo>
                    <a:pt x="1205" y="1275"/>
                    <a:pt x="1233" y="1279"/>
                    <a:pt x="1260" y="1279"/>
                  </a:cubicBezTo>
                  <a:cubicBezTo>
                    <a:pt x="1392" y="1279"/>
                    <a:pt x="1517" y="1175"/>
                    <a:pt x="1606" y="998"/>
                  </a:cubicBezTo>
                  <a:cubicBezTo>
                    <a:pt x="1713" y="784"/>
                    <a:pt x="1660" y="570"/>
                    <a:pt x="1553" y="516"/>
                  </a:cubicBezTo>
                  <a:lnTo>
                    <a:pt x="536" y="34"/>
                  </a:lnTo>
                  <a:cubicBezTo>
                    <a:pt x="500" y="11"/>
                    <a:pt x="465" y="0"/>
                    <a:pt x="43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6" name="Google Shape;1486;p22"/>
            <p:cNvSpPr/>
            <p:nvPr/>
          </p:nvSpPr>
          <p:spPr>
            <a:xfrm>
              <a:off x="3064575" y="3050825"/>
              <a:ext cx="46850" cy="42475"/>
            </a:xfrm>
            <a:custGeom>
              <a:avLst/>
              <a:gdLst/>
              <a:ahLst/>
              <a:cxnLst/>
              <a:rect l="l" t="t" r="r" b="b"/>
              <a:pathLst>
                <a:path w="1874" h="1699" extrusionOk="0">
                  <a:moveTo>
                    <a:pt x="732" y="1"/>
                  </a:moveTo>
                  <a:cubicBezTo>
                    <a:pt x="603" y="1"/>
                    <a:pt x="390" y="192"/>
                    <a:pt x="214" y="457"/>
                  </a:cubicBezTo>
                  <a:cubicBezTo>
                    <a:pt x="54" y="778"/>
                    <a:pt x="0" y="1099"/>
                    <a:pt x="161" y="1206"/>
                  </a:cubicBezTo>
                  <a:lnTo>
                    <a:pt x="1124" y="1688"/>
                  </a:lnTo>
                  <a:cubicBezTo>
                    <a:pt x="1145" y="1695"/>
                    <a:pt x="1166" y="1698"/>
                    <a:pt x="1188" y="1698"/>
                  </a:cubicBezTo>
                  <a:cubicBezTo>
                    <a:pt x="1338" y="1698"/>
                    <a:pt x="1519" y="1540"/>
                    <a:pt x="1660" y="1260"/>
                  </a:cubicBezTo>
                  <a:cubicBezTo>
                    <a:pt x="1820" y="992"/>
                    <a:pt x="1874" y="671"/>
                    <a:pt x="1767" y="617"/>
                  </a:cubicBezTo>
                  <a:lnTo>
                    <a:pt x="803" y="29"/>
                  </a:lnTo>
                  <a:cubicBezTo>
                    <a:pt x="784" y="10"/>
                    <a:pt x="760" y="1"/>
                    <a:pt x="73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7" name="Google Shape;1487;p22"/>
            <p:cNvSpPr/>
            <p:nvPr/>
          </p:nvSpPr>
          <p:spPr>
            <a:xfrm>
              <a:off x="3088650" y="3022350"/>
              <a:ext cx="40175" cy="35025"/>
            </a:xfrm>
            <a:custGeom>
              <a:avLst/>
              <a:gdLst/>
              <a:ahLst/>
              <a:cxnLst/>
              <a:rect l="l" t="t" r="r" b="b"/>
              <a:pathLst>
                <a:path w="1607" h="1401" extrusionOk="0">
                  <a:moveTo>
                    <a:pt x="523" y="0"/>
                  </a:moveTo>
                  <a:cubicBezTo>
                    <a:pt x="399" y="0"/>
                    <a:pt x="238" y="88"/>
                    <a:pt x="161" y="204"/>
                  </a:cubicBezTo>
                  <a:cubicBezTo>
                    <a:pt x="1" y="418"/>
                    <a:pt x="1" y="686"/>
                    <a:pt x="108" y="739"/>
                  </a:cubicBezTo>
                  <a:lnTo>
                    <a:pt x="1018" y="1382"/>
                  </a:lnTo>
                  <a:cubicBezTo>
                    <a:pt x="1056" y="1394"/>
                    <a:pt x="1094" y="1401"/>
                    <a:pt x="1131" y="1401"/>
                  </a:cubicBezTo>
                  <a:cubicBezTo>
                    <a:pt x="1254" y="1401"/>
                    <a:pt x="1377" y="1331"/>
                    <a:pt x="1500" y="1168"/>
                  </a:cubicBezTo>
                  <a:cubicBezTo>
                    <a:pt x="1607" y="1007"/>
                    <a:pt x="1607" y="793"/>
                    <a:pt x="1500" y="686"/>
                  </a:cubicBezTo>
                  <a:lnTo>
                    <a:pt x="643" y="43"/>
                  </a:lnTo>
                  <a:cubicBezTo>
                    <a:pt x="613" y="13"/>
                    <a:pt x="571" y="0"/>
                    <a:pt x="52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8" name="Google Shape;1488;p22"/>
            <p:cNvSpPr/>
            <p:nvPr/>
          </p:nvSpPr>
          <p:spPr>
            <a:xfrm>
              <a:off x="3110075" y="2988675"/>
              <a:ext cx="45525" cy="42550"/>
            </a:xfrm>
            <a:custGeom>
              <a:avLst/>
              <a:gdLst/>
              <a:ahLst/>
              <a:cxnLst/>
              <a:rect l="l" t="t" r="r" b="b"/>
              <a:pathLst>
                <a:path w="1821" h="1702" extrusionOk="0">
                  <a:moveTo>
                    <a:pt x="937" y="0"/>
                  </a:moveTo>
                  <a:cubicBezTo>
                    <a:pt x="791" y="0"/>
                    <a:pt x="558" y="83"/>
                    <a:pt x="375" y="266"/>
                  </a:cubicBezTo>
                  <a:cubicBezTo>
                    <a:pt x="107" y="534"/>
                    <a:pt x="0" y="855"/>
                    <a:pt x="107" y="962"/>
                  </a:cubicBezTo>
                  <a:lnTo>
                    <a:pt x="964" y="1658"/>
                  </a:lnTo>
                  <a:cubicBezTo>
                    <a:pt x="994" y="1688"/>
                    <a:pt x="1036" y="1701"/>
                    <a:pt x="1085" y="1701"/>
                  </a:cubicBezTo>
                  <a:cubicBezTo>
                    <a:pt x="1212" y="1701"/>
                    <a:pt x="1383" y="1613"/>
                    <a:pt x="1499" y="1497"/>
                  </a:cubicBezTo>
                  <a:cubicBezTo>
                    <a:pt x="1713" y="1283"/>
                    <a:pt x="1820" y="1123"/>
                    <a:pt x="1713" y="962"/>
                  </a:cubicBezTo>
                  <a:lnTo>
                    <a:pt x="1071" y="52"/>
                  </a:lnTo>
                  <a:cubicBezTo>
                    <a:pt x="1054" y="18"/>
                    <a:pt x="1005" y="0"/>
                    <a:pt x="93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9" name="Google Shape;1489;p22"/>
            <p:cNvSpPr/>
            <p:nvPr/>
          </p:nvSpPr>
          <p:spPr>
            <a:xfrm>
              <a:off x="3148875" y="2970975"/>
              <a:ext cx="30800" cy="41775"/>
            </a:xfrm>
            <a:custGeom>
              <a:avLst/>
              <a:gdLst/>
              <a:ahLst/>
              <a:cxnLst/>
              <a:rect l="l" t="t" r="r" b="b"/>
              <a:pathLst>
                <a:path w="1232" h="1671" extrusionOk="0">
                  <a:moveTo>
                    <a:pt x="683" y="0"/>
                  </a:moveTo>
                  <a:cubicBezTo>
                    <a:pt x="635" y="0"/>
                    <a:pt x="586" y="3"/>
                    <a:pt x="536" y="11"/>
                  </a:cubicBezTo>
                  <a:cubicBezTo>
                    <a:pt x="215" y="64"/>
                    <a:pt x="1" y="332"/>
                    <a:pt x="54" y="439"/>
                  </a:cubicBezTo>
                  <a:lnTo>
                    <a:pt x="536" y="1456"/>
                  </a:lnTo>
                  <a:cubicBezTo>
                    <a:pt x="589" y="1617"/>
                    <a:pt x="750" y="1670"/>
                    <a:pt x="857" y="1670"/>
                  </a:cubicBezTo>
                  <a:cubicBezTo>
                    <a:pt x="964" y="1617"/>
                    <a:pt x="1018" y="1510"/>
                    <a:pt x="1071" y="1349"/>
                  </a:cubicBezTo>
                  <a:lnTo>
                    <a:pt x="1232" y="278"/>
                  </a:lnTo>
                  <a:cubicBezTo>
                    <a:pt x="1232" y="139"/>
                    <a:pt x="991" y="0"/>
                    <a:pt x="68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0" name="Google Shape;1490;p22"/>
            <p:cNvSpPr/>
            <p:nvPr/>
          </p:nvSpPr>
          <p:spPr>
            <a:xfrm>
              <a:off x="3175650" y="2948475"/>
              <a:ext cx="45525" cy="73625"/>
            </a:xfrm>
            <a:custGeom>
              <a:avLst/>
              <a:gdLst/>
              <a:ahLst/>
              <a:cxnLst/>
              <a:rect l="l" t="t" r="r" b="b"/>
              <a:pathLst>
                <a:path w="1821" h="2945" extrusionOk="0">
                  <a:moveTo>
                    <a:pt x="1767" y="589"/>
                  </a:moveTo>
                  <a:cubicBezTo>
                    <a:pt x="1820" y="1071"/>
                    <a:pt x="1713" y="1767"/>
                    <a:pt x="1660" y="2195"/>
                  </a:cubicBezTo>
                  <a:cubicBezTo>
                    <a:pt x="1606" y="2624"/>
                    <a:pt x="1499" y="2677"/>
                    <a:pt x="1178" y="2784"/>
                  </a:cubicBezTo>
                  <a:cubicBezTo>
                    <a:pt x="857" y="2891"/>
                    <a:pt x="107" y="2945"/>
                    <a:pt x="161" y="2410"/>
                  </a:cubicBezTo>
                  <a:cubicBezTo>
                    <a:pt x="268" y="1874"/>
                    <a:pt x="375" y="1018"/>
                    <a:pt x="161" y="750"/>
                  </a:cubicBezTo>
                  <a:cubicBezTo>
                    <a:pt x="0" y="429"/>
                    <a:pt x="268" y="54"/>
                    <a:pt x="750" y="54"/>
                  </a:cubicBezTo>
                  <a:cubicBezTo>
                    <a:pt x="1178" y="1"/>
                    <a:pt x="1071" y="1"/>
                    <a:pt x="1231" y="1"/>
                  </a:cubicBezTo>
                  <a:cubicBezTo>
                    <a:pt x="1553" y="1"/>
                    <a:pt x="1713" y="375"/>
                    <a:pt x="1767" y="589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1" name="Google Shape;1491;p22"/>
            <p:cNvSpPr/>
            <p:nvPr/>
          </p:nvSpPr>
          <p:spPr>
            <a:xfrm>
              <a:off x="2600175" y="3138525"/>
              <a:ext cx="84350" cy="148575"/>
            </a:xfrm>
            <a:custGeom>
              <a:avLst/>
              <a:gdLst/>
              <a:ahLst/>
              <a:cxnLst/>
              <a:rect l="l" t="t" r="r" b="b"/>
              <a:pathLst>
                <a:path w="3374" h="5943" extrusionOk="0">
                  <a:moveTo>
                    <a:pt x="1018" y="0"/>
                  </a:moveTo>
                  <a:lnTo>
                    <a:pt x="1" y="214"/>
                  </a:lnTo>
                  <a:cubicBezTo>
                    <a:pt x="215" y="1178"/>
                    <a:pt x="268" y="2302"/>
                    <a:pt x="804" y="3319"/>
                  </a:cubicBezTo>
                  <a:cubicBezTo>
                    <a:pt x="911" y="3587"/>
                    <a:pt x="1071" y="3854"/>
                    <a:pt x="1232" y="4068"/>
                  </a:cubicBezTo>
                  <a:lnTo>
                    <a:pt x="1660" y="4711"/>
                  </a:lnTo>
                  <a:cubicBezTo>
                    <a:pt x="1981" y="5139"/>
                    <a:pt x="2249" y="5567"/>
                    <a:pt x="2784" y="5942"/>
                  </a:cubicBezTo>
                  <a:lnTo>
                    <a:pt x="3373" y="5139"/>
                  </a:lnTo>
                  <a:cubicBezTo>
                    <a:pt x="3052" y="4925"/>
                    <a:pt x="2731" y="4497"/>
                    <a:pt x="2463" y="4122"/>
                  </a:cubicBezTo>
                  <a:lnTo>
                    <a:pt x="2035" y="3480"/>
                  </a:lnTo>
                  <a:cubicBezTo>
                    <a:pt x="1874" y="3265"/>
                    <a:pt x="1767" y="3105"/>
                    <a:pt x="1660" y="2891"/>
                  </a:cubicBezTo>
                  <a:cubicBezTo>
                    <a:pt x="1285" y="2088"/>
                    <a:pt x="1232" y="1071"/>
                    <a:pt x="1018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2" name="Google Shape;1492;p22"/>
            <p:cNvSpPr/>
            <p:nvPr/>
          </p:nvSpPr>
          <p:spPr>
            <a:xfrm>
              <a:off x="2625600" y="3138525"/>
              <a:ext cx="58925" cy="128500"/>
            </a:xfrm>
            <a:custGeom>
              <a:avLst/>
              <a:gdLst/>
              <a:ahLst/>
              <a:cxnLst/>
              <a:rect l="l" t="t" r="r" b="b"/>
              <a:pathLst>
                <a:path w="2357" h="5140" fill="none" extrusionOk="0">
                  <a:moveTo>
                    <a:pt x="2356" y="5139"/>
                  </a:moveTo>
                  <a:cubicBezTo>
                    <a:pt x="2035" y="4925"/>
                    <a:pt x="1714" y="4497"/>
                    <a:pt x="1446" y="4122"/>
                  </a:cubicBezTo>
                  <a:lnTo>
                    <a:pt x="1018" y="3480"/>
                  </a:lnTo>
                  <a:cubicBezTo>
                    <a:pt x="857" y="3265"/>
                    <a:pt x="750" y="3105"/>
                    <a:pt x="643" y="2891"/>
                  </a:cubicBezTo>
                  <a:cubicBezTo>
                    <a:pt x="268" y="2088"/>
                    <a:pt x="215" y="1071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3" name="Google Shape;1493;p22"/>
            <p:cNvSpPr/>
            <p:nvPr/>
          </p:nvSpPr>
          <p:spPr>
            <a:xfrm>
              <a:off x="2600175" y="3143875"/>
              <a:ext cx="69625" cy="143225"/>
            </a:xfrm>
            <a:custGeom>
              <a:avLst/>
              <a:gdLst/>
              <a:ahLst/>
              <a:cxnLst/>
              <a:rect l="l" t="t" r="r" b="b"/>
              <a:pathLst>
                <a:path w="2785" h="5729" fill="none" extrusionOk="0">
                  <a:moveTo>
                    <a:pt x="1" y="0"/>
                  </a:moveTo>
                  <a:cubicBezTo>
                    <a:pt x="215" y="964"/>
                    <a:pt x="268" y="2088"/>
                    <a:pt x="804" y="3105"/>
                  </a:cubicBezTo>
                  <a:cubicBezTo>
                    <a:pt x="911" y="3373"/>
                    <a:pt x="1071" y="3640"/>
                    <a:pt x="1232" y="3854"/>
                  </a:cubicBezTo>
                  <a:lnTo>
                    <a:pt x="1660" y="4497"/>
                  </a:lnTo>
                  <a:cubicBezTo>
                    <a:pt x="1981" y="4925"/>
                    <a:pt x="2249" y="5353"/>
                    <a:pt x="2784" y="5728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4" name="Google Shape;1494;p22"/>
            <p:cNvSpPr/>
            <p:nvPr/>
          </p:nvSpPr>
          <p:spPr>
            <a:xfrm>
              <a:off x="2598850" y="3146550"/>
              <a:ext cx="30800" cy="18750"/>
            </a:xfrm>
            <a:custGeom>
              <a:avLst/>
              <a:gdLst/>
              <a:ahLst/>
              <a:cxnLst/>
              <a:rect l="l" t="t" r="r" b="b"/>
              <a:pathLst>
                <a:path w="1232" h="750" extrusionOk="0">
                  <a:moveTo>
                    <a:pt x="964" y="0"/>
                  </a:moveTo>
                  <a:lnTo>
                    <a:pt x="214" y="161"/>
                  </a:lnTo>
                  <a:cubicBezTo>
                    <a:pt x="107" y="161"/>
                    <a:pt x="0" y="321"/>
                    <a:pt x="54" y="482"/>
                  </a:cubicBezTo>
                  <a:cubicBezTo>
                    <a:pt x="54" y="643"/>
                    <a:pt x="161" y="750"/>
                    <a:pt x="268" y="750"/>
                  </a:cubicBezTo>
                  <a:lnTo>
                    <a:pt x="1071" y="643"/>
                  </a:lnTo>
                  <a:cubicBezTo>
                    <a:pt x="1178" y="589"/>
                    <a:pt x="1231" y="482"/>
                    <a:pt x="1178" y="268"/>
                  </a:cubicBezTo>
                  <a:cubicBezTo>
                    <a:pt x="1178" y="107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5" name="Google Shape;1495;p22"/>
            <p:cNvSpPr/>
            <p:nvPr/>
          </p:nvSpPr>
          <p:spPr>
            <a:xfrm>
              <a:off x="2604200" y="3173300"/>
              <a:ext cx="29450" cy="19025"/>
            </a:xfrm>
            <a:custGeom>
              <a:avLst/>
              <a:gdLst/>
              <a:ahLst/>
              <a:cxnLst/>
              <a:rect l="l" t="t" r="r" b="b"/>
              <a:pathLst>
                <a:path w="1178" h="761" extrusionOk="0">
                  <a:moveTo>
                    <a:pt x="910" y="1"/>
                  </a:moveTo>
                  <a:lnTo>
                    <a:pt x="161" y="161"/>
                  </a:lnTo>
                  <a:cubicBezTo>
                    <a:pt x="54" y="161"/>
                    <a:pt x="0" y="322"/>
                    <a:pt x="0" y="483"/>
                  </a:cubicBezTo>
                  <a:cubicBezTo>
                    <a:pt x="47" y="622"/>
                    <a:pt x="133" y="761"/>
                    <a:pt x="225" y="761"/>
                  </a:cubicBezTo>
                  <a:cubicBezTo>
                    <a:pt x="239" y="761"/>
                    <a:pt x="254" y="757"/>
                    <a:pt x="268" y="750"/>
                  </a:cubicBezTo>
                  <a:lnTo>
                    <a:pt x="1017" y="590"/>
                  </a:lnTo>
                  <a:cubicBezTo>
                    <a:pt x="1124" y="536"/>
                    <a:pt x="1178" y="429"/>
                    <a:pt x="1178" y="269"/>
                  </a:cubicBezTo>
                  <a:cubicBezTo>
                    <a:pt x="1124" y="108"/>
                    <a:pt x="1017" y="1"/>
                    <a:pt x="91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6" name="Google Shape;1496;p22"/>
            <p:cNvSpPr/>
            <p:nvPr/>
          </p:nvSpPr>
          <p:spPr>
            <a:xfrm>
              <a:off x="2609550" y="3194725"/>
              <a:ext cx="32150" cy="28375"/>
            </a:xfrm>
            <a:custGeom>
              <a:avLst/>
              <a:gdLst/>
              <a:ahLst/>
              <a:cxnLst/>
              <a:rect l="l" t="t" r="r" b="b"/>
              <a:pathLst>
                <a:path w="1286" h="1135" extrusionOk="0">
                  <a:moveTo>
                    <a:pt x="910" y="0"/>
                  </a:moveTo>
                  <a:lnTo>
                    <a:pt x="161" y="214"/>
                  </a:lnTo>
                  <a:cubicBezTo>
                    <a:pt x="54" y="268"/>
                    <a:pt x="0" y="482"/>
                    <a:pt x="108" y="750"/>
                  </a:cubicBezTo>
                  <a:cubicBezTo>
                    <a:pt x="201" y="983"/>
                    <a:pt x="375" y="1135"/>
                    <a:pt x="489" y="1135"/>
                  </a:cubicBezTo>
                  <a:cubicBezTo>
                    <a:pt x="506" y="1135"/>
                    <a:pt x="522" y="1131"/>
                    <a:pt x="536" y="1125"/>
                  </a:cubicBezTo>
                  <a:lnTo>
                    <a:pt x="1232" y="803"/>
                  </a:lnTo>
                  <a:cubicBezTo>
                    <a:pt x="1285" y="750"/>
                    <a:pt x="1285" y="536"/>
                    <a:pt x="1232" y="322"/>
                  </a:cubicBezTo>
                  <a:cubicBezTo>
                    <a:pt x="1125" y="161"/>
                    <a:pt x="1018" y="0"/>
                    <a:pt x="91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7" name="Google Shape;1497;p22"/>
            <p:cNvSpPr/>
            <p:nvPr/>
          </p:nvSpPr>
          <p:spPr>
            <a:xfrm>
              <a:off x="2624275" y="3219650"/>
              <a:ext cx="29450" cy="24975"/>
            </a:xfrm>
            <a:custGeom>
              <a:avLst/>
              <a:gdLst/>
              <a:ahLst/>
              <a:cxnLst/>
              <a:rect l="l" t="t" r="r" b="b"/>
              <a:pathLst>
                <a:path w="1178" h="999" extrusionOk="0">
                  <a:moveTo>
                    <a:pt x="830" y="0"/>
                  </a:moveTo>
                  <a:cubicBezTo>
                    <a:pt x="803" y="0"/>
                    <a:pt x="776" y="7"/>
                    <a:pt x="750" y="20"/>
                  </a:cubicBezTo>
                  <a:lnTo>
                    <a:pt x="107" y="449"/>
                  </a:lnTo>
                  <a:cubicBezTo>
                    <a:pt x="0" y="502"/>
                    <a:pt x="0" y="663"/>
                    <a:pt x="107" y="823"/>
                  </a:cubicBezTo>
                  <a:cubicBezTo>
                    <a:pt x="195" y="911"/>
                    <a:pt x="318" y="998"/>
                    <a:pt x="389" y="998"/>
                  </a:cubicBezTo>
                  <a:cubicBezTo>
                    <a:pt x="405" y="998"/>
                    <a:pt x="419" y="994"/>
                    <a:pt x="429" y="984"/>
                  </a:cubicBezTo>
                  <a:lnTo>
                    <a:pt x="1124" y="556"/>
                  </a:lnTo>
                  <a:cubicBezTo>
                    <a:pt x="1178" y="449"/>
                    <a:pt x="1178" y="288"/>
                    <a:pt x="1071" y="181"/>
                  </a:cubicBezTo>
                  <a:cubicBezTo>
                    <a:pt x="991" y="61"/>
                    <a:pt x="910" y="0"/>
                    <a:pt x="83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8" name="Google Shape;1498;p22"/>
            <p:cNvSpPr/>
            <p:nvPr/>
          </p:nvSpPr>
          <p:spPr>
            <a:xfrm>
              <a:off x="2637650" y="3239875"/>
              <a:ext cx="32150" cy="28950"/>
            </a:xfrm>
            <a:custGeom>
              <a:avLst/>
              <a:gdLst/>
              <a:ahLst/>
              <a:cxnLst/>
              <a:rect l="l" t="t" r="r" b="b"/>
              <a:pathLst>
                <a:path w="1286" h="1158" extrusionOk="0">
                  <a:moveTo>
                    <a:pt x="811" y="1"/>
                  </a:moveTo>
                  <a:cubicBezTo>
                    <a:pt x="790" y="1"/>
                    <a:pt x="769" y="5"/>
                    <a:pt x="750" y="14"/>
                  </a:cubicBezTo>
                  <a:lnTo>
                    <a:pt x="108" y="443"/>
                  </a:lnTo>
                  <a:cubicBezTo>
                    <a:pt x="1" y="496"/>
                    <a:pt x="54" y="710"/>
                    <a:pt x="215" y="924"/>
                  </a:cubicBezTo>
                  <a:cubicBezTo>
                    <a:pt x="297" y="1088"/>
                    <a:pt x="441" y="1158"/>
                    <a:pt x="552" y="1158"/>
                  </a:cubicBezTo>
                  <a:cubicBezTo>
                    <a:pt x="586" y="1158"/>
                    <a:pt x="618" y="1151"/>
                    <a:pt x="643" y="1139"/>
                  </a:cubicBezTo>
                  <a:lnTo>
                    <a:pt x="1232" y="657"/>
                  </a:lnTo>
                  <a:cubicBezTo>
                    <a:pt x="1285" y="603"/>
                    <a:pt x="1285" y="389"/>
                    <a:pt x="1125" y="229"/>
                  </a:cubicBezTo>
                  <a:cubicBezTo>
                    <a:pt x="1037" y="96"/>
                    <a:pt x="912" y="1"/>
                    <a:pt x="81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9" name="Google Shape;1499;p22"/>
            <p:cNvSpPr/>
            <p:nvPr/>
          </p:nvSpPr>
          <p:spPr>
            <a:xfrm>
              <a:off x="2657725" y="3261425"/>
              <a:ext cx="26800" cy="27125"/>
            </a:xfrm>
            <a:custGeom>
              <a:avLst/>
              <a:gdLst/>
              <a:ahLst/>
              <a:cxnLst/>
              <a:rect l="l" t="t" r="r" b="b"/>
              <a:pathLst>
                <a:path w="1072" h="1085" extrusionOk="0">
                  <a:moveTo>
                    <a:pt x="756" y="1"/>
                  </a:moveTo>
                  <a:cubicBezTo>
                    <a:pt x="707" y="1"/>
                    <a:pt x="666" y="17"/>
                    <a:pt x="643" y="62"/>
                  </a:cubicBezTo>
                  <a:lnTo>
                    <a:pt x="54" y="598"/>
                  </a:lnTo>
                  <a:cubicBezTo>
                    <a:pt x="1" y="651"/>
                    <a:pt x="54" y="812"/>
                    <a:pt x="215" y="972"/>
                  </a:cubicBezTo>
                  <a:cubicBezTo>
                    <a:pt x="281" y="1039"/>
                    <a:pt x="408" y="1084"/>
                    <a:pt x="509" y="1084"/>
                  </a:cubicBezTo>
                  <a:cubicBezTo>
                    <a:pt x="571" y="1084"/>
                    <a:pt x="622" y="1067"/>
                    <a:pt x="643" y="1026"/>
                  </a:cubicBezTo>
                  <a:lnTo>
                    <a:pt x="1018" y="330"/>
                  </a:lnTo>
                  <a:cubicBezTo>
                    <a:pt x="1071" y="277"/>
                    <a:pt x="1071" y="170"/>
                    <a:pt x="964" y="62"/>
                  </a:cubicBezTo>
                  <a:cubicBezTo>
                    <a:pt x="902" y="32"/>
                    <a:pt x="823" y="1"/>
                    <a:pt x="75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0" name="Google Shape;1500;p22"/>
            <p:cNvSpPr/>
            <p:nvPr/>
          </p:nvSpPr>
          <p:spPr>
            <a:xfrm>
              <a:off x="2546650" y="3279025"/>
              <a:ext cx="129825" cy="100400"/>
            </a:xfrm>
            <a:custGeom>
              <a:avLst/>
              <a:gdLst/>
              <a:ahLst/>
              <a:cxnLst/>
              <a:rect l="l" t="t" r="r" b="b"/>
              <a:pathLst>
                <a:path w="5193" h="4016" extrusionOk="0">
                  <a:moveTo>
                    <a:pt x="4872" y="1"/>
                  </a:moveTo>
                  <a:cubicBezTo>
                    <a:pt x="3962" y="322"/>
                    <a:pt x="2998" y="697"/>
                    <a:pt x="2142" y="1286"/>
                  </a:cubicBezTo>
                  <a:cubicBezTo>
                    <a:pt x="1232" y="1821"/>
                    <a:pt x="536" y="2624"/>
                    <a:pt x="0" y="3480"/>
                  </a:cubicBezTo>
                  <a:lnTo>
                    <a:pt x="857" y="4016"/>
                  </a:lnTo>
                  <a:cubicBezTo>
                    <a:pt x="1339" y="3266"/>
                    <a:pt x="1928" y="2570"/>
                    <a:pt x="2677" y="2089"/>
                  </a:cubicBezTo>
                  <a:cubicBezTo>
                    <a:pt x="3426" y="1607"/>
                    <a:pt x="4283" y="1286"/>
                    <a:pt x="5193" y="964"/>
                  </a:cubicBezTo>
                  <a:lnTo>
                    <a:pt x="4872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1" name="Google Shape;1501;p22"/>
            <p:cNvSpPr/>
            <p:nvPr/>
          </p:nvSpPr>
          <p:spPr>
            <a:xfrm>
              <a:off x="2546650" y="3279025"/>
              <a:ext cx="121800" cy="87025"/>
            </a:xfrm>
            <a:custGeom>
              <a:avLst/>
              <a:gdLst/>
              <a:ahLst/>
              <a:cxnLst/>
              <a:rect l="l" t="t" r="r" b="b"/>
              <a:pathLst>
                <a:path w="4872" h="3481" fill="none" extrusionOk="0">
                  <a:moveTo>
                    <a:pt x="4872" y="1"/>
                  </a:moveTo>
                  <a:cubicBezTo>
                    <a:pt x="3962" y="322"/>
                    <a:pt x="2998" y="697"/>
                    <a:pt x="2142" y="1286"/>
                  </a:cubicBezTo>
                  <a:cubicBezTo>
                    <a:pt x="1232" y="1821"/>
                    <a:pt x="536" y="2624"/>
                    <a:pt x="0" y="348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2" name="Google Shape;1502;p22"/>
            <p:cNvSpPr/>
            <p:nvPr/>
          </p:nvSpPr>
          <p:spPr>
            <a:xfrm>
              <a:off x="2568050" y="3303125"/>
              <a:ext cx="108425" cy="76300"/>
            </a:xfrm>
            <a:custGeom>
              <a:avLst/>
              <a:gdLst/>
              <a:ahLst/>
              <a:cxnLst/>
              <a:rect l="l" t="t" r="r" b="b"/>
              <a:pathLst>
                <a:path w="4337" h="3052" fill="none" extrusionOk="0">
                  <a:moveTo>
                    <a:pt x="1" y="3052"/>
                  </a:moveTo>
                  <a:cubicBezTo>
                    <a:pt x="483" y="2302"/>
                    <a:pt x="1072" y="1606"/>
                    <a:pt x="1821" y="1125"/>
                  </a:cubicBezTo>
                  <a:cubicBezTo>
                    <a:pt x="2570" y="643"/>
                    <a:pt x="3427" y="322"/>
                    <a:pt x="4337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3" name="Google Shape;1503;p22"/>
            <p:cNvSpPr/>
            <p:nvPr/>
          </p:nvSpPr>
          <p:spPr>
            <a:xfrm>
              <a:off x="2552000" y="3349450"/>
              <a:ext cx="28125" cy="25150"/>
            </a:xfrm>
            <a:custGeom>
              <a:avLst/>
              <a:gdLst/>
              <a:ahLst/>
              <a:cxnLst/>
              <a:rect l="l" t="t" r="r" b="b"/>
              <a:pathLst>
                <a:path w="1125" h="1006" extrusionOk="0">
                  <a:moveTo>
                    <a:pt x="349" y="1"/>
                  </a:moveTo>
                  <a:cubicBezTo>
                    <a:pt x="268" y="1"/>
                    <a:pt x="188" y="61"/>
                    <a:pt x="108" y="182"/>
                  </a:cubicBezTo>
                  <a:cubicBezTo>
                    <a:pt x="1" y="289"/>
                    <a:pt x="1" y="449"/>
                    <a:pt x="54" y="503"/>
                  </a:cubicBezTo>
                  <a:lnTo>
                    <a:pt x="697" y="985"/>
                  </a:lnTo>
                  <a:cubicBezTo>
                    <a:pt x="725" y="999"/>
                    <a:pt x="758" y="1006"/>
                    <a:pt x="791" y="1006"/>
                  </a:cubicBezTo>
                  <a:cubicBezTo>
                    <a:pt x="882" y="1006"/>
                    <a:pt x="979" y="956"/>
                    <a:pt x="1018" y="877"/>
                  </a:cubicBezTo>
                  <a:cubicBezTo>
                    <a:pt x="1125" y="717"/>
                    <a:pt x="1125" y="610"/>
                    <a:pt x="1018" y="556"/>
                  </a:cubicBezTo>
                  <a:lnTo>
                    <a:pt x="429" y="21"/>
                  </a:lnTo>
                  <a:cubicBezTo>
                    <a:pt x="402" y="8"/>
                    <a:pt x="375" y="1"/>
                    <a:pt x="34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4" name="Google Shape;1504;p22"/>
            <p:cNvSpPr/>
            <p:nvPr/>
          </p:nvSpPr>
          <p:spPr>
            <a:xfrm>
              <a:off x="2568050" y="3329775"/>
              <a:ext cx="28150" cy="26100"/>
            </a:xfrm>
            <a:custGeom>
              <a:avLst/>
              <a:gdLst/>
              <a:ahLst/>
              <a:cxnLst/>
              <a:rect l="l" t="t" r="r" b="b"/>
              <a:pathLst>
                <a:path w="1126" h="1044" extrusionOk="0">
                  <a:moveTo>
                    <a:pt x="384" y="0"/>
                  </a:moveTo>
                  <a:cubicBezTo>
                    <a:pt x="314" y="0"/>
                    <a:pt x="228" y="46"/>
                    <a:pt x="162" y="112"/>
                  </a:cubicBezTo>
                  <a:cubicBezTo>
                    <a:pt x="1" y="273"/>
                    <a:pt x="1" y="433"/>
                    <a:pt x="55" y="487"/>
                  </a:cubicBezTo>
                  <a:lnTo>
                    <a:pt x="643" y="1022"/>
                  </a:lnTo>
                  <a:cubicBezTo>
                    <a:pt x="672" y="1036"/>
                    <a:pt x="701" y="1043"/>
                    <a:pt x="729" y="1043"/>
                  </a:cubicBezTo>
                  <a:cubicBezTo>
                    <a:pt x="808" y="1043"/>
                    <a:pt x="886" y="993"/>
                    <a:pt x="965" y="915"/>
                  </a:cubicBezTo>
                  <a:cubicBezTo>
                    <a:pt x="1072" y="862"/>
                    <a:pt x="1125" y="701"/>
                    <a:pt x="1018" y="647"/>
                  </a:cubicBezTo>
                  <a:lnTo>
                    <a:pt x="483" y="59"/>
                  </a:lnTo>
                  <a:cubicBezTo>
                    <a:pt x="462" y="18"/>
                    <a:pt x="426" y="0"/>
                    <a:pt x="38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5" name="Google Shape;1505;p22"/>
            <p:cNvSpPr/>
            <p:nvPr/>
          </p:nvSpPr>
          <p:spPr>
            <a:xfrm>
              <a:off x="2584125" y="3311100"/>
              <a:ext cx="32150" cy="30325"/>
            </a:xfrm>
            <a:custGeom>
              <a:avLst/>
              <a:gdLst/>
              <a:ahLst/>
              <a:cxnLst/>
              <a:rect l="l" t="t" r="r" b="b"/>
              <a:pathLst>
                <a:path w="1286" h="1213" extrusionOk="0">
                  <a:moveTo>
                    <a:pt x="693" y="0"/>
                  </a:moveTo>
                  <a:cubicBezTo>
                    <a:pt x="598" y="0"/>
                    <a:pt x="460" y="59"/>
                    <a:pt x="322" y="163"/>
                  </a:cubicBezTo>
                  <a:cubicBezTo>
                    <a:pt x="107" y="324"/>
                    <a:pt x="0" y="484"/>
                    <a:pt x="107" y="591"/>
                  </a:cubicBezTo>
                  <a:lnTo>
                    <a:pt x="589" y="1180"/>
                  </a:lnTo>
                  <a:cubicBezTo>
                    <a:pt x="609" y="1200"/>
                    <a:pt x="650" y="1212"/>
                    <a:pt x="702" y="1212"/>
                  </a:cubicBezTo>
                  <a:cubicBezTo>
                    <a:pt x="792" y="1212"/>
                    <a:pt x="916" y="1175"/>
                    <a:pt x="1017" y="1073"/>
                  </a:cubicBezTo>
                  <a:cubicBezTo>
                    <a:pt x="1178" y="966"/>
                    <a:pt x="1285" y="806"/>
                    <a:pt x="1232" y="698"/>
                  </a:cubicBezTo>
                  <a:lnTo>
                    <a:pt x="803" y="56"/>
                  </a:lnTo>
                  <a:cubicBezTo>
                    <a:pt x="784" y="18"/>
                    <a:pt x="745" y="0"/>
                    <a:pt x="69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6" name="Google Shape;1506;p22"/>
            <p:cNvSpPr/>
            <p:nvPr/>
          </p:nvSpPr>
          <p:spPr>
            <a:xfrm>
              <a:off x="2609550" y="3298975"/>
              <a:ext cx="24100" cy="27800"/>
            </a:xfrm>
            <a:custGeom>
              <a:avLst/>
              <a:gdLst/>
              <a:ahLst/>
              <a:cxnLst/>
              <a:rect l="l" t="t" r="r" b="b"/>
              <a:pathLst>
                <a:path w="964" h="1112" extrusionOk="0">
                  <a:moveTo>
                    <a:pt x="390" y="1"/>
                  </a:moveTo>
                  <a:cubicBezTo>
                    <a:pt x="337" y="1"/>
                    <a:pt x="276" y="18"/>
                    <a:pt x="215" y="59"/>
                  </a:cubicBezTo>
                  <a:cubicBezTo>
                    <a:pt x="54" y="113"/>
                    <a:pt x="0" y="273"/>
                    <a:pt x="54" y="381"/>
                  </a:cubicBezTo>
                  <a:lnTo>
                    <a:pt x="429" y="1023"/>
                  </a:lnTo>
                  <a:cubicBezTo>
                    <a:pt x="460" y="1086"/>
                    <a:pt x="528" y="1112"/>
                    <a:pt x="601" y="1112"/>
                  </a:cubicBezTo>
                  <a:cubicBezTo>
                    <a:pt x="652" y="1112"/>
                    <a:pt x="706" y="1099"/>
                    <a:pt x="750" y="1076"/>
                  </a:cubicBezTo>
                  <a:cubicBezTo>
                    <a:pt x="910" y="1023"/>
                    <a:pt x="964" y="862"/>
                    <a:pt x="910" y="809"/>
                  </a:cubicBezTo>
                  <a:lnTo>
                    <a:pt x="536" y="113"/>
                  </a:lnTo>
                  <a:cubicBezTo>
                    <a:pt x="536" y="47"/>
                    <a:pt x="474" y="1"/>
                    <a:pt x="39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7" name="Google Shape;1507;p22"/>
            <p:cNvSpPr/>
            <p:nvPr/>
          </p:nvSpPr>
          <p:spPr>
            <a:xfrm>
              <a:off x="2629625" y="3287725"/>
              <a:ext cx="28125" cy="29675"/>
            </a:xfrm>
            <a:custGeom>
              <a:avLst/>
              <a:gdLst/>
              <a:ahLst/>
              <a:cxnLst/>
              <a:rect l="l" t="t" r="r" b="b"/>
              <a:pathLst>
                <a:path w="1125" h="1187" extrusionOk="0">
                  <a:moveTo>
                    <a:pt x="649" y="1"/>
                  </a:moveTo>
                  <a:cubicBezTo>
                    <a:pt x="576" y="1"/>
                    <a:pt x="482" y="28"/>
                    <a:pt x="375" y="81"/>
                  </a:cubicBezTo>
                  <a:cubicBezTo>
                    <a:pt x="161" y="135"/>
                    <a:pt x="0" y="295"/>
                    <a:pt x="54" y="402"/>
                  </a:cubicBezTo>
                  <a:lnTo>
                    <a:pt x="375" y="1098"/>
                  </a:lnTo>
                  <a:cubicBezTo>
                    <a:pt x="406" y="1161"/>
                    <a:pt x="493" y="1187"/>
                    <a:pt x="591" y="1187"/>
                  </a:cubicBezTo>
                  <a:cubicBezTo>
                    <a:pt x="661" y="1187"/>
                    <a:pt x="737" y="1174"/>
                    <a:pt x="803" y="1152"/>
                  </a:cubicBezTo>
                  <a:cubicBezTo>
                    <a:pt x="964" y="1045"/>
                    <a:pt x="1125" y="938"/>
                    <a:pt x="1071" y="831"/>
                  </a:cubicBezTo>
                  <a:lnTo>
                    <a:pt x="803" y="81"/>
                  </a:lnTo>
                  <a:cubicBezTo>
                    <a:pt x="777" y="28"/>
                    <a:pt x="723" y="1"/>
                    <a:pt x="64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8" name="Google Shape;1508;p22"/>
            <p:cNvSpPr/>
            <p:nvPr/>
          </p:nvSpPr>
          <p:spPr>
            <a:xfrm>
              <a:off x="2656400" y="3279850"/>
              <a:ext cx="21425" cy="29175"/>
            </a:xfrm>
            <a:custGeom>
              <a:avLst/>
              <a:gdLst/>
              <a:ahLst/>
              <a:cxnLst/>
              <a:rect l="l" t="t" r="r" b="b"/>
              <a:pathLst>
                <a:path w="857" h="1167" extrusionOk="0">
                  <a:moveTo>
                    <a:pt x="385" y="0"/>
                  </a:moveTo>
                  <a:cubicBezTo>
                    <a:pt x="350" y="0"/>
                    <a:pt x="311" y="7"/>
                    <a:pt x="268" y="21"/>
                  </a:cubicBezTo>
                  <a:cubicBezTo>
                    <a:pt x="107" y="75"/>
                    <a:pt x="0" y="182"/>
                    <a:pt x="54" y="289"/>
                  </a:cubicBezTo>
                  <a:lnTo>
                    <a:pt x="321" y="1038"/>
                  </a:lnTo>
                  <a:cubicBezTo>
                    <a:pt x="321" y="1117"/>
                    <a:pt x="407" y="1167"/>
                    <a:pt x="516" y="1167"/>
                  </a:cubicBezTo>
                  <a:cubicBezTo>
                    <a:pt x="556" y="1167"/>
                    <a:pt x="599" y="1160"/>
                    <a:pt x="642" y="1146"/>
                  </a:cubicBezTo>
                  <a:cubicBezTo>
                    <a:pt x="749" y="1092"/>
                    <a:pt x="857" y="985"/>
                    <a:pt x="857" y="878"/>
                  </a:cubicBezTo>
                  <a:lnTo>
                    <a:pt x="589" y="128"/>
                  </a:lnTo>
                  <a:cubicBezTo>
                    <a:pt x="550" y="50"/>
                    <a:pt x="482" y="0"/>
                    <a:pt x="38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9" name="Google Shape;1509;p22"/>
            <p:cNvSpPr/>
            <p:nvPr/>
          </p:nvSpPr>
          <p:spPr>
            <a:xfrm>
              <a:off x="2584125" y="3501200"/>
              <a:ext cx="169975" cy="98025"/>
            </a:xfrm>
            <a:custGeom>
              <a:avLst/>
              <a:gdLst/>
              <a:ahLst/>
              <a:cxnLst/>
              <a:rect l="l" t="t" r="r" b="b"/>
              <a:pathLst>
                <a:path w="6799" h="3921" extrusionOk="0">
                  <a:moveTo>
                    <a:pt x="5889" y="0"/>
                  </a:moveTo>
                  <a:cubicBezTo>
                    <a:pt x="5461" y="964"/>
                    <a:pt x="4551" y="1820"/>
                    <a:pt x="3587" y="2355"/>
                  </a:cubicBezTo>
                  <a:cubicBezTo>
                    <a:pt x="2973" y="2711"/>
                    <a:pt x="2281" y="2930"/>
                    <a:pt x="1664" y="2930"/>
                  </a:cubicBezTo>
                  <a:cubicBezTo>
                    <a:pt x="1259" y="2930"/>
                    <a:pt x="886" y="2835"/>
                    <a:pt x="589" y="2623"/>
                  </a:cubicBezTo>
                  <a:lnTo>
                    <a:pt x="0" y="3426"/>
                  </a:lnTo>
                  <a:cubicBezTo>
                    <a:pt x="543" y="3788"/>
                    <a:pt x="1163" y="3921"/>
                    <a:pt x="1762" y="3921"/>
                  </a:cubicBezTo>
                  <a:cubicBezTo>
                    <a:pt x="1871" y="3921"/>
                    <a:pt x="1980" y="3916"/>
                    <a:pt x="2088" y="3908"/>
                  </a:cubicBezTo>
                  <a:cubicBezTo>
                    <a:pt x="2784" y="3801"/>
                    <a:pt x="3480" y="3587"/>
                    <a:pt x="4069" y="3265"/>
                  </a:cubicBezTo>
                  <a:cubicBezTo>
                    <a:pt x="4658" y="2944"/>
                    <a:pt x="5193" y="2516"/>
                    <a:pt x="5621" y="2088"/>
                  </a:cubicBezTo>
                  <a:cubicBezTo>
                    <a:pt x="6103" y="1606"/>
                    <a:pt x="6531" y="1071"/>
                    <a:pt x="6799" y="375"/>
                  </a:cubicBezTo>
                  <a:lnTo>
                    <a:pt x="5889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0" name="Google Shape;1510;p22"/>
            <p:cNvSpPr/>
            <p:nvPr/>
          </p:nvSpPr>
          <p:spPr>
            <a:xfrm>
              <a:off x="2598850" y="3501200"/>
              <a:ext cx="132500" cy="78975"/>
            </a:xfrm>
            <a:custGeom>
              <a:avLst/>
              <a:gdLst/>
              <a:ahLst/>
              <a:cxnLst/>
              <a:rect l="l" t="t" r="r" b="b"/>
              <a:pathLst>
                <a:path w="5300" h="3159" fill="none" extrusionOk="0">
                  <a:moveTo>
                    <a:pt x="5300" y="0"/>
                  </a:moveTo>
                  <a:cubicBezTo>
                    <a:pt x="4872" y="964"/>
                    <a:pt x="3962" y="1820"/>
                    <a:pt x="2998" y="2355"/>
                  </a:cubicBezTo>
                  <a:cubicBezTo>
                    <a:pt x="1981" y="2944"/>
                    <a:pt x="750" y="3158"/>
                    <a:pt x="0" y="262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1" name="Google Shape;1511;p22"/>
            <p:cNvSpPr/>
            <p:nvPr/>
          </p:nvSpPr>
          <p:spPr>
            <a:xfrm>
              <a:off x="2584125" y="3510550"/>
              <a:ext cx="169975" cy="89700"/>
            </a:xfrm>
            <a:custGeom>
              <a:avLst/>
              <a:gdLst/>
              <a:ahLst/>
              <a:cxnLst/>
              <a:rect l="l" t="t" r="r" b="b"/>
              <a:pathLst>
                <a:path w="6799" h="3588" fill="none" extrusionOk="0">
                  <a:moveTo>
                    <a:pt x="0" y="3052"/>
                  </a:moveTo>
                  <a:cubicBezTo>
                    <a:pt x="643" y="3480"/>
                    <a:pt x="1392" y="3587"/>
                    <a:pt x="2088" y="3534"/>
                  </a:cubicBezTo>
                  <a:cubicBezTo>
                    <a:pt x="2784" y="3427"/>
                    <a:pt x="3480" y="3213"/>
                    <a:pt x="4069" y="2891"/>
                  </a:cubicBezTo>
                  <a:cubicBezTo>
                    <a:pt x="4658" y="2570"/>
                    <a:pt x="5193" y="2142"/>
                    <a:pt x="5621" y="1714"/>
                  </a:cubicBezTo>
                  <a:cubicBezTo>
                    <a:pt x="6103" y="1232"/>
                    <a:pt x="6531" y="697"/>
                    <a:pt x="6799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2" name="Google Shape;1512;p22"/>
            <p:cNvSpPr/>
            <p:nvPr/>
          </p:nvSpPr>
          <p:spPr>
            <a:xfrm>
              <a:off x="2593500" y="3570250"/>
              <a:ext cx="24100" cy="29775"/>
            </a:xfrm>
            <a:custGeom>
              <a:avLst/>
              <a:gdLst/>
              <a:ahLst/>
              <a:cxnLst/>
              <a:rect l="l" t="t" r="r" b="b"/>
              <a:pathLst>
                <a:path w="964" h="1191" extrusionOk="0">
                  <a:moveTo>
                    <a:pt x="601" y="1"/>
                  </a:moveTo>
                  <a:cubicBezTo>
                    <a:pt x="511" y="1"/>
                    <a:pt x="414" y="50"/>
                    <a:pt x="375" y="129"/>
                  </a:cubicBezTo>
                  <a:lnTo>
                    <a:pt x="0" y="825"/>
                  </a:lnTo>
                  <a:cubicBezTo>
                    <a:pt x="0" y="878"/>
                    <a:pt x="107" y="1092"/>
                    <a:pt x="375" y="1146"/>
                  </a:cubicBezTo>
                  <a:cubicBezTo>
                    <a:pt x="438" y="1177"/>
                    <a:pt x="500" y="1190"/>
                    <a:pt x="559" y="1190"/>
                  </a:cubicBezTo>
                  <a:cubicBezTo>
                    <a:pt x="701" y="1190"/>
                    <a:pt x="819" y="1114"/>
                    <a:pt x="857" y="1039"/>
                  </a:cubicBezTo>
                  <a:lnTo>
                    <a:pt x="964" y="289"/>
                  </a:lnTo>
                  <a:cubicBezTo>
                    <a:pt x="964" y="182"/>
                    <a:pt x="857" y="75"/>
                    <a:pt x="696" y="22"/>
                  </a:cubicBezTo>
                  <a:cubicBezTo>
                    <a:pt x="667" y="7"/>
                    <a:pt x="635" y="1"/>
                    <a:pt x="60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3" name="Google Shape;1513;p22"/>
            <p:cNvSpPr/>
            <p:nvPr/>
          </p:nvSpPr>
          <p:spPr>
            <a:xfrm>
              <a:off x="2629625" y="3572125"/>
              <a:ext cx="21425" cy="29450"/>
            </a:xfrm>
            <a:custGeom>
              <a:avLst/>
              <a:gdLst/>
              <a:ahLst/>
              <a:cxnLst/>
              <a:rect l="l" t="t" r="r" b="b"/>
              <a:pathLst>
                <a:path w="857" h="1178" extrusionOk="0">
                  <a:moveTo>
                    <a:pt x="268" y="0"/>
                  </a:moveTo>
                  <a:cubicBezTo>
                    <a:pt x="107" y="54"/>
                    <a:pt x="0" y="107"/>
                    <a:pt x="0" y="214"/>
                  </a:cubicBezTo>
                  <a:lnTo>
                    <a:pt x="54" y="1017"/>
                  </a:lnTo>
                  <a:cubicBezTo>
                    <a:pt x="54" y="1124"/>
                    <a:pt x="215" y="1178"/>
                    <a:pt x="482" y="1178"/>
                  </a:cubicBezTo>
                  <a:cubicBezTo>
                    <a:pt x="696" y="1124"/>
                    <a:pt x="857" y="1017"/>
                    <a:pt x="857" y="910"/>
                  </a:cubicBezTo>
                  <a:lnTo>
                    <a:pt x="643" y="107"/>
                  </a:lnTo>
                  <a:cubicBezTo>
                    <a:pt x="643" y="54"/>
                    <a:pt x="482" y="0"/>
                    <a:pt x="26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22"/>
            <p:cNvSpPr/>
            <p:nvPr/>
          </p:nvSpPr>
          <p:spPr>
            <a:xfrm>
              <a:off x="2653700" y="3561300"/>
              <a:ext cx="34825" cy="31800"/>
            </a:xfrm>
            <a:custGeom>
              <a:avLst/>
              <a:gdLst/>
              <a:ahLst/>
              <a:cxnLst/>
              <a:rect l="l" t="t" r="r" b="b"/>
              <a:pathLst>
                <a:path w="1393" h="1272" extrusionOk="0">
                  <a:moveTo>
                    <a:pt x="824" y="0"/>
                  </a:moveTo>
                  <a:cubicBezTo>
                    <a:pt x="714" y="0"/>
                    <a:pt x="562" y="46"/>
                    <a:pt x="429" y="112"/>
                  </a:cubicBezTo>
                  <a:cubicBezTo>
                    <a:pt x="162" y="219"/>
                    <a:pt x="1" y="380"/>
                    <a:pt x="1" y="487"/>
                  </a:cubicBezTo>
                  <a:lnTo>
                    <a:pt x="269" y="1236"/>
                  </a:lnTo>
                  <a:cubicBezTo>
                    <a:pt x="291" y="1258"/>
                    <a:pt x="350" y="1271"/>
                    <a:pt x="434" y="1271"/>
                  </a:cubicBezTo>
                  <a:cubicBezTo>
                    <a:pt x="553" y="1271"/>
                    <a:pt x="723" y="1245"/>
                    <a:pt x="911" y="1183"/>
                  </a:cubicBezTo>
                  <a:cubicBezTo>
                    <a:pt x="1179" y="1022"/>
                    <a:pt x="1393" y="808"/>
                    <a:pt x="1339" y="754"/>
                  </a:cubicBezTo>
                  <a:lnTo>
                    <a:pt x="965" y="58"/>
                  </a:lnTo>
                  <a:cubicBezTo>
                    <a:pt x="944" y="18"/>
                    <a:pt x="892" y="0"/>
                    <a:pt x="82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22"/>
            <p:cNvSpPr/>
            <p:nvPr/>
          </p:nvSpPr>
          <p:spPr>
            <a:xfrm>
              <a:off x="2683150" y="3546575"/>
              <a:ext cx="29475" cy="29050"/>
            </a:xfrm>
            <a:custGeom>
              <a:avLst/>
              <a:gdLst/>
              <a:ahLst/>
              <a:cxnLst/>
              <a:rect l="l" t="t" r="r" b="b"/>
              <a:pathLst>
                <a:path w="1179" h="1162" extrusionOk="0">
                  <a:moveTo>
                    <a:pt x="541" y="0"/>
                  </a:moveTo>
                  <a:cubicBezTo>
                    <a:pt x="467" y="0"/>
                    <a:pt x="368" y="46"/>
                    <a:pt x="268" y="112"/>
                  </a:cubicBezTo>
                  <a:cubicBezTo>
                    <a:pt x="108" y="219"/>
                    <a:pt x="1" y="380"/>
                    <a:pt x="108" y="433"/>
                  </a:cubicBezTo>
                  <a:lnTo>
                    <a:pt x="536" y="1129"/>
                  </a:lnTo>
                  <a:cubicBezTo>
                    <a:pt x="556" y="1149"/>
                    <a:pt x="590" y="1161"/>
                    <a:pt x="635" y="1161"/>
                  </a:cubicBezTo>
                  <a:cubicBezTo>
                    <a:pt x="714" y="1161"/>
                    <a:pt x="828" y="1124"/>
                    <a:pt x="964" y="1022"/>
                  </a:cubicBezTo>
                  <a:cubicBezTo>
                    <a:pt x="1125" y="915"/>
                    <a:pt x="1178" y="755"/>
                    <a:pt x="1125" y="647"/>
                  </a:cubicBezTo>
                  <a:lnTo>
                    <a:pt x="643" y="59"/>
                  </a:lnTo>
                  <a:cubicBezTo>
                    <a:pt x="623" y="18"/>
                    <a:pt x="587" y="0"/>
                    <a:pt x="54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22"/>
            <p:cNvSpPr/>
            <p:nvPr/>
          </p:nvSpPr>
          <p:spPr>
            <a:xfrm>
              <a:off x="2704575" y="3523600"/>
              <a:ext cx="36150" cy="32200"/>
            </a:xfrm>
            <a:custGeom>
              <a:avLst/>
              <a:gdLst/>
              <a:ahLst/>
              <a:cxnLst/>
              <a:rect l="l" t="t" r="r" b="b"/>
              <a:pathLst>
                <a:path w="1446" h="1288" extrusionOk="0">
                  <a:moveTo>
                    <a:pt x="654" y="0"/>
                  </a:moveTo>
                  <a:cubicBezTo>
                    <a:pt x="568" y="0"/>
                    <a:pt x="400" y="96"/>
                    <a:pt x="268" y="228"/>
                  </a:cubicBezTo>
                  <a:cubicBezTo>
                    <a:pt x="107" y="389"/>
                    <a:pt x="0" y="603"/>
                    <a:pt x="107" y="710"/>
                  </a:cubicBezTo>
                  <a:lnTo>
                    <a:pt x="643" y="1245"/>
                  </a:lnTo>
                  <a:cubicBezTo>
                    <a:pt x="657" y="1274"/>
                    <a:pt x="687" y="1287"/>
                    <a:pt x="726" y="1287"/>
                  </a:cubicBezTo>
                  <a:cubicBezTo>
                    <a:pt x="832" y="1287"/>
                    <a:pt x="1007" y="1188"/>
                    <a:pt x="1124" y="1031"/>
                  </a:cubicBezTo>
                  <a:cubicBezTo>
                    <a:pt x="1338" y="817"/>
                    <a:pt x="1446" y="549"/>
                    <a:pt x="1338" y="496"/>
                  </a:cubicBezTo>
                  <a:lnTo>
                    <a:pt x="696" y="14"/>
                  </a:lnTo>
                  <a:cubicBezTo>
                    <a:pt x="687" y="5"/>
                    <a:pt x="672" y="0"/>
                    <a:pt x="65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22"/>
            <p:cNvSpPr/>
            <p:nvPr/>
          </p:nvSpPr>
          <p:spPr>
            <a:xfrm>
              <a:off x="2725975" y="3500850"/>
              <a:ext cx="30800" cy="24800"/>
            </a:xfrm>
            <a:custGeom>
              <a:avLst/>
              <a:gdLst/>
              <a:ahLst/>
              <a:cxnLst/>
              <a:rect l="l" t="t" r="r" b="b"/>
              <a:pathLst>
                <a:path w="1232" h="992" extrusionOk="0">
                  <a:moveTo>
                    <a:pt x="318" y="0"/>
                  </a:moveTo>
                  <a:cubicBezTo>
                    <a:pt x="230" y="0"/>
                    <a:pt x="142" y="96"/>
                    <a:pt x="54" y="228"/>
                  </a:cubicBezTo>
                  <a:cubicBezTo>
                    <a:pt x="1" y="389"/>
                    <a:pt x="1" y="549"/>
                    <a:pt x="108" y="603"/>
                  </a:cubicBezTo>
                  <a:lnTo>
                    <a:pt x="750" y="978"/>
                  </a:lnTo>
                  <a:cubicBezTo>
                    <a:pt x="768" y="987"/>
                    <a:pt x="788" y="991"/>
                    <a:pt x="809" y="991"/>
                  </a:cubicBezTo>
                  <a:cubicBezTo>
                    <a:pt x="911" y="991"/>
                    <a:pt x="1036" y="887"/>
                    <a:pt x="1125" y="710"/>
                  </a:cubicBezTo>
                  <a:cubicBezTo>
                    <a:pt x="1232" y="496"/>
                    <a:pt x="1232" y="282"/>
                    <a:pt x="1125" y="282"/>
                  </a:cubicBezTo>
                  <a:lnTo>
                    <a:pt x="375" y="14"/>
                  </a:lnTo>
                  <a:cubicBezTo>
                    <a:pt x="356" y="5"/>
                    <a:pt x="337" y="0"/>
                    <a:pt x="31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22"/>
            <p:cNvSpPr/>
            <p:nvPr/>
          </p:nvSpPr>
          <p:spPr>
            <a:xfrm>
              <a:off x="2732675" y="3503875"/>
              <a:ext cx="37500" cy="194075"/>
            </a:xfrm>
            <a:custGeom>
              <a:avLst/>
              <a:gdLst/>
              <a:ahLst/>
              <a:cxnLst/>
              <a:rect l="l" t="t" r="r" b="b"/>
              <a:pathLst>
                <a:path w="1500" h="7763" extrusionOk="0">
                  <a:moveTo>
                    <a:pt x="375" y="0"/>
                  </a:moveTo>
                  <a:cubicBezTo>
                    <a:pt x="161" y="750"/>
                    <a:pt x="161" y="1392"/>
                    <a:pt x="161" y="1981"/>
                  </a:cubicBezTo>
                  <a:cubicBezTo>
                    <a:pt x="161" y="2570"/>
                    <a:pt x="54" y="3212"/>
                    <a:pt x="54" y="3801"/>
                  </a:cubicBezTo>
                  <a:cubicBezTo>
                    <a:pt x="0" y="4443"/>
                    <a:pt x="0" y="5086"/>
                    <a:pt x="54" y="5728"/>
                  </a:cubicBezTo>
                  <a:cubicBezTo>
                    <a:pt x="161" y="6370"/>
                    <a:pt x="214" y="7066"/>
                    <a:pt x="750" y="7762"/>
                  </a:cubicBezTo>
                  <a:lnTo>
                    <a:pt x="1499" y="7120"/>
                  </a:lnTo>
                  <a:cubicBezTo>
                    <a:pt x="1232" y="6799"/>
                    <a:pt x="1124" y="6210"/>
                    <a:pt x="1071" y="5674"/>
                  </a:cubicBezTo>
                  <a:cubicBezTo>
                    <a:pt x="1017" y="5086"/>
                    <a:pt x="1017" y="4497"/>
                    <a:pt x="1071" y="3854"/>
                  </a:cubicBezTo>
                  <a:cubicBezTo>
                    <a:pt x="1071" y="3265"/>
                    <a:pt x="1178" y="2677"/>
                    <a:pt x="1178" y="2034"/>
                  </a:cubicBezTo>
                  <a:cubicBezTo>
                    <a:pt x="1178" y="1445"/>
                    <a:pt x="1178" y="803"/>
                    <a:pt x="1339" y="321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22"/>
            <p:cNvSpPr/>
            <p:nvPr/>
          </p:nvSpPr>
          <p:spPr>
            <a:xfrm>
              <a:off x="2732675" y="3503875"/>
              <a:ext cx="18750" cy="194075"/>
            </a:xfrm>
            <a:custGeom>
              <a:avLst/>
              <a:gdLst/>
              <a:ahLst/>
              <a:cxnLst/>
              <a:rect l="l" t="t" r="r" b="b"/>
              <a:pathLst>
                <a:path w="750" h="7763" fill="none" extrusionOk="0">
                  <a:moveTo>
                    <a:pt x="375" y="0"/>
                  </a:moveTo>
                  <a:cubicBezTo>
                    <a:pt x="161" y="750"/>
                    <a:pt x="161" y="1392"/>
                    <a:pt x="161" y="1981"/>
                  </a:cubicBezTo>
                  <a:cubicBezTo>
                    <a:pt x="161" y="2570"/>
                    <a:pt x="54" y="3212"/>
                    <a:pt x="54" y="3801"/>
                  </a:cubicBezTo>
                  <a:cubicBezTo>
                    <a:pt x="0" y="4443"/>
                    <a:pt x="0" y="5086"/>
                    <a:pt x="54" y="5728"/>
                  </a:cubicBezTo>
                  <a:cubicBezTo>
                    <a:pt x="161" y="6370"/>
                    <a:pt x="214" y="7066"/>
                    <a:pt x="750" y="7762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22"/>
            <p:cNvSpPr/>
            <p:nvPr/>
          </p:nvSpPr>
          <p:spPr>
            <a:xfrm>
              <a:off x="2758100" y="3511900"/>
              <a:ext cx="12075" cy="169975"/>
            </a:xfrm>
            <a:custGeom>
              <a:avLst/>
              <a:gdLst/>
              <a:ahLst/>
              <a:cxnLst/>
              <a:rect l="l" t="t" r="r" b="b"/>
              <a:pathLst>
                <a:path w="483" h="6799" fill="none" extrusionOk="0">
                  <a:moveTo>
                    <a:pt x="482" y="6799"/>
                  </a:moveTo>
                  <a:cubicBezTo>
                    <a:pt x="215" y="6478"/>
                    <a:pt x="107" y="5889"/>
                    <a:pt x="54" y="5353"/>
                  </a:cubicBezTo>
                  <a:cubicBezTo>
                    <a:pt x="0" y="4765"/>
                    <a:pt x="0" y="4176"/>
                    <a:pt x="54" y="3533"/>
                  </a:cubicBezTo>
                  <a:cubicBezTo>
                    <a:pt x="54" y="2944"/>
                    <a:pt x="161" y="2356"/>
                    <a:pt x="161" y="1713"/>
                  </a:cubicBezTo>
                  <a:cubicBezTo>
                    <a:pt x="161" y="1124"/>
                    <a:pt x="161" y="482"/>
                    <a:pt x="322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22"/>
            <p:cNvSpPr/>
            <p:nvPr/>
          </p:nvSpPr>
          <p:spPr>
            <a:xfrm>
              <a:off x="2738025" y="3662850"/>
              <a:ext cx="30800" cy="24650"/>
            </a:xfrm>
            <a:custGeom>
              <a:avLst/>
              <a:gdLst/>
              <a:ahLst/>
              <a:cxnLst/>
              <a:rect l="l" t="t" r="r" b="b"/>
              <a:pathLst>
                <a:path w="1232" h="986" extrusionOk="0">
                  <a:moveTo>
                    <a:pt x="954" y="1"/>
                  </a:moveTo>
                  <a:cubicBezTo>
                    <a:pt x="940" y="1"/>
                    <a:pt x="925" y="4"/>
                    <a:pt x="910" y="11"/>
                  </a:cubicBezTo>
                  <a:lnTo>
                    <a:pt x="108" y="172"/>
                  </a:lnTo>
                  <a:cubicBezTo>
                    <a:pt x="54" y="225"/>
                    <a:pt x="0" y="386"/>
                    <a:pt x="54" y="654"/>
                  </a:cubicBezTo>
                  <a:cubicBezTo>
                    <a:pt x="147" y="840"/>
                    <a:pt x="280" y="985"/>
                    <a:pt x="384" y="985"/>
                  </a:cubicBezTo>
                  <a:cubicBezTo>
                    <a:pt x="400" y="985"/>
                    <a:pt x="415" y="982"/>
                    <a:pt x="429" y="975"/>
                  </a:cubicBezTo>
                  <a:lnTo>
                    <a:pt x="1125" y="600"/>
                  </a:lnTo>
                  <a:cubicBezTo>
                    <a:pt x="1178" y="547"/>
                    <a:pt x="1232" y="386"/>
                    <a:pt x="1178" y="225"/>
                  </a:cubicBezTo>
                  <a:cubicBezTo>
                    <a:pt x="1132" y="133"/>
                    <a:pt x="1046" y="1"/>
                    <a:pt x="95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22"/>
            <p:cNvSpPr/>
            <p:nvPr/>
          </p:nvSpPr>
          <p:spPr>
            <a:xfrm>
              <a:off x="2732675" y="3633675"/>
              <a:ext cx="29450" cy="18775"/>
            </a:xfrm>
            <a:custGeom>
              <a:avLst/>
              <a:gdLst/>
              <a:ahLst/>
              <a:cxnLst/>
              <a:rect l="l" t="t" r="r" b="b"/>
              <a:pathLst>
                <a:path w="1178" h="751" extrusionOk="0">
                  <a:moveTo>
                    <a:pt x="161" y="1"/>
                  </a:moveTo>
                  <a:cubicBezTo>
                    <a:pt x="107" y="1"/>
                    <a:pt x="0" y="161"/>
                    <a:pt x="0" y="375"/>
                  </a:cubicBezTo>
                  <a:cubicBezTo>
                    <a:pt x="54" y="589"/>
                    <a:pt x="161" y="750"/>
                    <a:pt x="268" y="750"/>
                  </a:cubicBezTo>
                  <a:lnTo>
                    <a:pt x="1017" y="643"/>
                  </a:lnTo>
                  <a:cubicBezTo>
                    <a:pt x="1124" y="643"/>
                    <a:pt x="1178" y="482"/>
                    <a:pt x="1178" y="322"/>
                  </a:cubicBezTo>
                  <a:cubicBezTo>
                    <a:pt x="1178" y="108"/>
                    <a:pt x="1071" y="1"/>
                    <a:pt x="9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22"/>
            <p:cNvSpPr/>
            <p:nvPr/>
          </p:nvSpPr>
          <p:spPr>
            <a:xfrm>
              <a:off x="2732675" y="3596200"/>
              <a:ext cx="29450" cy="28125"/>
            </a:xfrm>
            <a:custGeom>
              <a:avLst/>
              <a:gdLst/>
              <a:ahLst/>
              <a:cxnLst/>
              <a:rect l="l" t="t" r="r" b="b"/>
              <a:pathLst>
                <a:path w="1178" h="1125" extrusionOk="0">
                  <a:moveTo>
                    <a:pt x="214" y="1"/>
                  </a:moveTo>
                  <a:cubicBezTo>
                    <a:pt x="107" y="1"/>
                    <a:pt x="0" y="268"/>
                    <a:pt x="0" y="536"/>
                  </a:cubicBezTo>
                  <a:cubicBezTo>
                    <a:pt x="0" y="857"/>
                    <a:pt x="54" y="1125"/>
                    <a:pt x="161" y="1125"/>
                  </a:cubicBezTo>
                  <a:lnTo>
                    <a:pt x="964" y="1125"/>
                  </a:lnTo>
                  <a:cubicBezTo>
                    <a:pt x="1071" y="1125"/>
                    <a:pt x="1178" y="857"/>
                    <a:pt x="1178" y="590"/>
                  </a:cubicBezTo>
                  <a:cubicBezTo>
                    <a:pt x="1178" y="322"/>
                    <a:pt x="1124" y="54"/>
                    <a:pt x="1017" y="54"/>
                  </a:cubicBezTo>
                  <a:lnTo>
                    <a:pt x="214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22"/>
            <p:cNvSpPr/>
            <p:nvPr/>
          </p:nvSpPr>
          <p:spPr>
            <a:xfrm>
              <a:off x="2734000" y="3569450"/>
              <a:ext cx="29475" cy="18750"/>
            </a:xfrm>
            <a:custGeom>
              <a:avLst/>
              <a:gdLst/>
              <a:ahLst/>
              <a:cxnLst/>
              <a:rect l="l" t="t" r="r" b="b"/>
              <a:pathLst>
                <a:path w="1179" h="750" extrusionOk="0">
                  <a:moveTo>
                    <a:pt x="215" y="0"/>
                  </a:moveTo>
                  <a:cubicBezTo>
                    <a:pt x="108" y="0"/>
                    <a:pt x="54" y="107"/>
                    <a:pt x="1" y="321"/>
                  </a:cubicBezTo>
                  <a:cubicBezTo>
                    <a:pt x="1" y="535"/>
                    <a:pt x="54" y="696"/>
                    <a:pt x="161" y="696"/>
                  </a:cubicBezTo>
                  <a:lnTo>
                    <a:pt x="964" y="750"/>
                  </a:lnTo>
                  <a:cubicBezTo>
                    <a:pt x="1071" y="750"/>
                    <a:pt x="1179" y="589"/>
                    <a:pt x="1179" y="428"/>
                  </a:cubicBezTo>
                  <a:cubicBezTo>
                    <a:pt x="1179" y="214"/>
                    <a:pt x="1125" y="54"/>
                    <a:pt x="1018" y="54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22"/>
            <p:cNvSpPr/>
            <p:nvPr/>
          </p:nvSpPr>
          <p:spPr>
            <a:xfrm>
              <a:off x="2735350" y="3533300"/>
              <a:ext cx="29475" cy="25450"/>
            </a:xfrm>
            <a:custGeom>
              <a:avLst/>
              <a:gdLst/>
              <a:ahLst/>
              <a:cxnLst/>
              <a:rect l="l" t="t" r="r" b="b"/>
              <a:pathLst>
                <a:path w="1179" h="1018" extrusionOk="0">
                  <a:moveTo>
                    <a:pt x="215" y="1"/>
                  </a:moveTo>
                  <a:cubicBezTo>
                    <a:pt x="107" y="1"/>
                    <a:pt x="0" y="215"/>
                    <a:pt x="0" y="536"/>
                  </a:cubicBezTo>
                  <a:cubicBezTo>
                    <a:pt x="0" y="804"/>
                    <a:pt x="107" y="1018"/>
                    <a:pt x="215" y="1018"/>
                  </a:cubicBezTo>
                  <a:lnTo>
                    <a:pt x="964" y="1018"/>
                  </a:lnTo>
                  <a:cubicBezTo>
                    <a:pt x="1071" y="1018"/>
                    <a:pt x="1178" y="804"/>
                    <a:pt x="1178" y="590"/>
                  </a:cubicBezTo>
                  <a:cubicBezTo>
                    <a:pt x="1178" y="322"/>
                    <a:pt x="1125" y="108"/>
                    <a:pt x="1017" y="108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22"/>
            <p:cNvSpPr/>
            <p:nvPr/>
          </p:nvSpPr>
          <p:spPr>
            <a:xfrm>
              <a:off x="2738025" y="3502525"/>
              <a:ext cx="30800" cy="22775"/>
            </a:xfrm>
            <a:custGeom>
              <a:avLst/>
              <a:gdLst/>
              <a:ahLst/>
              <a:cxnLst/>
              <a:rect l="l" t="t" r="r" b="b"/>
              <a:pathLst>
                <a:path w="1232" h="911" extrusionOk="0">
                  <a:moveTo>
                    <a:pt x="375" y="1"/>
                  </a:moveTo>
                  <a:cubicBezTo>
                    <a:pt x="268" y="1"/>
                    <a:pt x="108" y="161"/>
                    <a:pt x="54" y="375"/>
                  </a:cubicBezTo>
                  <a:cubicBezTo>
                    <a:pt x="0" y="589"/>
                    <a:pt x="54" y="804"/>
                    <a:pt x="161" y="804"/>
                  </a:cubicBezTo>
                  <a:lnTo>
                    <a:pt x="964" y="911"/>
                  </a:lnTo>
                  <a:cubicBezTo>
                    <a:pt x="1071" y="911"/>
                    <a:pt x="1178" y="804"/>
                    <a:pt x="1178" y="643"/>
                  </a:cubicBezTo>
                  <a:cubicBezTo>
                    <a:pt x="1232" y="482"/>
                    <a:pt x="1178" y="322"/>
                    <a:pt x="1071" y="322"/>
                  </a:cubicBezTo>
                  <a:lnTo>
                    <a:pt x="375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22"/>
            <p:cNvSpPr/>
            <p:nvPr/>
          </p:nvSpPr>
          <p:spPr>
            <a:xfrm>
              <a:off x="2790225" y="3529300"/>
              <a:ext cx="152575" cy="48725"/>
            </a:xfrm>
            <a:custGeom>
              <a:avLst/>
              <a:gdLst/>
              <a:ahLst/>
              <a:cxnLst/>
              <a:rect l="l" t="t" r="r" b="b"/>
              <a:pathLst>
                <a:path w="6103" h="1949" extrusionOk="0">
                  <a:moveTo>
                    <a:pt x="5942" y="0"/>
                  </a:moveTo>
                  <a:cubicBezTo>
                    <a:pt x="5300" y="161"/>
                    <a:pt x="4872" y="375"/>
                    <a:pt x="4390" y="535"/>
                  </a:cubicBezTo>
                  <a:cubicBezTo>
                    <a:pt x="3961" y="696"/>
                    <a:pt x="3480" y="857"/>
                    <a:pt x="3051" y="910"/>
                  </a:cubicBezTo>
                  <a:cubicBezTo>
                    <a:pt x="2900" y="928"/>
                    <a:pt x="2751" y="937"/>
                    <a:pt x="2605" y="937"/>
                  </a:cubicBezTo>
                  <a:cubicBezTo>
                    <a:pt x="1877" y="937"/>
                    <a:pt x="1222" y="714"/>
                    <a:pt x="643" y="268"/>
                  </a:cubicBezTo>
                  <a:lnTo>
                    <a:pt x="0" y="1017"/>
                  </a:lnTo>
                  <a:cubicBezTo>
                    <a:pt x="428" y="1392"/>
                    <a:pt x="964" y="1660"/>
                    <a:pt x="1499" y="1820"/>
                  </a:cubicBezTo>
                  <a:cubicBezTo>
                    <a:pt x="1823" y="1909"/>
                    <a:pt x="2131" y="1948"/>
                    <a:pt x="2441" y="1948"/>
                  </a:cubicBezTo>
                  <a:cubicBezTo>
                    <a:pt x="2693" y="1948"/>
                    <a:pt x="2947" y="1922"/>
                    <a:pt x="3212" y="1874"/>
                  </a:cubicBezTo>
                  <a:cubicBezTo>
                    <a:pt x="3747" y="1820"/>
                    <a:pt x="4283" y="1660"/>
                    <a:pt x="4764" y="1499"/>
                  </a:cubicBezTo>
                  <a:cubicBezTo>
                    <a:pt x="5246" y="1285"/>
                    <a:pt x="5728" y="1071"/>
                    <a:pt x="6103" y="1017"/>
                  </a:cubicBezTo>
                  <a:lnTo>
                    <a:pt x="5942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22"/>
            <p:cNvSpPr/>
            <p:nvPr/>
          </p:nvSpPr>
          <p:spPr>
            <a:xfrm>
              <a:off x="2806275" y="3529300"/>
              <a:ext cx="132525" cy="25450"/>
            </a:xfrm>
            <a:custGeom>
              <a:avLst/>
              <a:gdLst/>
              <a:ahLst/>
              <a:cxnLst/>
              <a:rect l="l" t="t" r="r" b="b"/>
              <a:pathLst>
                <a:path w="5301" h="1018" fill="none" extrusionOk="0">
                  <a:moveTo>
                    <a:pt x="5300" y="0"/>
                  </a:moveTo>
                  <a:cubicBezTo>
                    <a:pt x="4658" y="161"/>
                    <a:pt x="4230" y="375"/>
                    <a:pt x="3748" y="535"/>
                  </a:cubicBezTo>
                  <a:cubicBezTo>
                    <a:pt x="3319" y="696"/>
                    <a:pt x="2838" y="857"/>
                    <a:pt x="2409" y="910"/>
                  </a:cubicBezTo>
                  <a:cubicBezTo>
                    <a:pt x="1499" y="1017"/>
                    <a:pt x="696" y="803"/>
                    <a:pt x="1" y="268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22"/>
            <p:cNvSpPr/>
            <p:nvPr/>
          </p:nvSpPr>
          <p:spPr>
            <a:xfrm>
              <a:off x="2790225" y="3554725"/>
              <a:ext cx="152575" cy="24100"/>
            </a:xfrm>
            <a:custGeom>
              <a:avLst/>
              <a:gdLst/>
              <a:ahLst/>
              <a:cxnLst/>
              <a:rect l="l" t="t" r="r" b="b"/>
              <a:pathLst>
                <a:path w="6103" h="964" fill="none" extrusionOk="0">
                  <a:moveTo>
                    <a:pt x="0" y="0"/>
                  </a:moveTo>
                  <a:cubicBezTo>
                    <a:pt x="428" y="375"/>
                    <a:pt x="964" y="643"/>
                    <a:pt x="1499" y="803"/>
                  </a:cubicBezTo>
                  <a:cubicBezTo>
                    <a:pt x="2088" y="964"/>
                    <a:pt x="2623" y="964"/>
                    <a:pt x="3212" y="857"/>
                  </a:cubicBezTo>
                  <a:cubicBezTo>
                    <a:pt x="3747" y="803"/>
                    <a:pt x="4283" y="643"/>
                    <a:pt x="4764" y="482"/>
                  </a:cubicBezTo>
                  <a:cubicBezTo>
                    <a:pt x="5246" y="268"/>
                    <a:pt x="5728" y="54"/>
                    <a:pt x="6103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22"/>
            <p:cNvSpPr/>
            <p:nvPr/>
          </p:nvSpPr>
          <p:spPr>
            <a:xfrm>
              <a:off x="2795575" y="3540450"/>
              <a:ext cx="25450" cy="28350"/>
            </a:xfrm>
            <a:custGeom>
              <a:avLst/>
              <a:gdLst/>
              <a:ahLst/>
              <a:cxnLst/>
              <a:rect l="l" t="t" r="r" b="b"/>
              <a:pathLst>
                <a:path w="1018" h="1134" extrusionOk="0">
                  <a:moveTo>
                    <a:pt x="708" y="1"/>
                  </a:moveTo>
                  <a:cubicBezTo>
                    <a:pt x="635" y="1"/>
                    <a:pt x="567" y="27"/>
                    <a:pt x="536" y="89"/>
                  </a:cubicBezTo>
                  <a:lnTo>
                    <a:pt x="107" y="732"/>
                  </a:lnTo>
                  <a:cubicBezTo>
                    <a:pt x="0" y="785"/>
                    <a:pt x="107" y="946"/>
                    <a:pt x="268" y="1053"/>
                  </a:cubicBezTo>
                  <a:cubicBezTo>
                    <a:pt x="348" y="1107"/>
                    <a:pt x="429" y="1133"/>
                    <a:pt x="495" y="1133"/>
                  </a:cubicBezTo>
                  <a:cubicBezTo>
                    <a:pt x="562" y="1133"/>
                    <a:pt x="616" y="1107"/>
                    <a:pt x="643" y="1053"/>
                  </a:cubicBezTo>
                  <a:lnTo>
                    <a:pt x="1017" y="357"/>
                  </a:lnTo>
                  <a:cubicBezTo>
                    <a:pt x="1017" y="250"/>
                    <a:pt x="964" y="143"/>
                    <a:pt x="857" y="36"/>
                  </a:cubicBezTo>
                  <a:cubicBezTo>
                    <a:pt x="812" y="14"/>
                    <a:pt x="759" y="1"/>
                    <a:pt x="70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22"/>
            <p:cNvSpPr/>
            <p:nvPr/>
          </p:nvSpPr>
          <p:spPr>
            <a:xfrm>
              <a:off x="2822325" y="3549375"/>
              <a:ext cx="20100" cy="29450"/>
            </a:xfrm>
            <a:custGeom>
              <a:avLst/>
              <a:gdLst/>
              <a:ahLst/>
              <a:cxnLst/>
              <a:rect l="l" t="t" r="r" b="b"/>
              <a:pathLst>
                <a:path w="804" h="1178" extrusionOk="0">
                  <a:moveTo>
                    <a:pt x="590" y="0"/>
                  </a:moveTo>
                  <a:cubicBezTo>
                    <a:pt x="483" y="0"/>
                    <a:pt x="322" y="54"/>
                    <a:pt x="322" y="107"/>
                  </a:cubicBezTo>
                  <a:lnTo>
                    <a:pt x="54" y="857"/>
                  </a:lnTo>
                  <a:cubicBezTo>
                    <a:pt x="1" y="964"/>
                    <a:pt x="162" y="1124"/>
                    <a:pt x="322" y="1178"/>
                  </a:cubicBezTo>
                  <a:cubicBezTo>
                    <a:pt x="536" y="1178"/>
                    <a:pt x="697" y="1124"/>
                    <a:pt x="697" y="1017"/>
                  </a:cubicBezTo>
                  <a:lnTo>
                    <a:pt x="804" y="268"/>
                  </a:lnTo>
                  <a:cubicBezTo>
                    <a:pt x="804" y="161"/>
                    <a:pt x="697" y="54"/>
                    <a:pt x="59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22"/>
            <p:cNvSpPr/>
            <p:nvPr/>
          </p:nvSpPr>
          <p:spPr>
            <a:xfrm>
              <a:off x="2847775" y="3551525"/>
              <a:ext cx="25450" cy="29000"/>
            </a:xfrm>
            <a:custGeom>
              <a:avLst/>
              <a:gdLst/>
              <a:ahLst/>
              <a:cxnLst/>
              <a:rect l="l" t="t" r="r" b="b"/>
              <a:pathLst>
                <a:path w="1018" h="1160" extrusionOk="0">
                  <a:moveTo>
                    <a:pt x="596" y="0"/>
                  </a:moveTo>
                  <a:cubicBezTo>
                    <a:pt x="543" y="0"/>
                    <a:pt x="486" y="7"/>
                    <a:pt x="428" y="21"/>
                  </a:cubicBezTo>
                  <a:cubicBezTo>
                    <a:pt x="268" y="21"/>
                    <a:pt x="54" y="75"/>
                    <a:pt x="54" y="182"/>
                  </a:cubicBezTo>
                  <a:lnTo>
                    <a:pt x="0" y="985"/>
                  </a:lnTo>
                  <a:cubicBezTo>
                    <a:pt x="0" y="1072"/>
                    <a:pt x="178" y="1160"/>
                    <a:pt x="390" y="1160"/>
                  </a:cubicBezTo>
                  <a:cubicBezTo>
                    <a:pt x="437" y="1160"/>
                    <a:pt x="486" y="1155"/>
                    <a:pt x="535" y="1145"/>
                  </a:cubicBezTo>
                  <a:cubicBezTo>
                    <a:pt x="803" y="1145"/>
                    <a:pt x="1017" y="1038"/>
                    <a:pt x="964" y="931"/>
                  </a:cubicBezTo>
                  <a:lnTo>
                    <a:pt x="857" y="128"/>
                  </a:lnTo>
                  <a:cubicBezTo>
                    <a:pt x="857" y="50"/>
                    <a:pt x="742" y="0"/>
                    <a:pt x="59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22"/>
            <p:cNvSpPr/>
            <p:nvPr/>
          </p:nvSpPr>
          <p:spPr>
            <a:xfrm>
              <a:off x="2875875" y="3547500"/>
              <a:ext cx="20100" cy="29175"/>
            </a:xfrm>
            <a:custGeom>
              <a:avLst/>
              <a:gdLst/>
              <a:ahLst/>
              <a:cxnLst/>
              <a:rect l="l" t="t" r="r" b="b"/>
              <a:pathLst>
                <a:path w="804" h="1167" extrusionOk="0">
                  <a:moveTo>
                    <a:pt x="362" y="1"/>
                  </a:moveTo>
                  <a:cubicBezTo>
                    <a:pt x="329" y="1"/>
                    <a:pt x="297" y="7"/>
                    <a:pt x="268" y="22"/>
                  </a:cubicBezTo>
                  <a:cubicBezTo>
                    <a:pt x="107" y="22"/>
                    <a:pt x="0" y="129"/>
                    <a:pt x="0" y="236"/>
                  </a:cubicBezTo>
                  <a:lnTo>
                    <a:pt x="214" y="1039"/>
                  </a:lnTo>
                  <a:cubicBezTo>
                    <a:pt x="214" y="1117"/>
                    <a:pt x="300" y="1167"/>
                    <a:pt x="409" y="1167"/>
                  </a:cubicBezTo>
                  <a:cubicBezTo>
                    <a:pt x="449" y="1167"/>
                    <a:pt x="492" y="1160"/>
                    <a:pt x="535" y="1146"/>
                  </a:cubicBezTo>
                  <a:cubicBezTo>
                    <a:pt x="696" y="1092"/>
                    <a:pt x="803" y="985"/>
                    <a:pt x="803" y="878"/>
                  </a:cubicBezTo>
                  <a:lnTo>
                    <a:pt x="589" y="129"/>
                  </a:lnTo>
                  <a:cubicBezTo>
                    <a:pt x="550" y="50"/>
                    <a:pt x="453" y="1"/>
                    <a:pt x="36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22"/>
            <p:cNvSpPr/>
            <p:nvPr/>
          </p:nvSpPr>
          <p:spPr>
            <a:xfrm>
              <a:off x="2897275" y="3538450"/>
              <a:ext cx="26800" cy="29875"/>
            </a:xfrm>
            <a:custGeom>
              <a:avLst/>
              <a:gdLst/>
              <a:ahLst/>
              <a:cxnLst/>
              <a:rect l="l" t="t" r="r" b="b"/>
              <a:pathLst>
                <a:path w="1072" h="1195" extrusionOk="0">
                  <a:moveTo>
                    <a:pt x="577" y="1"/>
                  </a:moveTo>
                  <a:cubicBezTo>
                    <a:pt x="503" y="1"/>
                    <a:pt x="412" y="17"/>
                    <a:pt x="322" y="62"/>
                  </a:cubicBezTo>
                  <a:cubicBezTo>
                    <a:pt x="108" y="116"/>
                    <a:pt x="1" y="277"/>
                    <a:pt x="1" y="384"/>
                  </a:cubicBezTo>
                  <a:lnTo>
                    <a:pt x="268" y="1133"/>
                  </a:lnTo>
                  <a:cubicBezTo>
                    <a:pt x="299" y="1164"/>
                    <a:pt x="384" y="1195"/>
                    <a:pt x="491" y="1195"/>
                  </a:cubicBezTo>
                  <a:cubicBezTo>
                    <a:pt x="569" y="1195"/>
                    <a:pt x="660" y="1178"/>
                    <a:pt x="750" y="1133"/>
                  </a:cubicBezTo>
                  <a:cubicBezTo>
                    <a:pt x="964" y="1080"/>
                    <a:pt x="1071" y="919"/>
                    <a:pt x="1071" y="812"/>
                  </a:cubicBezTo>
                  <a:lnTo>
                    <a:pt x="750" y="62"/>
                  </a:lnTo>
                  <a:cubicBezTo>
                    <a:pt x="750" y="32"/>
                    <a:pt x="679" y="1"/>
                    <a:pt x="57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22"/>
            <p:cNvSpPr/>
            <p:nvPr/>
          </p:nvSpPr>
          <p:spPr>
            <a:xfrm>
              <a:off x="2924050" y="3530100"/>
              <a:ext cx="20100" cy="29175"/>
            </a:xfrm>
            <a:custGeom>
              <a:avLst/>
              <a:gdLst/>
              <a:ahLst/>
              <a:cxnLst/>
              <a:rect l="l" t="t" r="r" b="b"/>
              <a:pathLst>
                <a:path w="804" h="1167" extrusionOk="0">
                  <a:moveTo>
                    <a:pt x="436" y="1"/>
                  </a:moveTo>
                  <a:cubicBezTo>
                    <a:pt x="383" y="1"/>
                    <a:pt x="325" y="7"/>
                    <a:pt x="268" y="22"/>
                  </a:cubicBezTo>
                  <a:cubicBezTo>
                    <a:pt x="107" y="75"/>
                    <a:pt x="0" y="182"/>
                    <a:pt x="54" y="289"/>
                  </a:cubicBezTo>
                  <a:lnTo>
                    <a:pt x="321" y="1039"/>
                  </a:lnTo>
                  <a:cubicBezTo>
                    <a:pt x="321" y="1117"/>
                    <a:pt x="408" y="1167"/>
                    <a:pt x="496" y="1167"/>
                  </a:cubicBezTo>
                  <a:cubicBezTo>
                    <a:pt x="528" y="1167"/>
                    <a:pt x="560" y="1160"/>
                    <a:pt x="589" y="1146"/>
                  </a:cubicBezTo>
                  <a:cubicBezTo>
                    <a:pt x="750" y="1092"/>
                    <a:pt x="803" y="985"/>
                    <a:pt x="803" y="878"/>
                  </a:cubicBezTo>
                  <a:lnTo>
                    <a:pt x="696" y="129"/>
                  </a:lnTo>
                  <a:cubicBezTo>
                    <a:pt x="696" y="50"/>
                    <a:pt x="581" y="1"/>
                    <a:pt x="43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22"/>
            <p:cNvSpPr/>
            <p:nvPr/>
          </p:nvSpPr>
          <p:spPr>
            <a:xfrm>
              <a:off x="2857125" y="3545350"/>
              <a:ext cx="93700" cy="149925"/>
            </a:xfrm>
            <a:custGeom>
              <a:avLst/>
              <a:gdLst/>
              <a:ahLst/>
              <a:cxnLst/>
              <a:rect l="l" t="t" r="r" b="b"/>
              <a:pathLst>
                <a:path w="3748" h="5997" extrusionOk="0">
                  <a:moveTo>
                    <a:pt x="3106" y="1"/>
                  </a:moveTo>
                  <a:cubicBezTo>
                    <a:pt x="2249" y="804"/>
                    <a:pt x="1660" y="1767"/>
                    <a:pt x="1178" y="2731"/>
                  </a:cubicBezTo>
                  <a:cubicBezTo>
                    <a:pt x="697" y="3694"/>
                    <a:pt x="322" y="4711"/>
                    <a:pt x="1" y="5675"/>
                  </a:cubicBezTo>
                  <a:lnTo>
                    <a:pt x="911" y="5996"/>
                  </a:lnTo>
                  <a:cubicBezTo>
                    <a:pt x="1285" y="5032"/>
                    <a:pt x="1607" y="4069"/>
                    <a:pt x="2088" y="3159"/>
                  </a:cubicBezTo>
                  <a:cubicBezTo>
                    <a:pt x="2517" y="2249"/>
                    <a:pt x="3052" y="1392"/>
                    <a:pt x="3748" y="804"/>
                  </a:cubicBezTo>
                  <a:lnTo>
                    <a:pt x="3106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22"/>
            <p:cNvSpPr/>
            <p:nvPr/>
          </p:nvSpPr>
          <p:spPr>
            <a:xfrm>
              <a:off x="2857125" y="3545350"/>
              <a:ext cx="77650" cy="141875"/>
            </a:xfrm>
            <a:custGeom>
              <a:avLst/>
              <a:gdLst/>
              <a:ahLst/>
              <a:cxnLst/>
              <a:rect l="l" t="t" r="r" b="b"/>
              <a:pathLst>
                <a:path w="3106" h="5675" fill="none" extrusionOk="0">
                  <a:moveTo>
                    <a:pt x="3106" y="1"/>
                  </a:moveTo>
                  <a:cubicBezTo>
                    <a:pt x="2249" y="804"/>
                    <a:pt x="1660" y="1767"/>
                    <a:pt x="1178" y="2731"/>
                  </a:cubicBezTo>
                  <a:cubicBezTo>
                    <a:pt x="697" y="3694"/>
                    <a:pt x="322" y="4711"/>
                    <a:pt x="1" y="567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22"/>
            <p:cNvSpPr/>
            <p:nvPr/>
          </p:nvSpPr>
          <p:spPr>
            <a:xfrm>
              <a:off x="2879875" y="3565425"/>
              <a:ext cx="70950" cy="129850"/>
            </a:xfrm>
            <a:custGeom>
              <a:avLst/>
              <a:gdLst/>
              <a:ahLst/>
              <a:cxnLst/>
              <a:rect l="l" t="t" r="r" b="b"/>
              <a:pathLst>
                <a:path w="2838" h="5194" fill="none" extrusionOk="0">
                  <a:moveTo>
                    <a:pt x="1" y="5193"/>
                  </a:moveTo>
                  <a:cubicBezTo>
                    <a:pt x="375" y="4229"/>
                    <a:pt x="697" y="3266"/>
                    <a:pt x="1178" y="2356"/>
                  </a:cubicBezTo>
                  <a:cubicBezTo>
                    <a:pt x="1607" y="1446"/>
                    <a:pt x="2142" y="589"/>
                    <a:pt x="2838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22"/>
            <p:cNvSpPr/>
            <p:nvPr/>
          </p:nvSpPr>
          <p:spPr>
            <a:xfrm>
              <a:off x="2859800" y="3666775"/>
              <a:ext cx="29475" cy="21800"/>
            </a:xfrm>
            <a:custGeom>
              <a:avLst/>
              <a:gdLst/>
              <a:ahLst/>
              <a:cxnLst/>
              <a:rect l="l" t="t" r="r" b="b"/>
              <a:pathLst>
                <a:path w="1179" h="872" extrusionOk="0">
                  <a:moveTo>
                    <a:pt x="265" y="1"/>
                  </a:moveTo>
                  <a:cubicBezTo>
                    <a:pt x="179" y="1"/>
                    <a:pt x="98" y="97"/>
                    <a:pt x="54" y="229"/>
                  </a:cubicBezTo>
                  <a:cubicBezTo>
                    <a:pt x="1" y="390"/>
                    <a:pt x="1" y="550"/>
                    <a:pt x="108" y="604"/>
                  </a:cubicBezTo>
                  <a:lnTo>
                    <a:pt x="857" y="871"/>
                  </a:lnTo>
                  <a:cubicBezTo>
                    <a:pt x="964" y="871"/>
                    <a:pt x="1071" y="764"/>
                    <a:pt x="1125" y="657"/>
                  </a:cubicBezTo>
                  <a:cubicBezTo>
                    <a:pt x="1178" y="497"/>
                    <a:pt x="1178" y="336"/>
                    <a:pt x="1071" y="283"/>
                  </a:cubicBezTo>
                  <a:lnTo>
                    <a:pt x="322" y="15"/>
                  </a:lnTo>
                  <a:cubicBezTo>
                    <a:pt x="303" y="5"/>
                    <a:pt x="284" y="1"/>
                    <a:pt x="26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22"/>
            <p:cNvSpPr/>
            <p:nvPr/>
          </p:nvSpPr>
          <p:spPr>
            <a:xfrm>
              <a:off x="2869175" y="3641350"/>
              <a:ext cx="29475" cy="22150"/>
            </a:xfrm>
            <a:custGeom>
              <a:avLst/>
              <a:gdLst/>
              <a:ahLst/>
              <a:cxnLst/>
              <a:rect l="l" t="t" r="r" b="b"/>
              <a:pathLst>
                <a:path w="1179" h="886" extrusionOk="0">
                  <a:moveTo>
                    <a:pt x="265" y="1"/>
                  </a:moveTo>
                  <a:cubicBezTo>
                    <a:pt x="178" y="1"/>
                    <a:pt x="98" y="97"/>
                    <a:pt x="54" y="229"/>
                  </a:cubicBezTo>
                  <a:cubicBezTo>
                    <a:pt x="1" y="390"/>
                    <a:pt x="1" y="550"/>
                    <a:pt x="108" y="604"/>
                  </a:cubicBezTo>
                  <a:lnTo>
                    <a:pt x="857" y="871"/>
                  </a:lnTo>
                  <a:cubicBezTo>
                    <a:pt x="876" y="881"/>
                    <a:pt x="895" y="885"/>
                    <a:pt x="914" y="885"/>
                  </a:cubicBezTo>
                  <a:cubicBezTo>
                    <a:pt x="1000" y="885"/>
                    <a:pt x="1081" y="789"/>
                    <a:pt x="1125" y="657"/>
                  </a:cubicBezTo>
                  <a:cubicBezTo>
                    <a:pt x="1178" y="497"/>
                    <a:pt x="1178" y="336"/>
                    <a:pt x="1071" y="282"/>
                  </a:cubicBezTo>
                  <a:lnTo>
                    <a:pt x="322" y="15"/>
                  </a:lnTo>
                  <a:cubicBezTo>
                    <a:pt x="303" y="5"/>
                    <a:pt x="284" y="1"/>
                    <a:pt x="26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22"/>
            <p:cNvSpPr/>
            <p:nvPr/>
          </p:nvSpPr>
          <p:spPr>
            <a:xfrm>
              <a:off x="2878550" y="3612000"/>
              <a:ext cx="32125" cy="30000"/>
            </a:xfrm>
            <a:custGeom>
              <a:avLst/>
              <a:gdLst/>
              <a:ahLst/>
              <a:cxnLst/>
              <a:rect l="l" t="t" r="r" b="b"/>
              <a:pathLst>
                <a:path w="1285" h="1200" extrusionOk="0">
                  <a:moveTo>
                    <a:pt x="438" y="1"/>
                  </a:moveTo>
                  <a:cubicBezTo>
                    <a:pt x="334" y="1"/>
                    <a:pt x="201" y="153"/>
                    <a:pt x="107" y="386"/>
                  </a:cubicBezTo>
                  <a:cubicBezTo>
                    <a:pt x="0" y="600"/>
                    <a:pt x="0" y="814"/>
                    <a:pt x="107" y="868"/>
                  </a:cubicBezTo>
                  <a:lnTo>
                    <a:pt x="803" y="1189"/>
                  </a:lnTo>
                  <a:cubicBezTo>
                    <a:pt x="817" y="1196"/>
                    <a:pt x="832" y="1199"/>
                    <a:pt x="848" y="1199"/>
                  </a:cubicBezTo>
                  <a:cubicBezTo>
                    <a:pt x="952" y="1199"/>
                    <a:pt x="1085" y="1054"/>
                    <a:pt x="1178" y="868"/>
                  </a:cubicBezTo>
                  <a:cubicBezTo>
                    <a:pt x="1285" y="653"/>
                    <a:pt x="1285" y="439"/>
                    <a:pt x="1178" y="386"/>
                  </a:cubicBezTo>
                  <a:lnTo>
                    <a:pt x="482" y="11"/>
                  </a:lnTo>
                  <a:cubicBezTo>
                    <a:pt x="468" y="4"/>
                    <a:pt x="453" y="1"/>
                    <a:pt x="43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22"/>
            <p:cNvSpPr/>
            <p:nvPr/>
          </p:nvSpPr>
          <p:spPr>
            <a:xfrm>
              <a:off x="2891925" y="3590500"/>
              <a:ext cx="29475" cy="24825"/>
            </a:xfrm>
            <a:custGeom>
              <a:avLst/>
              <a:gdLst/>
              <a:ahLst/>
              <a:cxnLst/>
              <a:rect l="l" t="t" r="r" b="b"/>
              <a:pathLst>
                <a:path w="1179" h="993" extrusionOk="0">
                  <a:moveTo>
                    <a:pt x="368" y="1"/>
                  </a:moveTo>
                  <a:cubicBezTo>
                    <a:pt x="268" y="1"/>
                    <a:pt x="152" y="97"/>
                    <a:pt x="108" y="229"/>
                  </a:cubicBezTo>
                  <a:cubicBezTo>
                    <a:pt x="1" y="389"/>
                    <a:pt x="1" y="550"/>
                    <a:pt x="108" y="603"/>
                  </a:cubicBezTo>
                  <a:lnTo>
                    <a:pt x="804" y="978"/>
                  </a:lnTo>
                  <a:cubicBezTo>
                    <a:pt x="823" y="988"/>
                    <a:pt x="843" y="992"/>
                    <a:pt x="862" y="992"/>
                  </a:cubicBezTo>
                  <a:cubicBezTo>
                    <a:pt x="950" y="992"/>
                    <a:pt x="1037" y="905"/>
                    <a:pt x="1125" y="818"/>
                  </a:cubicBezTo>
                  <a:cubicBezTo>
                    <a:pt x="1178" y="657"/>
                    <a:pt x="1178" y="496"/>
                    <a:pt x="1071" y="443"/>
                  </a:cubicBezTo>
                  <a:lnTo>
                    <a:pt x="429" y="15"/>
                  </a:lnTo>
                  <a:cubicBezTo>
                    <a:pt x="410" y="5"/>
                    <a:pt x="389" y="1"/>
                    <a:pt x="36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22"/>
            <p:cNvSpPr/>
            <p:nvPr/>
          </p:nvSpPr>
          <p:spPr>
            <a:xfrm>
              <a:off x="2905300" y="3565075"/>
              <a:ext cx="32150" cy="30175"/>
            </a:xfrm>
            <a:custGeom>
              <a:avLst/>
              <a:gdLst/>
              <a:ahLst/>
              <a:cxnLst/>
              <a:rect l="l" t="t" r="r" b="b"/>
              <a:pathLst>
                <a:path w="1286" h="1207" extrusionOk="0">
                  <a:moveTo>
                    <a:pt x="549" y="1"/>
                  </a:moveTo>
                  <a:cubicBezTo>
                    <a:pt x="466" y="1"/>
                    <a:pt x="304" y="105"/>
                    <a:pt x="215" y="282"/>
                  </a:cubicBezTo>
                  <a:cubicBezTo>
                    <a:pt x="54" y="443"/>
                    <a:pt x="1" y="657"/>
                    <a:pt x="108" y="710"/>
                  </a:cubicBezTo>
                  <a:lnTo>
                    <a:pt x="750" y="1192"/>
                  </a:lnTo>
                  <a:cubicBezTo>
                    <a:pt x="769" y="1202"/>
                    <a:pt x="790" y="1206"/>
                    <a:pt x="812" y="1206"/>
                  </a:cubicBezTo>
                  <a:cubicBezTo>
                    <a:pt x="913" y="1206"/>
                    <a:pt x="1037" y="1110"/>
                    <a:pt x="1125" y="978"/>
                  </a:cubicBezTo>
                  <a:cubicBezTo>
                    <a:pt x="1232" y="817"/>
                    <a:pt x="1286" y="603"/>
                    <a:pt x="1232" y="550"/>
                  </a:cubicBezTo>
                  <a:lnTo>
                    <a:pt x="590" y="15"/>
                  </a:lnTo>
                  <a:cubicBezTo>
                    <a:pt x="581" y="5"/>
                    <a:pt x="567" y="1"/>
                    <a:pt x="54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22"/>
            <p:cNvSpPr/>
            <p:nvPr/>
          </p:nvSpPr>
          <p:spPr>
            <a:xfrm>
              <a:off x="2925375" y="3546575"/>
              <a:ext cx="28125" cy="26450"/>
            </a:xfrm>
            <a:custGeom>
              <a:avLst/>
              <a:gdLst/>
              <a:ahLst/>
              <a:cxnLst/>
              <a:rect l="l" t="t" r="r" b="b"/>
              <a:pathLst>
                <a:path w="1125" h="1058" extrusionOk="0">
                  <a:moveTo>
                    <a:pt x="434" y="0"/>
                  </a:moveTo>
                  <a:cubicBezTo>
                    <a:pt x="360" y="0"/>
                    <a:pt x="261" y="46"/>
                    <a:pt x="161" y="112"/>
                  </a:cubicBezTo>
                  <a:cubicBezTo>
                    <a:pt x="54" y="273"/>
                    <a:pt x="1" y="433"/>
                    <a:pt x="54" y="487"/>
                  </a:cubicBezTo>
                  <a:lnTo>
                    <a:pt x="643" y="1022"/>
                  </a:lnTo>
                  <a:cubicBezTo>
                    <a:pt x="665" y="1044"/>
                    <a:pt x="706" y="1057"/>
                    <a:pt x="753" y="1057"/>
                  </a:cubicBezTo>
                  <a:cubicBezTo>
                    <a:pt x="821" y="1057"/>
                    <a:pt x="902" y="1031"/>
                    <a:pt x="964" y="969"/>
                  </a:cubicBezTo>
                  <a:cubicBezTo>
                    <a:pt x="1071" y="862"/>
                    <a:pt x="1125" y="701"/>
                    <a:pt x="1071" y="647"/>
                  </a:cubicBezTo>
                  <a:lnTo>
                    <a:pt x="536" y="59"/>
                  </a:lnTo>
                  <a:cubicBezTo>
                    <a:pt x="516" y="18"/>
                    <a:pt x="480" y="0"/>
                    <a:pt x="43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22"/>
            <p:cNvSpPr/>
            <p:nvPr/>
          </p:nvSpPr>
          <p:spPr>
            <a:xfrm>
              <a:off x="3087325" y="3586850"/>
              <a:ext cx="91025" cy="107075"/>
            </a:xfrm>
            <a:custGeom>
              <a:avLst/>
              <a:gdLst/>
              <a:ahLst/>
              <a:cxnLst/>
              <a:rect l="l" t="t" r="r" b="b"/>
              <a:pathLst>
                <a:path w="3641" h="4283" extrusionOk="0">
                  <a:moveTo>
                    <a:pt x="3480" y="0"/>
                  </a:moveTo>
                  <a:lnTo>
                    <a:pt x="2516" y="214"/>
                  </a:lnTo>
                  <a:cubicBezTo>
                    <a:pt x="2623" y="803"/>
                    <a:pt x="2302" y="1552"/>
                    <a:pt x="1820" y="2141"/>
                  </a:cubicBezTo>
                  <a:cubicBezTo>
                    <a:pt x="1338" y="2677"/>
                    <a:pt x="642" y="3158"/>
                    <a:pt x="0" y="3265"/>
                  </a:cubicBezTo>
                  <a:lnTo>
                    <a:pt x="161" y="4283"/>
                  </a:lnTo>
                  <a:cubicBezTo>
                    <a:pt x="1178" y="4068"/>
                    <a:pt x="1981" y="3480"/>
                    <a:pt x="2570" y="2784"/>
                  </a:cubicBezTo>
                  <a:cubicBezTo>
                    <a:pt x="3158" y="2034"/>
                    <a:pt x="3640" y="1124"/>
                    <a:pt x="3480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22"/>
            <p:cNvSpPr/>
            <p:nvPr/>
          </p:nvSpPr>
          <p:spPr>
            <a:xfrm>
              <a:off x="3087325" y="3592200"/>
              <a:ext cx="65600" cy="76300"/>
            </a:xfrm>
            <a:custGeom>
              <a:avLst/>
              <a:gdLst/>
              <a:ahLst/>
              <a:cxnLst/>
              <a:rect l="l" t="t" r="r" b="b"/>
              <a:pathLst>
                <a:path w="2624" h="3052" fill="none" extrusionOk="0">
                  <a:moveTo>
                    <a:pt x="2516" y="0"/>
                  </a:moveTo>
                  <a:cubicBezTo>
                    <a:pt x="2623" y="589"/>
                    <a:pt x="2302" y="1338"/>
                    <a:pt x="1820" y="1927"/>
                  </a:cubicBezTo>
                  <a:cubicBezTo>
                    <a:pt x="1338" y="2463"/>
                    <a:pt x="642" y="2944"/>
                    <a:pt x="0" y="305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22"/>
            <p:cNvSpPr/>
            <p:nvPr/>
          </p:nvSpPr>
          <p:spPr>
            <a:xfrm>
              <a:off x="3091325" y="3586850"/>
              <a:ext cx="87025" cy="107075"/>
            </a:xfrm>
            <a:custGeom>
              <a:avLst/>
              <a:gdLst/>
              <a:ahLst/>
              <a:cxnLst/>
              <a:rect l="l" t="t" r="r" b="b"/>
              <a:pathLst>
                <a:path w="3481" h="4283" fill="none" extrusionOk="0">
                  <a:moveTo>
                    <a:pt x="1" y="4283"/>
                  </a:moveTo>
                  <a:cubicBezTo>
                    <a:pt x="1018" y="4068"/>
                    <a:pt x="1821" y="3480"/>
                    <a:pt x="2410" y="2784"/>
                  </a:cubicBezTo>
                  <a:cubicBezTo>
                    <a:pt x="2998" y="2034"/>
                    <a:pt x="3480" y="1124"/>
                    <a:pt x="3320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22"/>
            <p:cNvSpPr/>
            <p:nvPr/>
          </p:nvSpPr>
          <p:spPr>
            <a:xfrm>
              <a:off x="3092675" y="3665250"/>
              <a:ext cx="20100" cy="27900"/>
            </a:xfrm>
            <a:custGeom>
              <a:avLst/>
              <a:gdLst/>
              <a:ahLst/>
              <a:cxnLst/>
              <a:rect l="l" t="t" r="r" b="b"/>
              <a:pathLst>
                <a:path w="804" h="1116" extrusionOk="0">
                  <a:moveTo>
                    <a:pt x="254" y="0"/>
                  </a:moveTo>
                  <a:cubicBezTo>
                    <a:pt x="224" y="0"/>
                    <a:pt x="192" y="7"/>
                    <a:pt x="161" y="22"/>
                  </a:cubicBezTo>
                  <a:cubicBezTo>
                    <a:pt x="54" y="22"/>
                    <a:pt x="0" y="129"/>
                    <a:pt x="0" y="236"/>
                  </a:cubicBezTo>
                  <a:lnTo>
                    <a:pt x="214" y="1039"/>
                  </a:lnTo>
                  <a:cubicBezTo>
                    <a:pt x="214" y="1077"/>
                    <a:pt x="295" y="1115"/>
                    <a:pt x="398" y="1115"/>
                  </a:cubicBezTo>
                  <a:cubicBezTo>
                    <a:pt x="441" y="1115"/>
                    <a:pt x="489" y="1109"/>
                    <a:pt x="536" y="1093"/>
                  </a:cubicBezTo>
                  <a:cubicBezTo>
                    <a:pt x="696" y="1039"/>
                    <a:pt x="803" y="932"/>
                    <a:pt x="750" y="825"/>
                  </a:cubicBezTo>
                  <a:lnTo>
                    <a:pt x="428" y="76"/>
                  </a:lnTo>
                  <a:cubicBezTo>
                    <a:pt x="391" y="38"/>
                    <a:pt x="326" y="0"/>
                    <a:pt x="25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22"/>
            <p:cNvSpPr/>
            <p:nvPr/>
          </p:nvSpPr>
          <p:spPr>
            <a:xfrm>
              <a:off x="3108725" y="3655550"/>
              <a:ext cx="25450" cy="27000"/>
            </a:xfrm>
            <a:custGeom>
              <a:avLst/>
              <a:gdLst/>
              <a:ahLst/>
              <a:cxnLst/>
              <a:rect l="l" t="t" r="r" b="b"/>
              <a:pathLst>
                <a:path w="1018" h="1080" extrusionOk="0">
                  <a:moveTo>
                    <a:pt x="294" y="0"/>
                  </a:moveTo>
                  <a:cubicBezTo>
                    <a:pt x="250" y="0"/>
                    <a:pt x="206" y="13"/>
                    <a:pt x="161" y="36"/>
                  </a:cubicBezTo>
                  <a:cubicBezTo>
                    <a:pt x="54" y="89"/>
                    <a:pt x="1" y="250"/>
                    <a:pt x="54" y="303"/>
                  </a:cubicBezTo>
                  <a:lnTo>
                    <a:pt x="482" y="999"/>
                  </a:lnTo>
                  <a:cubicBezTo>
                    <a:pt x="509" y="1053"/>
                    <a:pt x="563" y="1079"/>
                    <a:pt x="623" y="1079"/>
                  </a:cubicBezTo>
                  <a:cubicBezTo>
                    <a:pt x="683" y="1079"/>
                    <a:pt x="750" y="1053"/>
                    <a:pt x="804" y="999"/>
                  </a:cubicBezTo>
                  <a:cubicBezTo>
                    <a:pt x="964" y="892"/>
                    <a:pt x="1018" y="785"/>
                    <a:pt x="964" y="678"/>
                  </a:cubicBezTo>
                  <a:lnTo>
                    <a:pt x="482" y="89"/>
                  </a:lnTo>
                  <a:cubicBezTo>
                    <a:pt x="420" y="26"/>
                    <a:pt x="357" y="0"/>
                    <a:pt x="29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22"/>
            <p:cNvSpPr/>
            <p:nvPr/>
          </p:nvSpPr>
          <p:spPr>
            <a:xfrm>
              <a:off x="3123450" y="3639875"/>
              <a:ext cx="30800" cy="29125"/>
            </a:xfrm>
            <a:custGeom>
              <a:avLst/>
              <a:gdLst/>
              <a:ahLst/>
              <a:cxnLst/>
              <a:rect l="l" t="t" r="r" b="b"/>
              <a:pathLst>
                <a:path w="1232" h="1165" extrusionOk="0">
                  <a:moveTo>
                    <a:pt x="447" y="0"/>
                  </a:moveTo>
                  <a:cubicBezTo>
                    <a:pt x="352" y="0"/>
                    <a:pt x="241" y="60"/>
                    <a:pt x="161" y="181"/>
                  </a:cubicBezTo>
                  <a:cubicBezTo>
                    <a:pt x="54" y="288"/>
                    <a:pt x="0" y="449"/>
                    <a:pt x="54" y="556"/>
                  </a:cubicBezTo>
                  <a:lnTo>
                    <a:pt x="589" y="1144"/>
                  </a:lnTo>
                  <a:cubicBezTo>
                    <a:pt x="603" y="1158"/>
                    <a:pt x="626" y="1164"/>
                    <a:pt x="656" y="1164"/>
                  </a:cubicBezTo>
                  <a:cubicBezTo>
                    <a:pt x="747" y="1164"/>
                    <a:pt x="897" y="1104"/>
                    <a:pt x="1018" y="984"/>
                  </a:cubicBezTo>
                  <a:cubicBezTo>
                    <a:pt x="1178" y="823"/>
                    <a:pt x="1232" y="609"/>
                    <a:pt x="1125" y="556"/>
                  </a:cubicBezTo>
                  <a:lnTo>
                    <a:pt x="536" y="20"/>
                  </a:lnTo>
                  <a:cubicBezTo>
                    <a:pt x="509" y="7"/>
                    <a:pt x="479" y="0"/>
                    <a:pt x="44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22"/>
            <p:cNvSpPr/>
            <p:nvPr/>
          </p:nvSpPr>
          <p:spPr>
            <a:xfrm>
              <a:off x="3138175" y="3626425"/>
              <a:ext cx="28125" cy="21175"/>
            </a:xfrm>
            <a:custGeom>
              <a:avLst/>
              <a:gdLst/>
              <a:ahLst/>
              <a:cxnLst/>
              <a:rect l="l" t="t" r="r" b="b"/>
              <a:pathLst>
                <a:path w="1125" h="847" extrusionOk="0">
                  <a:moveTo>
                    <a:pt x="229" y="1"/>
                  </a:moveTo>
                  <a:cubicBezTo>
                    <a:pt x="156" y="1"/>
                    <a:pt x="92" y="39"/>
                    <a:pt x="54" y="76"/>
                  </a:cubicBezTo>
                  <a:cubicBezTo>
                    <a:pt x="0" y="184"/>
                    <a:pt x="0" y="344"/>
                    <a:pt x="107" y="398"/>
                  </a:cubicBezTo>
                  <a:lnTo>
                    <a:pt x="750" y="826"/>
                  </a:lnTo>
                  <a:cubicBezTo>
                    <a:pt x="764" y="840"/>
                    <a:pt x="786" y="847"/>
                    <a:pt x="812" y="847"/>
                  </a:cubicBezTo>
                  <a:cubicBezTo>
                    <a:pt x="882" y="847"/>
                    <a:pt x="978" y="797"/>
                    <a:pt x="1017" y="719"/>
                  </a:cubicBezTo>
                  <a:cubicBezTo>
                    <a:pt x="1124" y="558"/>
                    <a:pt x="1124" y="398"/>
                    <a:pt x="1017" y="398"/>
                  </a:cubicBezTo>
                  <a:lnTo>
                    <a:pt x="321" y="23"/>
                  </a:lnTo>
                  <a:cubicBezTo>
                    <a:pt x="290" y="7"/>
                    <a:pt x="259" y="1"/>
                    <a:pt x="22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22"/>
            <p:cNvSpPr/>
            <p:nvPr/>
          </p:nvSpPr>
          <p:spPr>
            <a:xfrm>
              <a:off x="3146200" y="3606575"/>
              <a:ext cx="30800" cy="22025"/>
            </a:xfrm>
            <a:custGeom>
              <a:avLst/>
              <a:gdLst/>
              <a:ahLst/>
              <a:cxnLst/>
              <a:rect l="l" t="t" r="r" b="b"/>
              <a:pathLst>
                <a:path w="1232" h="881" extrusionOk="0">
                  <a:moveTo>
                    <a:pt x="216" y="0"/>
                  </a:moveTo>
                  <a:cubicBezTo>
                    <a:pt x="142" y="0"/>
                    <a:pt x="98" y="96"/>
                    <a:pt x="54" y="228"/>
                  </a:cubicBezTo>
                  <a:cubicBezTo>
                    <a:pt x="0" y="335"/>
                    <a:pt x="0" y="496"/>
                    <a:pt x="108" y="549"/>
                  </a:cubicBezTo>
                  <a:lnTo>
                    <a:pt x="857" y="870"/>
                  </a:lnTo>
                  <a:cubicBezTo>
                    <a:pt x="864" y="878"/>
                    <a:pt x="873" y="881"/>
                    <a:pt x="883" y="881"/>
                  </a:cubicBezTo>
                  <a:cubicBezTo>
                    <a:pt x="952" y="881"/>
                    <a:pt x="1085" y="735"/>
                    <a:pt x="1178" y="549"/>
                  </a:cubicBezTo>
                  <a:cubicBezTo>
                    <a:pt x="1232" y="335"/>
                    <a:pt x="1178" y="121"/>
                    <a:pt x="1071" y="121"/>
                  </a:cubicBezTo>
                  <a:lnTo>
                    <a:pt x="268" y="14"/>
                  </a:lnTo>
                  <a:cubicBezTo>
                    <a:pt x="249" y="4"/>
                    <a:pt x="232" y="0"/>
                    <a:pt x="21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22"/>
            <p:cNvSpPr/>
            <p:nvPr/>
          </p:nvSpPr>
          <p:spPr>
            <a:xfrm>
              <a:off x="3148875" y="3585500"/>
              <a:ext cx="29475" cy="16075"/>
            </a:xfrm>
            <a:custGeom>
              <a:avLst/>
              <a:gdLst/>
              <a:ahLst/>
              <a:cxnLst/>
              <a:rect l="l" t="t" r="r" b="b"/>
              <a:pathLst>
                <a:path w="1179" h="643" extrusionOk="0">
                  <a:moveTo>
                    <a:pt x="964" y="0"/>
                  </a:moveTo>
                  <a:lnTo>
                    <a:pt x="161" y="161"/>
                  </a:lnTo>
                  <a:cubicBezTo>
                    <a:pt x="54" y="215"/>
                    <a:pt x="1" y="268"/>
                    <a:pt x="1" y="375"/>
                  </a:cubicBezTo>
                  <a:cubicBezTo>
                    <a:pt x="1" y="482"/>
                    <a:pt x="108" y="589"/>
                    <a:pt x="215" y="589"/>
                  </a:cubicBezTo>
                  <a:lnTo>
                    <a:pt x="1018" y="643"/>
                  </a:lnTo>
                  <a:cubicBezTo>
                    <a:pt x="1125" y="643"/>
                    <a:pt x="1178" y="482"/>
                    <a:pt x="1178" y="322"/>
                  </a:cubicBezTo>
                  <a:cubicBezTo>
                    <a:pt x="1178" y="108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22"/>
            <p:cNvSpPr/>
            <p:nvPr/>
          </p:nvSpPr>
          <p:spPr>
            <a:xfrm>
              <a:off x="3170300" y="3578800"/>
              <a:ext cx="95025" cy="83000"/>
            </a:xfrm>
            <a:custGeom>
              <a:avLst/>
              <a:gdLst/>
              <a:ahLst/>
              <a:cxnLst/>
              <a:rect l="l" t="t" r="r" b="b"/>
              <a:pathLst>
                <a:path w="3801" h="3320" extrusionOk="0">
                  <a:moveTo>
                    <a:pt x="803" y="1"/>
                  </a:moveTo>
                  <a:lnTo>
                    <a:pt x="0" y="590"/>
                  </a:lnTo>
                  <a:cubicBezTo>
                    <a:pt x="803" y="1767"/>
                    <a:pt x="2088" y="2731"/>
                    <a:pt x="3373" y="3320"/>
                  </a:cubicBezTo>
                  <a:lnTo>
                    <a:pt x="3801" y="2410"/>
                  </a:lnTo>
                  <a:cubicBezTo>
                    <a:pt x="2570" y="1874"/>
                    <a:pt x="1552" y="1071"/>
                    <a:pt x="803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22"/>
            <p:cNvSpPr/>
            <p:nvPr/>
          </p:nvSpPr>
          <p:spPr>
            <a:xfrm>
              <a:off x="3170300" y="3593525"/>
              <a:ext cx="84325" cy="68275"/>
            </a:xfrm>
            <a:custGeom>
              <a:avLst/>
              <a:gdLst/>
              <a:ahLst/>
              <a:cxnLst/>
              <a:rect l="l" t="t" r="r" b="b"/>
              <a:pathLst>
                <a:path w="3373" h="2731" fill="none" extrusionOk="0">
                  <a:moveTo>
                    <a:pt x="0" y="1"/>
                  </a:moveTo>
                  <a:cubicBezTo>
                    <a:pt x="803" y="1178"/>
                    <a:pt x="2088" y="2142"/>
                    <a:pt x="3373" y="273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22"/>
            <p:cNvSpPr/>
            <p:nvPr/>
          </p:nvSpPr>
          <p:spPr>
            <a:xfrm>
              <a:off x="3190375" y="3578800"/>
              <a:ext cx="74950" cy="60250"/>
            </a:xfrm>
            <a:custGeom>
              <a:avLst/>
              <a:gdLst/>
              <a:ahLst/>
              <a:cxnLst/>
              <a:rect l="l" t="t" r="r" b="b"/>
              <a:pathLst>
                <a:path w="2998" h="2410" fill="none" extrusionOk="0">
                  <a:moveTo>
                    <a:pt x="2998" y="2410"/>
                  </a:moveTo>
                  <a:cubicBezTo>
                    <a:pt x="1767" y="1874"/>
                    <a:pt x="749" y="1071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22"/>
            <p:cNvSpPr/>
            <p:nvPr/>
          </p:nvSpPr>
          <p:spPr>
            <a:xfrm>
              <a:off x="3241225" y="3631775"/>
              <a:ext cx="20100" cy="26900"/>
            </a:xfrm>
            <a:custGeom>
              <a:avLst/>
              <a:gdLst/>
              <a:ahLst/>
              <a:cxnLst/>
              <a:rect l="l" t="t" r="r" b="b"/>
              <a:pathLst>
                <a:path w="804" h="1076" extrusionOk="0">
                  <a:moveTo>
                    <a:pt x="603" y="1"/>
                  </a:moveTo>
                  <a:cubicBezTo>
                    <a:pt x="531" y="1"/>
                    <a:pt x="466" y="39"/>
                    <a:pt x="428" y="77"/>
                  </a:cubicBezTo>
                  <a:lnTo>
                    <a:pt x="54" y="773"/>
                  </a:lnTo>
                  <a:cubicBezTo>
                    <a:pt x="0" y="880"/>
                    <a:pt x="54" y="987"/>
                    <a:pt x="161" y="1040"/>
                  </a:cubicBezTo>
                  <a:cubicBezTo>
                    <a:pt x="205" y="1062"/>
                    <a:pt x="249" y="1075"/>
                    <a:pt x="290" y="1075"/>
                  </a:cubicBezTo>
                  <a:cubicBezTo>
                    <a:pt x="347" y="1075"/>
                    <a:pt x="397" y="1049"/>
                    <a:pt x="428" y="987"/>
                  </a:cubicBezTo>
                  <a:lnTo>
                    <a:pt x="750" y="291"/>
                  </a:lnTo>
                  <a:cubicBezTo>
                    <a:pt x="803" y="184"/>
                    <a:pt x="750" y="77"/>
                    <a:pt x="696" y="23"/>
                  </a:cubicBezTo>
                  <a:cubicBezTo>
                    <a:pt x="665" y="7"/>
                    <a:pt x="633" y="1"/>
                    <a:pt x="60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22"/>
            <p:cNvSpPr/>
            <p:nvPr/>
          </p:nvSpPr>
          <p:spPr>
            <a:xfrm>
              <a:off x="3225150" y="3623425"/>
              <a:ext cx="21450" cy="26900"/>
            </a:xfrm>
            <a:custGeom>
              <a:avLst/>
              <a:gdLst/>
              <a:ahLst/>
              <a:cxnLst/>
              <a:rect l="l" t="t" r="r" b="b"/>
              <a:pathLst>
                <a:path w="858" h="1076" extrusionOk="0">
                  <a:moveTo>
                    <a:pt x="621" y="1"/>
                  </a:moveTo>
                  <a:cubicBezTo>
                    <a:pt x="564" y="1"/>
                    <a:pt x="514" y="27"/>
                    <a:pt x="483" y="89"/>
                  </a:cubicBezTo>
                  <a:lnTo>
                    <a:pt x="54" y="732"/>
                  </a:lnTo>
                  <a:cubicBezTo>
                    <a:pt x="1" y="839"/>
                    <a:pt x="1" y="946"/>
                    <a:pt x="108" y="1053"/>
                  </a:cubicBezTo>
                  <a:cubicBezTo>
                    <a:pt x="139" y="1069"/>
                    <a:pt x="175" y="1075"/>
                    <a:pt x="212" y="1075"/>
                  </a:cubicBezTo>
                  <a:cubicBezTo>
                    <a:pt x="300" y="1075"/>
                    <a:pt x="391" y="1037"/>
                    <a:pt x="429" y="999"/>
                  </a:cubicBezTo>
                  <a:lnTo>
                    <a:pt x="804" y="304"/>
                  </a:lnTo>
                  <a:cubicBezTo>
                    <a:pt x="857" y="196"/>
                    <a:pt x="804" y="89"/>
                    <a:pt x="750" y="36"/>
                  </a:cubicBezTo>
                  <a:cubicBezTo>
                    <a:pt x="706" y="14"/>
                    <a:pt x="662" y="1"/>
                    <a:pt x="62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22"/>
            <p:cNvSpPr/>
            <p:nvPr/>
          </p:nvSpPr>
          <p:spPr>
            <a:xfrm>
              <a:off x="3207750" y="3612925"/>
              <a:ext cx="26800" cy="27600"/>
            </a:xfrm>
            <a:custGeom>
              <a:avLst/>
              <a:gdLst/>
              <a:ahLst/>
              <a:cxnLst/>
              <a:rect l="l" t="t" r="r" b="b"/>
              <a:pathLst>
                <a:path w="1072" h="1104" extrusionOk="0">
                  <a:moveTo>
                    <a:pt x="677" y="1"/>
                  </a:moveTo>
                  <a:cubicBezTo>
                    <a:pt x="617" y="1"/>
                    <a:pt x="563" y="28"/>
                    <a:pt x="536" y="81"/>
                  </a:cubicBezTo>
                  <a:lnTo>
                    <a:pt x="54" y="670"/>
                  </a:lnTo>
                  <a:cubicBezTo>
                    <a:pt x="1" y="777"/>
                    <a:pt x="54" y="884"/>
                    <a:pt x="162" y="991"/>
                  </a:cubicBezTo>
                  <a:cubicBezTo>
                    <a:pt x="261" y="1057"/>
                    <a:pt x="360" y="1103"/>
                    <a:pt x="434" y="1103"/>
                  </a:cubicBezTo>
                  <a:cubicBezTo>
                    <a:pt x="480" y="1103"/>
                    <a:pt x="516" y="1086"/>
                    <a:pt x="536" y="1045"/>
                  </a:cubicBezTo>
                  <a:lnTo>
                    <a:pt x="1018" y="402"/>
                  </a:lnTo>
                  <a:cubicBezTo>
                    <a:pt x="1072" y="295"/>
                    <a:pt x="1018" y="188"/>
                    <a:pt x="857" y="81"/>
                  </a:cubicBezTo>
                  <a:cubicBezTo>
                    <a:pt x="804" y="28"/>
                    <a:pt x="737" y="1"/>
                    <a:pt x="67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22"/>
            <p:cNvSpPr/>
            <p:nvPr/>
          </p:nvSpPr>
          <p:spPr>
            <a:xfrm>
              <a:off x="3194375" y="3603225"/>
              <a:ext cx="25450" cy="24450"/>
            </a:xfrm>
            <a:custGeom>
              <a:avLst/>
              <a:gdLst/>
              <a:ahLst/>
              <a:cxnLst/>
              <a:rect l="l" t="t" r="r" b="b"/>
              <a:pathLst>
                <a:path w="1018" h="978" extrusionOk="0">
                  <a:moveTo>
                    <a:pt x="777" y="1"/>
                  </a:moveTo>
                  <a:cubicBezTo>
                    <a:pt x="723" y="1"/>
                    <a:pt x="670" y="14"/>
                    <a:pt x="643" y="41"/>
                  </a:cubicBezTo>
                  <a:lnTo>
                    <a:pt x="108" y="630"/>
                  </a:lnTo>
                  <a:cubicBezTo>
                    <a:pt x="1" y="683"/>
                    <a:pt x="54" y="844"/>
                    <a:pt x="108" y="897"/>
                  </a:cubicBezTo>
                  <a:cubicBezTo>
                    <a:pt x="161" y="951"/>
                    <a:pt x="215" y="978"/>
                    <a:pt x="268" y="978"/>
                  </a:cubicBezTo>
                  <a:cubicBezTo>
                    <a:pt x="322" y="978"/>
                    <a:pt x="375" y="951"/>
                    <a:pt x="429" y="897"/>
                  </a:cubicBezTo>
                  <a:lnTo>
                    <a:pt x="911" y="309"/>
                  </a:lnTo>
                  <a:cubicBezTo>
                    <a:pt x="1018" y="255"/>
                    <a:pt x="964" y="94"/>
                    <a:pt x="911" y="41"/>
                  </a:cubicBezTo>
                  <a:cubicBezTo>
                    <a:pt x="884" y="14"/>
                    <a:pt x="830" y="1"/>
                    <a:pt x="77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22"/>
            <p:cNvSpPr/>
            <p:nvPr/>
          </p:nvSpPr>
          <p:spPr>
            <a:xfrm>
              <a:off x="3181000" y="3589975"/>
              <a:ext cx="28125" cy="25100"/>
            </a:xfrm>
            <a:custGeom>
              <a:avLst/>
              <a:gdLst/>
              <a:ahLst/>
              <a:cxnLst/>
              <a:rect l="l" t="t" r="r" b="b"/>
              <a:pathLst>
                <a:path w="1125" h="1004" extrusionOk="0">
                  <a:moveTo>
                    <a:pt x="806" y="0"/>
                  </a:moveTo>
                  <a:cubicBezTo>
                    <a:pt x="759" y="0"/>
                    <a:pt x="718" y="13"/>
                    <a:pt x="696" y="36"/>
                  </a:cubicBezTo>
                  <a:lnTo>
                    <a:pt x="54" y="517"/>
                  </a:lnTo>
                  <a:cubicBezTo>
                    <a:pt x="0" y="624"/>
                    <a:pt x="0" y="785"/>
                    <a:pt x="107" y="892"/>
                  </a:cubicBezTo>
                  <a:cubicBezTo>
                    <a:pt x="174" y="958"/>
                    <a:pt x="260" y="1004"/>
                    <a:pt x="329" y="1004"/>
                  </a:cubicBezTo>
                  <a:cubicBezTo>
                    <a:pt x="372" y="1004"/>
                    <a:pt x="408" y="987"/>
                    <a:pt x="429" y="946"/>
                  </a:cubicBezTo>
                  <a:lnTo>
                    <a:pt x="1017" y="410"/>
                  </a:lnTo>
                  <a:cubicBezTo>
                    <a:pt x="1124" y="357"/>
                    <a:pt x="1071" y="196"/>
                    <a:pt x="1017" y="89"/>
                  </a:cubicBezTo>
                  <a:cubicBezTo>
                    <a:pt x="955" y="26"/>
                    <a:pt x="874" y="0"/>
                    <a:pt x="80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22"/>
            <p:cNvSpPr/>
            <p:nvPr/>
          </p:nvSpPr>
          <p:spPr>
            <a:xfrm>
              <a:off x="3170300" y="3577925"/>
              <a:ext cx="26775" cy="21525"/>
            </a:xfrm>
            <a:custGeom>
              <a:avLst/>
              <a:gdLst/>
              <a:ahLst/>
              <a:cxnLst/>
              <a:rect l="l" t="t" r="r" b="b"/>
              <a:pathLst>
                <a:path w="1071" h="861" extrusionOk="0">
                  <a:moveTo>
                    <a:pt x="856" y="1"/>
                  </a:moveTo>
                  <a:cubicBezTo>
                    <a:pt x="812" y="1"/>
                    <a:pt x="772" y="14"/>
                    <a:pt x="749" y="36"/>
                  </a:cubicBezTo>
                  <a:lnTo>
                    <a:pt x="107" y="464"/>
                  </a:lnTo>
                  <a:cubicBezTo>
                    <a:pt x="0" y="518"/>
                    <a:pt x="0" y="678"/>
                    <a:pt x="54" y="785"/>
                  </a:cubicBezTo>
                  <a:cubicBezTo>
                    <a:pt x="91" y="823"/>
                    <a:pt x="183" y="861"/>
                    <a:pt x="252" y="861"/>
                  </a:cubicBezTo>
                  <a:cubicBezTo>
                    <a:pt x="281" y="861"/>
                    <a:pt x="306" y="854"/>
                    <a:pt x="321" y="839"/>
                  </a:cubicBezTo>
                  <a:lnTo>
                    <a:pt x="964" y="357"/>
                  </a:lnTo>
                  <a:cubicBezTo>
                    <a:pt x="1071" y="250"/>
                    <a:pt x="1071" y="143"/>
                    <a:pt x="1017" y="89"/>
                  </a:cubicBezTo>
                  <a:cubicBezTo>
                    <a:pt x="986" y="27"/>
                    <a:pt x="918" y="1"/>
                    <a:pt x="85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22"/>
            <p:cNvSpPr/>
            <p:nvPr/>
          </p:nvSpPr>
          <p:spPr>
            <a:xfrm>
              <a:off x="3174300" y="3376725"/>
              <a:ext cx="92375" cy="56725"/>
            </a:xfrm>
            <a:custGeom>
              <a:avLst/>
              <a:gdLst/>
              <a:ahLst/>
              <a:cxnLst/>
              <a:rect l="l" t="t" r="r" b="b"/>
              <a:pathLst>
                <a:path w="3695" h="2269" extrusionOk="0">
                  <a:moveTo>
                    <a:pt x="2838" y="1"/>
                  </a:moveTo>
                  <a:cubicBezTo>
                    <a:pt x="2784" y="161"/>
                    <a:pt x="2570" y="322"/>
                    <a:pt x="2356" y="482"/>
                  </a:cubicBezTo>
                  <a:cubicBezTo>
                    <a:pt x="2142" y="643"/>
                    <a:pt x="1928" y="804"/>
                    <a:pt x="1660" y="911"/>
                  </a:cubicBezTo>
                  <a:cubicBezTo>
                    <a:pt x="1446" y="1071"/>
                    <a:pt x="1178" y="1125"/>
                    <a:pt x="964" y="1232"/>
                  </a:cubicBezTo>
                  <a:cubicBezTo>
                    <a:pt x="804" y="1232"/>
                    <a:pt x="697" y="1285"/>
                    <a:pt x="643" y="1285"/>
                  </a:cubicBezTo>
                  <a:lnTo>
                    <a:pt x="536" y="1285"/>
                  </a:lnTo>
                  <a:lnTo>
                    <a:pt x="1" y="2088"/>
                  </a:lnTo>
                  <a:cubicBezTo>
                    <a:pt x="121" y="2209"/>
                    <a:pt x="332" y="2269"/>
                    <a:pt x="520" y="2269"/>
                  </a:cubicBezTo>
                  <a:cubicBezTo>
                    <a:pt x="583" y="2269"/>
                    <a:pt x="643" y="2262"/>
                    <a:pt x="697" y="2249"/>
                  </a:cubicBezTo>
                  <a:cubicBezTo>
                    <a:pt x="857" y="2249"/>
                    <a:pt x="1071" y="2249"/>
                    <a:pt x="1232" y="2195"/>
                  </a:cubicBezTo>
                  <a:cubicBezTo>
                    <a:pt x="1553" y="2088"/>
                    <a:pt x="1821" y="1981"/>
                    <a:pt x="2142" y="1821"/>
                  </a:cubicBezTo>
                  <a:cubicBezTo>
                    <a:pt x="2410" y="1660"/>
                    <a:pt x="2677" y="1499"/>
                    <a:pt x="2945" y="1285"/>
                  </a:cubicBezTo>
                  <a:cubicBezTo>
                    <a:pt x="3213" y="1125"/>
                    <a:pt x="3480" y="911"/>
                    <a:pt x="3694" y="536"/>
                  </a:cubicBezTo>
                  <a:lnTo>
                    <a:pt x="2838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22"/>
            <p:cNvSpPr/>
            <p:nvPr/>
          </p:nvSpPr>
          <p:spPr>
            <a:xfrm>
              <a:off x="3187675" y="3376725"/>
              <a:ext cx="57575" cy="32150"/>
            </a:xfrm>
            <a:custGeom>
              <a:avLst/>
              <a:gdLst/>
              <a:ahLst/>
              <a:cxnLst/>
              <a:rect l="l" t="t" r="r" b="b"/>
              <a:pathLst>
                <a:path w="2303" h="1286" fill="none" extrusionOk="0">
                  <a:moveTo>
                    <a:pt x="2303" y="1"/>
                  </a:moveTo>
                  <a:cubicBezTo>
                    <a:pt x="2249" y="161"/>
                    <a:pt x="2035" y="322"/>
                    <a:pt x="1821" y="482"/>
                  </a:cubicBezTo>
                  <a:cubicBezTo>
                    <a:pt x="1607" y="643"/>
                    <a:pt x="1393" y="804"/>
                    <a:pt x="1125" y="911"/>
                  </a:cubicBezTo>
                  <a:cubicBezTo>
                    <a:pt x="911" y="1071"/>
                    <a:pt x="643" y="1125"/>
                    <a:pt x="429" y="1232"/>
                  </a:cubicBezTo>
                  <a:cubicBezTo>
                    <a:pt x="269" y="1232"/>
                    <a:pt x="162" y="1285"/>
                    <a:pt x="108" y="1285"/>
                  </a:cubicBezTo>
                  <a:cubicBezTo>
                    <a:pt x="1" y="1285"/>
                    <a:pt x="1" y="1285"/>
                    <a:pt x="1" y="128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22"/>
            <p:cNvSpPr/>
            <p:nvPr/>
          </p:nvSpPr>
          <p:spPr>
            <a:xfrm>
              <a:off x="3174300" y="3390100"/>
              <a:ext cx="92375" cy="44200"/>
            </a:xfrm>
            <a:custGeom>
              <a:avLst/>
              <a:gdLst/>
              <a:ahLst/>
              <a:cxnLst/>
              <a:rect l="l" t="t" r="r" b="b"/>
              <a:pathLst>
                <a:path w="3695" h="1768" fill="none" extrusionOk="0">
                  <a:moveTo>
                    <a:pt x="1" y="1553"/>
                  </a:moveTo>
                  <a:cubicBezTo>
                    <a:pt x="161" y="1714"/>
                    <a:pt x="482" y="1767"/>
                    <a:pt x="697" y="1714"/>
                  </a:cubicBezTo>
                  <a:cubicBezTo>
                    <a:pt x="857" y="1714"/>
                    <a:pt x="1071" y="1714"/>
                    <a:pt x="1232" y="1660"/>
                  </a:cubicBezTo>
                  <a:cubicBezTo>
                    <a:pt x="1553" y="1553"/>
                    <a:pt x="1821" y="1446"/>
                    <a:pt x="2142" y="1286"/>
                  </a:cubicBezTo>
                  <a:cubicBezTo>
                    <a:pt x="2410" y="1125"/>
                    <a:pt x="2677" y="964"/>
                    <a:pt x="2945" y="750"/>
                  </a:cubicBezTo>
                  <a:cubicBezTo>
                    <a:pt x="3213" y="590"/>
                    <a:pt x="3480" y="376"/>
                    <a:pt x="3694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22"/>
            <p:cNvSpPr/>
            <p:nvPr/>
          </p:nvSpPr>
          <p:spPr>
            <a:xfrm>
              <a:off x="3179650" y="3407500"/>
              <a:ext cx="13425" cy="29475"/>
            </a:xfrm>
            <a:custGeom>
              <a:avLst/>
              <a:gdLst/>
              <a:ahLst/>
              <a:cxnLst/>
              <a:rect l="l" t="t" r="r" b="b"/>
              <a:pathLst>
                <a:path w="537" h="1179" extrusionOk="0">
                  <a:moveTo>
                    <a:pt x="375" y="1"/>
                  </a:moveTo>
                  <a:cubicBezTo>
                    <a:pt x="322" y="1"/>
                    <a:pt x="322" y="108"/>
                    <a:pt x="268" y="161"/>
                  </a:cubicBezTo>
                  <a:lnTo>
                    <a:pt x="54" y="911"/>
                  </a:lnTo>
                  <a:cubicBezTo>
                    <a:pt x="1" y="1018"/>
                    <a:pt x="161" y="1179"/>
                    <a:pt x="322" y="1179"/>
                  </a:cubicBezTo>
                  <a:cubicBezTo>
                    <a:pt x="483" y="1179"/>
                    <a:pt x="536" y="1071"/>
                    <a:pt x="536" y="964"/>
                  </a:cubicBezTo>
                  <a:lnTo>
                    <a:pt x="483" y="161"/>
                  </a:lnTo>
                  <a:cubicBezTo>
                    <a:pt x="483" y="108"/>
                    <a:pt x="375" y="1"/>
                    <a:pt x="37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22"/>
            <p:cNvSpPr/>
            <p:nvPr/>
          </p:nvSpPr>
          <p:spPr>
            <a:xfrm>
              <a:off x="3195725" y="3405650"/>
              <a:ext cx="16075" cy="28650"/>
            </a:xfrm>
            <a:custGeom>
              <a:avLst/>
              <a:gdLst/>
              <a:ahLst/>
              <a:cxnLst/>
              <a:rect l="l" t="t" r="r" b="b"/>
              <a:pathLst>
                <a:path w="643" h="1146" extrusionOk="0">
                  <a:moveTo>
                    <a:pt x="191" y="0"/>
                  </a:moveTo>
                  <a:cubicBezTo>
                    <a:pt x="165" y="0"/>
                    <a:pt x="136" y="7"/>
                    <a:pt x="107" y="21"/>
                  </a:cubicBezTo>
                  <a:cubicBezTo>
                    <a:pt x="54" y="21"/>
                    <a:pt x="0" y="128"/>
                    <a:pt x="54" y="235"/>
                  </a:cubicBezTo>
                  <a:lnTo>
                    <a:pt x="214" y="985"/>
                  </a:lnTo>
                  <a:cubicBezTo>
                    <a:pt x="268" y="1092"/>
                    <a:pt x="375" y="1145"/>
                    <a:pt x="482" y="1145"/>
                  </a:cubicBezTo>
                  <a:cubicBezTo>
                    <a:pt x="589" y="1092"/>
                    <a:pt x="643" y="985"/>
                    <a:pt x="589" y="878"/>
                  </a:cubicBezTo>
                  <a:lnTo>
                    <a:pt x="321" y="128"/>
                  </a:lnTo>
                  <a:cubicBezTo>
                    <a:pt x="321" y="50"/>
                    <a:pt x="264" y="0"/>
                    <a:pt x="19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22"/>
            <p:cNvSpPr/>
            <p:nvPr/>
          </p:nvSpPr>
          <p:spPr>
            <a:xfrm>
              <a:off x="3206425" y="3400275"/>
              <a:ext cx="22775" cy="27875"/>
            </a:xfrm>
            <a:custGeom>
              <a:avLst/>
              <a:gdLst/>
              <a:ahLst/>
              <a:cxnLst/>
              <a:rect l="l" t="t" r="r" b="b"/>
              <a:pathLst>
                <a:path w="911" h="1115" extrusionOk="0">
                  <a:moveTo>
                    <a:pt x="307" y="0"/>
                  </a:moveTo>
                  <a:cubicBezTo>
                    <a:pt x="277" y="0"/>
                    <a:pt x="246" y="6"/>
                    <a:pt x="215" y="22"/>
                  </a:cubicBezTo>
                  <a:cubicBezTo>
                    <a:pt x="107" y="76"/>
                    <a:pt x="0" y="183"/>
                    <a:pt x="54" y="290"/>
                  </a:cubicBezTo>
                  <a:lnTo>
                    <a:pt x="375" y="1039"/>
                  </a:lnTo>
                  <a:cubicBezTo>
                    <a:pt x="375" y="1077"/>
                    <a:pt x="455" y="1115"/>
                    <a:pt x="559" y="1115"/>
                  </a:cubicBezTo>
                  <a:cubicBezTo>
                    <a:pt x="602" y="1115"/>
                    <a:pt x="649" y="1108"/>
                    <a:pt x="696" y="1093"/>
                  </a:cubicBezTo>
                  <a:cubicBezTo>
                    <a:pt x="857" y="1039"/>
                    <a:pt x="910" y="879"/>
                    <a:pt x="857" y="772"/>
                  </a:cubicBezTo>
                  <a:lnTo>
                    <a:pt x="482" y="76"/>
                  </a:lnTo>
                  <a:cubicBezTo>
                    <a:pt x="444" y="38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22"/>
            <p:cNvSpPr/>
            <p:nvPr/>
          </p:nvSpPr>
          <p:spPr>
            <a:xfrm>
              <a:off x="3221150" y="3393600"/>
              <a:ext cx="20100" cy="26500"/>
            </a:xfrm>
            <a:custGeom>
              <a:avLst/>
              <a:gdLst/>
              <a:ahLst/>
              <a:cxnLst/>
              <a:rect l="l" t="t" r="r" b="b"/>
              <a:pathLst>
                <a:path w="804" h="1060" extrusionOk="0">
                  <a:moveTo>
                    <a:pt x="160" y="1"/>
                  </a:moveTo>
                  <a:cubicBezTo>
                    <a:pt x="140" y="1"/>
                    <a:pt x="122" y="7"/>
                    <a:pt x="107" y="22"/>
                  </a:cubicBezTo>
                  <a:cubicBezTo>
                    <a:pt x="0" y="75"/>
                    <a:pt x="0" y="182"/>
                    <a:pt x="54" y="289"/>
                  </a:cubicBezTo>
                  <a:lnTo>
                    <a:pt x="428" y="932"/>
                  </a:lnTo>
                  <a:cubicBezTo>
                    <a:pt x="468" y="1010"/>
                    <a:pt x="564" y="1060"/>
                    <a:pt x="634" y="1060"/>
                  </a:cubicBezTo>
                  <a:cubicBezTo>
                    <a:pt x="660" y="1060"/>
                    <a:pt x="682" y="1053"/>
                    <a:pt x="696" y="1039"/>
                  </a:cubicBezTo>
                  <a:cubicBezTo>
                    <a:pt x="803" y="985"/>
                    <a:pt x="803" y="824"/>
                    <a:pt x="750" y="771"/>
                  </a:cubicBezTo>
                  <a:lnTo>
                    <a:pt x="321" y="129"/>
                  </a:lnTo>
                  <a:cubicBezTo>
                    <a:pt x="282" y="50"/>
                    <a:pt x="214" y="1"/>
                    <a:pt x="16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22"/>
            <p:cNvSpPr/>
            <p:nvPr/>
          </p:nvSpPr>
          <p:spPr>
            <a:xfrm>
              <a:off x="3231850" y="3385225"/>
              <a:ext cx="25450" cy="25875"/>
            </a:xfrm>
            <a:custGeom>
              <a:avLst/>
              <a:gdLst/>
              <a:ahLst/>
              <a:cxnLst/>
              <a:rect l="l" t="t" r="r" b="b"/>
              <a:pathLst>
                <a:path w="1018" h="1035" extrusionOk="0">
                  <a:moveTo>
                    <a:pt x="241" y="0"/>
                  </a:moveTo>
                  <a:cubicBezTo>
                    <a:pt x="196" y="0"/>
                    <a:pt x="152" y="13"/>
                    <a:pt x="108" y="35"/>
                  </a:cubicBezTo>
                  <a:cubicBezTo>
                    <a:pt x="54" y="142"/>
                    <a:pt x="0" y="249"/>
                    <a:pt x="54" y="357"/>
                  </a:cubicBezTo>
                  <a:lnTo>
                    <a:pt x="536" y="999"/>
                  </a:lnTo>
                  <a:cubicBezTo>
                    <a:pt x="558" y="1021"/>
                    <a:pt x="599" y="1034"/>
                    <a:pt x="646" y="1034"/>
                  </a:cubicBezTo>
                  <a:cubicBezTo>
                    <a:pt x="713" y="1034"/>
                    <a:pt x="794" y="1008"/>
                    <a:pt x="857" y="945"/>
                  </a:cubicBezTo>
                  <a:cubicBezTo>
                    <a:pt x="964" y="892"/>
                    <a:pt x="1018" y="731"/>
                    <a:pt x="911" y="678"/>
                  </a:cubicBezTo>
                  <a:lnTo>
                    <a:pt x="429" y="89"/>
                  </a:lnTo>
                  <a:cubicBezTo>
                    <a:pt x="366" y="26"/>
                    <a:pt x="303" y="0"/>
                    <a:pt x="24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22"/>
            <p:cNvSpPr/>
            <p:nvPr/>
          </p:nvSpPr>
          <p:spPr>
            <a:xfrm>
              <a:off x="3242550" y="3377500"/>
              <a:ext cx="26800" cy="21325"/>
            </a:xfrm>
            <a:custGeom>
              <a:avLst/>
              <a:gdLst/>
              <a:ahLst/>
              <a:cxnLst/>
              <a:rect l="l" t="t" r="r" b="b"/>
              <a:pathLst>
                <a:path w="1072" h="853" extrusionOk="0">
                  <a:moveTo>
                    <a:pt x="79" y="1"/>
                  </a:moveTo>
                  <a:cubicBezTo>
                    <a:pt x="63" y="1"/>
                    <a:pt x="54" y="7"/>
                    <a:pt x="54" y="23"/>
                  </a:cubicBezTo>
                  <a:cubicBezTo>
                    <a:pt x="1" y="77"/>
                    <a:pt x="1" y="184"/>
                    <a:pt x="108" y="237"/>
                  </a:cubicBezTo>
                  <a:lnTo>
                    <a:pt x="697" y="773"/>
                  </a:lnTo>
                  <a:cubicBezTo>
                    <a:pt x="723" y="826"/>
                    <a:pt x="764" y="853"/>
                    <a:pt x="810" y="853"/>
                  </a:cubicBezTo>
                  <a:cubicBezTo>
                    <a:pt x="857" y="853"/>
                    <a:pt x="911" y="826"/>
                    <a:pt x="964" y="773"/>
                  </a:cubicBezTo>
                  <a:cubicBezTo>
                    <a:pt x="1071" y="666"/>
                    <a:pt x="1018" y="505"/>
                    <a:pt x="964" y="451"/>
                  </a:cubicBezTo>
                  <a:lnTo>
                    <a:pt x="268" y="77"/>
                  </a:lnTo>
                  <a:cubicBezTo>
                    <a:pt x="193" y="39"/>
                    <a:pt x="117" y="1"/>
                    <a:pt x="7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22"/>
            <p:cNvSpPr/>
            <p:nvPr/>
          </p:nvSpPr>
          <p:spPr>
            <a:xfrm>
              <a:off x="3242550" y="3383425"/>
              <a:ext cx="33500" cy="111100"/>
            </a:xfrm>
            <a:custGeom>
              <a:avLst/>
              <a:gdLst/>
              <a:ahLst/>
              <a:cxnLst/>
              <a:rect l="l" t="t" r="r" b="b"/>
              <a:pathLst>
                <a:path w="1340" h="4444" extrusionOk="0">
                  <a:moveTo>
                    <a:pt x="483" y="0"/>
                  </a:moveTo>
                  <a:cubicBezTo>
                    <a:pt x="54" y="750"/>
                    <a:pt x="1" y="1660"/>
                    <a:pt x="108" y="2356"/>
                  </a:cubicBezTo>
                  <a:cubicBezTo>
                    <a:pt x="215" y="3052"/>
                    <a:pt x="268" y="3694"/>
                    <a:pt x="161" y="4283"/>
                  </a:cubicBezTo>
                  <a:lnTo>
                    <a:pt x="1178" y="4443"/>
                  </a:lnTo>
                  <a:cubicBezTo>
                    <a:pt x="1339" y="3694"/>
                    <a:pt x="1178" y="2891"/>
                    <a:pt x="1125" y="2249"/>
                  </a:cubicBezTo>
                  <a:cubicBezTo>
                    <a:pt x="1018" y="1553"/>
                    <a:pt x="1071" y="964"/>
                    <a:pt x="1339" y="482"/>
                  </a:cubicBezTo>
                  <a:lnTo>
                    <a:pt x="483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22"/>
            <p:cNvSpPr/>
            <p:nvPr/>
          </p:nvSpPr>
          <p:spPr>
            <a:xfrm>
              <a:off x="3242550" y="3383425"/>
              <a:ext cx="12075" cy="107075"/>
            </a:xfrm>
            <a:custGeom>
              <a:avLst/>
              <a:gdLst/>
              <a:ahLst/>
              <a:cxnLst/>
              <a:rect l="l" t="t" r="r" b="b"/>
              <a:pathLst>
                <a:path w="483" h="4283" fill="none" extrusionOk="0">
                  <a:moveTo>
                    <a:pt x="483" y="0"/>
                  </a:moveTo>
                  <a:cubicBezTo>
                    <a:pt x="54" y="750"/>
                    <a:pt x="1" y="1660"/>
                    <a:pt x="108" y="2356"/>
                  </a:cubicBezTo>
                  <a:cubicBezTo>
                    <a:pt x="215" y="3052"/>
                    <a:pt x="268" y="3694"/>
                    <a:pt x="161" y="428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22"/>
            <p:cNvSpPr/>
            <p:nvPr/>
          </p:nvSpPr>
          <p:spPr>
            <a:xfrm>
              <a:off x="3267975" y="3395475"/>
              <a:ext cx="8075" cy="99050"/>
            </a:xfrm>
            <a:custGeom>
              <a:avLst/>
              <a:gdLst/>
              <a:ahLst/>
              <a:cxnLst/>
              <a:rect l="l" t="t" r="r" b="b"/>
              <a:pathLst>
                <a:path w="323" h="3962" fill="none" extrusionOk="0">
                  <a:moveTo>
                    <a:pt x="161" y="3961"/>
                  </a:moveTo>
                  <a:cubicBezTo>
                    <a:pt x="322" y="3212"/>
                    <a:pt x="161" y="2409"/>
                    <a:pt x="108" y="1767"/>
                  </a:cubicBezTo>
                  <a:cubicBezTo>
                    <a:pt x="1" y="1071"/>
                    <a:pt x="54" y="482"/>
                    <a:pt x="322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22"/>
            <p:cNvSpPr/>
            <p:nvPr/>
          </p:nvSpPr>
          <p:spPr>
            <a:xfrm>
              <a:off x="3246575" y="3477100"/>
              <a:ext cx="29475" cy="12075"/>
            </a:xfrm>
            <a:custGeom>
              <a:avLst/>
              <a:gdLst/>
              <a:ahLst/>
              <a:cxnLst/>
              <a:rect l="l" t="t" r="r" b="b"/>
              <a:pathLst>
                <a:path w="1179" h="483" extrusionOk="0">
                  <a:moveTo>
                    <a:pt x="214" y="0"/>
                  </a:moveTo>
                  <a:cubicBezTo>
                    <a:pt x="107" y="0"/>
                    <a:pt x="0" y="108"/>
                    <a:pt x="0" y="215"/>
                  </a:cubicBezTo>
                  <a:cubicBezTo>
                    <a:pt x="0" y="268"/>
                    <a:pt x="107" y="375"/>
                    <a:pt x="214" y="375"/>
                  </a:cubicBezTo>
                  <a:lnTo>
                    <a:pt x="964" y="482"/>
                  </a:lnTo>
                  <a:cubicBezTo>
                    <a:pt x="1071" y="482"/>
                    <a:pt x="1178" y="429"/>
                    <a:pt x="1178" y="268"/>
                  </a:cubicBezTo>
                  <a:cubicBezTo>
                    <a:pt x="1178" y="161"/>
                    <a:pt x="1124" y="54"/>
                    <a:pt x="1017" y="54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22"/>
            <p:cNvSpPr/>
            <p:nvPr/>
          </p:nvSpPr>
          <p:spPr>
            <a:xfrm>
              <a:off x="3246575" y="3458375"/>
              <a:ext cx="29475" cy="12050"/>
            </a:xfrm>
            <a:custGeom>
              <a:avLst/>
              <a:gdLst/>
              <a:ahLst/>
              <a:cxnLst/>
              <a:rect l="l" t="t" r="r" b="b"/>
              <a:pathLst>
                <a:path w="1179" h="482" extrusionOk="0">
                  <a:moveTo>
                    <a:pt x="964" y="0"/>
                  </a:moveTo>
                  <a:lnTo>
                    <a:pt x="161" y="107"/>
                  </a:lnTo>
                  <a:cubicBezTo>
                    <a:pt x="54" y="107"/>
                    <a:pt x="0" y="214"/>
                    <a:pt x="0" y="321"/>
                  </a:cubicBezTo>
                  <a:cubicBezTo>
                    <a:pt x="0" y="375"/>
                    <a:pt x="107" y="482"/>
                    <a:pt x="214" y="482"/>
                  </a:cubicBezTo>
                  <a:lnTo>
                    <a:pt x="1017" y="428"/>
                  </a:lnTo>
                  <a:cubicBezTo>
                    <a:pt x="1124" y="428"/>
                    <a:pt x="1178" y="321"/>
                    <a:pt x="1178" y="214"/>
                  </a:cubicBezTo>
                  <a:cubicBezTo>
                    <a:pt x="1178" y="107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22"/>
            <p:cNvSpPr/>
            <p:nvPr/>
          </p:nvSpPr>
          <p:spPr>
            <a:xfrm>
              <a:off x="3243900" y="3438300"/>
              <a:ext cx="30800" cy="17400"/>
            </a:xfrm>
            <a:custGeom>
              <a:avLst/>
              <a:gdLst/>
              <a:ahLst/>
              <a:cxnLst/>
              <a:rect l="l" t="t" r="r" b="b"/>
              <a:pathLst>
                <a:path w="1232" h="696" extrusionOk="0">
                  <a:moveTo>
                    <a:pt x="964" y="0"/>
                  </a:moveTo>
                  <a:lnTo>
                    <a:pt x="214" y="54"/>
                  </a:lnTo>
                  <a:cubicBezTo>
                    <a:pt x="107" y="54"/>
                    <a:pt x="0" y="214"/>
                    <a:pt x="54" y="375"/>
                  </a:cubicBezTo>
                  <a:cubicBezTo>
                    <a:pt x="54" y="589"/>
                    <a:pt x="161" y="696"/>
                    <a:pt x="268" y="696"/>
                  </a:cubicBezTo>
                  <a:lnTo>
                    <a:pt x="1071" y="589"/>
                  </a:lnTo>
                  <a:cubicBezTo>
                    <a:pt x="1178" y="589"/>
                    <a:pt x="1231" y="428"/>
                    <a:pt x="1178" y="268"/>
                  </a:cubicBezTo>
                  <a:cubicBezTo>
                    <a:pt x="1178" y="107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22"/>
            <p:cNvSpPr/>
            <p:nvPr/>
          </p:nvSpPr>
          <p:spPr>
            <a:xfrm>
              <a:off x="3242550" y="3423575"/>
              <a:ext cx="29475" cy="10725"/>
            </a:xfrm>
            <a:custGeom>
              <a:avLst/>
              <a:gdLst/>
              <a:ahLst/>
              <a:cxnLst/>
              <a:rect l="l" t="t" r="r" b="b"/>
              <a:pathLst>
                <a:path w="1179" h="429" extrusionOk="0">
                  <a:moveTo>
                    <a:pt x="215" y="0"/>
                  </a:moveTo>
                  <a:cubicBezTo>
                    <a:pt x="108" y="0"/>
                    <a:pt x="1" y="107"/>
                    <a:pt x="54" y="214"/>
                  </a:cubicBezTo>
                  <a:cubicBezTo>
                    <a:pt x="54" y="321"/>
                    <a:pt x="108" y="428"/>
                    <a:pt x="215" y="428"/>
                  </a:cubicBezTo>
                  <a:lnTo>
                    <a:pt x="1018" y="375"/>
                  </a:lnTo>
                  <a:cubicBezTo>
                    <a:pt x="1125" y="375"/>
                    <a:pt x="1178" y="268"/>
                    <a:pt x="1178" y="161"/>
                  </a:cubicBezTo>
                  <a:cubicBezTo>
                    <a:pt x="1178" y="54"/>
                    <a:pt x="1125" y="0"/>
                    <a:pt x="101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22"/>
            <p:cNvSpPr/>
            <p:nvPr/>
          </p:nvSpPr>
          <p:spPr>
            <a:xfrm>
              <a:off x="3243900" y="3400550"/>
              <a:ext cx="29450" cy="17700"/>
            </a:xfrm>
            <a:custGeom>
              <a:avLst/>
              <a:gdLst/>
              <a:ahLst/>
              <a:cxnLst/>
              <a:rect l="l" t="t" r="r" b="b"/>
              <a:pathLst>
                <a:path w="1178" h="708" extrusionOk="0">
                  <a:moveTo>
                    <a:pt x="225" y="1"/>
                  </a:moveTo>
                  <a:cubicBezTo>
                    <a:pt x="133" y="1"/>
                    <a:pt x="47" y="140"/>
                    <a:pt x="0" y="279"/>
                  </a:cubicBezTo>
                  <a:cubicBezTo>
                    <a:pt x="0" y="493"/>
                    <a:pt x="54" y="654"/>
                    <a:pt x="161" y="654"/>
                  </a:cubicBezTo>
                  <a:lnTo>
                    <a:pt x="964" y="707"/>
                  </a:lnTo>
                  <a:cubicBezTo>
                    <a:pt x="1071" y="707"/>
                    <a:pt x="1178" y="600"/>
                    <a:pt x="1178" y="493"/>
                  </a:cubicBezTo>
                  <a:cubicBezTo>
                    <a:pt x="1178" y="386"/>
                    <a:pt x="1124" y="279"/>
                    <a:pt x="1017" y="225"/>
                  </a:cubicBezTo>
                  <a:lnTo>
                    <a:pt x="268" y="11"/>
                  </a:lnTo>
                  <a:cubicBezTo>
                    <a:pt x="254" y="4"/>
                    <a:pt x="239" y="1"/>
                    <a:pt x="22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22"/>
            <p:cNvSpPr/>
            <p:nvPr/>
          </p:nvSpPr>
          <p:spPr>
            <a:xfrm>
              <a:off x="3249250" y="3382900"/>
              <a:ext cx="29475" cy="18500"/>
            </a:xfrm>
            <a:custGeom>
              <a:avLst/>
              <a:gdLst/>
              <a:ahLst/>
              <a:cxnLst/>
              <a:rect l="l" t="t" r="r" b="b"/>
              <a:pathLst>
                <a:path w="1179" h="740" extrusionOk="0">
                  <a:moveTo>
                    <a:pt x="290" y="0"/>
                  </a:moveTo>
                  <a:cubicBezTo>
                    <a:pt x="215" y="0"/>
                    <a:pt x="147" y="50"/>
                    <a:pt x="107" y="128"/>
                  </a:cubicBezTo>
                  <a:cubicBezTo>
                    <a:pt x="0" y="289"/>
                    <a:pt x="54" y="396"/>
                    <a:pt x="161" y="450"/>
                  </a:cubicBezTo>
                  <a:lnTo>
                    <a:pt x="910" y="717"/>
                  </a:lnTo>
                  <a:cubicBezTo>
                    <a:pt x="942" y="733"/>
                    <a:pt x="969" y="739"/>
                    <a:pt x="992" y="739"/>
                  </a:cubicBezTo>
                  <a:cubicBezTo>
                    <a:pt x="1049" y="739"/>
                    <a:pt x="1087" y="701"/>
                    <a:pt x="1125" y="664"/>
                  </a:cubicBezTo>
                  <a:cubicBezTo>
                    <a:pt x="1178" y="610"/>
                    <a:pt x="1125" y="503"/>
                    <a:pt x="1071" y="450"/>
                  </a:cubicBezTo>
                  <a:lnTo>
                    <a:pt x="375" y="21"/>
                  </a:lnTo>
                  <a:cubicBezTo>
                    <a:pt x="346" y="7"/>
                    <a:pt x="318" y="0"/>
                    <a:pt x="29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22"/>
            <p:cNvSpPr/>
            <p:nvPr/>
          </p:nvSpPr>
          <p:spPr>
            <a:xfrm>
              <a:off x="4132525" y="3086325"/>
              <a:ext cx="92350" cy="76300"/>
            </a:xfrm>
            <a:custGeom>
              <a:avLst/>
              <a:gdLst/>
              <a:ahLst/>
              <a:cxnLst/>
              <a:rect l="l" t="t" r="r" b="b"/>
              <a:pathLst>
                <a:path w="3694" h="3052" extrusionOk="0">
                  <a:moveTo>
                    <a:pt x="2623" y="1232"/>
                  </a:moveTo>
                  <a:cubicBezTo>
                    <a:pt x="2998" y="1446"/>
                    <a:pt x="3694" y="1553"/>
                    <a:pt x="3051" y="2088"/>
                  </a:cubicBezTo>
                  <a:cubicBezTo>
                    <a:pt x="2677" y="2356"/>
                    <a:pt x="2891" y="2302"/>
                    <a:pt x="2623" y="2516"/>
                  </a:cubicBezTo>
                  <a:cubicBezTo>
                    <a:pt x="2302" y="2784"/>
                    <a:pt x="1981" y="3052"/>
                    <a:pt x="1552" y="2837"/>
                  </a:cubicBezTo>
                  <a:cubicBezTo>
                    <a:pt x="964" y="2463"/>
                    <a:pt x="589" y="2249"/>
                    <a:pt x="375" y="1820"/>
                  </a:cubicBezTo>
                  <a:cubicBezTo>
                    <a:pt x="214" y="1446"/>
                    <a:pt x="0" y="1071"/>
                    <a:pt x="482" y="696"/>
                  </a:cubicBezTo>
                  <a:cubicBezTo>
                    <a:pt x="964" y="322"/>
                    <a:pt x="910" y="429"/>
                    <a:pt x="1178" y="214"/>
                  </a:cubicBezTo>
                  <a:cubicBezTo>
                    <a:pt x="1392" y="54"/>
                    <a:pt x="1660" y="0"/>
                    <a:pt x="1820" y="429"/>
                  </a:cubicBezTo>
                  <a:cubicBezTo>
                    <a:pt x="1981" y="803"/>
                    <a:pt x="2516" y="1124"/>
                    <a:pt x="2623" y="1232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22"/>
            <p:cNvSpPr/>
            <p:nvPr/>
          </p:nvSpPr>
          <p:spPr>
            <a:xfrm>
              <a:off x="4199425" y="3301775"/>
              <a:ext cx="74975" cy="72300"/>
            </a:xfrm>
            <a:custGeom>
              <a:avLst/>
              <a:gdLst/>
              <a:ahLst/>
              <a:cxnLst/>
              <a:rect l="l" t="t" r="r" b="b"/>
              <a:pathLst>
                <a:path w="2999" h="2892" extrusionOk="0">
                  <a:moveTo>
                    <a:pt x="1660" y="269"/>
                  </a:moveTo>
                  <a:cubicBezTo>
                    <a:pt x="2249" y="590"/>
                    <a:pt x="2517" y="804"/>
                    <a:pt x="2784" y="1018"/>
                  </a:cubicBezTo>
                  <a:cubicBezTo>
                    <a:pt x="2998" y="1232"/>
                    <a:pt x="2945" y="1339"/>
                    <a:pt x="2891" y="1553"/>
                  </a:cubicBezTo>
                  <a:cubicBezTo>
                    <a:pt x="2784" y="1874"/>
                    <a:pt x="2517" y="2570"/>
                    <a:pt x="2410" y="2731"/>
                  </a:cubicBezTo>
                  <a:cubicBezTo>
                    <a:pt x="2356" y="2892"/>
                    <a:pt x="2195" y="2356"/>
                    <a:pt x="1821" y="1982"/>
                  </a:cubicBezTo>
                  <a:cubicBezTo>
                    <a:pt x="1446" y="1553"/>
                    <a:pt x="1071" y="1286"/>
                    <a:pt x="750" y="1232"/>
                  </a:cubicBezTo>
                  <a:cubicBezTo>
                    <a:pt x="482" y="1179"/>
                    <a:pt x="1" y="1393"/>
                    <a:pt x="215" y="1018"/>
                  </a:cubicBezTo>
                  <a:cubicBezTo>
                    <a:pt x="482" y="643"/>
                    <a:pt x="589" y="590"/>
                    <a:pt x="750" y="322"/>
                  </a:cubicBezTo>
                  <a:cubicBezTo>
                    <a:pt x="964" y="1"/>
                    <a:pt x="1071" y="1"/>
                    <a:pt x="1660" y="269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22"/>
            <p:cNvSpPr/>
            <p:nvPr/>
          </p:nvSpPr>
          <p:spPr>
            <a:xfrm>
              <a:off x="4231550" y="3391450"/>
              <a:ext cx="105750" cy="228875"/>
            </a:xfrm>
            <a:custGeom>
              <a:avLst/>
              <a:gdLst/>
              <a:ahLst/>
              <a:cxnLst/>
              <a:rect l="l" t="t" r="r" b="b"/>
              <a:pathLst>
                <a:path w="4230" h="9155" extrusionOk="0">
                  <a:moveTo>
                    <a:pt x="4069" y="0"/>
                  </a:moveTo>
                  <a:lnTo>
                    <a:pt x="2623" y="54"/>
                  </a:lnTo>
                  <a:cubicBezTo>
                    <a:pt x="2623" y="482"/>
                    <a:pt x="2730" y="964"/>
                    <a:pt x="2730" y="1339"/>
                  </a:cubicBezTo>
                  <a:cubicBezTo>
                    <a:pt x="2784" y="1660"/>
                    <a:pt x="2838" y="2035"/>
                    <a:pt x="2784" y="2356"/>
                  </a:cubicBezTo>
                  <a:cubicBezTo>
                    <a:pt x="2784" y="3105"/>
                    <a:pt x="2623" y="3801"/>
                    <a:pt x="2356" y="4497"/>
                  </a:cubicBezTo>
                  <a:cubicBezTo>
                    <a:pt x="1927" y="5889"/>
                    <a:pt x="1071" y="7174"/>
                    <a:pt x="0" y="8030"/>
                  </a:cubicBezTo>
                  <a:lnTo>
                    <a:pt x="910" y="9154"/>
                  </a:lnTo>
                  <a:cubicBezTo>
                    <a:pt x="2249" y="8030"/>
                    <a:pt x="3159" y="6531"/>
                    <a:pt x="3748" y="4925"/>
                  </a:cubicBezTo>
                  <a:cubicBezTo>
                    <a:pt x="4015" y="4122"/>
                    <a:pt x="4176" y="3319"/>
                    <a:pt x="4229" y="2409"/>
                  </a:cubicBezTo>
                  <a:cubicBezTo>
                    <a:pt x="4229" y="1981"/>
                    <a:pt x="4229" y="1553"/>
                    <a:pt x="4176" y="1125"/>
                  </a:cubicBezTo>
                  <a:cubicBezTo>
                    <a:pt x="4122" y="696"/>
                    <a:pt x="4069" y="375"/>
                    <a:pt x="4069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22"/>
            <p:cNvSpPr/>
            <p:nvPr/>
          </p:nvSpPr>
          <p:spPr>
            <a:xfrm>
              <a:off x="4231550" y="3392775"/>
              <a:ext cx="70950" cy="199450"/>
            </a:xfrm>
            <a:custGeom>
              <a:avLst/>
              <a:gdLst/>
              <a:ahLst/>
              <a:cxnLst/>
              <a:rect l="l" t="t" r="r" b="b"/>
              <a:pathLst>
                <a:path w="2838" h="7978" fill="none" extrusionOk="0">
                  <a:moveTo>
                    <a:pt x="2623" y="1"/>
                  </a:moveTo>
                  <a:cubicBezTo>
                    <a:pt x="2623" y="429"/>
                    <a:pt x="2730" y="911"/>
                    <a:pt x="2730" y="1286"/>
                  </a:cubicBezTo>
                  <a:cubicBezTo>
                    <a:pt x="2784" y="1607"/>
                    <a:pt x="2838" y="1982"/>
                    <a:pt x="2784" y="2303"/>
                  </a:cubicBezTo>
                  <a:cubicBezTo>
                    <a:pt x="2784" y="3052"/>
                    <a:pt x="2623" y="3748"/>
                    <a:pt x="2356" y="4444"/>
                  </a:cubicBezTo>
                  <a:cubicBezTo>
                    <a:pt x="1927" y="5836"/>
                    <a:pt x="1071" y="7121"/>
                    <a:pt x="0" y="7977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22"/>
            <p:cNvSpPr/>
            <p:nvPr/>
          </p:nvSpPr>
          <p:spPr>
            <a:xfrm>
              <a:off x="4254300" y="3391450"/>
              <a:ext cx="83000" cy="228875"/>
            </a:xfrm>
            <a:custGeom>
              <a:avLst/>
              <a:gdLst/>
              <a:ahLst/>
              <a:cxnLst/>
              <a:rect l="l" t="t" r="r" b="b"/>
              <a:pathLst>
                <a:path w="3320" h="9155" fill="none" extrusionOk="0">
                  <a:moveTo>
                    <a:pt x="0" y="9154"/>
                  </a:moveTo>
                  <a:cubicBezTo>
                    <a:pt x="1339" y="8030"/>
                    <a:pt x="2249" y="6531"/>
                    <a:pt x="2838" y="4925"/>
                  </a:cubicBezTo>
                  <a:cubicBezTo>
                    <a:pt x="3105" y="4122"/>
                    <a:pt x="3266" y="3319"/>
                    <a:pt x="3319" y="2409"/>
                  </a:cubicBezTo>
                  <a:cubicBezTo>
                    <a:pt x="3319" y="1981"/>
                    <a:pt x="3319" y="1553"/>
                    <a:pt x="3266" y="1125"/>
                  </a:cubicBezTo>
                  <a:cubicBezTo>
                    <a:pt x="3212" y="696"/>
                    <a:pt x="3159" y="375"/>
                    <a:pt x="3159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22"/>
            <p:cNvSpPr/>
            <p:nvPr/>
          </p:nvSpPr>
          <p:spPr>
            <a:xfrm>
              <a:off x="4240925" y="3573400"/>
              <a:ext cx="41500" cy="38625"/>
            </a:xfrm>
            <a:custGeom>
              <a:avLst/>
              <a:gdLst/>
              <a:ahLst/>
              <a:cxnLst/>
              <a:rect l="l" t="t" r="r" b="b"/>
              <a:pathLst>
                <a:path w="1660" h="1545" extrusionOk="0">
                  <a:moveTo>
                    <a:pt x="496" y="1"/>
                  </a:moveTo>
                  <a:cubicBezTo>
                    <a:pt x="390" y="1"/>
                    <a:pt x="264" y="60"/>
                    <a:pt x="161" y="163"/>
                  </a:cubicBezTo>
                  <a:cubicBezTo>
                    <a:pt x="54" y="324"/>
                    <a:pt x="0" y="538"/>
                    <a:pt x="54" y="645"/>
                  </a:cubicBezTo>
                  <a:lnTo>
                    <a:pt x="857" y="1502"/>
                  </a:lnTo>
                  <a:cubicBezTo>
                    <a:pt x="872" y="1531"/>
                    <a:pt x="903" y="1545"/>
                    <a:pt x="946" y="1545"/>
                  </a:cubicBezTo>
                  <a:cubicBezTo>
                    <a:pt x="1055" y="1545"/>
                    <a:pt x="1238" y="1457"/>
                    <a:pt x="1392" y="1341"/>
                  </a:cubicBezTo>
                  <a:cubicBezTo>
                    <a:pt x="1606" y="1127"/>
                    <a:pt x="1660" y="859"/>
                    <a:pt x="1499" y="752"/>
                  </a:cubicBezTo>
                  <a:lnTo>
                    <a:pt x="642" y="56"/>
                  </a:lnTo>
                  <a:cubicBezTo>
                    <a:pt x="605" y="18"/>
                    <a:pt x="553" y="1"/>
                    <a:pt x="49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22"/>
            <p:cNvSpPr/>
            <p:nvPr/>
          </p:nvSpPr>
          <p:spPr>
            <a:xfrm>
              <a:off x="4265000" y="3542325"/>
              <a:ext cx="42850" cy="35500"/>
            </a:xfrm>
            <a:custGeom>
              <a:avLst/>
              <a:gdLst/>
              <a:ahLst/>
              <a:cxnLst/>
              <a:rect l="l" t="t" r="r" b="b"/>
              <a:pathLst>
                <a:path w="1714" h="1420" extrusionOk="0">
                  <a:moveTo>
                    <a:pt x="504" y="1"/>
                  </a:moveTo>
                  <a:cubicBezTo>
                    <a:pt x="372" y="1"/>
                    <a:pt x="240" y="96"/>
                    <a:pt x="108" y="229"/>
                  </a:cubicBezTo>
                  <a:cubicBezTo>
                    <a:pt x="1" y="443"/>
                    <a:pt x="1" y="657"/>
                    <a:pt x="108" y="764"/>
                  </a:cubicBezTo>
                  <a:lnTo>
                    <a:pt x="1018" y="1406"/>
                  </a:lnTo>
                  <a:cubicBezTo>
                    <a:pt x="1045" y="1415"/>
                    <a:pt x="1074" y="1420"/>
                    <a:pt x="1105" y="1420"/>
                  </a:cubicBezTo>
                  <a:cubicBezTo>
                    <a:pt x="1250" y="1420"/>
                    <a:pt x="1420" y="1316"/>
                    <a:pt x="1553" y="1139"/>
                  </a:cubicBezTo>
                  <a:cubicBezTo>
                    <a:pt x="1660" y="871"/>
                    <a:pt x="1714" y="603"/>
                    <a:pt x="1553" y="550"/>
                  </a:cubicBezTo>
                  <a:lnTo>
                    <a:pt x="589" y="14"/>
                  </a:lnTo>
                  <a:cubicBezTo>
                    <a:pt x="561" y="5"/>
                    <a:pt x="533" y="1"/>
                    <a:pt x="50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22"/>
            <p:cNvSpPr/>
            <p:nvPr/>
          </p:nvSpPr>
          <p:spPr>
            <a:xfrm>
              <a:off x="4281075" y="3502325"/>
              <a:ext cx="46850" cy="42300"/>
            </a:xfrm>
            <a:custGeom>
              <a:avLst/>
              <a:gdLst/>
              <a:ahLst/>
              <a:cxnLst/>
              <a:rect l="l" t="t" r="r" b="b"/>
              <a:pathLst>
                <a:path w="1874" h="1692" extrusionOk="0">
                  <a:moveTo>
                    <a:pt x="593" y="0"/>
                  </a:moveTo>
                  <a:cubicBezTo>
                    <a:pt x="449" y="0"/>
                    <a:pt x="305" y="202"/>
                    <a:pt x="161" y="490"/>
                  </a:cubicBezTo>
                  <a:cubicBezTo>
                    <a:pt x="54" y="812"/>
                    <a:pt x="0" y="1133"/>
                    <a:pt x="161" y="1186"/>
                  </a:cubicBezTo>
                  <a:lnTo>
                    <a:pt x="1178" y="1668"/>
                  </a:lnTo>
                  <a:cubicBezTo>
                    <a:pt x="1194" y="1684"/>
                    <a:pt x="1214" y="1692"/>
                    <a:pt x="1236" y="1692"/>
                  </a:cubicBezTo>
                  <a:cubicBezTo>
                    <a:pt x="1363" y="1692"/>
                    <a:pt x="1577" y="1451"/>
                    <a:pt x="1713" y="1133"/>
                  </a:cubicBezTo>
                  <a:cubicBezTo>
                    <a:pt x="1874" y="758"/>
                    <a:pt x="1874" y="383"/>
                    <a:pt x="1713" y="330"/>
                  </a:cubicBezTo>
                  <a:lnTo>
                    <a:pt x="642" y="9"/>
                  </a:lnTo>
                  <a:cubicBezTo>
                    <a:pt x="626" y="3"/>
                    <a:pt x="609" y="0"/>
                    <a:pt x="59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22"/>
            <p:cNvSpPr/>
            <p:nvPr/>
          </p:nvSpPr>
          <p:spPr>
            <a:xfrm>
              <a:off x="4295775" y="3469075"/>
              <a:ext cx="42850" cy="29450"/>
            </a:xfrm>
            <a:custGeom>
              <a:avLst/>
              <a:gdLst/>
              <a:ahLst/>
              <a:cxnLst/>
              <a:rect l="l" t="t" r="r" b="b"/>
              <a:pathLst>
                <a:path w="1714" h="1178" extrusionOk="0">
                  <a:moveTo>
                    <a:pt x="376" y="0"/>
                  </a:moveTo>
                  <a:cubicBezTo>
                    <a:pt x="215" y="0"/>
                    <a:pt x="54" y="161"/>
                    <a:pt x="1" y="375"/>
                  </a:cubicBezTo>
                  <a:cubicBezTo>
                    <a:pt x="1" y="643"/>
                    <a:pt x="54" y="857"/>
                    <a:pt x="215" y="857"/>
                  </a:cubicBezTo>
                  <a:lnTo>
                    <a:pt x="1286" y="1178"/>
                  </a:lnTo>
                  <a:cubicBezTo>
                    <a:pt x="1393" y="1178"/>
                    <a:pt x="1607" y="1017"/>
                    <a:pt x="1660" y="750"/>
                  </a:cubicBezTo>
                  <a:cubicBezTo>
                    <a:pt x="1714" y="482"/>
                    <a:pt x="1607" y="214"/>
                    <a:pt x="1500" y="214"/>
                  </a:cubicBezTo>
                  <a:lnTo>
                    <a:pt x="376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22"/>
            <p:cNvSpPr/>
            <p:nvPr/>
          </p:nvSpPr>
          <p:spPr>
            <a:xfrm>
              <a:off x="4299800" y="3424900"/>
              <a:ext cx="41500" cy="34825"/>
            </a:xfrm>
            <a:custGeom>
              <a:avLst/>
              <a:gdLst/>
              <a:ahLst/>
              <a:cxnLst/>
              <a:rect l="l" t="t" r="r" b="b"/>
              <a:pathLst>
                <a:path w="1660" h="1393" extrusionOk="0">
                  <a:moveTo>
                    <a:pt x="1392" y="1"/>
                  </a:moveTo>
                  <a:lnTo>
                    <a:pt x="268" y="108"/>
                  </a:lnTo>
                  <a:cubicBezTo>
                    <a:pt x="108" y="161"/>
                    <a:pt x="0" y="375"/>
                    <a:pt x="0" y="697"/>
                  </a:cubicBezTo>
                  <a:cubicBezTo>
                    <a:pt x="0" y="1018"/>
                    <a:pt x="108" y="1285"/>
                    <a:pt x="268" y="1285"/>
                  </a:cubicBezTo>
                  <a:lnTo>
                    <a:pt x="1392" y="1393"/>
                  </a:lnTo>
                  <a:cubicBezTo>
                    <a:pt x="1553" y="1393"/>
                    <a:pt x="1660" y="1071"/>
                    <a:pt x="1660" y="697"/>
                  </a:cubicBezTo>
                  <a:cubicBezTo>
                    <a:pt x="1660" y="268"/>
                    <a:pt x="1499" y="1"/>
                    <a:pt x="139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22"/>
            <p:cNvSpPr/>
            <p:nvPr/>
          </p:nvSpPr>
          <p:spPr>
            <a:xfrm>
              <a:off x="4295775" y="3388775"/>
              <a:ext cx="42850" cy="25650"/>
            </a:xfrm>
            <a:custGeom>
              <a:avLst/>
              <a:gdLst/>
              <a:ahLst/>
              <a:cxnLst/>
              <a:rect l="l" t="t" r="r" b="b"/>
              <a:pathLst>
                <a:path w="1714" h="1026" extrusionOk="0">
                  <a:moveTo>
                    <a:pt x="1393" y="0"/>
                  </a:moveTo>
                  <a:lnTo>
                    <a:pt x="269" y="54"/>
                  </a:lnTo>
                  <a:cubicBezTo>
                    <a:pt x="108" y="54"/>
                    <a:pt x="1" y="268"/>
                    <a:pt x="1" y="589"/>
                  </a:cubicBezTo>
                  <a:cubicBezTo>
                    <a:pt x="49" y="829"/>
                    <a:pt x="183" y="1026"/>
                    <a:pt x="287" y="1026"/>
                  </a:cubicBezTo>
                  <a:cubicBezTo>
                    <a:pt x="299" y="1026"/>
                    <a:pt x="311" y="1023"/>
                    <a:pt x="322" y="1017"/>
                  </a:cubicBezTo>
                  <a:lnTo>
                    <a:pt x="1446" y="857"/>
                  </a:lnTo>
                  <a:cubicBezTo>
                    <a:pt x="1607" y="857"/>
                    <a:pt x="1714" y="643"/>
                    <a:pt x="1660" y="429"/>
                  </a:cubicBezTo>
                  <a:cubicBezTo>
                    <a:pt x="1660" y="215"/>
                    <a:pt x="1553" y="0"/>
                    <a:pt x="139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22"/>
            <p:cNvSpPr/>
            <p:nvPr/>
          </p:nvSpPr>
          <p:spPr>
            <a:xfrm>
              <a:off x="4317200" y="3382075"/>
              <a:ext cx="100400" cy="259650"/>
            </a:xfrm>
            <a:custGeom>
              <a:avLst/>
              <a:gdLst/>
              <a:ahLst/>
              <a:cxnLst/>
              <a:rect l="l" t="t" r="r" b="b"/>
              <a:pathLst>
                <a:path w="4016" h="10386" extrusionOk="0">
                  <a:moveTo>
                    <a:pt x="1392" y="1"/>
                  </a:moveTo>
                  <a:lnTo>
                    <a:pt x="0" y="215"/>
                  </a:lnTo>
                  <a:cubicBezTo>
                    <a:pt x="107" y="1125"/>
                    <a:pt x="322" y="1928"/>
                    <a:pt x="482" y="2784"/>
                  </a:cubicBezTo>
                  <a:lnTo>
                    <a:pt x="750" y="4069"/>
                  </a:lnTo>
                  <a:cubicBezTo>
                    <a:pt x="857" y="4444"/>
                    <a:pt x="910" y="4872"/>
                    <a:pt x="1017" y="5247"/>
                  </a:cubicBezTo>
                  <a:cubicBezTo>
                    <a:pt x="1178" y="6103"/>
                    <a:pt x="1339" y="6960"/>
                    <a:pt x="1606" y="7870"/>
                  </a:cubicBezTo>
                  <a:cubicBezTo>
                    <a:pt x="1874" y="8726"/>
                    <a:pt x="2249" y="9636"/>
                    <a:pt x="2891" y="10386"/>
                  </a:cubicBezTo>
                  <a:lnTo>
                    <a:pt x="4015" y="9476"/>
                  </a:lnTo>
                  <a:cubicBezTo>
                    <a:pt x="2998" y="8298"/>
                    <a:pt x="2730" y="6692"/>
                    <a:pt x="2409" y="5033"/>
                  </a:cubicBezTo>
                  <a:cubicBezTo>
                    <a:pt x="2356" y="4604"/>
                    <a:pt x="2249" y="4176"/>
                    <a:pt x="2142" y="3748"/>
                  </a:cubicBezTo>
                  <a:lnTo>
                    <a:pt x="1874" y="2463"/>
                  </a:lnTo>
                  <a:cubicBezTo>
                    <a:pt x="1713" y="1660"/>
                    <a:pt x="1499" y="804"/>
                    <a:pt x="1392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22"/>
            <p:cNvSpPr/>
            <p:nvPr/>
          </p:nvSpPr>
          <p:spPr>
            <a:xfrm>
              <a:off x="4317200" y="3387425"/>
              <a:ext cx="72300" cy="254300"/>
            </a:xfrm>
            <a:custGeom>
              <a:avLst/>
              <a:gdLst/>
              <a:ahLst/>
              <a:cxnLst/>
              <a:rect l="l" t="t" r="r" b="b"/>
              <a:pathLst>
                <a:path w="2892" h="10172" fill="none" extrusionOk="0">
                  <a:moveTo>
                    <a:pt x="0" y="1"/>
                  </a:moveTo>
                  <a:cubicBezTo>
                    <a:pt x="107" y="911"/>
                    <a:pt x="322" y="1714"/>
                    <a:pt x="482" y="2570"/>
                  </a:cubicBezTo>
                  <a:lnTo>
                    <a:pt x="750" y="3855"/>
                  </a:lnTo>
                  <a:cubicBezTo>
                    <a:pt x="857" y="4230"/>
                    <a:pt x="910" y="4658"/>
                    <a:pt x="1017" y="5033"/>
                  </a:cubicBezTo>
                  <a:cubicBezTo>
                    <a:pt x="1178" y="5889"/>
                    <a:pt x="1339" y="6746"/>
                    <a:pt x="1606" y="7656"/>
                  </a:cubicBezTo>
                  <a:cubicBezTo>
                    <a:pt x="1874" y="8512"/>
                    <a:pt x="2249" y="9422"/>
                    <a:pt x="2891" y="10172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22"/>
            <p:cNvSpPr/>
            <p:nvPr/>
          </p:nvSpPr>
          <p:spPr>
            <a:xfrm>
              <a:off x="4352000" y="3382075"/>
              <a:ext cx="65600" cy="236900"/>
            </a:xfrm>
            <a:custGeom>
              <a:avLst/>
              <a:gdLst/>
              <a:ahLst/>
              <a:cxnLst/>
              <a:rect l="l" t="t" r="r" b="b"/>
              <a:pathLst>
                <a:path w="2624" h="9476" fill="none" extrusionOk="0">
                  <a:moveTo>
                    <a:pt x="2623" y="9476"/>
                  </a:moveTo>
                  <a:cubicBezTo>
                    <a:pt x="1606" y="8298"/>
                    <a:pt x="1338" y="6692"/>
                    <a:pt x="1017" y="5033"/>
                  </a:cubicBezTo>
                  <a:cubicBezTo>
                    <a:pt x="964" y="4604"/>
                    <a:pt x="857" y="4176"/>
                    <a:pt x="750" y="3748"/>
                  </a:cubicBezTo>
                  <a:lnTo>
                    <a:pt x="482" y="2463"/>
                  </a:lnTo>
                  <a:cubicBezTo>
                    <a:pt x="321" y="1660"/>
                    <a:pt x="107" y="804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22"/>
            <p:cNvSpPr/>
            <p:nvPr/>
          </p:nvSpPr>
          <p:spPr>
            <a:xfrm>
              <a:off x="4368050" y="3591850"/>
              <a:ext cx="44200" cy="36750"/>
            </a:xfrm>
            <a:custGeom>
              <a:avLst/>
              <a:gdLst/>
              <a:ahLst/>
              <a:cxnLst/>
              <a:rect l="l" t="t" r="r" b="b"/>
              <a:pathLst>
                <a:path w="1768" h="1470" extrusionOk="0">
                  <a:moveTo>
                    <a:pt x="1261" y="0"/>
                  </a:moveTo>
                  <a:cubicBezTo>
                    <a:pt x="1233" y="0"/>
                    <a:pt x="1206" y="5"/>
                    <a:pt x="1178" y="14"/>
                  </a:cubicBezTo>
                  <a:lnTo>
                    <a:pt x="161" y="496"/>
                  </a:lnTo>
                  <a:cubicBezTo>
                    <a:pt x="1" y="549"/>
                    <a:pt x="1" y="817"/>
                    <a:pt x="161" y="1085"/>
                  </a:cubicBezTo>
                  <a:cubicBezTo>
                    <a:pt x="301" y="1318"/>
                    <a:pt x="522" y="1470"/>
                    <a:pt x="648" y="1470"/>
                  </a:cubicBezTo>
                  <a:cubicBezTo>
                    <a:pt x="666" y="1470"/>
                    <a:pt x="683" y="1466"/>
                    <a:pt x="696" y="1459"/>
                  </a:cubicBezTo>
                  <a:lnTo>
                    <a:pt x="1606" y="817"/>
                  </a:lnTo>
                  <a:cubicBezTo>
                    <a:pt x="1767" y="710"/>
                    <a:pt x="1714" y="496"/>
                    <a:pt x="1606" y="282"/>
                  </a:cubicBezTo>
                  <a:cubicBezTo>
                    <a:pt x="1518" y="104"/>
                    <a:pt x="1392" y="0"/>
                    <a:pt x="126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22"/>
            <p:cNvSpPr/>
            <p:nvPr/>
          </p:nvSpPr>
          <p:spPr>
            <a:xfrm>
              <a:off x="4352000" y="3552050"/>
              <a:ext cx="44175" cy="32400"/>
            </a:xfrm>
            <a:custGeom>
              <a:avLst/>
              <a:gdLst/>
              <a:ahLst/>
              <a:cxnLst/>
              <a:rect l="l" t="t" r="r" b="b"/>
              <a:pathLst>
                <a:path w="1767" h="1296" extrusionOk="0">
                  <a:moveTo>
                    <a:pt x="1285" y="0"/>
                  </a:moveTo>
                  <a:lnTo>
                    <a:pt x="214" y="268"/>
                  </a:lnTo>
                  <a:cubicBezTo>
                    <a:pt x="54" y="321"/>
                    <a:pt x="0" y="589"/>
                    <a:pt x="54" y="857"/>
                  </a:cubicBezTo>
                  <a:cubicBezTo>
                    <a:pt x="147" y="1137"/>
                    <a:pt x="322" y="1295"/>
                    <a:pt x="436" y="1295"/>
                  </a:cubicBezTo>
                  <a:cubicBezTo>
                    <a:pt x="453" y="1295"/>
                    <a:pt x="468" y="1292"/>
                    <a:pt x="482" y="1285"/>
                  </a:cubicBezTo>
                  <a:lnTo>
                    <a:pt x="1553" y="910"/>
                  </a:lnTo>
                  <a:cubicBezTo>
                    <a:pt x="1713" y="910"/>
                    <a:pt x="1767" y="643"/>
                    <a:pt x="1660" y="428"/>
                  </a:cubicBezTo>
                  <a:cubicBezTo>
                    <a:pt x="1606" y="161"/>
                    <a:pt x="1446" y="0"/>
                    <a:pt x="128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7" name="Google Shape;1597;p22"/>
            <p:cNvSpPr/>
            <p:nvPr/>
          </p:nvSpPr>
          <p:spPr>
            <a:xfrm>
              <a:off x="4341275" y="3503875"/>
              <a:ext cx="45525" cy="41650"/>
            </a:xfrm>
            <a:custGeom>
              <a:avLst/>
              <a:gdLst/>
              <a:ahLst/>
              <a:cxnLst/>
              <a:rect l="l" t="t" r="r" b="b"/>
              <a:pathLst>
                <a:path w="1821" h="1666" extrusionOk="0">
                  <a:moveTo>
                    <a:pt x="1339" y="0"/>
                  </a:moveTo>
                  <a:lnTo>
                    <a:pt x="215" y="214"/>
                  </a:lnTo>
                  <a:cubicBezTo>
                    <a:pt x="108" y="214"/>
                    <a:pt x="1" y="589"/>
                    <a:pt x="108" y="964"/>
                  </a:cubicBezTo>
                  <a:cubicBezTo>
                    <a:pt x="158" y="1360"/>
                    <a:pt x="345" y="1665"/>
                    <a:pt x="458" y="1665"/>
                  </a:cubicBezTo>
                  <a:cubicBezTo>
                    <a:pt x="466" y="1665"/>
                    <a:pt x="475" y="1663"/>
                    <a:pt x="483" y="1660"/>
                  </a:cubicBezTo>
                  <a:lnTo>
                    <a:pt x="1607" y="1445"/>
                  </a:lnTo>
                  <a:cubicBezTo>
                    <a:pt x="1767" y="1392"/>
                    <a:pt x="1821" y="1071"/>
                    <a:pt x="1714" y="696"/>
                  </a:cubicBezTo>
                  <a:cubicBezTo>
                    <a:pt x="1660" y="268"/>
                    <a:pt x="1500" y="0"/>
                    <a:pt x="133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8" name="Google Shape;1598;p22"/>
            <p:cNvSpPr/>
            <p:nvPr/>
          </p:nvSpPr>
          <p:spPr>
            <a:xfrm>
              <a:off x="4333250" y="3466150"/>
              <a:ext cx="44200" cy="29925"/>
            </a:xfrm>
            <a:custGeom>
              <a:avLst/>
              <a:gdLst/>
              <a:ahLst/>
              <a:cxnLst/>
              <a:rect l="l" t="t" r="r" b="b"/>
              <a:pathLst>
                <a:path w="1768" h="1197" extrusionOk="0">
                  <a:moveTo>
                    <a:pt x="1400" y="0"/>
                  </a:moveTo>
                  <a:cubicBezTo>
                    <a:pt x="1380" y="0"/>
                    <a:pt x="1359" y="3"/>
                    <a:pt x="1339" y="10"/>
                  </a:cubicBezTo>
                  <a:lnTo>
                    <a:pt x="215" y="224"/>
                  </a:lnTo>
                  <a:cubicBezTo>
                    <a:pt x="108" y="278"/>
                    <a:pt x="1" y="546"/>
                    <a:pt x="108" y="760"/>
                  </a:cubicBezTo>
                  <a:cubicBezTo>
                    <a:pt x="156" y="999"/>
                    <a:pt x="290" y="1196"/>
                    <a:pt x="394" y="1196"/>
                  </a:cubicBezTo>
                  <a:cubicBezTo>
                    <a:pt x="406" y="1196"/>
                    <a:pt x="418" y="1193"/>
                    <a:pt x="429" y="1188"/>
                  </a:cubicBezTo>
                  <a:lnTo>
                    <a:pt x="1553" y="974"/>
                  </a:lnTo>
                  <a:cubicBezTo>
                    <a:pt x="1714" y="974"/>
                    <a:pt x="1767" y="706"/>
                    <a:pt x="1714" y="438"/>
                  </a:cubicBezTo>
                  <a:cubicBezTo>
                    <a:pt x="1667" y="158"/>
                    <a:pt x="1539" y="0"/>
                    <a:pt x="140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9" name="Google Shape;1599;p22"/>
            <p:cNvSpPr/>
            <p:nvPr/>
          </p:nvSpPr>
          <p:spPr>
            <a:xfrm>
              <a:off x="4323900" y="3418225"/>
              <a:ext cx="44175" cy="39000"/>
            </a:xfrm>
            <a:custGeom>
              <a:avLst/>
              <a:gdLst/>
              <a:ahLst/>
              <a:cxnLst/>
              <a:rect l="l" t="t" r="r" b="b"/>
              <a:pathLst>
                <a:path w="1767" h="1560" extrusionOk="0">
                  <a:moveTo>
                    <a:pt x="1285" y="0"/>
                  </a:moveTo>
                  <a:lnTo>
                    <a:pt x="214" y="214"/>
                  </a:lnTo>
                  <a:cubicBezTo>
                    <a:pt x="54" y="268"/>
                    <a:pt x="0" y="589"/>
                    <a:pt x="54" y="964"/>
                  </a:cubicBezTo>
                  <a:cubicBezTo>
                    <a:pt x="151" y="1306"/>
                    <a:pt x="294" y="1559"/>
                    <a:pt x="441" y="1559"/>
                  </a:cubicBezTo>
                  <a:cubicBezTo>
                    <a:pt x="454" y="1559"/>
                    <a:pt x="468" y="1557"/>
                    <a:pt x="482" y="1552"/>
                  </a:cubicBezTo>
                  <a:lnTo>
                    <a:pt x="1552" y="1338"/>
                  </a:lnTo>
                  <a:cubicBezTo>
                    <a:pt x="1713" y="1285"/>
                    <a:pt x="1767" y="964"/>
                    <a:pt x="1713" y="589"/>
                  </a:cubicBezTo>
                  <a:cubicBezTo>
                    <a:pt x="1606" y="268"/>
                    <a:pt x="1445" y="0"/>
                    <a:pt x="128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0" name="Google Shape;1600;p22"/>
            <p:cNvSpPr/>
            <p:nvPr/>
          </p:nvSpPr>
          <p:spPr>
            <a:xfrm>
              <a:off x="4315850" y="3380525"/>
              <a:ext cx="42850" cy="28550"/>
            </a:xfrm>
            <a:custGeom>
              <a:avLst/>
              <a:gdLst/>
              <a:ahLst/>
              <a:cxnLst/>
              <a:rect l="l" t="t" r="r" b="b"/>
              <a:pathLst>
                <a:path w="1714" h="1142" extrusionOk="0">
                  <a:moveTo>
                    <a:pt x="1388" y="1"/>
                  </a:moveTo>
                  <a:cubicBezTo>
                    <a:pt x="1372" y="1"/>
                    <a:pt x="1356" y="4"/>
                    <a:pt x="1339" y="9"/>
                  </a:cubicBezTo>
                  <a:lnTo>
                    <a:pt x="215" y="116"/>
                  </a:lnTo>
                  <a:cubicBezTo>
                    <a:pt x="54" y="116"/>
                    <a:pt x="1" y="384"/>
                    <a:pt x="54" y="705"/>
                  </a:cubicBezTo>
                  <a:cubicBezTo>
                    <a:pt x="102" y="945"/>
                    <a:pt x="236" y="1142"/>
                    <a:pt x="340" y="1142"/>
                  </a:cubicBezTo>
                  <a:cubicBezTo>
                    <a:pt x="353" y="1142"/>
                    <a:pt x="364" y="1139"/>
                    <a:pt x="376" y="1133"/>
                  </a:cubicBezTo>
                  <a:lnTo>
                    <a:pt x="1500" y="919"/>
                  </a:lnTo>
                  <a:cubicBezTo>
                    <a:pt x="1660" y="919"/>
                    <a:pt x="1714" y="652"/>
                    <a:pt x="1660" y="384"/>
                  </a:cubicBezTo>
                  <a:cubicBezTo>
                    <a:pt x="1612" y="192"/>
                    <a:pt x="1522" y="1"/>
                    <a:pt x="138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1" name="Google Shape;1601;p22"/>
            <p:cNvSpPr/>
            <p:nvPr/>
          </p:nvSpPr>
          <p:spPr>
            <a:xfrm>
              <a:off x="4293100" y="3333900"/>
              <a:ext cx="57575" cy="54900"/>
            </a:xfrm>
            <a:custGeom>
              <a:avLst/>
              <a:gdLst/>
              <a:ahLst/>
              <a:cxnLst/>
              <a:rect l="l" t="t" r="r" b="b"/>
              <a:pathLst>
                <a:path w="2303" h="2196" extrusionOk="0">
                  <a:moveTo>
                    <a:pt x="1393" y="429"/>
                  </a:moveTo>
                  <a:cubicBezTo>
                    <a:pt x="1767" y="322"/>
                    <a:pt x="2142" y="1"/>
                    <a:pt x="2196" y="643"/>
                  </a:cubicBezTo>
                  <a:cubicBezTo>
                    <a:pt x="2196" y="964"/>
                    <a:pt x="2249" y="857"/>
                    <a:pt x="2249" y="1178"/>
                  </a:cubicBezTo>
                  <a:cubicBezTo>
                    <a:pt x="2303" y="1499"/>
                    <a:pt x="2249" y="1767"/>
                    <a:pt x="1928" y="1928"/>
                  </a:cubicBezTo>
                  <a:cubicBezTo>
                    <a:pt x="1500" y="2195"/>
                    <a:pt x="1018" y="2195"/>
                    <a:pt x="697" y="2142"/>
                  </a:cubicBezTo>
                  <a:cubicBezTo>
                    <a:pt x="322" y="2035"/>
                    <a:pt x="1" y="1928"/>
                    <a:pt x="1" y="1446"/>
                  </a:cubicBezTo>
                  <a:cubicBezTo>
                    <a:pt x="1" y="964"/>
                    <a:pt x="54" y="1018"/>
                    <a:pt x="1" y="804"/>
                  </a:cubicBezTo>
                  <a:cubicBezTo>
                    <a:pt x="1" y="589"/>
                    <a:pt x="108" y="375"/>
                    <a:pt x="483" y="482"/>
                  </a:cubicBezTo>
                  <a:cubicBezTo>
                    <a:pt x="804" y="643"/>
                    <a:pt x="1286" y="482"/>
                    <a:pt x="1393" y="429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2" name="Google Shape;1602;p22"/>
            <p:cNvSpPr/>
            <p:nvPr/>
          </p:nvSpPr>
          <p:spPr>
            <a:xfrm>
              <a:off x="4370725" y="3264300"/>
              <a:ext cx="92375" cy="239600"/>
            </a:xfrm>
            <a:custGeom>
              <a:avLst/>
              <a:gdLst/>
              <a:ahLst/>
              <a:cxnLst/>
              <a:rect l="l" t="t" r="r" b="b"/>
              <a:pathLst>
                <a:path w="3695" h="9584" extrusionOk="0">
                  <a:moveTo>
                    <a:pt x="1339" y="1"/>
                  </a:moveTo>
                  <a:lnTo>
                    <a:pt x="1" y="590"/>
                  </a:lnTo>
                  <a:cubicBezTo>
                    <a:pt x="375" y="1393"/>
                    <a:pt x="804" y="2089"/>
                    <a:pt x="1125" y="2731"/>
                  </a:cubicBezTo>
                  <a:cubicBezTo>
                    <a:pt x="1446" y="3373"/>
                    <a:pt x="1660" y="4123"/>
                    <a:pt x="1767" y="4872"/>
                  </a:cubicBezTo>
                  <a:cubicBezTo>
                    <a:pt x="2088" y="6371"/>
                    <a:pt x="2088" y="7977"/>
                    <a:pt x="2302" y="9583"/>
                  </a:cubicBezTo>
                  <a:lnTo>
                    <a:pt x="3694" y="9422"/>
                  </a:lnTo>
                  <a:cubicBezTo>
                    <a:pt x="3534" y="7870"/>
                    <a:pt x="3534" y="6264"/>
                    <a:pt x="3212" y="4605"/>
                  </a:cubicBezTo>
                  <a:cubicBezTo>
                    <a:pt x="2998" y="3748"/>
                    <a:pt x="2784" y="2945"/>
                    <a:pt x="2410" y="2142"/>
                  </a:cubicBezTo>
                  <a:cubicBezTo>
                    <a:pt x="2035" y="1339"/>
                    <a:pt x="1607" y="697"/>
                    <a:pt x="1339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3" name="Google Shape;1603;p22"/>
            <p:cNvSpPr/>
            <p:nvPr/>
          </p:nvSpPr>
          <p:spPr>
            <a:xfrm>
              <a:off x="4370725" y="3279025"/>
              <a:ext cx="57575" cy="224875"/>
            </a:xfrm>
            <a:custGeom>
              <a:avLst/>
              <a:gdLst/>
              <a:ahLst/>
              <a:cxnLst/>
              <a:rect l="l" t="t" r="r" b="b"/>
              <a:pathLst>
                <a:path w="2303" h="8995" fill="none" extrusionOk="0">
                  <a:moveTo>
                    <a:pt x="1" y="1"/>
                  </a:moveTo>
                  <a:cubicBezTo>
                    <a:pt x="375" y="804"/>
                    <a:pt x="804" y="1500"/>
                    <a:pt x="1125" y="2142"/>
                  </a:cubicBezTo>
                  <a:cubicBezTo>
                    <a:pt x="1446" y="2784"/>
                    <a:pt x="1660" y="3534"/>
                    <a:pt x="1767" y="4283"/>
                  </a:cubicBezTo>
                  <a:cubicBezTo>
                    <a:pt x="2088" y="5782"/>
                    <a:pt x="2088" y="7388"/>
                    <a:pt x="2302" y="899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4" name="Google Shape;1604;p22"/>
            <p:cNvSpPr/>
            <p:nvPr/>
          </p:nvSpPr>
          <p:spPr>
            <a:xfrm>
              <a:off x="4404175" y="3264300"/>
              <a:ext cx="58925" cy="235575"/>
            </a:xfrm>
            <a:custGeom>
              <a:avLst/>
              <a:gdLst/>
              <a:ahLst/>
              <a:cxnLst/>
              <a:rect l="l" t="t" r="r" b="b"/>
              <a:pathLst>
                <a:path w="2357" h="9423" fill="none" extrusionOk="0">
                  <a:moveTo>
                    <a:pt x="2356" y="9422"/>
                  </a:moveTo>
                  <a:cubicBezTo>
                    <a:pt x="2196" y="7870"/>
                    <a:pt x="2196" y="6264"/>
                    <a:pt x="1874" y="4605"/>
                  </a:cubicBezTo>
                  <a:cubicBezTo>
                    <a:pt x="1660" y="3748"/>
                    <a:pt x="1446" y="2945"/>
                    <a:pt x="1072" y="2142"/>
                  </a:cubicBezTo>
                  <a:cubicBezTo>
                    <a:pt x="697" y="1339"/>
                    <a:pt x="269" y="697"/>
                    <a:pt x="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5" name="Google Shape;1605;p22"/>
            <p:cNvSpPr/>
            <p:nvPr/>
          </p:nvSpPr>
          <p:spPr>
            <a:xfrm>
              <a:off x="4424250" y="3466400"/>
              <a:ext cx="41525" cy="25650"/>
            </a:xfrm>
            <a:custGeom>
              <a:avLst/>
              <a:gdLst/>
              <a:ahLst/>
              <a:cxnLst/>
              <a:rect l="l" t="t" r="r" b="b"/>
              <a:pathLst>
                <a:path w="1661" h="1026" extrusionOk="0">
                  <a:moveTo>
                    <a:pt x="1339" y="0"/>
                  </a:moveTo>
                  <a:lnTo>
                    <a:pt x="215" y="107"/>
                  </a:lnTo>
                  <a:cubicBezTo>
                    <a:pt x="108" y="107"/>
                    <a:pt x="1" y="321"/>
                    <a:pt x="1" y="589"/>
                  </a:cubicBezTo>
                  <a:cubicBezTo>
                    <a:pt x="1" y="829"/>
                    <a:pt x="130" y="1026"/>
                    <a:pt x="272" y="1026"/>
                  </a:cubicBezTo>
                  <a:cubicBezTo>
                    <a:pt x="289" y="1026"/>
                    <a:pt x="305" y="1023"/>
                    <a:pt x="322" y="1017"/>
                  </a:cubicBezTo>
                  <a:lnTo>
                    <a:pt x="1446" y="910"/>
                  </a:lnTo>
                  <a:cubicBezTo>
                    <a:pt x="1553" y="910"/>
                    <a:pt x="1660" y="696"/>
                    <a:pt x="1660" y="428"/>
                  </a:cubicBezTo>
                  <a:cubicBezTo>
                    <a:pt x="1660" y="161"/>
                    <a:pt x="1500" y="0"/>
                    <a:pt x="133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6" name="Google Shape;1606;p22"/>
            <p:cNvSpPr/>
            <p:nvPr/>
          </p:nvSpPr>
          <p:spPr>
            <a:xfrm>
              <a:off x="4420250" y="3423575"/>
              <a:ext cx="42850" cy="26775"/>
            </a:xfrm>
            <a:custGeom>
              <a:avLst/>
              <a:gdLst/>
              <a:ahLst/>
              <a:cxnLst/>
              <a:rect l="l" t="t" r="r" b="b"/>
              <a:pathLst>
                <a:path w="1714" h="1071" extrusionOk="0">
                  <a:moveTo>
                    <a:pt x="1392" y="0"/>
                  </a:moveTo>
                  <a:lnTo>
                    <a:pt x="268" y="161"/>
                  </a:lnTo>
                  <a:cubicBezTo>
                    <a:pt x="107" y="161"/>
                    <a:pt x="0" y="375"/>
                    <a:pt x="0" y="643"/>
                  </a:cubicBezTo>
                  <a:cubicBezTo>
                    <a:pt x="54" y="857"/>
                    <a:pt x="161" y="1071"/>
                    <a:pt x="321" y="1071"/>
                  </a:cubicBezTo>
                  <a:lnTo>
                    <a:pt x="1446" y="964"/>
                  </a:lnTo>
                  <a:cubicBezTo>
                    <a:pt x="1606" y="964"/>
                    <a:pt x="1713" y="750"/>
                    <a:pt x="1660" y="482"/>
                  </a:cubicBezTo>
                  <a:cubicBezTo>
                    <a:pt x="1660" y="214"/>
                    <a:pt x="1499" y="0"/>
                    <a:pt x="139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7" name="Google Shape;1607;p22"/>
            <p:cNvSpPr/>
            <p:nvPr/>
          </p:nvSpPr>
          <p:spPr>
            <a:xfrm>
              <a:off x="4414900" y="3375400"/>
              <a:ext cx="44175" cy="38975"/>
            </a:xfrm>
            <a:custGeom>
              <a:avLst/>
              <a:gdLst/>
              <a:ahLst/>
              <a:cxnLst/>
              <a:rect l="l" t="t" r="r" b="b"/>
              <a:pathLst>
                <a:path w="1767" h="1559" extrusionOk="0">
                  <a:moveTo>
                    <a:pt x="1285" y="0"/>
                  </a:moveTo>
                  <a:lnTo>
                    <a:pt x="214" y="268"/>
                  </a:lnTo>
                  <a:cubicBezTo>
                    <a:pt x="54" y="268"/>
                    <a:pt x="0" y="589"/>
                    <a:pt x="54" y="964"/>
                  </a:cubicBezTo>
                  <a:cubicBezTo>
                    <a:pt x="103" y="1261"/>
                    <a:pt x="245" y="1558"/>
                    <a:pt x="393" y="1558"/>
                  </a:cubicBezTo>
                  <a:cubicBezTo>
                    <a:pt x="405" y="1558"/>
                    <a:pt x="416" y="1556"/>
                    <a:pt x="428" y="1552"/>
                  </a:cubicBezTo>
                  <a:lnTo>
                    <a:pt x="1553" y="1445"/>
                  </a:lnTo>
                  <a:cubicBezTo>
                    <a:pt x="1660" y="1445"/>
                    <a:pt x="1767" y="1071"/>
                    <a:pt x="1713" y="696"/>
                  </a:cubicBezTo>
                  <a:cubicBezTo>
                    <a:pt x="1660" y="268"/>
                    <a:pt x="1445" y="0"/>
                    <a:pt x="128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8" name="Google Shape;1608;p22"/>
            <p:cNvSpPr/>
            <p:nvPr/>
          </p:nvSpPr>
          <p:spPr>
            <a:xfrm>
              <a:off x="4405525" y="3339000"/>
              <a:ext cx="44175" cy="31050"/>
            </a:xfrm>
            <a:custGeom>
              <a:avLst/>
              <a:gdLst/>
              <a:ahLst/>
              <a:cxnLst/>
              <a:rect l="l" t="t" r="r" b="b"/>
              <a:pathLst>
                <a:path w="1767" h="1242" extrusionOk="0">
                  <a:moveTo>
                    <a:pt x="1331" y="0"/>
                  </a:moveTo>
                  <a:cubicBezTo>
                    <a:pt x="1315" y="0"/>
                    <a:pt x="1299" y="4"/>
                    <a:pt x="1285" y="11"/>
                  </a:cubicBezTo>
                  <a:lnTo>
                    <a:pt x="215" y="385"/>
                  </a:lnTo>
                  <a:cubicBezTo>
                    <a:pt x="54" y="439"/>
                    <a:pt x="0" y="653"/>
                    <a:pt x="107" y="867"/>
                  </a:cubicBezTo>
                  <a:cubicBezTo>
                    <a:pt x="161" y="1081"/>
                    <a:pt x="322" y="1242"/>
                    <a:pt x="482" y="1242"/>
                  </a:cubicBezTo>
                  <a:lnTo>
                    <a:pt x="1553" y="974"/>
                  </a:lnTo>
                  <a:cubicBezTo>
                    <a:pt x="1713" y="921"/>
                    <a:pt x="1767" y="653"/>
                    <a:pt x="1660" y="385"/>
                  </a:cubicBezTo>
                  <a:cubicBezTo>
                    <a:pt x="1613" y="152"/>
                    <a:pt x="1445" y="0"/>
                    <a:pt x="133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9" name="Google Shape;1609;p22"/>
            <p:cNvSpPr/>
            <p:nvPr/>
          </p:nvSpPr>
          <p:spPr>
            <a:xfrm>
              <a:off x="4388125" y="3294850"/>
              <a:ext cx="46875" cy="42000"/>
            </a:xfrm>
            <a:custGeom>
              <a:avLst/>
              <a:gdLst/>
              <a:ahLst/>
              <a:cxnLst/>
              <a:rect l="l" t="t" r="r" b="b"/>
              <a:pathLst>
                <a:path w="1875" h="1680" extrusionOk="0">
                  <a:moveTo>
                    <a:pt x="1187" y="0"/>
                  </a:moveTo>
                  <a:cubicBezTo>
                    <a:pt x="1166" y="0"/>
                    <a:pt x="1145" y="4"/>
                    <a:pt x="1125" y="10"/>
                  </a:cubicBezTo>
                  <a:lnTo>
                    <a:pt x="161" y="546"/>
                  </a:lnTo>
                  <a:cubicBezTo>
                    <a:pt x="1" y="599"/>
                    <a:pt x="54" y="920"/>
                    <a:pt x="215" y="1241"/>
                  </a:cubicBezTo>
                  <a:cubicBezTo>
                    <a:pt x="355" y="1522"/>
                    <a:pt x="536" y="1680"/>
                    <a:pt x="651" y="1680"/>
                  </a:cubicBezTo>
                  <a:cubicBezTo>
                    <a:pt x="668" y="1680"/>
                    <a:pt x="683" y="1676"/>
                    <a:pt x="696" y="1670"/>
                  </a:cubicBezTo>
                  <a:lnTo>
                    <a:pt x="1767" y="1188"/>
                  </a:lnTo>
                  <a:cubicBezTo>
                    <a:pt x="1874" y="1134"/>
                    <a:pt x="1874" y="813"/>
                    <a:pt x="1714" y="492"/>
                  </a:cubicBezTo>
                  <a:cubicBezTo>
                    <a:pt x="1526" y="164"/>
                    <a:pt x="1339" y="0"/>
                    <a:pt x="118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0" name="Google Shape;1610;p22"/>
            <p:cNvSpPr/>
            <p:nvPr/>
          </p:nvSpPr>
          <p:spPr>
            <a:xfrm>
              <a:off x="4370725" y="3262625"/>
              <a:ext cx="42850" cy="34175"/>
            </a:xfrm>
            <a:custGeom>
              <a:avLst/>
              <a:gdLst/>
              <a:ahLst/>
              <a:cxnLst/>
              <a:rect l="l" t="t" r="r" b="b"/>
              <a:pathLst>
                <a:path w="1714" h="1367" extrusionOk="0">
                  <a:moveTo>
                    <a:pt x="1261" y="1"/>
                  </a:moveTo>
                  <a:cubicBezTo>
                    <a:pt x="1233" y="1"/>
                    <a:pt x="1206" y="5"/>
                    <a:pt x="1178" y="14"/>
                  </a:cubicBezTo>
                  <a:lnTo>
                    <a:pt x="161" y="443"/>
                  </a:lnTo>
                  <a:cubicBezTo>
                    <a:pt x="1" y="496"/>
                    <a:pt x="1" y="764"/>
                    <a:pt x="108" y="1032"/>
                  </a:cubicBezTo>
                  <a:cubicBezTo>
                    <a:pt x="197" y="1255"/>
                    <a:pt x="360" y="1366"/>
                    <a:pt x="505" y="1366"/>
                  </a:cubicBezTo>
                  <a:cubicBezTo>
                    <a:pt x="534" y="1366"/>
                    <a:pt x="563" y="1362"/>
                    <a:pt x="589" y="1353"/>
                  </a:cubicBezTo>
                  <a:lnTo>
                    <a:pt x="1553" y="817"/>
                  </a:lnTo>
                  <a:cubicBezTo>
                    <a:pt x="1714" y="764"/>
                    <a:pt x="1714" y="496"/>
                    <a:pt x="1607" y="282"/>
                  </a:cubicBezTo>
                  <a:cubicBezTo>
                    <a:pt x="1518" y="105"/>
                    <a:pt x="1392" y="1"/>
                    <a:pt x="126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1" name="Google Shape;1611;p22"/>
            <p:cNvSpPr/>
            <p:nvPr/>
          </p:nvSpPr>
          <p:spPr>
            <a:xfrm>
              <a:off x="4397500" y="3256275"/>
              <a:ext cx="168650" cy="188725"/>
            </a:xfrm>
            <a:custGeom>
              <a:avLst/>
              <a:gdLst/>
              <a:ahLst/>
              <a:cxnLst/>
              <a:rect l="l" t="t" r="r" b="b"/>
              <a:pathLst>
                <a:path w="6746" h="7549" extrusionOk="0">
                  <a:moveTo>
                    <a:pt x="1446" y="1"/>
                  </a:moveTo>
                  <a:lnTo>
                    <a:pt x="0" y="54"/>
                  </a:lnTo>
                  <a:cubicBezTo>
                    <a:pt x="54" y="964"/>
                    <a:pt x="375" y="1874"/>
                    <a:pt x="857" y="2570"/>
                  </a:cubicBezTo>
                  <a:cubicBezTo>
                    <a:pt x="1339" y="3320"/>
                    <a:pt x="1981" y="3909"/>
                    <a:pt x="2570" y="4444"/>
                  </a:cubicBezTo>
                  <a:lnTo>
                    <a:pt x="3426" y="5193"/>
                  </a:lnTo>
                  <a:cubicBezTo>
                    <a:pt x="3533" y="5300"/>
                    <a:pt x="3694" y="5407"/>
                    <a:pt x="3801" y="5515"/>
                  </a:cubicBezTo>
                  <a:lnTo>
                    <a:pt x="4176" y="5943"/>
                  </a:lnTo>
                  <a:cubicBezTo>
                    <a:pt x="4657" y="6478"/>
                    <a:pt x="5246" y="7174"/>
                    <a:pt x="6210" y="7549"/>
                  </a:cubicBezTo>
                  <a:lnTo>
                    <a:pt x="6745" y="6210"/>
                  </a:lnTo>
                  <a:cubicBezTo>
                    <a:pt x="6210" y="6050"/>
                    <a:pt x="5728" y="5515"/>
                    <a:pt x="5246" y="4979"/>
                  </a:cubicBezTo>
                  <a:lnTo>
                    <a:pt x="4818" y="4551"/>
                  </a:lnTo>
                  <a:cubicBezTo>
                    <a:pt x="4657" y="4337"/>
                    <a:pt x="4497" y="4230"/>
                    <a:pt x="4336" y="4123"/>
                  </a:cubicBezTo>
                  <a:lnTo>
                    <a:pt x="3480" y="3373"/>
                  </a:lnTo>
                  <a:cubicBezTo>
                    <a:pt x="2944" y="2891"/>
                    <a:pt x="2409" y="2356"/>
                    <a:pt x="2034" y="1821"/>
                  </a:cubicBezTo>
                  <a:cubicBezTo>
                    <a:pt x="1713" y="1286"/>
                    <a:pt x="1446" y="643"/>
                    <a:pt x="1446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2" name="Google Shape;1612;p22"/>
            <p:cNvSpPr/>
            <p:nvPr/>
          </p:nvSpPr>
          <p:spPr>
            <a:xfrm>
              <a:off x="4397500" y="3257625"/>
              <a:ext cx="155250" cy="187375"/>
            </a:xfrm>
            <a:custGeom>
              <a:avLst/>
              <a:gdLst/>
              <a:ahLst/>
              <a:cxnLst/>
              <a:rect l="l" t="t" r="r" b="b"/>
              <a:pathLst>
                <a:path w="6210" h="7495" fill="none" extrusionOk="0">
                  <a:moveTo>
                    <a:pt x="0" y="0"/>
                  </a:moveTo>
                  <a:cubicBezTo>
                    <a:pt x="54" y="910"/>
                    <a:pt x="375" y="1820"/>
                    <a:pt x="857" y="2516"/>
                  </a:cubicBezTo>
                  <a:cubicBezTo>
                    <a:pt x="1339" y="3266"/>
                    <a:pt x="1981" y="3855"/>
                    <a:pt x="2570" y="4390"/>
                  </a:cubicBezTo>
                  <a:lnTo>
                    <a:pt x="3426" y="5139"/>
                  </a:lnTo>
                  <a:cubicBezTo>
                    <a:pt x="3533" y="5246"/>
                    <a:pt x="3694" y="5353"/>
                    <a:pt x="3801" y="5461"/>
                  </a:cubicBezTo>
                  <a:lnTo>
                    <a:pt x="4176" y="5889"/>
                  </a:lnTo>
                  <a:cubicBezTo>
                    <a:pt x="4657" y="6424"/>
                    <a:pt x="5246" y="7120"/>
                    <a:pt x="6210" y="749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3" name="Google Shape;1613;p22"/>
            <p:cNvSpPr/>
            <p:nvPr/>
          </p:nvSpPr>
          <p:spPr>
            <a:xfrm>
              <a:off x="4433625" y="3256275"/>
              <a:ext cx="132525" cy="155275"/>
            </a:xfrm>
            <a:custGeom>
              <a:avLst/>
              <a:gdLst/>
              <a:ahLst/>
              <a:cxnLst/>
              <a:rect l="l" t="t" r="r" b="b"/>
              <a:pathLst>
                <a:path w="5301" h="6211" fill="none" extrusionOk="0">
                  <a:moveTo>
                    <a:pt x="5300" y="6210"/>
                  </a:moveTo>
                  <a:cubicBezTo>
                    <a:pt x="4765" y="6050"/>
                    <a:pt x="4283" y="5515"/>
                    <a:pt x="3801" y="4979"/>
                  </a:cubicBezTo>
                  <a:lnTo>
                    <a:pt x="3373" y="4551"/>
                  </a:lnTo>
                  <a:cubicBezTo>
                    <a:pt x="3212" y="4337"/>
                    <a:pt x="3052" y="4230"/>
                    <a:pt x="2891" y="4123"/>
                  </a:cubicBezTo>
                  <a:lnTo>
                    <a:pt x="2035" y="3373"/>
                  </a:lnTo>
                  <a:cubicBezTo>
                    <a:pt x="1499" y="2891"/>
                    <a:pt x="964" y="2356"/>
                    <a:pt x="589" y="1821"/>
                  </a:cubicBezTo>
                  <a:cubicBezTo>
                    <a:pt x="268" y="1286"/>
                    <a:pt x="1" y="643"/>
                    <a:pt x="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4" name="Google Shape;1614;p22"/>
            <p:cNvSpPr/>
            <p:nvPr/>
          </p:nvSpPr>
          <p:spPr>
            <a:xfrm>
              <a:off x="4520625" y="3396675"/>
              <a:ext cx="38825" cy="40050"/>
            </a:xfrm>
            <a:custGeom>
              <a:avLst/>
              <a:gdLst/>
              <a:ahLst/>
              <a:cxnLst/>
              <a:rect l="l" t="t" r="r" b="b"/>
              <a:pathLst>
                <a:path w="1553" h="1602" extrusionOk="0">
                  <a:moveTo>
                    <a:pt x="1017" y="1"/>
                  </a:moveTo>
                  <a:cubicBezTo>
                    <a:pt x="954" y="1"/>
                    <a:pt x="898" y="18"/>
                    <a:pt x="857" y="59"/>
                  </a:cubicBezTo>
                  <a:lnTo>
                    <a:pt x="107" y="862"/>
                  </a:lnTo>
                  <a:cubicBezTo>
                    <a:pt x="0" y="969"/>
                    <a:pt x="54" y="1237"/>
                    <a:pt x="321" y="1451"/>
                  </a:cubicBezTo>
                  <a:cubicBezTo>
                    <a:pt x="446" y="1544"/>
                    <a:pt x="588" y="1601"/>
                    <a:pt x="707" y="1601"/>
                  </a:cubicBezTo>
                  <a:cubicBezTo>
                    <a:pt x="792" y="1601"/>
                    <a:pt x="865" y="1572"/>
                    <a:pt x="910" y="1504"/>
                  </a:cubicBezTo>
                  <a:lnTo>
                    <a:pt x="1445" y="541"/>
                  </a:lnTo>
                  <a:cubicBezTo>
                    <a:pt x="1553" y="434"/>
                    <a:pt x="1499" y="220"/>
                    <a:pt x="1338" y="113"/>
                  </a:cubicBezTo>
                  <a:cubicBezTo>
                    <a:pt x="1239" y="46"/>
                    <a:pt x="1119" y="1"/>
                    <a:pt x="101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5" name="Google Shape;1615;p22"/>
            <p:cNvSpPr/>
            <p:nvPr/>
          </p:nvSpPr>
          <p:spPr>
            <a:xfrm>
              <a:off x="4492500" y="3368950"/>
              <a:ext cx="41525" cy="38325"/>
            </a:xfrm>
            <a:custGeom>
              <a:avLst/>
              <a:gdLst/>
              <a:ahLst/>
              <a:cxnLst/>
              <a:rect l="l" t="t" r="r" b="b"/>
              <a:pathLst>
                <a:path w="1661" h="1533" extrusionOk="0">
                  <a:moveTo>
                    <a:pt x="1032" y="1"/>
                  </a:moveTo>
                  <a:cubicBezTo>
                    <a:pt x="983" y="1"/>
                    <a:pt x="941" y="14"/>
                    <a:pt x="911" y="44"/>
                  </a:cubicBezTo>
                  <a:lnTo>
                    <a:pt x="108" y="847"/>
                  </a:lnTo>
                  <a:cubicBezTo>
                    <a:pt x="1" y="954"/>
                    <a:pt x="54" y="1115"/>
                    <a:pt x="215" y="1329"/>
                  </a:cubicBezTo>
                  <a:cubicBezTo>
                    <a:pt x="331" y="1444"/>
                    <a:pt x="474" y="1532"/>
                    <a:pt x="586" y="1532"/>
                  </a:cubicBezTo>
                  <a:cubicBezTo>
                    <a:pt x="629" y="1532"/>
                    <a:pt x="667" y="1519"/>
                    <a:pt x="697" y="1489"/>
                  </a:cubicBezTo>
                  <a:lnTo>
                    <a:pt x="1553" y="740"/>
                  </a:lnTo>
                  <a:cubicBezTo>
                    <a:pt x="1660" y="633"/>
                    <a:pt x="1607" y="365"/>
                    <a:pt x="1446" y="205"/>
                  </a:cubicBezTo>
                  <a:cubicBezTo>
                    <a:pt x="1331" y="89"/>
                    <a:pt x="1159" y="1"/>
                    <a:pt x="103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6" name="Google Shape;1616;p22"/>
            <p:cNvSpPr/>
            <p:nvPr/>
          </p:nvSpPr>
          <p:spPr>
            <a:xfrm>
              <a:off x="4459050" y="3338225"/>
              <a:ext cx="49550" cy="45175"/>
            </a:xfrm>
            <a:custGeom>
              <a:avLst/>
              <a:gdLst/>
              <a:ahLst/>
              <a:cxnLst/>
              <a:rect l="l" t="t" r="r" b="b"/>
              <a:pathLst>
                <a:path w="1982" h="1807" extrusionOk="0">
                  <a:moveTo>
                    <a:pt x="970" y="1"/>
                  </a:moveTo>
                  <a:cubicBezTo>
                    <a:pt x="923" y="1"/>
                    <a:pt x="885" y="14"/>
                    <a:pt x="857" y="42"/>
                  </a:cubicBezTo>
                  <a:lnTo>
                    <a:pt x="108" y="898"/>
                  </a:lnTo>
                  <a:cubicBezTo>
                    <a:pt x="1" y="1005"/>
                    <a:pt x="161" y="1326"/>
                    <a:pt x="429" y="1541"/>
                  </a:cubicBezTo>
                  <a:cubicBezTo>
                    <a:pt x="648" y="1724"/>
                    <a:pt x="843" y="1806"/>
                    <a:pt x="978" y="1806"/>
                  </a:cubicBezTo>
                  <a:cubicBezTo>
                    <a:pt x="1041" y="1806"/>
                    <a:pt x="1091" y="1789"/>
                    <a:pt x="1125" y="1755"/>
                  </a:cubicBezTo>
                  <a:lnTo>
                    <a:pt x="1874" y="898"/>
                  </a:lnTo>
                  <a:cubicBezTo>
                    <a:pt x="1981" y="791"/>
                    <a:pt x="1821" y="524"/>
                    <a:pt x="1553" y="309"/>
                  </a:cubicBezTo>
                  <a:cubicBezTo>
                    <a:pt x="1315" y="111"/>
                    <a:pt x="1106" y="1"/>
                    <a:pt x="97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7" name="Google Shape;1617;p22"/>
            <p:cNvSpPr/>
            <p:nvPr/>
          </p:nvSpPr>
          <p:spPr>
            <a:xfrm>
              <a:off x="4433625" y="3315125"/>
              <a:ext cx="41525" cy="38875"/>
            </a:xfrm>
            <a:custGeom>
              <a:avLst/>
              <a:gdLst/>
              <a:ahLst/>
              <a:cxnLst/>
              <a:rect l="l" t="t" r="r" b="b"/>
              <a:pathLst>
                <a:path w="1661" h="1555" extrusionOk="0">
                  <a:moveTo>
                    <a:pt x="1111" y="0"/>
                  </a:moveTo>
                  <a:cubicBezTo>
                    <a:pt x="1053" y="0"/>
                    <a:pt x="1002" y="18"/>
                    <a:pt x="964" y="56"/>
                  </a:cubicBezTo>
                  <a:lnTo>
                    <a:pt x="108" y="805"/>
                  </a:lnTo>
                  <a:cubicBezTo>
                    <a:pt x="1" y="912"/>
                    <a:pt x="54" y="1126"/>
                    <a:pt x="215" y="1340"/>
                  </a:cubicBezTo>
                  <a:cubicBezTo>
                    <a:pt x="357" y="1483"/>
                    <a:pt x="500" y="1555"/>
                    <a:pt x="611" y="1555"/>
                  </a:cubicBezTo>
                  <a:cubicBezTo>
                    <a:pt x="667" y="1555"/>
                    <a:pt x="714" y="1537"/>
                    <a:pt x="750" y="1501"/>
                  </a:cubicBezTo>
                  <a:lnTo>
                    <a:pt x="1553" y="698"/>
                  </a:lnTo>
                  <a:cubicBezTo>
                    <a:pt x="1660" y="591"/>
                    <a:pt x="1607" y="323"/>
                    <a:pt x="1446" y="163"/>
                  </a:cubicBezTo>
                  <a:cubicBezTo>
                    <a:pt x="1342" y="59"/>
                    <a:pt x="1216" y="0"/>
                    <a:pt x="111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8" name="Google Shape;1618;p22"/>
            <p:cNvSpPr/>
            <p:nvPr/>
          </p:nvSpPr>
          <p:spPr>
            <a:xfrm>
              <a:off x="4406850" y="3284125"/>
              <a:ext cx="45550" cy="40675"/>
            </a:xfrm>
            <a:custGeom>
              <a:avLst/>
              <a:gdLst/>
              <a:ahLst/>
              <a:cxnLst/>
              <a:rect l="l" t="t" r="r" b="b"/>
              <a:pathLst>
                <a:path w="1822" h="1627" extrusionOk="0">
                  <a:moveTo>
                    <a:pt x="1279" y="1"/>
                  </a:moveTo>
                  <a:cubicBezTo>
                    <a:pt x="1262" y="1"/>
                    <a:pt x="1246" y="4"/>
                    <a:pt x="1232" y="11"/>
                  </a:cubicBezTo>
                  <a:lnTo>
                    <a:pt x="162" y="386"/>
                  </a:lnTo>
                  <a:cubicBezTo>
                    <a:pt x="1" y="439"/>
                    <a:pt x="1" y="814"/>
                    <a:pt x="215" y="1135"/>
                  </a:cubicBezTo>
                  <a:cubicBezTo>
                    <a:pt x="402" y="1463"/>
                    <a:pt x="631" y="1627"/>
                    <a:pt x="757" y="1627"/>
                  </a:cubicBezTo>
                  <a:cubicBezTo>
                    <a:pt x="775" y="1627"/>
                    <a:pt x="791" y="1624"/>
                    <a:pt x="804" y="1617"/>
                  </a:cubicBezTo>
                  <a:lnTo>
                    <a:pt x="1714" y="921"/>
                  </a:lnTo>
                  <a:cubicBezTo>
                    <a:pt x="1821" y="867"/>
                    <a:pt x="1821" y="600"/>
                    <a:pt x="1660" y="332"/>
                  </a:cubicBezTo>
                  <a:cubicBezTo>
                    <a:pt x="1567" y="146"/>
                    <a:pt x="1394" y="1"/>
                    <a:pt x="127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9" name="Google Shape;1619;p22"/>
            <p:cNvSpPr/>
            <p:nvPr/>
          </p:nvSpPr>
          <p:spPr>
            <a:xfrm>
              <a:off x="4396150" y="3253600"/>
              <a:ext cx="42850" cy="26800"/>
            </a:xfrm>
            <a:custGeom>
              <a:avLst/>
              <a:gdLst/>
              <a:ahLst/>
              <a:cxnLst/>
              <a:rect l="l" t="t" r="r" b="b"/>
              <a:pathLst>
                <a:path w="1714" h="1072" extrusionOk="0">
                  <a:moveTo>
                    <a:pt x="1393" y="1"/>
                  </a:moveTo>
                  <a:lnTo>
                    <a:pt x="268" y="54"/>
                  </a:lnTo>
                  <a:cubicBezTo>
                    <a:pt x="108" y="54"/>
                    <a:pt x="1" y="268"/>
                    <a:pt x="54" y="590"/>
                  </a:cubicBezTo>
                  <a:cubicBezTo>
                    <a:pt x="108" y="911"/>
                    <a:pt x="268" y="1071"/>
                    <a:pt x="429" y="1071"/>
                  </a:cubicBezTo>
                  <a:lnTo>
                    <a:pt x="1500" y="804"/>
                  </a:lnTo>
                  <a:cubicBezTo>
                    <a:pt x="1660" y="750"/>
                    <a:pt x="1714" y="536"/>
                    <a:pt x="1714" y="375"/>
                  </a:cubicBezTo>
                  <a:cubicBezTo>
                    <a:pt x="1660" y="161"/>
                    <a:pt x="1553" y="1"/>
                    <a:pt x="139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0" name="Google Shape;1620;p22"/>
            <p:cNvSpPr/>
            <p:nvPr/>
          </p:nvSpPr>
          <p:spPr>
            <a:xfrm>
              <a:off x="4362700" y="3220150"/>
              <a:ext cx="76300" cy="77650"/>
            </a:xfrm>
            <a:custGeom>
              <a:avLst/>
              <a:gdLst/>
              <a:ahLst/>
              <a:cxnLst/>
              <a:rect l="l" t="t" r="r" b="b"/>
              <a:pathLst>
                <a:path w="3052" h="3106" extrusionOk="0">
                  <a:moveTo>
                    <a:pt x="1820" y="161"/>
                  </a:moveTo>
                  <a:cubicBezTo>
                    <a:pt x="1178" y="429"/>
                    <a:pt x="696" y="643"/>
                    <a:pt x="375" y="1125"/>
                  </a:cubicBezTo>
                  <a:cubicBezTo>
                    <a:pt x="54" y="1606"/>
                    <a:pt x="0" y="1821"/>
                    <a:pt x="268" y="2302"/>
                  </a:cubicBezTo>
                  <a:cubicBezTo>
                    <a:pt x="536" y="2784"/>
                    <a:pt x="803" y="3105"/>
                    <a:pt x="803" y="3105"/>
                  </a:cubicBezTo>
                  <a:cubicBezTo>
                    <a:pt x="803" y="3105"/>
                    <a:pt x="910" y="2677"/>
                    <a:pt x="1232" y="2249"/>
                  </a:cubicBezTo>
                  <a:cubicBezTo>
                    <a:pt x="1553" y="1821"/>
                    <a:pt x="2088" y="1499"/>
                    <a:pt x="2356" y="1392"/>
                  </a:cubicBezTo>
                  <a:cubicBezTo>
                    <a:pt x="2623" y="1285"/>
                    <a:pt x="2945" y="1285"/>
                    <a:pt x="2998" y="1339"/>
                  </a:cubicBezTo>
                  <a:cubicBezTo>
                    <a:pt x="3052" y="1392"/>
                    <a:pt x="2998" y="1232"/>
                    <a:pt x="2731" y="964"/>
                  </a:cubicBezTo>
                  <a:cubicBezTo>
                    <a:pt x="2516" y="643"/>
                    <a:pt x="2463" y="589"/>
                    <a:pt x="2356" y="375"/>
                  </a:cubicBezTo>
                  <a:cubicBezTo>
                    <a:pt x="2249" y="161"/>
                    <a:pt x="2088" y="0"/>
                    <a:pt x="1820" y="16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1" name="Google Shape;1621;p22"/>
            <p:cNvSpPr/>
            <p:nvPr/>
          </p:nvSpPr>
          <p:spPr>
            <a:xfrm>
              <a:off x="4239575" y="2383725"/>
              <a:ext cx="202100" cy="199425"/>
            </a:xfrm>
            <a:custGeom>
              <a:avLst/>
              <a:gdLst/>
              <a:ahLst/>
              <a:cxnLst/>
              <a:rect l="l" t="t" r="r" b="b"/>
              <a:pathLst>
                <a:path w="8084" h="7977" extrusionOk="0">
                  <a:moveTo>
                    <a:pt x="375" y="0"/>
                  </a:moveTo>
                  <a:lnTo>
                    <a:pt x="1" y="1339"/>
                  </a:lnTo>
                  <a:cubicBezTo>
                    <a:pt x="1446" y="1767"/>
                    <a:pt x="2891" y="2784"/>
                    <a:pt x="4015" y="3962"/>
                  </a:cubicBezTo>
                  <a:cubicBezTo>
                    <a:pt x="4283" y="4229"/>
                    <a:pt x="4497" y="4551"/>
                    <a:pt x="4765" y="4872"/>
                  </a:cubicBezTo>
                  <a:cubicBezTo>
                    <a:pt x="5032" y="5247"/>
                    <a:pt x="5300" y="5621"/>
                    <a:pt x="5514" y="5942"/>
                  </a:cubicBezTo>
                  <a:cubicBezTo>
                    <a:pt x="6050" y="6585"/>
                    <a:pt x="6531" y="7281"/>
                    <a:pt x="6692" y="7977"/>
                  </a:cubicBezTo>
                  <a:lnTo>
                    <a:pt x="8084" y="7602"/>
                  </a:lnTo>
                  <a:cubicBezTo>
                    <a:pt x="7763" y="6531"/>
                    <a:pt x="7174" y="5782"/>
                    <a:pt x="6692" y="5086"/>
                  </a:cubicBezTo>
                  <a:cubicBezTo>
                    <a:pt x="6424" y="4711"/>
                    <a:pt x="6157" y="4390"/>
                    <a:pt x="5943" y="4069"/>
                  </a:cubicBezTo>
                  <a:cubicBezTo>
                    <a:pt x="5675" y="3694"/>
                    <a:pt x="5354" y="3319"/>
                    <a:pt x="5032" y="2998"/>
                  </a:cubicBezTo>
                  <a:cubicBezTo>
                    <a:pt x="4390" y="2302"/>
                    <a:pt x="3694" y="1713"/>
                    <a:pt x="2945" y="1178"/>
                  </a:cubicBezTo>
                  <a:cubicBezTo>
                    <a:pt x="2142" y="696"/>
                    <a:pt x="1339" y="215"/>
                    <a:pt x="375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2" name="Google Shape;1622;p22"/>
            <p:cNvSpPr/>
            <p:nvPr/>
          </p:nvSpPr>
          <p:spPr>
            <a:xfrm>
              <a:off x="4248950" y="2383725"/>
              <a:ext cx="192725" cy="190050"/>
            </a:xfrm>
            <a:custGeom>
              <a:avLst/>
              <a:gdLst/>
              <a:ahLst/>
              <a:cxnLst/>
              <a:rect l="l" t="t" r="r" b="b"/>
              <a:pathLst>
                <a:path w="7709" h="7602" fill="none" extrusionOk="0">
                  <a:moveTo>
                    <a:pt x="7709" y="7602"/>
                  </a:moveTo>
                  <a:cubicBezTo>
                    <a:pt x="7388" y="6531"/>
                    <a:pt x="6799" y="5782"/>
                    <a:pt x="6317" y="5086"/>
                  </a:cubicBezTo>
                  <a:cubicBezTo>
                    <a:pt x="6049" y="4711"/>
                    <a:pt x="5782" y="4390"/>
                    <a:pt x="5568" y="4069"/>
                  </a:cubicBezTo>
                  <a:cubicBezTo>
                    <a:pt x="5300" y="3694"/>
                    <a:pt x="4979" y="3319"/>
                    <a:pt x="4657" y="2998"/>
                  </a:cubicBezTo>
                  <a:cubicBezTo>
                    <a:pt x="4015" y="2302"/>
                    <a:pt x="3319" y="1713"/>
                    <a:pt x="2570" y="1178"/>
                  </a:cubicBezTo>
                  <a:cubicBezTo>
                    <a:pt x="1767" y="696"/>
                    <a:pt x="964" y="215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3" name="Google Shape;1623;p22"/>
            <p:cNvSpPr/>
            <p:nvPr/>
          </p:nvSpPr>
          <p:spPr>
            <a:xfrm>
              <a:off x="4239575" y="2417175"/>
              <a:ext cx="167300" cy="165975"/>
            </a:xfrm>
            <a:custGeom>
              <a:avLst/>
              <a:gdLst/>
              <a:ahLst/>
              <a:cxnLst/>
              <a:rect l="l" t="t" r="r" b="b"/>
              <a:pathLst>
                <a:path w="6692" h="6639" fill="none" extrusionOk="0">
                  <a:moveTo>
                    <a:pt x="1" y="1"/>
                  </a:moveTo>
                  <a:cubicBezTo>
                    <a:pt x="1446" y="429"/>
                    <a:pt x="2891" y="1446"/>
                    <a:pt x="4015" y="2624"/>
                  </a:cubicBezTo>
                  <a:cubicBezTo>
                    <a:pt x="4283" y="2891"/>
                    <a:pt x="4497" y="3213"/>
                    <a:pt x="4765" y="3534"/>
                  </a:cubicBezTo>
                  <a:cubicBezTo>
                    <a:pt x="5032" y="3962"/>
                    <a:pt x="5300" y="4283"/>
                    <a:pt x="5514" y="4604"/>
                  </a:cubicBezTo>
                  <a:cubicBezTo>
                    <a:pt x="6050" y="5300"/>
                    <a:pt x="6531" y="5943"/>
                    <a:pt x="6692" y="663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4" name="Google Shape;1624;p22"/>
            <p:cNvSpPr/>
            <p:nvPr/>
          </p:nvSpPr>
          <p:spPr>
            <a:xfrm>
              <a:off x="4248950" y="2388950"/>
              <a:ext cx="37500" cy="42175"/>
            </a:xfrm>
            <a:custGeom>
              <a:avLst/>
              <a:gdLst/>
              <a:ahLst/>
              <a:cxnLst/>
              <a:rect l="l" t="t" r="r" b="b"/>
              <a:pathLst>
                <a:path w="1500" h="1687" extrusionOk="0">
                  <a:moveTo>
                    <a:pt x="759" y="1"/>
                  </a:moveTo>
                  <a:cubicBezTo>
                    <a:pt x="597" y="1"/>
                    <a:pt x="462" y="46"/>
                    <a:pt x="429" y="113"/>
                  </a:cubicBezTo>
                  <a:lnTo>
                    <a:pt x="54" y="1183"/>
                  </a:lnTo>
                  <a:cubicBezTo>
                    <a:pt x="0" y="1344"/>
                    <a:pt x="161" y="1504"/>
                    <a:pt x="375" y="1612"/>
                  </a:cubicBezTo>
                  <a:cubicBezTo>
                    <a:pt x="495" y="1660"/>
                    <a:pt x="605" y="1686"/>
                    <a:pt x="694" y="1686"/>
                  </a:cubicBezTo>
                  <a:cubicBezTo>
                    <a:pt x="803" y="1686"/>
                    <a:pt x="881" y="1646"/>
                    <a:pt x="910" y="1558"/>
                  </a:cubicBezTo>
                  <a:lnTo>
                    <a:pt x="1446" y="541"/>
                  </a:lnTo>
                  <a:cubicBezTo>
                    <a:pt x="1499" y="434"/>
                    <a:pt x="1339" y="220"/>
                    <a:pt x="1071" y="59"/>
                  </a:cubicBezTo>
                  <a:cubicBezTo>
                    <a:pt x="969" y="18"/>
                    <a:pt x="859" y="1"/>
                    <a:pt x="75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5" name="Google Shape;1625;p22"/>
            <p:cNvSpPr/>
            <p:nvPr/>
          </p:nvSpPr>
          <p:spPr>
            <a:xfrm>
              <a:off x="4286425" y="2411300"/>
              <a:ext cx="40175" cy="41225"/>
            </a:xfrm>
            <a:custGeom>
              <a:avLst/>
              <a:gdLst/>
              <a:ahLst/>
              <a:cxnLst/>
              <a:rect l="l" t="t" r="r" b="b"/>
              <a:pathLst>
                <a:path w="1607" h="1649" extrusionOk="0">
                  <a:moveTo>
                    <a:pt x="870" y="1"/>
                  </a:moveTo>
                  <a:cubicBezTo>
                    <a:pt x="771" y="1"/>
                    <a:pt x="691" y="27"/>
                    <a:pt x="643" y="75"/>
                  </a:cubicBezTo>
                  <a:lnTo>
                    <a:pt x="54" y="1039"/>
                  </a:lnTo>
                  <a:cubicBezTo>
                    <a:pt x="0" y="1146"/>
                    <a:pt x="107" y="1360"/>
                    <a:pt x="321" y="1520"/>
                  </a:cubicBezTo>
                  <a:cubicBezTo>
                    <a:pt x="439" y="1609"/>
                    <a:pt x="557" y="1649"/>
                    <a:pt x="657" y="1649"/>
                  </a:cubicBezTo>
                  <a:cubicBezTo>
                    <a:pt x="739" y="1649"/>
                    <a:pt x="809" y="1622"/>
                    <a:pt x="857" y="1574"/>
                  </a:cubicBezTo>
                  <a:lnTo>
                    <a:pt x="1553" y="664"/>
                  </a:lnTo>
                  <a:cubicBezTo>
                    <a:pt x="1606" y="557"/>
                    <a:pt x="1499" y="343"/>
                    <a:pt x="1285" y="129"/>
                  </a:cubicBezTo>
                  <a:cubicBezTo>
                    <a:pt x="1138" y="40"/>
                    <a:pt x="990" y="1"/>
                    <a:pt x="87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6" name="Google Shape;1626;p22"/>
            <p:cNvSpPr/>
            <p:nvPr/>
          </p:nvSpPr>
          <p:spPr>
            <a:xfrm>
              <a:off x="4315850" y="2436250"/>
              <a:ext cx="50900" cy="48200"/>
            </a:xfrm>
            <a:custGeom>
              <a:avLst/>
              <a:gdLst/>
              <a:ahLst/>
              <a:cxnLst/>
              <a:rect l="l" t="t" r="r" b="b"/>
              <a:pathLst>
                <a:path w="2036" h="1928" extrusionOk="0">
                  <a:moveTo>
                    <a:pt x="922" y="1"/>
                  </a:moveTo>
                  <a:cubicBezTo>
                    <a:pt x="871" y="1"/>
                    <a:pt x="831" y="14"/>
                    <a:pt x="804" y="41"/>
                  </a:cubicBezTo>
                  <a:lnTo>
                    <a:pt x="108" y="897"/>
                  </a:lnTo>
                  <a:cubicBezTo>
                    <a:pt x="1" y="1004"/>
                    <a:pt x="161" y="1325"/>
                    <a:pt x="429" y="1593"/>
                  </a:cubicBezTo>
                  <a:cubicBezTo>
                    <a:pt x="652" y="1816"/>
                    <a:pt x="912" y="1928"/>
                    <a:pt x="1055" y="1928"/>
                  </a:cubicBezTo>
                  <a:cubicBezTo>
                    <a:pt x="1083" y="1928"/>
                    <a:pt x="1107" y="1923"/>
                    <a:pt x="1125" y="1914"/>
                  </a:cubicBezTo>
                  <a:lnTo>
                    <a:pt x="1928" y="1111"/>
                  </a:lnTo>
                  <a:cubicBezTo>
                    <a:pt x="2035" y="1058"/>
                    <a:pt x="1928" y="683"/>
                    <a:pt x="1607" y="362"/>
                  </a:cubicBezTo>
                  <a:cubicBezTo>
                    <a:pt x="1326" y="121"/>
                    <a:pt x="1075" y="1"/>
                    <a:pt x="92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7" name="Google Shape;1627;p22"/>
            <p:cNvSpPr/>
            <p:nvPr/>
          </p:nvSpPr>
          <p:spPr>
            <a:xfrm>
              <a:off x="4349325" y="2475050"/>
              <a:ext cx="41500" cy="39525"/>
            </a:xfrm>
            <a:custGeom>
              <a:avLst/>
              <a:gdLst/>
              <a:ahLst/>
              <a:cxnLst/>
              <a:rect l="l" t="t" r="r" b="b"/>
              <a:pathLst>
                <a:path w="1660" h="1581" extrusionOk="0">
                  <a:moveTo>
                    <a:pt x="1074" y="0"/>
                  </a:moveTo>
                  <a:cubicBezTo>
                    <a:pt x="1030" y="0"/>
                    <a:pt x="991" y="13"/>
                    <a:pt x="964" y="41"/>
                  </a:cubicBezTo>
                  <a:lnTo>
                    <a:pt x="107" y="737"/>
                  </a:lnTo>
                  <a:cubicBezTo>
                    <a:pt x="0" y="844"/>
                    <a:pt x="0" y="1058"/>
                    <a:pt x="161" y="1272"/>
                  </a:cubicBezTo>
                  <a:cubicBezTo>
                    <a:pt x="214" y="1379"/>
                    <a:pt x="321" y="1486"/>
                    <a:pt x="428" y="1540"/>
                  </a:cubicBezTo>
                  <a:cubicBezTo>
                    <a:pt x="482" y="1567"/>
                    <a:pt x="535" y="1580"/>
                    <a:pt x="582" y="1580"/>
                  </a:cubicBezTo>
                  <a:cubicBezTo>
                    <a:pt x="629" y="1580"/>
                    <a:pt x="669" y="1567"/>
                    <a:pt x="696" y="1540"/>
                  </a:cubicBezTo>
                  <a:lnTo>
                    <a:pt x="1606" y="844"/>
                  </a:lnTo>
                  <a:cubicBezTo>
                    <a:pt x="1660" y="791"/>
                    <a:pt x="1660" y="737"/>
                    <a:pt x="1660" y="630"/>
                  </a:cubicBezTo>
                  <a:cubicBezTo>
                    <a:pt x="1660" y="523"/>
                    <a:pt x="1606" y="469"/>
                    <a:pt x="1499" y="309"/>
                  </a:cubicBezTo>
                  <a:cubicBezTo>
                    <a:pt x="1380" y="110"/>
                    <a:pt x="1202" y="0"/>
                    <a:pt x="107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8" name="Google Shape;1628;p22"/>
            <p:cNvSpPr/>
            <p:nvPr/>
          </p:nvSpPr>
          <p:spPr>
            <a:xfrm>
              <a:off x="4372075" y="2507500"/>
              <a:ext cx="49525" cy="45575"/>
            </a:xfrm>
            <a:custGeom>
              <a:avLst/>
              <a:gdLst/>
              <a:ahLst/>
              <a:cxnLst/>
              <a:rect l="l" t="t" r="r" b="b"/>
              <a:pathLst>
                <a:path w="1981" h="1823" extrusionOk="0">
                  <a:moveTo>
                    <a:pt x="1093" y="0"/>
                  </a:moveTo>
                  <a:cubicBezTo>
                    <a:pt x="1062" y="0"/>
                    <a:pt x="1036" y="9"/>
                    <a:pt x="1017" y="28"/>
                  </a:cubicBezTo>
                  <a:lnTo>
                    <a:pt x="161" y="724"/>
                  </a:lnTo>
                  <a:cubicBezTo>
                    <a:pt x="0" y="831"/>
                    <a:pt x="107" y="1152"/>
                    <a:pt x="321" y="1420"/>
                  </a:cubicBezTo>
                  <a:cubicBezTo>
                    <a:pt x="497" y="1639"/>
                    <a:pt x="708" y="1823"/>
                    <a:pt x="838" y="1823"/>
                  </a:cubicBezTo>
                  <a:cubicBezTo>
                    <a:pt x="866" y="1823"/>
                    <a:pt x="891" y="1814"/>
                    <a:pt x="910" y="1794"/>
                  </a:cubicBezTo>
                  <a:lnTo>
                    <a:pt x="1874" y="1206"/>
                  </a:lnTo>
                  <a:cubicBezTo>
                    <a:pt x="1981" y="1098"/>
                    <a:pt x="1927" y="777"/>
                    <a:pt x="1660" y="456"/>
                  </a:cubicBezTo>
                  <a:cubicBezTo>
                    <a:pt x="1483" y="192"/>
                    <a:pt x="1235" y="0"/>
                    <a:pt x="109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9" name="Google Shape;1629;p22"/>
            <p:cNvSpPr/>
            <p:nvPr/>
          </p:nvSpPr>
          <p:spPr>
            <a:xfrm>
              <a:off x="4398825" y="2550750"/>
              <a:ext cx="42850" cy="33750"/>
            </a:xfrm>
            <a:custGeom>
              <a:avLst/>
              <a:gdLst/>
              <a:ahLst/>
              <a:cxnLst/>
              <a:rect l="l" t="t" r="r" b="b"/>
              <a:pathLst>
                <a:path w="1714" h="1350" extrusionOk="0">
                  <a:moveTo>
                    <a:pt x="1173" y="1"/>
                  </a:moveTo>
                  <a:cubicBezTo>
                    <a:pt x="1155" y="1"/>
                    <a:pt x="1139" y="4"/>
                    <a:pt x="1125" y="11"/>
                  </a:cubicBezTo>
                  <a:lnTo>
                    <a:pt x="108" y="546"/>
                  </a:lnTo>
                  <a:cubicBezTo>
                    <a:pt x="1" y="600"/>
                    <a:pt x="1" y="867"/>
                    <a:pt x="54" y="1028"/>
                  </a:cubicBezTo>
                  <a:cubicBezTo>
                    <a:pt x="161" y="1242"/>
                    <a:pt x="268" y="1349"/>
                    <a:pt x="429" y="1349"/>
                  </a:cubicBezTo>
                  <a:lnTo>
                    <a:pt x="1553" y="1135"/>
                  </a:lnTo>
                  <a:cubicBezTo>
                    <a:pt x="1660" y="1081"/>
                    <a:pt x="1714" y="760"/>
                    <a:pt x="1607" y="439"/>
                  </a:cubicBezTo>
                  <a:cubicBezTo>
                    <a:pt x="1513" y="159"/>
                    <a:pt x="1297" y="1"/>
                    <a:pt x="117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0" name="Google Shape;1630;p22"/>
            <p:cNvSpPr/>
            <p:nvPr/>
          </p:nvSpPr>
          <p:spPr>
            <a:xfrm>
              <a:off x="4410875" y="2295400"/>
              <a:ext cx="70950" cy="283750"/>
            </a:xfrm>
            <a:custGeom>
              <a:avLst/>
              <a:gdLst/>
              <a:ahLst/>
              <a:cxnLst/>
              <a:rect l="l" t="t" r="r" b="b"/>
              <a:pathLst>
                <a:path w="2838" h="11350" extrusionOk="0">
                  <a:moveTo>
                    <a:pt x="1981" y="0"/>
                  </a:moveTo>
                  <a:cubicBezTo>
                    <a:pt x="1071" y="696"/>
                    <a:pt x="589" y="1713"/>
                    <a:pt x="322" y="2677"/>
                  </a:cubicBezTo>
                  <a:cubicBezTo>
                    <a:pt x="54" y="3694"/>
                    <a:pt x="1" y="4711"/>
                    <a:pt x="1" y="5675"/>
                  </a:cubicBezTo>
                  <a:cubicBezTo>
                    <a:pt x="1" y="6156"/>
                    <a:pt x="54" y="6638"/>
                    <a:pt x="108" y="7120"/>
                  </a:cubicBezTo>
                  <a:lnTo>
                    <a:pt x="161" y="7816"/>
                  </a:lnTo>
                  <a:cubicBezTo>
                    <a:pt x="161" y="8084"/>
                    <a:pt x="215" y="8298"/>
                    <a:pt x="268" y="8565"/>
                  </a:cubicBezTo>
                  <a:cubicBezTo>
                    <a:pt x="375" y="9529"/>
                    <a:pt x="643" y="10439"/>
                    <a:pt x="857" y="11349"/>
                  </a:cubicBezTo>
                  <a:lnTo>
                    <a:pt x="2249" y="11028"/>
                  </a:lnTo>
                  <a:cubicBezTo>
                    <a:pt x="2035" y="10118"/>
                    <a:pt x="1767" y="9208"/>
                    <a:pt x="1660" y="8351"/>
                  </a:cubicBezTo>
                  <a:cubicBezTo>
                    <a:pt x="1606" y="8137"/>
                    <a:pt x="1606" y="7923"/>
                    <a:pt x="1553" y="7709"/>
                  </a:cubicBezTo>
                  <a:lnTo>
                    <a:pt x="1499" y="7013"/>
                  </a:lnTo>
                  <a:cubicBezTo>
                    <a:pt x="1446" y="6531"/>
                    <a:pt x="1446" y="6103"/>
                    <a:pt x="1446" y="5675"/>
                  </a:cubicBezTo>
                  <a:cubicBezTo>
                    <a:pt x="1392" y="4765"/>
                    <a:pt x="1499" y="3908"/>
                    <a:pt x="1714" y="3052"/>
                  </a:cubicBezTo>
                  <a:cubicBezTo>
                    <a:pt x="1928" y="2249"/>
                    <a:pt x="2302" y="1553"/>
                    <a:pt x="2838" y="1125"/>
                  </a:cubicBezTo>
                  <a:lnTo>
                    <a:pt x="1981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1" name="Google Shape;1631;p22"/>
            <p:cNvSpPr/>
            <p:nvPr/>
          </p:nvSpPr>
          <p:spPr>
            <a:xfrm>
              <a:off x="4445675" y="2323500"/>
              <a:ext cx="36150" cy="247600"/>
            </a:xfrm>
            <a:custGeom>
              <a:avLst/>
              <a:gdLst/>
              <a:ahLst/>
              <a:cxnLst/>
              <a:rect l="l" t="t" r="r" b="b"/>
              <a:pathLst>
                <a:path w="1446" h="9904" fill="none" extrusionOk="0">
                  <a:moveTo>
                    <a:pt x="857" y="9904"/>
                  </a:moveTo>
                  <a:cubicBezTo>
                    <a:pt x="643" y="8994"/>
                    <a:pt x="375" y="8084"/>
                    <a:pt x="268" y="7227"/>
                  </a:cubicBezTo>
                  <a:cubicBezTo>
                    <a:pt x="214" y="7013"/>
                    <a:pt x="214" y="6799"/>
                    <a:pt x="161" y="6585"/>
                  </a:cubicBezTo>
                  <a:lnTo>
                    <a:pt x="107" y="5889"/>
                  </a:lnTo>
                  <a:cubicBezTo>
                    <a:pt x="54" y="5407"/>
                    <a:pt x="54" y="4979"/>
                    <a:pt x="54" y="4551"/>
                  </a:cubicBezTo>
                  <a:cubicBezTo>
                    <a:pt x="0" y="3641"/>
                    <a:pt x="107" y="2784"/>
                    <a:pt x="322" y="1928"/>
                  </a:cubicBezTo>
                  <a:cubicBezTo>
                    <a:pt x="536" y="1125"/>
                    <a:pt x="910" y="429"/>
                    <a:pt x="1446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2" name="Google Shape;1632;p22"/>
            <p:cNvSpPr/>
            <p:nvPr/>
          </p:nvSpPr>
          <p:spPr>
            <a:xfrm>
              <a:off x="4410875" y="2295400"/>
              <a:ext cx="49550" cy="283750"/>
            </a:xfrm>
            <a:custGeom>
              <a:avLst/>
              <a:gdLst/>
              <a:ahLst/>
              <a:cxnLst/>
              <a:rect l="l" t="t" r="r" b="b"/>
              <a:pathLst>
                <a:path w="1982" h="11350" fill="none" extrusionOk="0">
                  <a:moveTo>
                    <a:pt x="1981" y="0"/>
                  </a:moveTo>
                  <a:cubicBezTo>
                    <a:pt x="1071" y="696"/>
                    <a:pt x="589" y="1713"/>
                    <a:pt x="322" y="2677"/>
                  </a:cubicBezTo>
                  <a:cubicBezTo>
                    <a:pt x="54" y="3694"/>
                    <a:pt x="1" y="4711"/>
                    <a:pt x="1" y="5675"/>
                  </a:cubicBezTo>
                  <a:cubicBezTo>
                    <a:pt x="1" y="6156"/>
                    <a:pt x="54" y="6638"/>
                    <a:pt x="108" y="7120"/>
                  </a:cubicBezTo>
                  <a:lnTo>
                    <a:pt x="161" y="7816"/>
                  </a:lnTo>
                  <a:cubicBezTo>
                    <a:pt x="161" y="8084"/>
                    <a:pt x="215" y="8298"/>
                    <a:pt x="268" y="8565"/>
                  </a:cubicBezTo>
                  <a:cubicBezTo>
                    <a:pt x="375" y="9529"/>
                    <a:pt x="643" y="10439"/>
                    <a:pt x="857" y="1134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3" name="Google Shape;1633;p22"/>
            <p:cNvSpPr/>
            <p:nvPr/>
          </p:nvSpPr>
          <p:spPr>
            <a:xfrm>
              <a:off x="4429600" y="2306600"/>
              <a:ext cx="44200" cy="40025"/>
            </a:xfrm>
            <a:custGeom>
              <a:avLst/>
              <a:gdLst/>
              <a:ahLst/>
              <a:cxnLst/>
              <a:rect l="l" t="t" r="r" b="b"/>
              <a:pathLst>
                <a:path w="1768" h="1601" extrusionOk="0">
                  <a:moveTo>
                    <a:pt x="763" y="1"/>
                  </a:moveTo>
                  <a:cubicBezTo>
                    <a:pt x="618" y="1"/>
                    <a:pt x="383" y="145"/>
                    <a:pt x="215" y="355"/>
                  </a:cubicBezTo>
                  <a:cubicBezTo>
                    <a:pt x="1" y="677"/>
                    <a:pt x="1" y="998"/>
                    <a:pt x="108" y="1051"/>
                  </a:cubicBezTo>
                  <a:lnTo>
                    <a:pt x="1125" y="1587"/>
                  </a:lnTo>
                  <a:cubicBezTo>
                    <a:pt x="1153" y="1596"/>
                    <a:pt x="1180" y="1600"/>
                    <a:pt x="1208" y="1600"/>
                  </a:cubicBezTo>
                  <a:cubicBezTo>
                    <a:pt x="1341" y="1600"/>
                    <a:pt x="1474" y="1496"/>
                    <a:pt x="1607" y="1319"/>
                  </a:cubicBezTo>
                  <a:cubicBezTo>
                    <a:pt x="1714" y="1105"/>
                    <a:pt x="1768" y="891"/>
                    <a:pt x="1660" y="784"/>
                  </a:cubicBezTo>
                  <a:lnTo>
                    <a:pt x="857" y="34"/>
                  </a:lnTo>
                  <a:cubicBezTo>
                    <a:pt x="835" y="11"/>
                    <a:pt x="802" y="1"/>
                    <a:pt x="76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4" name="Google Shape;1634;p22"/>
            <p:cNvSpPr/>
            <p:nvPr/>
          </p:nvSpPr>
          <p:spPr>
            <a:xfrm>
              <a:off x="4410875" y="2354275"/>
              <a:ext cx="44200" cy="33700"/>
            </a:xfrm>
            <a:custGeom>
              <a:avLst/>
              <a:gdLst/>
              <a:ahLst/>
              <a:cxnLst/>
              <a:rect l="l" t="t" r="r" b="b"/>
              <a:pathLst>
                <a:path w="1768" h="1348" extrusionOk="0">
                  <a:moveTo>
                    <a:pt x="536" y="1"/>
                  </a:moveTo>
                  <a:cubicBezTo>
                    <a:pt x="375" y="1"/>
                    <a:pt x="161" y="215"/>
                    <a:pt x="108" y="536"/>
                  </a:cubicBezTo>
                  <a:cubicBezTo>
                    <a:pt x="1" y="857"/>
                    <a:pt x="108" y="1178"/>
                    <a:pt x="268" y="1178"/>
                  </a:cubicBezTo>
                  <a:lnTo>
                    <a:pt x="1339" y="1339"/>
                  </a:lnTo>
                  <a:cubicBezTo>
                    <a:pt x="1356" y="1345"/>
                    <a:pt x="1372" y="1347"/>
                    <a:pt x="1389" y="1347"/>
                  </a:cubicBezTo>
                  <a:cubicBezTo>
                    <a:pt x="1532" y="1347"/>
                    <a:pt x="1666" y="1151"/>
                    <a:pt x="1714" y="911"/>
                  </a:cubicBezTo>
                  <a:cubicBezTo>
                    <a:pt x="1767" y="643"/>
                    <a:pt x="1714" y="429"/>
                    <a:pt x="1606" y="375"/>
                  </a:cubicBezTo>
                  <a:lnTo>
                    <a:pt x="536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5" name="Google Shape;1635;p22"/>
            <p:cNvSpPr/>
            <p:nvPr/>
          </p:nvSpPr>
          <p:spPr>
            <a:xfrm>
              <a:off x="4406850" y="2398450"/>
              <a:ext cx="41525" cy="42850"/>
            </a:xfrm>
            <a:custGeom>
              <a:avLst/>
              <a:gdLst/>
              <a:ahLst/>
              <a:cxnLst/>
              <a:rect l="l" t="t" r="r" b="b"/>
              <a:pathLst>
                <a:path w="1661" h="1714" extrusionOk="0">
                  <a:moveTo>
                    <a:pt x="322" y="0"/>
                  </a:moveTo>
                  <a:cubicBezTo>
                    <a:pt x="162" y="0"/>
                    <a:pt x="1" y="375"/>
                    <a:pt x="1" y="857"/>
                  </a:cubicBezTo>
                  <a:cubicBezTo>
                    <a:pt x="1" y="1339"/>
                    <a:pt x="108" y="1713"/>
                    <a:pt x="269" y="1713"/>
                  </a:cubicBezTo>
                  <a:lnTo>
                    <a:pt x="1393" y="1713"/>
                  </a:lnTo>
                  <a:cubicBezTo>
                    <a:pt x="1553" y="1713"/>
                    <a:pt x="1660" y="1339"/>
                    <a:pt x="1660" y="910"/>
                  </a:cubicBezTo>
                  <a:cubicBezTo>
                    <a:pt x="1660" y="482"/>
                    <a:pt x="1607" y="161"/>
                    <a:pt x="1446" y="161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6" name="Google Shape;1636;p22"/>
            <p:cNvSpPr/>
            <p:nvPr/>
          </p:nvSpPr>
          <p:spPr>
            <a:xfrm>
              <a:off x="4406850" y="2454650"/>
              <a:ext cx="42850" cy="30800"/>
            </a:xfrm>
            <a:custGeom>
              <a:avLst/>
              <a:gdLst/>
              <a:ahLst/>
              <a:cxnLst/>
              <a:rect l="l" t="t" r="r" b="b"/>
              <a:pathLst>
                <a:path w="1714" h="1232" extrusionOk="0">
                  <a:moveTo>
                    <a:pt x="1393" y="1"/>
                  </a:moveTo>
                  <a:lnTo>
                    <a:pt x="269" y="108"/>
                  </a:lnTo>
                  <a:cubicBezTo>
                    <a:pt x="108" y="108"/>
                    <a:pt x="1" y="375"/>
                    <a:pt x="54" y="697"/>
                  </a:cubicBezTo>
                  <a:cubicBezTo>
                    <a:pt x="108" y="964"/>
                    <a:pt x="215" y="1232"/>
                    <a:pt x="376" y="1232"/>
                  </a:cubicBezTo>
                  <a:lnTo>
                    <a:pt x="1500" y="1071"/>
                  </a:lnTo>
                  <a:cubicBezTo>
                    <a:pt x="1660" y="1071"/>
                    <a:pt x="1714" y="804"/>
                    <a:pt x="1714" y="536"/>
                  </a:cubicBezTo>
                  <a:cubicBezTo>
                    <a:pt x="1660" y="215"/>
                    <a:pt x="1553" y="1"/>
                    <a:pt x="139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7" name="Google Shape;1637;p22"/>
            <p:cNvSpPr/>
            <p:nvPr/>
          </p:nvSpPr>
          <p:spPr>
            <a:xfrm>
              <a:off x="4412225" y="2497475"/>
              <a:ext cx="45525" cy="41650"/>
            </a:xfrm>
            <a:custGeom>
              <a:avLst/>
              <a:gdLst/>
              <a:ahLst/>
              <a:cxnLst/>
              <a:rect l="l" t="t" r="r" b="b"/>
              <a:pathLst>
                <a:path w="1821" h="1666" extrusionOk="0">
                  <a:moveTo>
                    <a:pt x="1338" y="1"/>
                  </a:moveTo>
                  <a:lnTo>
                    <a:pt x="268" y="161"/>
                  </a:lnTo>
                  <a:cubicBezTo>
                    <a:pt x="107" y="161"/>
                    <a:pt x="0" y="536"/>
                    <a:pt x="107" y="964"/>
                  </a:cubicBezTo>
                  <a:cubicBezTo>
                    <a:pt x="157" y="1361"/>
                    <a:pt x="344" y="1666"/>
                    <a:pt x="499" y="1666"/>
                  </a:cubicBezTo>
                  <a:cubicBezTo>
                    <a:pt x="512" y="1666"/>
                    <a:pt x="524" y="1664"/>
                    <a:pt x="535" y="1660"/>
                  </a:cubicBezTo>
                  <a:lnTo>
                    <a:pt x="1606" y="1446"/>
                  </a:lnTo>
                  <a:cubicBezTo>
                    <a:pt x="1767" y="1392"/>
                    <a:pt x="1820" y="1071"/>
                    <a:pt x="1713" y="643"/>
                  </a:cubicBezTo>
                  <a:cubicBezTo>
                    <a:pt x="1660" y="268"/>
                    <a:pt x="1499" y="1"/>
                    <a:pt x="133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8" name="Google Shape;1638;p22"/>
            <p:cNvSpPr/>
            <p:nvPr/>
          </p:nvSpPr>
          <p:spPr>
            <a:xfrm>
              <a:off x="4424250" y="2548325"/>
              <a:ext cx="44200" cy="33700"/>
            </a:xfrm>
            <a:custGeom>
              <a:avLst/>
              <a:gdLst/>
              <a:ahLst/>
              <a:cxnLst/>
              <a:rect l="l" t="t" r="r" b="b"/>
              <a:pathLst>
                <a:path w="1768" h="1348" extrusionOk="0">
                  <a:moveTo>
                    <a:pt x="1286" y="1"/>
                  </a:moveTo>
                  <a:lnTo>
                    <a:pt x="161" y="268"/>
                  </a:lnTo>
                  <a:cubicBezTo>
                    <a:pt x="54" y="322"/>
                    <a:pt x="1" y="590"/>
                    <a:pt x="54" y="911"/>
                  </a:cubicBezTo>
                  <a:cubicBezTo>
                    <a:pt x="102" y="1151"/>
                    <a:pt x="279" y="1347"/>
                    <a:pt x="392" y="1347"/>
                  </a:cubicBezTo>
                  <a:cubicBezTo>
                    <a:pt x="406" y="1347"/>
                    <a:pt x="418" y="1345"/>
                    <a:pt x="429" y="1339"/>
                  </a:cubicBezTo>
                  <a:lnTo>
                    <a:pt x="1553" y="1071"/>
                  </a:lnTo>
                  <a:cubicBezTo>
                    <a:pt x="1660" y="1071"/>
                    <a:pt x="1767" y="804"/>
                    <a:pt x="1660" y="483"/>
                  </a:cubicBezTo>
                  <a:cubicBezTo>
                    <a:pt x="1607" y="215"/>
                    <a:pt x="1446" y="1"/>
                    <a:pt x="128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9" name="Google Shape;1639;p22"/>
            <p:cNvSpPr/>
            <p:nvPr/>
          </p:nvSpPr>
          <p:spPr>
            <a:xfrm>
              <a:off x="4511250" y="2362300"/>
              <a:ext cx="73625" cy="266350"/>
            </a:xfrm>
            <a:custGeom>
              <a:avLst/>
              <a:gdLst/>
              <a:ahLst/>
              <a:cxnLst/>
              <a:rect l="l" t="t" r="r" b="b"/>
              <a:pathLst>
                <a:path w="2945" h="10654" extrusionOk="0">
                  <a:moveTo>
                    <a:pt x="2516" y="1"/>
                  </a:moveTo>
                  <a:lnTo>
                    <a:pt x="1125" y="162"/>
                  </a:lnTo>
                  <a:cubicBezTo>
                    <a:pt x="1339" y="1875"/>
                    <a:pt x="1553" y="3588"/>
                    <a:pt x="1446" y="5247"/>
                  </a:cubicBezTo>
                  <a:cubicBezTo>
                    <a:pt x="1339" y="6906"/>
                    <a:pt x="910" y="8512"/>
                    <a:pt x="0" y="9797"/>
                  </a:cubicBezTo>
                  <a:lnTo>
                    <a:pt x="1125" y="10654"/>
                  </a:lnTo>
                  <a:cubicBezTo>
                    <a:pt x="2249" y="9048"/>
                    <a:pt x="2784" y="7174"/>
                    <a:pt x="2838" y="5301"/>
                  </a:cubicBezTo>
                  <a:cubicBezTo>
                    <a:pt x="2945" y="3480"/>
                    <a:pt x="2730" y="1714"/>
                    <a:pt x="2516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0" name="Google Shape;1640;p22"/>
            <p:cNvSpPr/>
            <p:nvPr/>
          </p:nvSpPr>
          <p:spPr>
            <a:xfrm>
              <a:off x="4539350" y="2362300"/>
              <a:ext cx="45525" cy="266350"/>
            </a:xfrm>
            <a:custGeom>
              <a:avLst/>
              <a:gdLst/>
              <a:ahLst/>
              <a:cxnLst/>
              <a:rect l="l" t="t" r="r" b="b"/>
              <a:pathLst>
                <a:path w="1821" h="10654" fill="none" extrusionOk="0">
                  <a:moveTo>
                    <a:pt x="1" y="10654"/>
                  </a:moveTo>
                  <a:cubicBezTo>
                    <a:pt x="1125" y="9048"/>
                    <a:pt x="1660" y="7174"/>
                    <a:pt x="1714" y="5301"/>
                  </a:cubicBezTo>
                  <a:cubicBezTo>
                    <a:pt x="1821" y="3480"/>
                    <a:pt x="1606" y="1714"/>
                    <a:pt x="1392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1" name="Google Shape;1641;p22"/>
            <p:cNvSpPr/>
            <p:nvPr/>
          </p:nvSpPr>
          <p:spPr>
            <a:xfrm>
              <a:off x="4511250" y="2366325"/>
              <a:ext cx="38825" cy="240925"/>
            </a:xfrm>
            <a:custGeom>
              <a:avLst/>
              <a:gdLst/>
              <a:ahLst/>
              <a:cxnLst/>
              <a:rect l="l" t="t" r="r" b="b"/>
              <a:pathLst>
                <a:path w="1553" h="9637" fill="none" extrusionOk="0">
                  <a:moveTo>
                    <a:pt x="1125" y="1"/>
                  </a:moveTo>
                  <a:cubicBezTo>
                    <a:pt x="1339" y="1714"/>
                    <a:pt x="1553" y="3427"/>
                    <a:pt x="1446" y="5086"/>
                  </a:cubicBezTo>
                  <a:cubicBezTo>
                    <a:pt x="1339" y="6745"/>
                    <a:pt x="910" y="8351"/>
                    <a:pt x="0" y="963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2" name="Google Shape;1642;p22"/>
            <p:cNvSpPr/>
            <p:nvPr/>
          </p:nvSpPr>
          <p:spPr>
            <a:xfrm>
              <a:off x="4536675" y="2374350"/>
              <a:ext cx="42850" cy="29475"/>
            </a:xfrm>
            <a:custGeom>
              <a:avLst/>
              <a:gdLst/>
              <a:ahLst/>
              <a:cxnLst/>
              <a:rect l="l" t="t" r="r" b="b"/>
              <a:pathLst>
                <a:path w="1714" h="1179" extrusionOk="0">
                  <a:moveTo>
                    <a:pt x="1339" y="1"/>
                  </a:moveTo>
                  <a:lnTo>
                    <a:pt x="268" y="161"/>
                  </a:lnTo>
                  <a:cubicBezTo>
                    <a:pt x="108" y="161"/>
                    <a:pt x="0" y="429"/>
                    <a:pt x="54" y="697"/>
                  </a:cubicBezTo>
                  <a:cubicBezTo>
                    <a:pt x="54" y="964"/>
                    <a:pt x="215" y="1178"/>
                    <a:pt x="375" y="1178"/>
                  </a:cubicBezTo>
                  <a:lnTo>
                    <a:pt x="1499" y="1018"/>
                  </a:lnTo>
                  <a:cubicBezTo>
                    <a:pt x="1606" y="1018"/>
                    <a:pt x="1713" y="804"/>
                    <a:pt x="1713" y="483"/>
                  </a:cubicBezTo>
                  <a:cubicBezTo>
                    <a:pt x="1660" y="215"/>
                    <a:pt x="1499" y="1"/>
                    <a:pt x="133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3" name="Google Shape;1643;p22"/>
            <p:cNvSpPr/>
            <p:nvPr/>
          </p:nvSpPr>
          <p:spPr>
            <a:xfrm>
              <a:off x="4542025" y="2419850"/>
              <a:ext cx="41525" cy="28125"/>
            </a:xfrm>
            <a:custGeom>
              <a:avLst/>
              <a:gdLst/>
              <a:ahLst/>
              <a:cxnLst/>
              <a:rect l="l" t="t" r="r" b="b"/>
              <a:pathLst>
                <a:path w="1661" h="1125" extrusionOk="0">
                  <a:moveTo>
                    <a:pt x="1339" y="1"/>
                  </a:moveTo>
                  <a:lnTo>
                    <a:pt x="215" y="108"/>
                  </a:lnTo>
                  <a:cubicBezTo>
                    <a:pt x="54" y="108"/>
                    <a:pt x="1" y="376"/>
                    <a:pt x="1" y="643"/>
                  </a:cubicBezTo>
                  <a:cubicBezTo>
                    <a:pt x="1" y="911"/>
                    <a:pt x="161" y="1125"/>
                    <a:pt x="322" y="1125"/>
                  </a:cubicBezTo>
                  <a:lnTo>
                    <a:pt x="1446" y="1071"/>
                  </a:lnTo>
                  <a:cubicBezTo>
                    <a:pt x="1553" y="1071"/>
                    <a:pt x="1660" y="804"/>
                    <a:pt x="1660" y="536"/>
                  </a:cubicBezTo>
                  <a:cubicBezTo>
                    <a:pt x="1660" y="215"/>
                    <a:pt x="1499" y="1"/>
                    <a:pt x="133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4" name="Google Shape;1644;p22"/>
            <p:cNvSpPr/>
            <p:nvPr/>
          </p:nvSpPr>
          <p:spPr>
            <a:xfrm>
              <a:off x="4543375" y="2460000"/>
              <a:ext cx="41500" cy="38975"/>
            </a:xfrm>
            <a:custGeom>
              <a:avLst/>
              <a:gdLst/>
              <a:ahLst/>
              <a:cxnLst/>
              <a:rect l="l" t="t" r="r" b="b"/>
              <a:pathLst>
                <a:path w="1660" h="1559" extrusionOk="0">
                  <a:moveTo>
                    <a:pt x="1392" y="1"/>
                  </a:moveTo>
                  <a:lnTo>
                    <a:pt x="268" y="54"/>
                  </a:lnTo>
                  <a:cubicBezTo>
                    <a:pt x="107" y="54"/>
                    <a:pt x="0" y="375"/>
                    <a:pt x="0" y="750"/>
                  </a:cubicBezTo>
                  <a:cubicBezTo>
                    <a:pt x="0" y="1178"/>
                    <a:pt x="107" y="1500"/>
                    <a:pt x="268" y="1500"/>
                  </a:cubicBezTo>
                  <a:lnTo>
                    <a:pt x="1338" y="1553"/>
                  </a:lnTo>
                  <a:cubicBezTo>
                    <a:pt x="1349" y="1557"/>
                    <a:pt x="1359" y="1558"/>
                    <a:pt x="1369" y="1558"/>
                  </a:cubicBezTo>
                  <a:cubicBezTo>
                    <a:pt x="1519" y="1558"/>
                    <a:pt x="1660" y="1204"/>
                    <a:pt x="1660" y="804"/>
                  </a:cubicBezTo>
                  <a:cubicBezTo>
                    <a:pt x="1660" y="375"/>
                    <a:pt x="1553" y="1"/>
                    <a:pt x="139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5" name="Google Shape;1645;p22"/>
            <p:cNvSpPr/>
            <p:nvPr/>
          </p:nvSpPr>
          <p:spPr>
            <a:xfrm>
              <a:off x="4539350" y="2510650"/>
              <a:ext cx="42850" cy="29675"/>
            </a:xfrm>
            <a:custGeom>
              <a:avLst/>
              <a:gdLst/>
              <a:ahLst/>
              <a:cxnLst/>
              <a:rect l="l" t="t" r="r" b="b"/>
              <a:pathLst>
                <a:path w="1714" h="1187" extrusionOk="0">
                  <a:moveTo>
                    <a:pt x="325" y="1"/>
                  </a:moveTo>
                  <a:cubicBezTo>
                    <a:pt x="182" y="1"/>
                    <a:pt x="49" y="197"/>
                    <a:pt x="1" y="437"/>
                  </a:cubicBezTo>
                  <a:cubicBezTo>
                    <a:pt x="1" y="705"/>
                    <a:pt x="54" y="919"/>
                    <a:pt x="215" y="919"/>
                  </a:cubicBezTo>
                  <a:lnTo>
                    <a:pt x="1285" y="1187"/>
                  </a:lnTo>
                  <a:cubicBezTo>
                    <a:pt x="1446" y="1187"/>
                    <a:pt x="1606" y="972"/>
                    <a:pt x="1660" y="705"/>
                  </a:cubicBezTo>
                  <a:cubicBezTo>
                    <a:pt x="1714" y="384"/>
                    <a:pt x="1606" y="116"/>
                    <a:pt x="1446" y="116"/>
                  </a:cubicBezTo>
                  <a:lnTo>
                    <a:pt x="375" y="9"/>
                  </a:lnTo>
                  <a:cubicBezTo>
                    <a:pt x="359" y="3"/>
                    <a:pt x="342" y="1"/>
                    <a:pt x="32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6" name="Google Shape;1646;p22"/>
            <p:cNvSpPr/>
            <p:nvPr/>
          </p:nvSpPr>
          <p:spPr>
            <a:xfrm>
              <a:off x="4527300" y="2548150"/>
              <a:ext cx="45525" cy="41900"/>
            </a:xfrm>
            <a:custGeom>
              <a:avLst/>
              <a:gdLst/>
              <a:ahLst/>
              <a:cxnLst/>
              <a:rect l="l" t="t" r="r" b="b"/>
              <a:pathLst>
                <a:path w="1821" h="1676" extrusionOk="0">
                  <a:moveTo>
                    <a:pt x="506" y="1"/>
                  </a:moveTo>
                  <a:cubicBezTo>
                    <a:pt x="393" y="1"/>
                    <a:pt x="206" y="250"/>
                    <a:pt x="108" y="543"/>
                  </a:cubicBezTo>
                  <a:cubicBezTo>
                    <a:pt x="1" y="864"/>
                    <a:pt x="1" y="1132"/>
                    <a:pt x="108" y="1239"/>
                  </a:cubicBezTo>
                  <a:lnTo>
                    <a:pt x="1125" y="1667"/>
                  </a:lnTo>
                  <a:cubicBezTo>
                    <a:pt x="1141" y="1673"/>
                    <a:pt x="1158" y="1675"/>
                    <a:pt x="1175" y="1675"/>
                  </a:cubicBezTo>
                  <a:cubicBezTo>
                    <a:pt x="1328" y="1675"/>
                    <a:pt x="1516" y="1463"/>
                    <a:pt x="1660" y="1078"/>
                  </a:cubicBezTo>
                  <a:cubicBezTo>
                    <a:pt x="1821" y="704"/>
                    <a:pt x="1767" y="329"/>
                    <a:pt x="1660" y="275"/>
                  </a:cubicBezTo>
                  <a:lnTo>
                    <a:pt x="536" y="8"/>
                  </a:lnTo>
                  <a:cubicBezTo>
                    <a:pt x="527" y="3"/>
                    <a:pt x="517" y="1"/>
                    <a:pt x="50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7" name="Google Shape;1647;p22"/>
            <p:cNvSpPr/>
            <p:nvPr/>
          </p:nvSpPr>
          <p:spPr>
            <a:xfrm>
              <a:off x="4508575" y="2590825"/>
              <a:ext cx="42850" cy="37350"/>
            </a:xfrm>
            <a:custGeom>
              <a:avLst/>
              <a:gdLst/>
              <a:ahLst/>
              <a:cxnLst/>
              <a:rect l="l" t="t" r="r" b="b"/>
              <a:pathLst>
                <a:path w="1714" h="1494" extrusionOk="0">
                  <a:moveTo>
                    <a:pt x="526" y="0"/>
                  </a:moveTo>
                  <a:cubicBezTo>
                    <a:pt x="412" y="0"/>
                    <a:pt x="250" y="104"/>
                    <a:pt x="161" y="281"/>
                  </a:cubicBezTo>
                  <a:cubicBezTo>
                    <a:pt x="0" y="496"/>
                    <a:pt x="0" y="710"/>
                    <a:pt x="107" y="817"/>
                  </a:cubicBezTo>
                  <a:lnTo>
                    <a:pt x="1017" y="1459"/>
                  </a:lnTo>
                  <a:cubicBezTo>
                    <a:pt x="1041" y="1483"/>
                    <a:pt x="1072" y="1493"/>
                    <a:pt x="1108" y="1493"/>
                  </a:cubicBezTo>
                  <a:cubicBezTo>
                    <a:pt x="1237" y="1493"/>
                    <a:pt x="1427" y="1359"/>
                    <a:pt x="1553" y="1191"/>
                  </a:cubicBezTo>
                  <a:cubicBezTo>
                    <a:pt x="1713" y="924"/>
                    <a:pt x="1713" y="603"/>
                    <a:pt x="1606" y="549"/>
                  </a:cubicBezTo>
                  <a:lnTo>
                    <a:pt x="589" y="14"/>
                  </a:lnTo>
                  <a:cubicBezTo>
                    <a:pt x="571" y="5"/>
                    <a:pt x="549" y="0"/>
                    <a:pt x="52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8" name="Google Shape;1648;p22"/>
            <p:cNvSpPr/>
            <p:nvPr/>
          </p:nvSpPr>
          <p:spPr>
            <a:xfrm>
              <a:off x="4527300" y="2549675"/>
              <a:ext cx="219500" cy="91025"/>
            </a:xfrm>
            <a:custGeom>
              <a:avLst/>
              <a:gdLst/>
              <a:ahLst/>
              <a:cxnLst/>
              <a:rect l="l" t="t" r="r" b="b"/>
              <a:pathLst>
                <a:path w="8780" h="3641" extrusionOk="0">
                  <a:moveTo>
                    <a:pt x="8459" y="0"/>
                  </a:moveTo>
                  <a:cubicBezTo>
                    <a:pt x="7120" y="268"/>
                    <a:pt x="5675" y="429"/>
                    <a:pt x="4230" y="750"/>
                  </a:cubicBezTo>
                  <a:cubicBezTo>
                    <a:pt x="2784" y="1071"/>
                    <a:pt x="1286" y="1553"/>
                    <a:pt x="1" y="2516"/>
                  </a:cubicBezTo>
                  <a:lnTo>
                    <a:pt x="857" y="3640"/>
                  </a:lnTo>
                  <a:cubicBezTo>
                    <a:pt x="1874" y="2837"/>
                    <a:pt x="3159" y="2409"/>
                    <a:pt x="4497" y="2142"/>
                  </a:cubicBezTo>
                  <a:cubicBezTo>
                    <a:pt x="5889" y="1820"/>
                    <a:pt x="7281" y="1713"/>
                    <a:pt x="8780" y="1392"/>
                  </a:cubicBezTo>
                  <a:lnTo>
                    <a:pt x="8459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9" name="Google Shape;1649;p22"/>
            <p:cNvSpPr/>
            <p:nvPr/>
          </p:nvSpPr>
          <p:spPr>
            <a:xfrm>
              <a:off x="4548725" y="2584475"/>
              <a:ext cx="198075" cy="56225"/>
            </a:xfrm>
            <a:custGeom>
              <a:avLst/>
              <a:gdLst/>
              <a:ahLst/>
              <a:cxnLst/>
              <a:rect l="l" t="t" r="r" b="b"/>
              <a:pathLst>
                <a:path w="7923" h="2249" fill="none" extrusionOk="0">
                  <a:moveTo>
                    <a:pt x="0" y="2248"/>
                  </a:moveTo>
                  <a:cubicBezTo>
                    <a:pt x="1017" y="1445"/>
                    <a:pt x="2302" y="1017"/>
                    <a:pt x="3640" y="750"/>
                  </a:cubicBezTo>
                  <a:cubicBezTo>
                    <a:pt x="5032" y="428"/>
                    <a:pt x="6424" y="268"/>
                    <a:pt x="7923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0" name="Google Shape;1650;p22"/>
            <p:cNvSpPr/>
            <p:nvPr/>
          </p:nvSpPr>
          <p:spPr>
            <a:xfrm>
              <a:off x="4527300" y="2549675"/>
              <a:ext cx="211475" cy="62925"/>
            </a:xfrm>
            <a:custGeom>
              <a:avLst/>
              <a:gdLst/>
              <a:ahLst/>
              <a:cxnLst/>
              <a:rect l="l" t="t" r="r" b="b"/>
              <a:pathLst>
                <a:path w="8459" h="2517" fill="none" extrusionOk="0">
                  <a:moveTo>
                    <a:pt x="8459" y="0"/>
                  </a:moveTo>
                  <a:cubicBezTo>
                    <a:pt x="7120" y="268"/>
                    <a:pt x="5675" y="429"/>
                    <a:pt x="4230" y="750"/>
                  </a:cubicBezTo>
                  <a:cubicBezTo>
                    <a:pt x="2784" y="1071"/>
                    <a:pt x="1286" y="1553"/>
                    <a:pt x="1" y="251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1" name="Google Shape;1651;p22"/>
            <p:cNvSpPr/>
            <p:nvPr/>
          </p:nvSpPr>
          <p:spPr>
            <a:xfrm>
              <a:off x="4709325" y="2548325"/>
              <a:ext cx="26775" cy="41875"/>
            </a:xfrm>
            <a:custGeom>
              <a:avLst/>
              <a:gdLst/>
              <a:ahLst/>
              <a:cxnLst/>
              <a:rect l="l" t="t" r="r" b="b"/>
              <a:pathLst>
                <a:path w="1071" h="1675" extrusionOk="0">
                  <a:moveTo>
                    <a:pt x="375" y="1"/>
                  </a:moveTo>
                  <a:cubicBezTo>
                    <a:pt x="161" y="54"/>
                    <a:pt x="0" y="215"/>
                    <a:pt x="0" y="376"/>
                  </a:cubicBezTo>
                  <a:lnTo>
                    <a:pt x="161" y="1446"/>
                  </a:lnTo>
                  <a:cubicBezTo>
                    <a:pt x="205" y="1578"/>
                    <a:pt x="357" y="1674"/>
                    <a:pt x="530" y="1674"/>
                  </a:cubicBezTo>
                  <a:cubicBezTo>
                    <a:pt x="567" y="1674"/>
                    <a:pt x="604" y="1670"/>
                    <a:pt x="642" y="1660"/>
                  </a:cubicBezTo>
                  <a:cubicBezTo>
                    <a:pt x="857" y="1607"/>
                    <a:pt x="1071" y="1446"/>
                    <a:pt x="1017" y="1339"/>
                  </a:cubicBezTo>
                  <a:lnTo>
                    <a:pt x="803" y="215"/>
                  </a:lnTo>
                  <a:cubicBezTo>
                    <a:pt x="803" y="54"/>
                    <a:pt x="589" y="1"/>
                    <a:pt x="37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2" name="Google Shape;1652;p22"/>
            <p:cNvSpPr/>
            <p:nvPr/>
          </p:nvSpPr>
          <p:spPr>
            <a:xfrm>
              <a:off x="4671850" y="2554675"/>
              <a:ext cx="26775" cy="40875"/>
            </a:xfrm>
            <a:custGeom>
              <a:avLst/>
              <a:gdLst/>
              <a:ahLst/>
              <a:cxnLst/>
              <a:rect l="l" t="t" r="r" b="b"/>
              <a:pathLst>
                <a:path w="1071" h="1635" extrusionOk="0">
                  <a:moveTo>
                    <a:pt x="511" y="1"/>
                  </a:moveTo>
                  <a:cubicBezTo>
                    <a:pt x="468" y="1"/>
                    <a:pt x="422" y="5"/>
                    <a:pt x="375" y="14"/>
                  </a:cubicBezTo>
                  <a:cubicBezTo>
                    <a:pt x="161" y="14"/>
                    <a:pt x="0" y="175"/>
                    <a:pt x="0" y="336"/>
                  </a:cubicBezTo>
                  <a:lnTo>
                    <a:pt x="214" y="1460"/>
                  </a:lnTo>
                  <a:cubicBezTo>
                    <a:pt x="214" y="1547"/>
                    <a:pt x="357" y="1635"/>
                    <a:pt x="526" y="1635"/>
                  </a:cubicBezTo>
                  <a:cubicBezTo>
                    <a:pt x="564" y="1635"/>
                    <a:pt x="603" y="1630"/>
                    <a:pt x="643" y="1620"/>
                  </a:cubicBezTo>
                  <a:cubicBezTo>
                    <a:pt x="910" y="1620"/>
                    <a:pt x="1071" y="1460"/>
                    <a:pt x="1017" y="1299"/>
                  </a:cubicBezTo>
                  <a:lnTo>
                    <a:pt x="857" y="229"/>
                  </a:lnTo>
                  <a:cubicBezTo>
                    <a:pt x="857" y="96"/>
                    <a:pt x="712" y="1"/>
                    <a:pt x="51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3" name="Google Shape;1653;p22"/>
            <p:cNvSpPr/>
            <p:nvPr/>
          </p:nvSpPr>
          <p:spPr>
            <a:xfrm>
              <a:off x="4629025" y="2560600"/>
              <a:ext cx="37500" cy="41800"/>
            </a:xfrm>
            <a:custGeom>
              <a:avLst/>
              <a:gdLst/>
              <a:ahLst/>
              <a:cxnLst/>
              <a:rect l="l" t="t" r="r" b="b"/>
              <a:pathLst>
                <a:path w="1500" h="1672" extrusionOk="0">
                  <a:moveTo>
                    <a:pt x="898" y="1"/>
                  </a:moveTo>
                  <a:cubicBezTo>
                    <a:pt x="804" y="1"/>
                    <a:pt x="699" y="14"/>
                    <a:pt x="589" y="45"/>
                  </a:cubicBezTo>
                  <a:cubicBezTo>
                    <a:pt x="268" y="99"/>
                    <a:pt x="0" y="259"/>
                    <a:pt x="54" y="420"/>
                  </a:cubicBezTo>
                  <a:lnTo>
                    <a:pt x="268" y="1490"/>
                  </a:lnTo>
                  <a:cubicBezTo>
                    <a:pt x="308" y="1611"/>
                    <a:pt x="469" y="1671"/>
                    <a:pt x="682" y="1671"/>
                  </a:cubicBezTo>
                  <a:cubicBezTo>
                    <a:pt x="753" y="1671"/>
                    <a:pt x="830" y="1664"/>
                    <a:pt x="910" y="1651"/>
                  </a:cubicBezTo>
                  <a:cubicBezTo>
                    <a:pt x="1231" y="1598"/>
                    <a:pt x="1499" y="1437"/>
                    <a:pt x="1499" y="1276"/>
                  </a:cubicBezTo>
                  <a:lnTo>
                    <a:pt x="1285" y="152"/>
                  </a:lnTo>
                  <a:cubicBezTo>
                    <a:pt x="1285" y="76"/>
                    <a:pt x="1124" y="1"/>
                    <a:pt x="89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4" name="Google Shape;1654;p22"/>
            <p:cNvSpPr/>
            <p:nvPr/>
          </p:nvSpPr>
          <p:spPr>
            <a:xfrm>
              <a:off x="4596900" y="2569250"/>
              <a:ext cx="29475" cy="41175"/>
            </a:xfrm>
            <a:custGeom>
              <a:avLst/>
              <a:gdLst/>
              <a:ahLst/>
              <a:cxnLst/>
              <a:rect l="l" t="t" r="r" b="b"/>
              <a:pathLst>
                <a:path w="1179" h="1647" extrusionOk="0">
                  <a:moveTo>
                    <a:pt x="533" y="0"/>
                  </a:moveTo>
                  <a:cubicBezTo>
                    <a:pt x="482" y="0"/>
                    <a:pt x="429" y="7"/>
                    <a:pt x="375" y="20"/>
                  </a:cubicBezTo>
                  <a:cubicBezTo>
                    <a:pt x="107" y="74"/>
                    <a:pt x="0" y="288"/>
                    <a:pt x="0" y="395"/>
                  </a:cubicBezTo>
                  <a:lnTo>
                    <a:pt x="375" y="1466"/>
                  </a:lnTo>
                  <a:cubicBezTo>
                    <a:pt x="415" y="1586"/>
                    <a:pt x="516" y="1646"/>
                    <a:pt x="654" y="1646"/>
                  </a:cubicBezTo>
                  <a:cubicBezTo>
                    <a:pt x="700" y="1646"/>
                    <a:pt x="750" y="1640"/>
                    <a:pt x="803" y="1626"/>
                  </a:cubicBezTo>
                  <a:cubicBezTo>
                    <a:pt x="1017" y="1573"/>
                    <a:pt x="1178" y="1412"/>
                    <a:pt x="1125" y="1252"/>
                  </a:cubicBezTo>
                  <a:lnTo>
                    <a:pt x="857" y="181"/>
                  </a:lnTo>
                  <a:cubicBezTo>
                    <a:pt x="817" y="60"/>
                    <a:pt x="686" y="0"/>
                    <a:pt x="53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5" name="Google Shape;1655;p22"/>
            <p:cNvSpPr/>
            <p:nvPr/>
          </p:nvSpPr>
          <p:spPr>
            <a:xfrm>
              <a:off x="4555400" y="2581250"/>
              <a:ext cx="40175" cy="42575"/>
            </a:xfrm>
            <a:custGeom>
              <a:avLst/>
              <a:gdLst/>
              <a:ahLst/>
              <a:cxnLst/>
              <a:rect l="l" t="t" r="r" b="b"/>
              <a:pathLst>
                <a:path w="1607" h="1703" extrusionOk="0">
                  <a:moveTo>
                    <a:pt x="900" y="1"/>
                  </a:moveTo>
                  <a:cubicBezTo>
                    <a:pt x="788" y="1"/>
                    <a:pt x="657" y="27"/>
                    <a:pt x="536" y="76"/>
                  </a:cubicBezTo>
                  <a:cubicBezTo>
                    <a:pt x="215" y="236"/>
                    <a:pt x="1" y="450"/>
                    <a:pt x="54" y="611"/>
                  </a:cubicBezTo>
                  <a:lnTo>
                    <a:pt x="590" y="1574"/>
                  </a:lnTo>
                  <a:cubicBezTo>
                    <a:pt x="619" y="1663"/>
                    <a:pt x="714" y="1703"/>
                    <a:pt x="837" y="1703"/>
                  </a:cubicBezTo>
                  <a:cubicBezTo>
                    <a:pt x="938" y="1703"/>
                    <a:pt x="1058" y="1676"/>
                    <a:pt x="1179" y="1628"/>
                  </a:cubicBezTo>
                  <a:cubicBezTo>
                    <a:pt x="1446" y="1467"/>
                    <a:pt x="1607" y="1307"/>
                    <a:pt x="1553" y="1146"/>
                  </a:cubicBezTo>
                  <a:lnTo>
                    <a:pt x="1179" y="129"/>
                  </a:lnTo>
                  <a:cubicBezTo>
                    <a:pt x="1149" y="41"/>
                    <a:pt x="1039" y="1"/>
                    <a:pt x="90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6" name="Google Shape;1656;p22"/>
            <p:cNvSpPr/>
            <p:nvPr/>
          </p:nvSpPr>
          <p:spPr>
            <a:xfrm>
              <a:off x="4524625" y="2600200"/>
              <a:ext cx="37500" cy="39825"/>
            </a:xfrm>
            <a:custGeom>
              <a:avLst/>
              <a:gdLst/>
              <a:ahLst/>
              <a:cxnLst/>
              <a:rect l="l" t="t" r="r" b="b"/>
              <a:pathLst>
                <a:path w="1500" h="1593" extrusionOk="0">
                  <a:moveTo>
                    <a:pt x="616" y="0"/>
                  </a:moveTo>
                  <a:cubicBezTo>
                    <a:pt x="523" y="0"/>
                    <a:pt x="402" y="40"/>
                    <a:pt x="268" y="121"/>
                  </a:cubicBezTo>
                  <a:cubicBezTo>
                    <a:pt x="54" y="281"/>
                    <a:pt x="1" y="495"/>
                    <a:pt x="108" y="602"/>
                  </a:cubicBezTo>
                  <a:lnTo>
                    <a:pt x="750" y="1512"/>
                  </a:lnTo>
                  <a:cubicBezTo>
                    <a:pt x="804" y="1566"/>
                    <a:pt x="884" y="1593"/>
                    <a:pt x="971" y="1593"/>
                  </a:cubicBezTo>
                  <a:cubicBezTo>
                    <a:pt x="1058" y="1593"/>
                    <a:pt x="1152" y="1566"/>
                    <a:pt x="1232" y="1512"/>
                  </a:cubicBezTo>
                  <a:cubicBezTo>
                    <a:pt x="1393" y="1352"/>
                    <a:pt x="1500" y="1191"/>
                    <a:pt x="1393" y="1084"/>
                  </a:cubicBezTo>
                  <a:lnTo>
                    <a:pt x="804" y="121"/>
                  </a:lnTo>
                  <a:cubicBezTo>
                    <a:pt x="777" y="40"/>
                    <a:pt x="710" y="0"/>
                    <a:pt x="61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7" name="Google Shape;1657;p22"/>
            <p:cNvSpPr/>
            <p:nvPr/>
          </p:nvSpPr>
          <p:spPr>
            <a:xfrm>
              <a:off x="4544700" y="2695550"/>
              <a:ext cx="267675" cy="89725"/>
            </a:xfrm>
            <a:custGeom>
              <a:avLst/>
              <a:gdLst/>
              <a:ahLst/>
              <a:cxnLst/>
              <a:rect l="l" t="t" r="r" b="b"/>
              <a:pathLst>
                <a:path w="10707" h="3589" extrusionOk="0">
                  <a:moveTo>
                    <a:pt x="9529" y="0"/>
                  </a:moveTo>
                  <a:cubicBezTo>
                    <a:pt x="9155" y="536"/>
                    <a:pt x="8459" y="1017"/>
                    <a:pt x="7709" y="1339"/>
                  </a:cubicBezTo>
                  <a:cubicBezTo>
                    <a:pt x="7013" y="1660"/>
                    <a:pt x="6157" y="1874"/>
                    <a:pt x="5354" y="2034"/>
                  </a:cubicBezTo>
                  <a:cubicBezTo>
                    <a:pt x="4766" y="2113"/>
                    <a:pt x="4149" y="2162"/>
                    <a:pt x="3546" y="2162"/>
                  </a:cubicBezTo>
                  <a:cubicBezTo>
                    <a:pt x="3326" y="2162"/>
                    <a:pt x="3107" y="2156"/>
                    <a:pt x="2891" y="2141"/>
                  </a:cubicBezTo>
                  <a:lnTo>
                    <a:pt x="2249" y="2034"/>
                  </a:lnTo>
                  <a:lnTo>
                    <a:pt x="1607" y="1927"/>
                  </a:lnTo>
                  <a:cubicBezTo>
                    <a:pt x="1178" y="1874"/>
                    <a:pt x="750" y="1767"/>
                    <a:pt x="375" y="1660"/>
                  </a:cubicBezTo>
                  <a:lnTo>
                    <a:pt x="1" y="3052"/>
                  </a:lnTo>
                  <a:cubicBezTo>
                    <a:pt x="482" y="3212"/>
                    <a:pt x="964" y="3266"/>
                    <a:pt x="1392" y="3319"/>
                  </a:cubicBezTo>
                  <a:lnTo>
                    <a:pt x="2035" y="3426"/>
                  </a:lnTo>
                  <a:lnTo>
                    <a:pt x="2731" y="3533"/>
                  </a:lnTo>
                  <a:cubicBezTo>
                    <a:pt x="3091" y="3571"/>
                    <a:pt x="3438" y="3589"/>
                    <a:pt x="3776" y="3589"/>
                  </a:cubicBezTo>
                  <a:cubicBezTo>
                    <a:pt x="4393" y="3589"/>
                    <a:pt x="4980" y="3530"/>
                    <a:pt x="5568" y="3426"/>
                  </a:cubicBezTo>
                  <a:cubicBezTo>
                    <a:pt x="6532" y="3266"/>
                    <a:pt x="7442" y="3052"/>
                    <a:pt x="8298" y="2623"/>
                  </a:cubicBezTo>
                  <a:cubicBezTo>
                    <a:pt x="9208" y="2249"/>
                    <a:pt x="10118" y="1713"/>
                    <a:pt x="10707" y="750"/>
                  </a:cubicBezTo>
                  <a:lnTo>
                    <a:pt x="9529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8" name="Google Shape;1658;p22"/>
            <p:cNvSpPr/>
            <p:nvPr/>
          </p:nvSpPr>
          <p:spPr>
            <a:xfrm>
              <a:off x="4544700" y="2714275"/>
              <a:ext cx="267675" cy="72300"/>
            </a:xfrm>
            <a:custGeom>
              <a:avLst/>
              <a:gdLst/>
              <a:ahLst/>
              <a:cxnLst/>
              <a:rect l="l" t="t" r="r" b="b"/>
              <a:pathLst>
                <a:path w="10707" h="2892" fill="none" extrusionOk="0">
                  <a:moveTo>
                    <a:pt x="1" y="2303"/>
                  </a:moveTo>
                  <a:cubicBezTo>
                    <a:pt x="482" y="2463"/>
                    <a:pt x="964" y="2517"/>
                    <a:pt x="1392" y="2570"/>
                  </a:cubicBezTo>
                  <a:lnTo>
                    <a:pt x="2035" y="2677"/>
                  </a:lnTo>
                  <a:lnTo>
                    <a:pt x="2731" y="2784"/>
                  </a:lnTo>
                  <a:cubicBezTo>
                    <a:pt x="3748" y="2891"/>
                    <a:pt x="4658" y="2838"/>
                    <a:pt x="5568" y="2677"/>
                  </a:cubicBezTo>
                  <a:cubicBezTo>
                    <a:pt x="6532" y="2517"/>
                    <a:pt x="7442" y="2303"/>
                    <a:pt x="8298" y="1874"/>
                  </a:cubicBezTo>
                  <a:cubicBezTo>
                    <a:pt x="9208" y="1500"/>
                    <a:pt x="10118" y="964"/>
                    <a:pt x="10707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9" name="Google Shape;1659;p22"/>
            <p:cNvSpPr/>
            <p:nvPr/>
          </p:nvSpPr>
          <p:spPr>
            <a:xfrm>
              <a:off x="4554075" y="2695550"/>
              <a:ext cx="228875" cy="54900"/>
            </a:xfrm>
            <a:custGeom>
              <a:avLst/>
              <a:gdLst/>
              <a:ahLst/>
              <a:cxnLst/>
              <a:rect l="l" t="t" r="r" b="b"/>
              <a:pathLst>
                <a:path w="9155" h="2196" fill="none" extrusionOk="0">
                  <a:moveTo>
                    <a:pt x="9154" y="0"/>
                  </a:moveTo>
                  <a:cubicBezTo>
                    <a:pt x="8780" y="536"/>
                    <a:pt x="8084" y="1017"/>
                    <a:pt x="7334" y="1339"/>
                  </a:cubicBezTo>
                  <a:cubicBezTo>
                    <a:pt x="6638" y="1660"/>
                    <a:pt x="5782" y="1874"/>
                    <a:pt x="4979" y="2034"/>
                  </a:cubicBezTo>
                  <a:cubicBezTo>
                    <a:pt x="4176" y="2141"/>
                    <a:pt x="3319" y="2195"/>
                    <a:pt x="2516" y="2141"/>
                  </a:cubicBezTo>
                  <a:lnTo>
                    <a:pt x="1874" y="2034"/>
                  </a:lnTo>
                  <a:lnTo>
                    <a:pt x="1232" y="1927"/>
                  </a:lnTo>
                  <a:cubicBezTo>
                    <a:pt x="803" y="1874"/>
                    <a:pt x="375" y="1767"/>
                    <a:pt x="0" y="166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0" name="Google Shape;1660;p22"/>
            <p:cNvSpPr/>
            <p:nvPr/>
          </p:nvSpPr>
          <p:spPr>
            <a:xfrm>
              <a:off x="4758825" y="2703525"/>
              <a:ext cx="42850" cy="40225"/>
            </a:xfrm>
            <a:custGeom>
              <a:avLst/>
              <a:gdLst/>
              <a:ahLst/>
              <a:cxnLst/>
              <a:rect l="l" t="t" r="r" b="b"/>
              <a:pathLst>
                <a:path w="1714" h="1609" extrusionOk="0">
                  <a:moveTo>
                    <a:pt x="616" y="0"/>
                  </a:moveTo>
                  <a:cubicBezTo>
                    <a:pt x="523" y="0"/>
                    <a:pt x="407" y="59"/>
                    <a:pt x="268" y="163"/>
                  </a:cubicBezTo>
                  <a:cubicBezTo>
                    <a:pt x="108" y="270"/>
                    <a:pt x="1" y="484"/>
                    <a:pt x="108" y="645"/>
                  </a:cubicBezTo>
                  <a:lnTo>
                    <a:pt x="750" y="1555"/>
                  </a:lnTo>
                  <a:cubicBezTo>
                    <a:pt x="768" y="1591"/>
                    <a:pt x="810" y="1608"/>
                    <a:pt x="867" y="1608"/>
                  </a:cubicBezTo>
                  <a:cubicBezTo>
                    <a:pt x="982" y="1608"/>
                    <a:pt x="1161" y="1537"/>
                    <a:pt x="1339" y="1394"/>
                  </a:cubicBezTo>
                  <a:cubicBezTo>
                    <a:pt x="1607" y="1180"/>
                    <a:pt x="1714" y="859"/>
                    <a:pt x="1607" y="805"/>
                  </a:cubicBezTo>
                  <a:lnTo>
                    <a:pt x="750" y="56"/>
                  </a:lnTo>
                  <a:cubicBezTo>
                    <a:pt x="712" y="18"/>
                    <a:pt x="668" y="0"/>
                    <a:pt x="61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1" name="Google Shape;1661;p22"/>
            <p:cNvSpPr/>
            <p:nvPr/>
          </p:nvSpPr>
          <p:spPr>
            <a:xfrm>
              <a:off x="4722700" y="2725450"/>
              <a:ext cx="37500" cy="41575"/>
            </a:xfrm>
            <a:custGeom>
              <a:avLst/>
              <a:gdLst/>
              <a:ahLst/>
              <a:cxnLst/>
              <a:rect l="l" t="t" r="r" b="b"/>
              <a:pathLst>
                <a:path w="1500" h="1663" extrusionOk="0">
                  <a:moveTo>
                    <a:pt x="650" y="0"/>
                  </a:moveTo>
                  <a:cubicBezTo>
                    <a:pt x="562" y="0"/>
                    <a:pt x="464" y="13"/>
                    <a:pt x="375" y="35"/>
                  </a:cubicBezTo>
                  <a:cubicBezTo>
                    <a:pt x="161" y="143"/>
                    <a:pt x="0" y="357"/>
                    <a:pt x="0" y="464"/>
                  </a:cubicBezTo>
                  <a:lnTo>
                    <a:pt x="375" y="1534"/>
                  </a:lnTo>
                  <a:cubicBezTo>
                    <a:pt x="405" y="1623"/>
                    <a:pt x="499" y="1662"/>
                    <a:pt x="631" y="1662"/>
                  </a:cubicBezTo>
                  <a:cubicBezTo>
                    <a:pt x="740" y="1662"/>
                    <a:pt x="873" y="1636"/>
                    <a:pt x="1017" y="1588"/>
                  </a:cubicBezTo>
                  <a:cubicBezTo>
                    <a:pt x="1285" y="1481"/>
                    <a:pt x="1499" y="1267"/>
                    <a:pt x="1392" y="1106"/>
                  </a:cubicBezTo>
                  <a:lnTo>
                    <a:pt x="910" y="89"/>
                  </a:lnTo>
                  <a:cubicBezTo>
                    <a:pt x="879" y="26"/>
                    <a:pt x="774" y="0"/>
                    <a:pt x="65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2" name="Google Shape;1662;p22"/>
            <p:cNvSpPr/>
            <p:nvPr/>
          </p:nvSpPr>
          <p:spPr>
            <a:xfrm>
              <a:off x="4674525" y="2738250"/>
              <a:ext cx="45525" cy="42750"/>
            </a:xfrm>
            <a:custGeom>
              <a:avLst/>
              <a:gdLst/>
              <a:ahLst/>
              <a:cxnLst/>
              <a:rect l="l" t="t" r="r" b="b"/>
              <a:pathLst>
                <a:path w="1821" h="1710" extrusionOk="0">
                  <a:moveTo>
                    <a:pt x="1090" y="0"/>
                  </a:moveTo>
                  <a:cubicBezTo>
                    <a:pt x="975" y="0"/>
                    <a:pt x="839" y="18"/>
                    <a:pt x="696" y="59"/>
                  </a:cubicBezTo>
                  <a:cubicBezTo>
                    <a:pt x="321" y="112"/>
                    <a:pt x="0" y="273"/>
                    <a:pt x="0" y="433"/>
                  </a:cubicBezTo>
                  <a:lnTo>
                    <a:pt x="214" y="1558"/>
                  </a:lnTo>
                  <a:cubicBezTo>
                    <a:pt x="214" y="1633"/>
                    <a:pt x="402" y="1709"/>
                    <a:pt x="663" y="1709"/>
                  </a:cubicBezTo>
                  <a:cubicBezTo>
                    <a:pt x="771" y="1709"/>
                    <a:pt x="892" y="1696"/>
                    <a:pt x="1017" y="1665"/>
                  </a:cubicBezTo>
                  <a:cubicBezTo>
                    <a:pt x="1499" y="1558"/>
                    <a:pt x="1820" y="1344"/>
                    <a:pt x="1767" y="1183"/>
                  </a:cubicBezTo>
                  <a:lnTo>
                    <a:pt x="1446" y="112"/>
                  </a:lnTo>
                  <a:cubicBezTo>
                    <a:pt x="1412" y="46"/>
                    <a:pt x="1277" y="0"/>
                    <a:pt x="109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3" name="Google Shape;1663;p22"/>
            <p:cNvSpPr/>
            <p:nvPr/>
          </p:nvSpPr>
          <p:spPr>
            <a:xfrm>
              <a:off x="4637050" y="2745050"/>
              <a:ext cx="28125" cy="41525"/>
            </a:xfrm>
            <a:custGeom>
              <a:avLst/>
              <a:gdLst/>
              <a:ahLst/>
              <a:cxnLst/>
              <a:rect l="l" t="t" r="r" b="b"/>
              <a:pathLst>
                <a:path w="1125" h="1661" extrusionOk="0">
                  <a:moveTo>
                    <a:pt x="482" y="1"/>
                  </a:moveTo>
                  <a:cubicBezTo>
                    <a:pt x="214" y="1"/>
                    <a:pt x="0" y="108"/>
                    <a:pt x="0" y="269"/>
                  </a:cubicBezTo>
                  <a:lnTo>
                    <a:pt x="54" y="1393"/>
                  </a:lnTo>
                  <a:cubicBezTo>
                    <a:pt x="54" y="1553"/>
                    <a:pt x="268" y="1660"/>
                    <a:pt x="589" y="1660"/>
                  </a:cubicBezTo>
                  <a:cubicBezTo>
                    <a:pt x="910" y="1660"/>
                    <a:pt x="1124" y="1500"/>
                    <a:pt x="1124" y="1339"/>
                  </a:cubicBezTo>
                  <a:lnTo>
                    <a:pt x="1017" y="215"/>
                  </a:lnTo>
                  <a:cubicBezTo>
                    <a:pt x="964" y="54"/>
                    <a:pt x="750" y="1"/>
                    <a:pt x="48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4" name="Google Shape;1664;p22"/>
            <p:cNvSpPr/>
            <p:nvPr/>
          </p:nvSpPr>
          <p:spPr>
            <a:xfrm>
              <a:off x="4584850" y="2741875"/>
              <a:ext cx="38850" cy="42025"/>
            </a:xfrm>
            <a:custGeom>
              <a:avLst/>
              <a:gdLst/>
              <a:ahLst/>
              <a:cxnLst/>
              <a:rect l="l" t="t" r="r" b="b"/>
              <a:pathLst>
                <a:path w="1554" h="1681" extrusionOk="0">
                  <a:moveTo>
                    <a:pt x="666" y="1"/>
                  </a:moveTo>
                  <a:cubicBezTo>
                    <a:pt x="392" y="1"/>
                    <a:pt x="201" y="61"/>
                    <a:pt x="161" y="181"/>
                  </a:cubicBezTo>
                  <a:lnTo>
                    <a:pt x="54" y="1306"/>
                  </a:lnTo>
                  <a:cubicBezTo>
                    <a:pt x="1" y="1466"/>
                    <a:pt x="322" y="1627"/>
                    <a:pt x="643" y="1680"/>
                  </a:cubicBezTo>
                  <a:lnTo>
                    <a:pt x="1232" y="1680"/>
                  </a:lnTo>
                  <a:cubicBezTo>
                    <a:pt x="1339" y="1627"/>
                    <a:pt x="1446" y="1573"/>
                    <a:pt x="1446" y="1520"/>
                  </a:cubicBezTo>
                  <a:lnTo>
                    <a:pt x="1553" y="396"/>
                  </a:lnTo>
                  <a:cubicBezTo>
                    <a:pt x="1553" y="342"/>
                    <a:pt x="1499" y="235"/>
                    <a:pt x="1392" y="181"/>
                  </a:cubicBezTo>
                  <a:lnTo>
                    <a:pt x="1285" y="128"/>
                  </a:lnTo>
                  <a:lnTo>
                    <a:pt x="1232" y="128"/>
                  </a:lnTo>
                  <a:cubicBezTo>
                    <a:pt x="1125" y="74"/>
                    <a:pt x="1071" y="21"/>
                    <a:pt x="964" y="21"/>
                  </a:cubicBezTo>
                  <a:cubicBezTo>
                    <a:pt x="857" y="7"/>
                    <a:pt x="757" y="1"/>
                    <a:pt x="66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5" name="Google Shape;1665;p22"/>
            <p:cNvSpPr/>
            <p:nvPr/>
          </p:nvSpPr>
          <p:spPr>
            <a:xfrm>
              <a:off x="4542025" y="2735200"/>
              <a:ext cx="33475" cy="41175"/>
            </a:xfrm>
            <a:custGeom>
              <a:avLst/>
              <a:gdLst/>
              <a:ahLst/>
              <a:cxnLst/>
              <a:rect l="l" t="t" r="r" b="b"/>
              <a:pathLst>
                <a:path w="1339" h="1647" extrusionOk="0">
                  <a:moveTo>
                    <a:pt x="699" y="0"/>
                  </a:moveTo>
                  <a:cubicBezTo>
                    <a:pt x="546" y="0"/>
                    <a:pt x="415" y="60"/>
                    <a:pt x="375" y="181"/>
                  </a:cubicBezTo>
                  <a:lnTo>
                    <a:pt x="54" y="1198"/>
                  </a:lnTo>
                  <a:cubicBezTo>
                    <a:pt x="1" y="1358"/>
                    <a:pt x="215" y="1573"/>
                    <a:pt x="536" y="1626"/>
                  </a:cubicBezTo>
                  <a:cubicBezTo>
                    <a:pt x="616" y="1639"/>
                    <a:pt x="693" y="1646"/>
                    <a:pt x="763" y="1646"/>
                  </a:cubicBezTo>
                  <a:cubicBezTo>
                    <a:pt x="974" y="1646"/>
                    <a:pt x="1125" y="1586"/>
                    <a:pt x="1125" y="1466"/>
                  </a:cubicBezTo>
                  <a:lnTo>
                    <a:pt x="1285" y="341"/>
                  </a:lnTo>
                  <a:cubicBezTo>
                    <a:pt x="1339" y="234"/>
                    <a:pt x="1125" y="74"/>
                    <a:pt x="857" y="20"/>
                  </a:cubicBezTo>
                  <a:cubicBezTo>
                    <a:pt x="804" y="7"/>
                    <a:pt x="750" y="0"/>
                    <a:pt x="69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6" name="Google Shape;1666;p22"/>
            <p:cNvSpPr/>
            <p:nvPr/>
          </p:nvSpPr>
          <p:spPr>
            <a:xfrm>
              <a:off x="4534000" y="2757100"/>
              <a:ext cx="236900" cy="164625"/>
            </a:xfrm>
            <a:custGeom>
              <a:avLst/>
              <a:gdLst/>
              <a:ahLst/>
              <a:cxnLst/>
              <a:rect l="l" t="t" r="r" b="b"/>
              <a:pathLst>
                <a:path w="9476" h="6585" extrusionOk="0">
                  <a:moveTo>
                    <a:pt x="696" y="1"/>
                  </a:moveTo>
                  <a:lnTo>
                    <a:pt x="0" y="1232"/>
                  </a:lnTo>
                  <a:cubicBezTo>
                    <a:pt x="803" y="1660"/>
                    <a:pt x="1606" y="2035"/>
                    <a:pt x="2356" y="2410"/>
                  </a:cubicBezTo>
                  <a:cubicBezTo>
                    <a:pt x="2731" y="2570"/>
                    <a:pt x="3105" y="2784"/>
                    <a:pt x="3480" y="2998"/>
                  </a:cubicBezTo>
                  <a:cubicBezTo>
                    <a:pt x="3801" y="3159"/>
                    <a:pt x="4176" y="3427"/>
                    <a:pt x="4551" y="3641"/>
                  </a:cubicBezTo>
                  <a:cubicBezTo>
                    <a:pt x="5300" y="4069"/>
                    <a:pt x="6049" y="4497"/>
                    <a:pt x="6692" y="4979"/>
                  </a:cubicBezTo>
                  <a:cubicBezTo>
                    <a:pt x="7334" y="5461"/>
                    <a:pt x="7870" y="5996"/>
                    <a:pt x="8244" y="6585"/>
                  </a:cubicBezTo>
                  <a:lnTo>
                    <a:pt x="9475" y="5889"/>
                  </a:lnTo>
                  <a:cubicBezTo>
                    <a:pt x="8994" y="4979"/>
                    <a:pt x="8244" y="4337"/>
                    <a:pt x="7495" y="3801"/>
                  </a:cubicBezTo>
                  <a:cubicBezTo>
                    <a:pt x="6799" y="3266"/>
                    <a:pt x="5996" y="2838"/>
                    <a:pt x="5300" y="2410"/>
                  </a:cubicBezTo>
                  <a:cubicBezTo>
                    <a:pt x="4925" y="2195"/>
                    <a:pt x="4604" y="1981"/>
                    <a:pt x="4176" y="1714"/>
                  </a:cubicBezTo>
                  <a:cubicBezTo>
                    <a:pt x="3748" y="1500"/>
                    <a:pt x="3373" y="1339"/>
                    <a:pt x="2998" y="1125"/>
                  </a:cubicBezTo>
                  <a:cubicBezTo>
                    <a:pt x="2195" y="750"/>
                    <a:pt x="1392" y="375"/>
                    <a:pt x="696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7" name="Google Shape;1667;p22"/>
            <p:cNvSpPr/>
            <p:nvPr/>
          </p:nvSpPr>
          <p:spPr>
            <a:xfrm>
              <a:off x="4534000" y="2787875"/>
              <a:ext cx="206125" cy="133850"/>
            </a:xfrm>
            <a:custGeom>
              <a:avLst/>
              <a:gdLst/>
              <a:ahLst/>
              <a:cxnLst/>
              <a:rect l="l" t="t" r="r" b="b"/>
              <a:pathLst>
                <a:path w="8245" h="5354" fill="none" extrusionOk="0">
                  <a:moveTo>
                    <a:pt x="0" y="1"/>
                  </a:moveTo>
                  <a:cubicBezTo>
                    <a:pt x="803" y="429"/>
                    <a:pt x="1606" y="804"/>
                    <a:pt x="2356" y="1179"/>
                  </a:cubicBezTo>
                  <a:cubicBezTo>
                    <a:pt x="2731" y="1339"/>
                    <a:pt x="3105" y="1553"/>
                    <a:pt x="3480" y="1767"/>
                  </a:cubicBezTo>
                  <a:cubicBezTo>
                    <a:pt x="3801" y="1928"/>
                    <a:pt x="4176" y="2196"/>
                    <a:pt x="4551" y="2410"/>
                  </a:cubicBezTo>
                  <a:cubicBezTo>
                    <a:pt x="5300" y="2838"/>
                    <a:pt x="6049" y="3266"/>
                    <a:pt x="6692" y="3748"/>
                  </a:cubicBezTo>
                  <a:cubicBezTo>
                    <a:pt x="7334" y="4230"/>
                    <a:pt x="7870" y="4765"/>
                    <a:pt x="8244" y="535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8" name="Google Shape;1668;p22"/>
            <p:cNvSpPr/>
            <p:nvPr/>
          </p:nvSpPr>
          <p:spPr>
            <a:xfrm>
              <a:off x="4551400" y="2757100"/>
              <a:ext cx="219500" cy="147250"/>
            </a:xfrm>
            <a:custGeom>
              <a:avLst/>
              <a:gdLst/>
              <a:ahLst/>
              <a:cxnLst/>
              <a:rect l="l" t="t" r="r" b="b"/>
              <a:pathLst>
                <a:path w="8780" h="5890" fill="none" extrusionOk="0">
                  <a:moveTo>
                    <a:pt x="8779" y="5889"/>
                  </a:moveTo>
                  <a:cubicBezTo>
                    <a:pt x="8298" y="4979"/>
                    <a:pt x="7548" y="4337"/>
                    <a:pt x="6799" y="3801"/>
                  </a:cubicBezTo>
                  <a:cubicBezTo>
                    <a:pt x="6103" y="3266"/>
                    <a:pt x="5300" y="2838"/>
                    <a:pt x="4604" y="2410"/>
                  </a:cubicBezTo>
                  <a:cubicBezTo>
                    <a:pt x="4229" y="2195"/>
                    <a:pt x="3908" y="1981"/>
                    <a:pt x="3480" y="1714"/>
                  </a:cubicBezTo>
                  <a:cubicBezTo>
                    <a:pt x="3052" y="1500"/>
                    <a:pt x="2677" y="1339"/>
                    <a:pt x="2302" y="1125"/>
                  </a:cubicBezTo>
                  <a:cubicBezTo>
                    <a:pt x="1499" y="750"/>
                    <a:pt x="696" y="375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9" name="Google Shape;1669;p22"/>
            <p:cNvSpPr/>
            <p:nvPr/>
          </p:nvSpPr>
          <p:spPr>
            <a:xfrm>
              <a:off x="4721350" y="2871650"/>
              <a:ext cx="42850" cy="39125"/>
            </a:xfrm>
            <a:custGeom>
              <a:avLst/>
              <a:gdLst/>
              <a:ahLst/>
              <a:cxnLst/>
              <a:rect l="l" t="t" r="r" b="b"/>
              <a:pathLst>
                <a:path w="1714" h="1565" extrusionOk="0">
                  <a:moveTo>
                    <a:pt x="1003" y="0"/>
                  </a:moveTo>
                  <a:cubicBezTo>
                    <a:pt x="942" y="0"/>
                    <a:pt x="892" y="24"/>
                    <a:pt x="857" y="76"/>
                  </a:cubicBezTo>
                  <a:lnTo>
                    <a:pt x="108" y="879"/>
                  </a:lnTo>
                  <a:cubicBezTo>
                    <a:pt x="1" y="986"/>
                    <a:pt x="54" y="1200"/>
                    <a:pt x="215" y="1361"/>
                  </a:cubicBezTo>
                  <a:cubicBezTo>
                    <a:pt x="331" y="1476"/>
                    <a:pt x="474" y="1564"/>
                    <a:pt x="585" y="1564"/>
                  </a:cubicBezTo>
                  <a:cubicBezTo>
                    <a:pt x="629" y="1564"/>
                    <a:pt x="667" y="1551"/>
                    <a:pt x="697" y="1521"/>
                  </a:cubicBezTo>
                  <a:lnTo>
                    <a:pt x="1607" y="879"/>
                  </a:lnTo>
                  <a:cubicBezTo>
                    <a:pt x="1714" y="772"/>
                    <a:pt x="1660" y="504"/>
                    <a:pt x="1446" y="290"/>
                  </a:cubicBezTo>
                  <a:cubicBezTo>
                    <a:pt x="1301" y="108"/>
                    <a:pt x="1130" y="0"/>
                    <a:pt x="100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0" name="Google Shape;1670;p22"/>
            <p:cNvSpPr/>
            <p:nvPr/>
          </p:nvSpPr>
          <p:spPr>
            <a:xfrm>
              <a:off x="4687900" y="2842225"/>
              <a:ext cx="41500" cy="41225"/>
            </a:xfrm>
            <a:custGeom>
              <a:avLst/>
              <a:gdLst/>
              <a:ahLst/>
              <a:cxnLst/>
              <a:rect l="l" t="t" r="r" b="b"/>
              <a:pathLst>
                <a:path w="1660" h="1649" extrusionOk="0">
                  <a:moveTo>
                    <a:pt x="919" y="1"/>
                  </a:moveTo>
                  <a:cubicBezTo>
                    <a:pt x="825" y="1"/>
                    <a:pt x="745" y="27"/>
                    <a:pt x="696" y="75"/>
                  </a:cubicBezTo>
                  <a:lnTo>
                    <a:pt x="108" y="1039"/>
                  </a:lnTo>
                  <a:cubicBezTo>
                    <a:pt x="1" y="1146"/>
                    <a:pt x="108" y="1360"/>
                    <a:pt x="322" y="1521"/>
                  </a:cubicBezTo>
                  <a:cubicBezTo>
                    <a:pt x="440" y="1609"/>
                    <a:pt x="557" y="1649"/>
                    <a:pt x="657" y="1649"/>
                  </a:cubicBezTo>
                  <a:cubicBezTo>
                    <a:pt x="739" y="1649"/>
                    <a:pt x="809" y="1622"/>
                    <a:pt x="857" y="1574"/>
                  </a:cubicBezTo>
                  <a:lnTo>
                    <a:pt x="1553" y="664"/>
                  </a:lnTo>
                  <a:cubicBezTo>
                    <a:pt x="1660" y="557"/>
                    <a:pt x="1553" y="343"/>
                    <a:pt x="1285" y="129"/>
                  </a:cubicBezTo>
                  <a:cubicBezTo>
                    <a:pt x="1167" y="40"/>
                    <a:pt x="1033" y="1"/>
                    <a:pt x="91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1" name="Google Shape;1671;p22"/>
            <p:cNvSpPr/>
            <p:nvPr/>
          </p:nvSpPr>
          <p:spPr>
            <a:xfrm>
              <a:off x="4645075" y="2816000"/>
              <a:ext cx="50875" cy="46100"/>
            </a:xfrm>
            <a:custGeom>
              <a:avLst/>
              <a:gdLst/>
              <a:ahLst/>
              <a:cxnLst/>
              <a:rect l="l" t="t" r="r" b="b"/>
              <a:pathLst>
                <a:path w="2035" h="1844" extrusionOk="0">
                  <a:moveTo>
                    <a:pt x="815" y="0"/>
                  </a:moveTo>
                  <a:cubicBezTo>
                    <a:pt x="738" y="0"/>
                    <a:pt x="679" y="18"/>
                    <a:pt x="643" y="54"/>
                  </a:cubicBezTo>
                  <a:lnTo>
                    <a:pt x="108" y="1017"/>
                  </a:lnTo>
                  <a:cubicBezTo>
                    <a:pt x="1" y="1124"/>
                    <a:pt x="215" y="1445"/>
                    <a:pt x="589" y="1606"/>
                  </a:cubicBezTo>
                  <a:cubicBezTo>
                    <a:pt x="839" y="1749"/>
                    <a:pt x="1065" y="1844"/>
                    <a:pt x="1204" y="1844"/>
                  </a:cubicBezTo>
                  <a:cubicBezTo>
                    <a:pt x="1273" y="1844"/>
                    <a:pt x="1321" y="1820"/>
                    <a:pt x="1339" y="1767"/>
                  </a:cubicBezTo>
                  <a:lnTo>
                    <a:pt x="1928" y="803"/>
                  </a:lnTo>
                  <a:cubicBezTo>
                    <a:pt x="2035" y="696"/>
                    <a:pt x="1821" y="428"/>
                    <a:pt x="1446" y="214"/>
                  </a:cubicBezTo>
                  <a:cubicBezTo>
                    <a:pt x="1196" y="71"/>
                    <a:pt x="970" y="0"/>
                    <a:pt x="81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2" name="Google Shape;1672;p22"/>
            <p:cNvSpPr/>
            <p:nvPr/>
          </p:nvSpPr>
          <p:spPr>
            <a:xfrm>
              <a:off x="4612950" y="2795250"/>
              <a:ext cx="38850" cy="40950"/>
            </a:xfrm>
            <a:custGeom>
              <a:avLst/>
              <a:gdLst/>
              <a:ahLst/>
              <a:cxnLst/>
              <a:rect l="l" t="t" r="r" b="b"/>
              <a:pathLst>
                <a:path w="1554" h="1638" extrusionOk="0">
                  <a:moveTo>
                    <a:pt x="804" y="0"/>
                  </a:moveTo>
                  <a:cubicBezTo>
                    <a:pt x="697" y="0"/>
                    <a:pt x="616" y="27"/>
                    <a:pt x="590" y="81"/>
                  </a:cubicBezTo>
                  <a:lnTo>
                    <a:pt x="54" y="1098"/>
                  </a:lnTo>
                  <a:cubicBezTo>
                    <a:pt x="1" y="1205"/>
                    <a:pt x="108" y="1419"/>
                    <a:pt x="375" y="1526"/>
                  </a:cubicBezTo>
                  <a:cubicBezTo>
                    <a:pt x="475" y="1592"/>
                    <a:pt x="615" y="1638"/>
                    <a:pt x="733" y="1638"/>
                  </a:cubicBezTo>
                  <a:cubicBezTo>
                    <a:pt x="806" y="1638"/>
                    <a:pt x="870" y="1620"/>
                    <a:pt x="911" y="1579"/>
                  </a:cubicBezTo>
                  <a:lnTo>
                    <a:pt x="1500" y="616"/>
                  </a:lnTo>
                  <a:cubicBezTo>
                    <a:pt x="1553" y="509"/>
                    <a:pt x="1446" y="241"/>
                    <a:pt x="1178" y="81"/>
                  </a:cubicBezTo>
                  <a:cubicBezTo>
                    <a:pt x="1045" y="27"/>
                    <a:pt x="911" y="0"/>
                    <a:pt x="80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3" name="Google Shape;1673;p22"/>
            <p:cNvSpPr/>
            <p:nvPr/>
          </p:nvSpPr>
          <p:spPr>
            <a:xfrm>
              <a:off x="4568800" y="2773425"/>
              <a:ext cx="46850" cy="44450"/>
            </a:xfrm>
            <a:custGeom>
              <a:avLst/>
              <a:gdLst/>
              <a:ahLst/>
              <a:cxnLst/>
              <a:rect l="l" t="t" r="r" b="b"/>
              <a:pathLst>
                <a:path w="1874" h="1778" extrusionOk="0">
                  <a:moveTo>
                    <a:pt x="767" y="0"/>
                  </a:moveTo>
                  <a:cubicBezTo>
                    <a:pt x="663" y="0"/>
                    <a:pt x="580" y="30"/>
                    <a:pt x="536" y="97"/>
                  </a:cubicBezTo>
                  <a:lnTo>
                    <a:pt x="54" y="1114"/>
                  </a:lnTo>
                  <a:cubicBezTo>
                    <a:pt x="0" y="1221"/>
                    <a:pt x="214" y="1489"/>
                    <a:pt x="589" y="1650"/>
                  </a:cubicBezTo>
                  <a:cubicBezTo>
                    <a:pt x="766" y="1738"/>
                    <a:pt x="943" y="1778"/>
                    <a:pt x="1075" y="1778"/>
                  </a:cubicBezTo>
                  <a:cubicBezTo>
                    <a:pt x="1183" y="1778"/>
                    <a:pt x="1261" y="1751"/>
                    <a:pt x="1285" y="1703"/>
                  </a:cubicBezTo>
                  <a:lnTo>
                    <a:pt x="1820" y="686"/>
                  </a:lnTo>
                  <a:cubicBezTo>
                    <a:pt x="1874" y="525"/>
                    <a:pt x="1660" y="311"/>
                    <a:pt x="1285" y="151"/>
                  </a:cubicBezTo>
                  <a:cubicBezTo>
                    <a:pt x="1098" y="57"/>
                    <a:pt x="912" y="0"/>
                    <a:pt x="76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4" name="Google Shape;1674;p22"/>
            <p:cNvSpPr/>
            <p:nvPr/>
          </p:nvSpPr>
          <p:spPr>
            <a:xfrm>
              <a:off x="4532650" y="2755100"/>
              <a:ext cx="38850" cy="41500"/>
            </a:xfrm>
            <a:custGeom>
              <a:avLst/>
              <a:gdLst/>
              <a:ahLst/>
              <a:cxnLst/>
              <a:rect l="l" t="t" r="r" b="b"/>
              <a:pathLst>
                <a:path w="1554" h="1660" extrusionOk="0">
                  <a:moveTo>
                    <a:pt x="797" y="0"/>
                  </a:moveTo>
                  <a:cubicBezTo>
                    <a:pt x="697" y="0"/>
                    <a:pt x="617" y="27"/>
                    <a:pt x="590" y="81"/>
                  </a:cubicBezTo>
                  <a:lnTo>
                    <a:pt x="54" y="1098"/>
                  </a:lnTo>
                  <a:cubicBezTo>
                    <a:pt x="1" y="1205"/>
                    <a:pt x="161" y="1419"/>
                    <a:pt x="376" y="1580"/>
                  </a:cubicBezTo>
                  <a:cubicBezTo>
                    <a:pt x="509" y="1633"/>
                    <a:pt x="643" y="1660"/>
                    <a:pt x="750" y="1660"/>
                  </a:cubicBezTo>
                  <a:cubicBezTo>
                    <a:pt x="857" y="1660"/>
                    <a:pt x="938" y="1633"/>
                    <a:pt x="964" y="1580"/>
                  </a:cubicBezTo>
                  <a:lnTo>
                    <a:pt x="1446" y="562"/>
                  </a:lnTo>
                  <a:cubicBezTo>
                    <a:pt x="1553" y="402"/>
                    <a:pt x="1393" y="188"/>
                    <a:pt x="1125" y="81"/>
                  </a:cubicBezTo>
                  <a:cubicBezTo>
                    <a:pt x="1018" y="27"/>
                    <a:pt x="898" y="0"/>
                    <a:pt x="79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5" name="Google Shape;1675;p22"/>
            <p:cNvSpPr/>
            <p:nvPr/>
          </p:nvSpPr>
          <p:spPr>
            <a:xfrm>
              <a:off x="4499200" y="2832050"/>
              <a:ext cx="212825" cy="103825"/>
            </a:xfrm>
            <a:custGeom>
              <a:avLst/>
              <a:gdLst/>
              <a:ahLst/>
              <a:cxnLst/>
              <a:rect l="l" t="t" r="r" b="b"/>
              <a:pathLst>
                <a:path w="8513" h="4153" extrusionOk="0">
                  <a:moveTo>
                    <a:pt x="7602" y="0"/>
                  </a:moveTo>
                  <a:cubicBezTo>
                    <a:pt x="6531" y="910"/>
                    <a:pt x="5407" y="1660"/>
                    <a:pt x="4123" y="2195"/>
                  </a:cubicBezTo>
                  <a:cubicBezTo>
                    <a:pt x="3251" y="2536"/>
                    <a:pt x="2325" y="2716"/>
                    <a:pt x="1403" y="2716"/>
                  </a:cubicBezTo>
                  <a:cubicBezTo>
                    <a:pt x="1023" y="2716"/>
                    <a:pt x="643" y="2686"/>
                    <a:pt x="268" y="2623"/>
                  </a:cubicBezTo>
                  <a:lnTo>
                    <a:pt x="1" y="4015"/>
                  </a:lnTo>
                  <a:cubicBezTo>
                    <a:pt x="454" y="4109"/>
                    <a:pt x="917" y="4153"/>
                    <a:pt x="1380" y="4153"/>
                  </a:cubicBezTo>
                  <a:cubicBezTo>
                    <a:pt x="2504" y="4153"/>
                    <a:pt x="3635" y="3897"/>
                    <a:pt x="4658" y="3480"/>
                  </a:cubicBezTo>
                  <a:cubicBezTo>
                    <a:pt x="6103" y="2891"/>
                    <a:pt x="7388" y="2035"/>
                    <a:pt x="8512" y="1071"/>
                  </a:cubicBezTo>
                  <a:lnTo>
                    <a:pt x="7602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6" name="Google Shape;1676;p22"/>
            <p:cNvSpPr/>
            <p:nvPr/>
          </p:nvSpPr>
          <p:spPr>
            <a:xfrm>
              <a:off x="4499200" y="2858825"/>
              <a:ext cx="212825" cy="81650"/>
            </a:xfrm>
            <a:custGeom>
              <a:avLst/>
              <a:gdLst/>
              <a:ahLst/>
              <a:cxnLst/>
              <a:rect l="l" t="t" r="r" b="b"/>
              <a:pathLst>
                <a:path w="8513" h="3266" fill="none" extrusionOk="0">
                  <a:moveTo>
                    <a:pt x="1" y="2944"/>
                  </a:moveTo>
                  <a:cubicBezTo>
                    <a:pt x="1553" y="3265"/>
                    <a:pt x="3212" y="2998"/>
                    <a:pt x="4658" y="2409"/>
                  </a:cubicBezTo>
                  <a:cubicBezTo>
                    <a:pt x="6103" y="1820"/>
                    <a:pt x="7388" y="964"/>
                    <a:pt x="8512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7" name="Google Shape;1677;p22"/>
            <p:cNvSpPr/>
            <p:nvPr/>
          </p:nvSpPr>
          <p:spPr>
            <a:xfrm>
              <a:off x="4505900" y="2832050"/>
              <a:ext cx="183375" cy="70950"/>
            </a:xfrm>
            <a:custGeom>
              <a:avLst/>
              <a:gdLst/>
              <a:ahLst/>
              <a:cxnLst/>
              <a:rect l="l" t="t" r="r" b="b"/>
              <a:pathLst>
                <a:path w="7335" h="2838" fill="none" extrusionOk="0">
                  <a:moveTo>
                    <a:pt x="7334" y="0"/>
                  </a:moveTo>
                  <a:cubicBezTo>
                    <a:pt x="6263" y="910"/>
                    <a:pt x="5139" y="1660"/>
                    <a:pt x="3855" y="2195"/>
                  </a:cubicBezTo>
                  <a:cubicBezTo>
                    <a:pt x="2623" y="2677"/>
                    <a:pt x="1285" y="2838"/>
                    <a:pt x="0" y="262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8" name="Google Shape;1678;p22"/>
            <p:cNvSpPr/>
            <p:nvPr/>
          </p:nvSpPr>
          <p:spPr>
            <a:xfrm>
              <a:off x="4665150" y="2838200"/>
              <a:ext cx="38825" cy="38575"/>
            </a:xfrm>
            <a:custGeom>
              <a:avLst/>
              <a:gdLst/>
              <a:ahLst/>
              <a:cxnLst/>
              <a:rect l="l" t="t" r="r" b="b"/>
              <a:pathLst>
                <a:path w="1553" h="1543" extrusionOk="0">
                  <a:moveTo>
                    <a:pt x="555" y="1"/>
                  </a:moveTo>
                  <a:cubicBezTo>
                    <a:pt x="461" y="1"/>
                    <a:pt x="357" y="41"/>
                    <a:pt x="268" y="129"/>
                  </a:cubicBezTo>
                  <a:cubicBezTo>
                    <a:pt x="54" y="236"/>
                    <a:pt x="0" y="450"/>
                    <a:pt x="108" y="557"/>
                  </a:cubicBezTo>
                  <a:lnTo>
                    <a:pt x="750" y="1467"/>
                  </a:lnTo>
                  <a:cubicBezTo>
                    <a:pt x="774" y="1516"/>
                    <a:pt x="841" y="1542"/>
                    <a:pt x="923" y="1542"/>
                  </a:cubicBezTo>
                  <a:cubicBezTo>
                    <a:pt x="1022" y="1542"/>
                    <a:pt x="1143" y="1502"/>
                    <a:pt x="1232" y="1414"/>
                  </a:cubicBezTo>
                  <a:cubicBezTo>
                    <a:pt x="1446" y="1253"/>
                    <a:pt x="1553" y="1039"/>
                    <a:pt x="1446" y="932"/>
                  </a:cubicBezTo>
                  <a:lnTo>
                    <a:pt x="750" y="76"/>
                  </a:lnTo>
                  <a:cubicBezTo>
                    <a:pt x="702" y="27"/>
                    <a:pt x="632" y="1"/>
                    <a:pt x="55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9" name="Google Shape;1679;p22"/>
            <p:cNvSpPr/>
            <p:nvPr/>
          </p:nvSpPr>
          <p:spPr>
            <a:xfrm>
              <a:off x="4635700" y="2859475"/>
              <a:ext cx="36175" cy="39375"/>
            </a:xfrm>
            <a:custGeom>
              <a:avLst/>
              <a:gdLst/>
              <a:ahLst/>
              <a:cxnLst/>
              <a:rect l="l" t="t" r="r" b="b"/>
              <a:pathLst>
                <a:path w="1447" h="1575" extrusionOk="0">
                  <a:moveTo>
                    <a:pt x="529" y="1"/>
                  </a:moveTo>
                  <a:cubicBezTo>
                    <a:pt x="442" y="1"/>
                    <a:pt x="349" y="28"/>
                    <a:pt x="268" y="81"/>
                  </a:cubicBezTo>
                  <a:cubicBezTo>
                    <a:pt x="54" y="188"/>
                    <a:pt x="1" y="402"/>
                    <a:pt x="54" y="509"/>
                  </a:cubicBezTo>
                  <a:lnTo>
                    <a:pt x="590" y="1473"/>
                  </a:lnTo>
                  <a:cubicBezTo>
                    <a:pt x="648" y="1532"/>
                    <a:pt x="739" y="1574"/>
                    <a:pt x="845" y="1574"/>
                  </a:cubicBezTo>
                  <a:cubicBezTo>
                    <a:pt x="932" y="1574"/>
                    <a:pt x="1028" y="1545"/>
                    <a:pt x="1125" y="1473"/>
                  </a:cubicBezTo>
                  <a:cubicBezTo>
                    <a:pt x="1339" y="1366"/>
                    <a:pt x="1446" y="1152"/>
                    <a:pt x="1339" y="991"/>
                  </a:cubicBezTo>
                  <a:lnTo>
                    <a:pt x="750" y="81"/>
                  </a:lnTo>
                  <a:cubicBezTo>
                    <a:pt x="697" y="28"/>
                    <a:pt x="616" y="1"/>
                    <a:pt x="52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0" name="Google Shape;1680;p22"/>
            <p:cNvSpPr/>
            <p:nvPr/>
          </p:nvSpPr>
          <p:spPr>
            <a:xfrm>
              <a:off x="4599575" y="2875025"/>
              <a:ext cx="42850" cy="43225"/>
            </a:xfrm>
            <a:custGeom>
              <a:avLst/>
              <a:gdLst/>
              <a:ahLst/>
              <a:cxnLst/>
              <a:rect l="l" t="t" r="r" b="b"/>
              <a:pathLst>
                <a:path w="1714" h="1729" extrusionOk="0">
                  <a:moveTo>
                    <a:pt x="918" y="0"/>
                  </a:moveTo>
                  <a:cubicBezTo>
                    <a:pt x="792" y="0"/>
                    <a:pt x="629" y="43"/>
                    <a:pt x="482" y="101"/>
                  </a:cubicBezTo>
                  <a:cubicBezTo>
                    <a:pt x="161" y="262"/>
                    <a:pt x="0" y="423"/>
                    <a:pt x="54" y="583"/>
                  </a:cubicBezTo>
                  <a:lnTo>
                    <a:pt x="429" y="1654"/>
                  </a:lnTo>
                  <a:cubicBezTo>
                    <a:pt x="453" y="1702"/>
                    <a:pt x="531" y="1728"/>
                    <a:pt x="644" y="1728"/>
                  </a:cubicBezTo>
                  <a:cubicBezTo>
                    <a:pt x="782" y="1728"/>
                    <a:pt x="972" y="1689"/>
                    <a:pt x="1178" y="1600"/>
                  </a:cubicBezTo>
                  <a:cubicBezTo>
                    <a:pt x="1499" y="1440"/>
                    <a:pt x="1713" y="1226"/>
                    <a:pt x="1660" y="1065"/>
                  </a:cubicBezTo>
                  <a:lnTo>
                    <a:pt x="1125" y="101"/>
                  </a:lnTo>
                  <a:cubicBezTo>
                    <a:pt x="1100" y="29"/>
                    <a:pt x="1022" y="0"/>
                    <a:pt x="91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1" name="Google Shape;1681;p22"/>
            <p:cNvSpPr/>
            <p:nvPr/>
          </p:nvSpPr>
          <p:spPr>
            <a:xfrm>
              <a:off x="4570125" y="2889100"/>
              <a:ext cx="30800" cy="41175"/>
            </a:xfrm>
            <a:custGeom>
              <a:avLst/>
              <a:gdLst/>
              <a:ahLst/>
              <a:cxnLst/>
              <a:rect l="l" t="t" r="r" b="b"/>
              <a:pathLst>
                <a:path w="1232" h="1647" extrusionOk="0">
                  <a:moveTo>
                    <a:pt x="525" y="0"/>
                  </a:moveTo>
                  <a:cubicBezTo>
                    <a:pt x="479" y="0"/>
                    <a:pt x="429" y="7"/>
                    <a:pt x="375" y="20"/>
                  </a:cubicBezTo>
                  <a:cubicBezTo>
                    <a:pt x="161" y="74"/>
                    <a:pt x="1" y="234"/>
                    <a:pt x="54" y="395"/>
                  </a:cubicBezTo>
                  <a:lnTo>
                    <a:pt x="268" y="1466"/>
                  </a:lnTo>
                  <a:cubicBezTo>
                    <a:pt x="309" y="1586"/>
                    <a:pt x="439" y="1646"/>
                    <a:pt x="615" y="1646"/>
                  </a:cubicBezTo>
                  <a:cubicBezTo>
                    <a:pt x="673" y="1646"/>
                    <a:pt x="737" y="1640"/>
                    <a:pt x="804" y="1626"/>
                  </a:cubicBezTo>
                  <a:cubicBezTo>
                    <a:pt x="1071" y="1573"/>
                    <a:pt x="1232" y="1359"/>
                    <a:pt x="1178" y="1251"/>
                  </a:cubicBezTo>
                  <a:lnTo>
                    <a:pt x="804" y="181"/>
                  </a:lnTo>
                  <a:cubicBezTo>
                    <a:pt x="764" y="60"/>
                    <a:pt x="663" y="0"/>
                    <a:pt x="52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2" name="Google Shape;1682;p22"/>
            <p:cNvSpPr/>
            <p:nvPr/>
          </p:nvSpPr>
          <p:spPr>
            <a:xfrm>
              <a:off x="4532650" y="2894950"/>
              <a:ext cx="32150" cy="41775"/>
            </a:xfrm>
            <a:custGeom>
              <a:avLst/>
              <a:gdLst/>
              <a:ahLst/>
              <a:cxnLst/>
              <a:rect l="l" t="t" r="r" b="b"/>
              <a:pathLst>
                <a:path w="1286" h="1671" extrusionOk="0">
                  <a:moveTo>
                    <a:pt x="536" y="0"/>
                  </a:moveTo>
                  <a:cubicBezTo>
                    <a:pt x="269" y="54"/>
                    <a:pt x="54" y="161"/>
                    <a:pt x="54" y="322"/>
                  </a:cubicBezTo>
                  <a:lnTo>
                    <a:pt x="1" y="1392"/>
                  </a:lnTo>
                  <a:cubicBezTo>
                    <a:pt x="1" y="1531"/>
                    <a:pt x="242" y="1670"/>
                    <a:pt x="515" y="1670"/>
                  </a:cubicBezTo>
                  <a:cubicBezTo>
                    <a:pt x="557" y="1670"/>
                    <a:pt x="600" y="1667"/>
                    <a:pt x="643" y="1660"/>
                  </a:cubicBezTo>
                  <a:cubicBezTo>
                    <a:pt x="1018" y="1660"/>
                    <a:pt x="1286" y="1499"/>
                    <a:pt x="1286" y="1339"/>
                  </a:cubicBezTo>
                  <a:lnTo>
                    <a:pt x="1072" y="215"/>
                  </a:lnTo>
                  <a:cubicBezTo>
                    <a:pt x="1072" y="54"/>
                    <a:pt x="804" y="0"/>
                    <a:pt x="53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3" name="Google Shape;1683;p22"/>
            <p:cNvSpPr/>
            <p:nvPr/>
          </p:nvSpPr>
          <p:spPr>
            <a:xfrm>
              <a:off x="4496525" y="2893600"/>
              <a:ext cx="25450" cy="41875"/>
            </a:xfrm>
            <a:custGeom>
              <a:avLst/>
              <a:gdLst/>
              <a:ahLst/>
              <a:cxnLst/>
              <a:rect l="l" t="t" r="r" b="b"/>
              <a:pathLst>
                <a:path w="1018" h="1675" extrusionOk="0">
                  <a:moveTo>
                    <a:pt x="696" y="1"/>
                  </a:moveTo>
                  <a:cubicBezTo>
                    <a:pt x="482" y="1"/>
                    <a:pt x="268" y="54"/>
                    <a:pt x="268" y="215"/>
                  </a:cubicBezTo>
                  <a:lnTo>
                    <a:pt x="1" y="1339"/>
                  </a:lnTo>
                  <a:cubicBezTo>
                    <a:pt x="1" y="1446"/>
                    <a:pt x="161" y="1607"/>
                    <a:pt x="429" y="1660"/>
                  </a:cubicBezTo>
                  <a:cubicBezTo>
                    <a:pt x="476" y="1670"/>
                    <a:pt x="522" y="1674"/>
                    <a:pt x="565" y="1674"/>
                  </a:cubicBezTo>
                  <a:cubicBezTo>
                    <a:pt x="766" y="1674"/>
                    <a:pt x="911" y="1578"/>
                    <a:pt x="911" y="1446"/>
                  </a:cubicBezTo>
                  <a:lnTo>
                    <a:pt x="1018" y="322"/>
                  </a:lnTo>
                  <a:cubicBezTo>
                    <a:pt x="1018" y="161"/>
                    <a:pt x="857" y="54"/>
                    <a:pt x="69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4" name="Google Shape;1684;p22"/>
            <p:cNvSpPr/>
            <p:nvPr/>
          </p:nvSpPr>
          <p:spPr>
            <a:xfrm>
              <a:off x="4483150" y="2928400"/>
              <a:ext cx="212800" cy="164625"/>
            </a:xfrm>
            <a:custGeom>
              <a:avLst/>
              <a:gdLst/>
              <a:ahLst/>
              <a:cxnLst/>
              <a:rect l="l" t="t" r="r" b="b"/>
              <a:pathLst>
                <a:path w="8512" h="6585" extrusionOk="0">
                  <a:moveTo>
                    <a:pt x="428" y="1"/>
                  </a:moveTo>
                  <a:lnTo>
                    <a:pt x="0" y="1339"/>
                  </a:lnTo>
                  <a:cubicBezTo>
                    <a:pt x="2944" y="2249"/>
                    <a:pt x="5407" y="4230"/>
                    <a:pt x="7441" y="6585"/>
                  </a:cubicBezTo>
                  <a:lnTo>
                    <a:pt x="8512" y="5675"/>
                  </a:lnTo>
                  <a:cubicBezTo>
                    <a:pt x="6424" y="3159"/>
                    <a:pt x="3694" y="964"/>
                    <a:pt x="428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5" name="Google Shape;1685;p22"/>
            <p:cNvSpPr/>
            <p:nvPr/>
          </p:nvSpPr>
          <p:spPr>
            <a:xfrm>
              <a:off x="4483150" y="2961850"/>
              <a:ext cx="186050" cy="131175"/>
            </a:xfrm>
            <a:custGeom>
              <a:avLst/>
              <a:gdLst/>
              <a:ahLst/>
              <a:cxnLst/>
              <a:rect l="l" t="t" r="r" b="b"/>
              <a:pathLst>
                <a:path w="7442" h="5247" fill="none" extrusionOk="0">
                  <a:moveTo>
                    <a:pt x="0" y="1"/>
                  </a:moveTo>
                  <a:cubicBezTo>
                    <a:pt x="2944" y="911"/>
                    <a:pt x="5407" y="2892"/>
                    <a:pt x="7441" y="5247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6" name="Google Shape;1686;p22"/>
            <p:cNvSpPr/>
            <p:nvPr/>
          </p:nvSpPr>
          <p:spPr>
            <a:xfrm>
              <a:off x="4493850" y="2928400"/>
              <a:ext cx="202100" cy="141875"/>
            </a:xfrm>
            <a:custGeom>
              <a:avLst/>
              <a:gdLst/>
              <a:ahLst/>
              <a:cxnLst/>
              <a:rect l="l" t="t" r="r" b="b"/>
              <a:pathLst>
                <a:path w="8084" h="5675" fill="none" extrusionOk="0">
                  <a:moveTo>
                    <a:pt x="8084" y="5675"/>
                  </a:moveTo>
                  <a:cubicBezTo>
                    <a:pt x="5996" y="3159"/>
                    <a:pt x="3266" y="964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7" name="Google Shape;1687;p22"/>
            <p:cNvSpPr/>
            <p:nvPr/>
          </p:nvSpPr>
          <p:spPr>
            <a:xfrm>
              <a:off x="4647750" y="3043750"/>
              <a:ext cx="41525" cy="38575"/>
            </a:xfrm>
            <a:custGeom>
              <a:avLst/>
              <a:gdLst/>
              <a:ahLst/>
              <a:cxnLst/>
              <a:rect l="l" t="t" r="r" b="b"/>
              <a:pathLst>
                <a:path w="1661" h="1543" extrusionOk="0">
                  <a:moveTo>
                    <a:pt x="1023" y="1"/>
                  </a:moveTo>
                  <a:cubicBezTo>
                    <a:pt x="979" y="1"/>
                    <a:pt x="941" y="14"/>
                    <a:pt x="911" y="44"/>
                  </a:cubicBezTo>
                  <a:lnTo>
                    <a:pt x="108" y="847"/>
                  </a:lnTo>
                  <a:cubicBezTo>
                    <a:pt x="1" y="954"/>
                    <a:pt x="54" y="1168"/>
                    <a:pt x="215" y="1329"/>
                  </a:cubicBezTo>
                  <a:cubicBezTo>
                    <a:pt x="322" y="1471"/>
                    <a:pt x="453" y="1543"/>
                    <a:pt x="576" y="1543"/>
                  </a:cubicBezTo>
                  <a:cubicBezTo>
                    <a:pt x="637" y="1543"/>
                    <a:pt x="696" y="1525"/>
                    <a:pt x="750" y="1489"/>
                  </a:cubicBezTo>
                  <a:lnTo>
                    <a:pt x="1553" y="740"/>
                  </a:lnTo>
                  <a:cubicBezTo>
                    <a:pt x="1660" y="686"/>
                    <a:pt x="1607" y="419"/>
                    <a:pt x="1446" y="204"/>
                  </a:cubicBezTo>
                  <a:cubicBezTo>
                    <a:pt x="1292" y="89"/>
                    <a:pt x="1137" y="1"/>
                    <a:pt x="102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8" name="Google Shape;1688;p22"/>
            <p:cNvSpPr/>
            <p:nvPr/>
          </p:nvSpPr>
          <p:spPr>
            <a:xfrm>
              <a:off x="4618300" y="3014000"/>
              <a:ext cx="41525" cy="38950"/>
            </a:xfrm>
            <a:custGeom>
              <a:avLst/>
              <a:gdLst/>
              <a:ahLst/>
              <a:cxnLst/>
              <a:rect l="l" t="t" r="r" b="b"/>
              <a:pathLst>
                <a:path w="1661" h="1558" extrusionOk="0">
                  <a:moveTo>
                    <a:pt x="1007" y="0"/>
                  </a:moveTo>
                  <a:cubicBezTo>
                    <a:pt x="947" y="0"/>
                    <a:pt x="895" y="18"/>
                    <a:pt x="857" y="56"/>
                  </a:cubicBezTo>
                  <a:lnTo>
                    <a:pt x="108" y="913"/>
                  </a:lnTo>
                  <a:cubicBezTo>
                    <a:pt x="1" y="1020"/>
                    <a:pt x="54" y="1234"/>
                    <a:pt x="269" y="1394"/>
                  </a:cubicBezTo>
                  <a:cubicBezTo>
                    <a:pt x="372" y="1498"/>
                    <a:pt x="498" y="1557"/>
                    <a:pt x="603" y="1557"/>
                  </a:cubicBezTo>
                  <a:cubicBezTo>
                    <a:pt x="661" y="1557"/>
                    <a:pt x="712" y="1539"/>
                    <a:pt x="750" y="1502"/>
                  </a:cubicBezTo>
                  <a:lnTo>
                    <a:pt x="1553" y="699"/>
                  </a:lnTo>
                  <a:cubicBezTo>
                    <a:pt x="1660" y="591"/>
                    <a:pt x="1607" y="377"/>
                    <a:pt x="1393" y="163"/>
                  </a:cubicBezTo>
                  <a:cubicBezTo>
                    <a:pt x="1254" y="60"/>
                    <a:pt x="1116" y="0"/>
                    <a:pt x="100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9" name="Google Shape;1689;p22"/>
            <p:cNvSpPr/>
            <p:nvPr/>
          </p:nvSpPr>
          <p:spPr>
            <a:xfrm>
              <a:off x="4582175" y="2983325"/>
              <a:ext cx="49550" cy="46525"/>
            </a:xfrm>
            <a:custGeom>
              <a:avLst/>
              <a:gdLst/>
              <a:ahLst/>
              <a:cxnLst/>
              <a:rect l="l" t="t" r="r" b="b"/>
              <a:pathLst>
                <a:path w="1982" h="1861" extrusionOk="0">
                  <a:moveTo>
                    <a:pt x="909" y="0"/>
                  </a:moveTo>
                  <a:cubicBezTo>
                    <a:pt x="839" y="0"/>
                    <a:pt x="784" y="18"/>
                    <a:pt x="750" y="52"/>
                  </a:cubicBezTo>
                  <a:lnTo>
                    <a:pt x="108" y="962"/>
                  </a:lnTo>
                  <a:cubicBezTo>
                    <a:pt x="1" y="1069"/>
                    <a:pt x="215" y="1337"/>
                    <a:pt x="482" y="1604"/>
                  </a:cubicBezTo>
                  <a:cubicBezTo>
                    <a:pt x="678" y="1761"/>
                    <a:pt x="903" y="1860"/>
                    <a:pt x="1051" y="1860"/>
                  </a:cubicBezTo>
                  <a:cubicBezTo>
                    <a:pt x="1105" y="1860"/>
                    <a:pt x="1150" y="1847"/>
                    <a:pt x="1178" y="1818"/>
                  </a:cubicBezTo>
                  <a:lnTo>
                    <a:pt x="1874" y="962"/>
                  </a:lnTo>
                  <a:cubicBezTo>
                    <a:pt x="1981" y="801"/>
                    <a:pt x="1821" y="534"/>
                    <a:pt x="1499" y="266"/>
                  </a:cubicBezTo>
                  <a:cubicBezTo>
                    <a:pt x="1280" y="83"/>
                    <a:pt x="1060" y="0"/>
                    <a:pt x="90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0" name="Google Shape;1690;p22"/>
            <p:cNvSpPr/>
            <p:nvPr/>
          </p:nvSpPr>
          <p:spPr>
            <a:xfrm>
              <a:off x="4554075" y="2961525"/>
              <a:ext cx="38825" cy="41175"/>
            </a:xfrm>
            <a:custGeom>
              <a:avLst/>
              <a:gdLst/>
              <a:ahLst/>
              <a:cxnLst/>
              <a:rect l="l" t="t" r="r" b="b"/>
              <a:pathLst>
                <a:path w="1553" h="1647" extrusionOk="0">
                  <a:moveTo>
                    <a:pt x="850" y="1"/>
                  </a:moveTo>
                  <a:cubicBezTo>
                    <a:pt x="750" y="1"/>
                    <a:pt x="670" y="41"/>
                    <a:pt x="643" y="121"/>
                  </a:cubicBezTo>
                  <a:lnTo>
                    <a:pt x="54" y="1085"/>
                  </a:lnTo>
                  <a:cubicBezTo>
                    <a:pt x="0" y="1192"/>
                    <a:pt x="107" y="1406"/>
                    <a:pt x="322" y="1566"/>
                  </a:cubicBezTo>
                  <a:cubicBezTo>
                    <a:pt x="429" y="1620"/>
                    <a:pt x="536" y="1647"/>
                    <a:pt x="623" y="1647"/>
                  </a:cubicBezTo>
                  <a:cubicBezTo>
                    <a:pt x="710" y="1647"/>
                    <a:pt x="777" y="1620"/>
                    <a:pt x="803" y="1566"/>
                  </a:cubicBezTo>
                  <a:lnTo>
                    <a:pt x="1446" y="603"/>
                  </a:lnTo>
                  <a:cubicBezTo>
                    <a:pt x="1553" y="496"/>
                    <a:pt x="1446" y="282"/>
                    <a:pt x="1178" y="121"/>
                  </a:cubicBezTo>
                  <a:cubicBezTo>
                    <a:pt x="1071" y="41"/>
                    <a:pt x="951" y="1"/>
                    <a:pt x="8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1" name="Google Shape;1691;p22"/>
            <p:cNvSpPr/>
            <p:nvPr/>
          </p:nvSpPr>
          <p:spPr>
            <a:xfrm>
              <a:off x="4513925" y="2940125"/>
              <a:ext cx="44175" cy="43700"/>
            </a:xfrm>
            <a:custGeom>
              <a:avLst/>
              <a:gdLst/>
              <a:ahLst/>
              <a:cxnLst/>
              <a:rect l="l" t="t" r="r" b="b"/>
              <a:pathLst>
                <a:path w="1767" h="1748" extrusionOk="0">
                  <a:moveTo>
                    <a:pt x="783" y="0"/>
                  </a:moveTo>
                  <a:cubicBezTo>
                    <a:pt x="656" y="0"/>
                    <a:pt x="563" y="40"/>
                    <a:pt x="536" y="121"/>
                  </a:cubicBezTo>
                  <a:lnTo>
                    <a:pt x="54" y="1138"/>
                  </a:lnTo>
                  <a:cubicBezTo>
                    <a:pt x="0" y="1298"/>
                    <a:pt x="215" y="1512"/>
                    <a:pt x="536" y="1619"/>
                  </a:cubicBezTo>
                  <a:cubicBezTo>
                    <a:pt x="683" y="1708"/>
                    <a:pt x="847" y="1748"/>
                    <a:pt x="973" y="1748"/>
                  </a:cubicBezTo>
                  <a:cubicBezTo>
                    <a:pt x="1076" y="1748"/>
                    <a:pt x="1154" y="1721"/>
                    <a:pt x="1178" y="1673"/>
                  </a:cubicBezTo>
                  <a:lnTo>
                    <a:pt x="1713" y="656"/>
                  </a:lnTo>
                  <a:cubicBezTo>
                    <a:pt x="1767" y="549"/>
                    <a:pt x="1606" y="281"/>
                    <a:pt x="1232" y="121"/>
                  </a:cubicBezTo>
                  <a:cubicBezTo>
                    <a:pt x="1071" y="40"/>
                    <a:pt x="910" y="0"/>
                    <a:pt x="78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2" name="Google Shape;1692;p22"/>
            <p:cNvSpPr/>
            <p:nvPr/>
          </p:nvSpPr>
          <p:spPr>
            <a:xfrm>
              <a:off x="4480475" y="2925675"/>
              <a:ext cx="34800" cy="41625"/>
            </a:xfrm>
            <a:custGeom>
              <a:avLst/>
              <a:gdLst/>
              <a:ahLst/>
              <a:cxnLst/>
              <a:rect l="l" t="t" r="r" b="b"/>
              <a:pathLst>
                <a:path w="1392" h="1665" extrusionOk="0">
                  <a:moveTo>
                    <a:pt x="689" y="0"/>
                  </a:moveTo>
                  <a:cubicBezTo>
                    <a:pt x="533" y="0"/>
                    <a:pt x="409" y="59"/>
                    <a:pt x="375" y="163"/>
                  </a:cubicBezTo>
                  <a:lnTo>
                    <a:pt x="54" y="1234"/>
                  </a:lnTo>
                  <a:cubicBezTo>
                    <a:pt x="0" y="1341"/>
                    <a:pt x="161" y="1555"/>
                    <a:pt x="428" y="1609"/>
                  </a:cubicBezTo>
                  <a:cubicBezTo>
                    <a:pt x="504" y="1646"/>
                    <a:pt x="580" y="1664"/>
                    <a:pt x="649" y="1664"/>
                  </a:cubicBezTo>
                  <a:cubicBezTo>
                    <a:pt x="774" y="1664"/>
                    <a:pt x="876" y="1605"/>
                    <a:pt x="910" y="1501"/>
                  </a:cubicBezTo>
                  <a:lnTo>
                    <a:pt x="1338" y="484"/>
                  </a:lnTo>
                  <a:cubicBezTo>
                    <a:pt x="1392" y="324"/>
                    <a:pt x="1178" y="110"/>
                    <a:pt x="964" y="56"/>
                  </a:cubicBezTo>
                  <a:cubicBezTo>
                    <a:pt x="869" y="18"/>
                    <a:pt x="774" y="0"/>
                    <a:pt x="68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3" name="Google Shape;1693;p22"/>
            <p:cNvSpPr/>
            <p:nvPr/>
          </p:nvSpPr>
          <p:spPr>
            <a:xfrm>
              <a:off x="4389475" y="3056875"/>
              <a:ext cx="168625" cy="148650"/>
            </a:xfrm>
            <a:custGeom>
              <a:avLst/>
              <a:gdLst/>
              <a:ahLst/>
              <a:cxnLst/>
              <a:rect l="l" t="t" r="r" b="b"/>
              <a:pathLst>
                <a:path w="6745" h="5946" extrusionOk="0">
                  <a:moveTo>
                    <a:pt x="1392" y="1"/>
                  </a:moveTo>
                  <a:lnTo>
                    <a:pt x="0" y="54"/>
                  </a:lnTo>
                  <a:cubicBezTo>
                    <a:pt x="107" y="1821"/>
                    <a:pt x="1071" y="3266"/>
                    <a:pt x="2302" y="4283"/>
                  </a:cubicBezTo>
                  <a:cubicBezTo>
                    <a:pt x="3437" y="5264"/>
                    <a:pt x="4970" y="5946"/>
                    <a:pt x="6566" y="5946"/>
                  </a:cubicBezTo>
                  <a:cubicBezTo>
                    <a:pt x="6625" y="5946"/>
                    <a:pt x="6685" y="5945"/>
                    <a:pt x="6745" y="5943"/>
                  </a:cubicBezTo>
                  <a:lnTo>
                    <a:pt x="6691" y="4497"/>
                  </a:lnTo>
                  <a:cubicBezTo>
                    <a:pt x="6635" y="4500"/>
                    <a:pt x="6578" y="4501"/>
                    <a:pt x="6521" y="4501"/>
                  </a:cubicBezTo>
                  <a:cubicBezTo>
                    <a:pt x="5343" y="4501"/>
                    <a:pt x="4131" y="3979"/>
                    <a:pt x="3212" y="3213"/>
                  </a:cubicBezTo>
                  <a:cubicBezTo>
                    <a:pt x="2195" y="2356"/>
                    <a:pt x="1499" y="1178"/>
                    <a:pt x="1392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4" name="Google Shape;1694;p22"/>
            <p:cNvSpPr/>
            <p:nvPr/>
          </p:nvSpPr>
          <p:spPr>
            <a:xfrm>
              <a:off x="4389475" y="3058225"/>
              <a:ext cx="168625" cy="148575"/>
            </a:xfrm>
            <a:custGeom>
              <a:avLst/>
              <a:gdLst/>
              <a:ahLst/>
              <a:cxnLst/>
              <a:rect l="l" t="t" r="r" b="b"/>
              <a:pathLst>
                <a:path w="6745" h="5943" fill="none" extrusionOk="0">
                  <a:moveTo>
                    <a:pt x="0" y="0"/>
                  </a:moveTo>
                  <a:cubicBezTo>
                    <a:pt x="107" y="1767"/>
                    <a:pt x="1071" y="3212"/>
                    <a:pt x="2302" y="4229"/>
                  </a:cubicBezTo>
                  <a:cubicBezTo>
                    <a:pt x="3480" y="5246"/>
                    <a:pt x="5086" y="5942"/>
                    <a:pt x="6745" y="588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5" name="Google Shape;1695;p22"/>
            <p:cNvSpPr/>
            <p:nvPr/>
          </p:nvSpPr>
          <p:spPr>
            <a:xfrm>
              <a:off x="4424250" y="3056875"/>
              <a:ext cx="132525" cy="113775"/>
            </a:xfrm>
            <a:custGeom>
              <a:avLst/>
              <a:gdLst/>
              <a:ahLst/>
              <a:cxnLst/>
              <a:rect l="l" t="t" r="r" b="b"/>
              <a:pathLst>
                <a:path w="5301" h="4551" fill="none" extrusionOk="0">
                  <a:moveTo>
                    <a:pt x="5300" y="4497"/>
                  </a:moveTo>
                  <a:cubicBezTo>
                    <a:pt x="4069" y="4551"/>
                    <a:pt x="2784" y="4015"/>
                    <a:pt x="1821" y="3213"/>
                  </a:cubicBezTo>
                  <a:cubicBezTo>
                    <a:pt x="804" y="2356"/>
                    <a:pt x="108" y="1178"/>
                    <a:pt x="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6" name="Google Shape;1696;p22"/>
            <p:cNvSpPr/>
            <p:nvPr/>
          </p:nvSpPr>
          <p:spPr>
            <a:xfrm>
              <a:off x="4521950" y="3163950"/>
              <a:ext cx="26800" cy="41850"/>
            </a:xfrm>
            <a:custGeom>
              <a:avLst/>
              <a:gdLst/>
              <a:ahLst/>
              <a:cxnLst/>
              <a:rect l="l" t="t" r="r" b="b"/>
              <a:pathLst>
                <a:path w="1072" h="1674" extrusionOk="0">
                  <a:moveTo>
                    <a:pt x="697" y="0"/>
                  </a:moveTo>
                  <a:cubicBezTo>
                    <a:pt x="536" y="0"/>
                    <a:pt x="322" y="54"/>
                    <a:pt x="322" y="214"/>
                  </a:cubicBezTo>
                  <a:lnTo>
                    <a:pt x="54" y="1338"/>
                  </a:lnTo>
                  <a:cubicBezTo>
                    <a:pt x="1" y="1445"/>
                    <a:pt x="215" y="1606"/>
                    <a:pt x="482" y="1660"/>
                  </a:cubicBezTo>
                  <a:cubicBezTo>
                    <a:pt x="530" y="1669"/>
                    <a:pt x="576" y="1674"/>
                    <a:pt x="619" y="1674"/>
                  </a:cubicBezTo>
                  <a:cubicBezTo>
                    <a:pt x="819" y="1674"/>
                    <a:pt x="964" y="1578"/>
                    <a:pt x="964" y="1445"/>
                  </a:cubicBezTo>
                  <a:lnTo>
                    <a:pt x="1018" y="321"/>
                  </a:lnTo>
                  <a:cubicBezTo>
                    <a:pt x="1071" y="161"/>
                    <a:pt x="911" y="54"/>
                    <a:pt x="69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7" name="Google Shape;1697;p22"/>
            <p:cNvSpPr/>
            <p:nvPr/>
          </p:nvSpPr>
          <p:spPr>
            <a:xfrm>
              <a:off x="4483150" y="3155100"/>
              <a:ext cx="33475" cy="41050"/>
            </a:xfrm>
            <a:custGeom>
              <a:avLst/>
              <a:gdLst/>
              <a:ahLst/>
              <a:cxnLst/>
              <a:rect l="l" t="t" r="r" b="b"/>
              <a:pathLst>
                <a:path w="1339" h="1642" extrusionOk="0">
                  <a:moveTo>
                    <a:pt x="830" y="1"/>
                  </a:moveTo>
                  <a:cubicBezTo>
                    <a:pt x="722" y="1"/>
                    <a:pt x="623" y="38"/>
                    <a:pt x="589" y="140"/>
                  </a:cubicBezTo>
                  <a:lnTo>
                    <a:pt x="107" y="1104"/>
                  </a:lnTo>
                  <a:cubicBezTo>
                    <a:pt x="0" y="1264"/>
                    <a:pt x="161" y="1478"/>
                    <a:pt x="375" y="1585"/>
                  </a:cubicBezTo>
                  <a:cubicBezTo>
                    <a:pt x="470" y="1623"/>
                    <a:pt x="558" y="1641"/>
                    <a:pt x="635" y="1641"/>
                  </a:cubicBezTo>
                  <a:cubicBezTo>
                    <a:pt x="774" y="1641"/>
                    <a:pt x="876" y="1582"/>
                    <a:pt x="910" y="1478"/>
                  </a:cubicBezTo>
                  <a:lnTo>
                    <a:pt x="1285" y="408"/>
                  </a:lnTo>
                  <a:cubicBezTo>
                    <a:pt x="1339" y="301"/>
                    <a:pt x="1231" y="86"/>
                    <a:pt x="1017" y="33"/>
                  </a:cubicBezTo>
                  <a:cubicBezTo>
                    <a:pt x="959" y="13"/>
                    <a:pt x="893" y="1"/>
                    <a:pt x="83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8" name="Google Shape;1698;p22"/>
            <p:cNvSpPr/>
            <p:nvPr/>
          </p:nvSpPr>
          <p:spPr>
            <a:xfrm>
              <a:off x="4444325" y="3135775"/>
              <a:ext cx="46875" cy="43825"/>
            </a:xfrm>
            <a:custGeom>
              <a:avLst/>
              <a:gdLst/>
              <a:ahLst/>
              <a:cxnLst/>
              <a:rect l="l" t="t" r="r" b="b"/>
              <a:pathLst>
                <a:path w="1875" h="1753" extrusionOk="0">
                  <a:moveTo>
                    <a:pt x="1022" y="1"/>
                  </a:moveTo>
                  <a:cubicBezTo>
                    <a:pt x="953" y="1"/>
                    <a:pt x="895" y="19"/>
                    <a:pt x="857" y="57"/>
                  </a:cubicBezTo>
                  <a:lnTo>
                    <a:pt x="108" y="859"/>
                  </a:lnTo>
                  <a:cubicBezTo>
                    <a:pt x="1" y="967"/>
                    <a:pt x="161" y="1288"/>
                    <a:pt x="483" y="1502"/>
                  </a:cubicBezTo>
                  <a:cubicBezTo>
                    <a:pt x="683" y="1669"/>
                    <a:pt x="884" y="1753"/>
                    <a:pt x="1033" y="1753"/>
                  </a:cubicBezTo>
                  <a:cubicBezTo>
                    <a:pt x="1122" y="1753"/>
                    <a:pt x="1192" y="1723"/>
                    <a:pt x="1232" y="1662"/>
                  </a:cubicBezTo>
                  <a:lnTo>
                    <a:pt x="1767" y="699"/>
                  </a:lnTo>
                  <a:cubicBezTo>
                    <a:pt x="1874" y="592"/>
                    <a:pt x="1714" y="324"/>
                    <a:pt x="1446" y="164"/>
                  </a:cubicBezTo>
                  <a:cubicBezTo>
                    <a:pt x="1308" y="60"/>
                    <a:pt x="1147" y="1"/>
                    <a:pt x="102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9" name="Google Shape;1699;p22"/>
            <p:cNvSpPr/>
            <p:nvPr/>
          </p:nvSpPr>
          <p:spPr>
            <a:xfrm>
              <a:off x="4420250" y="3114375"/>
              <a:ext cx="40175" cy="36200"/>
            </a:xfrm>
            <a:custGeom>
              <a:avLst/>
              <a:gdLst/>
              <a:ahLst/>
              <a:cxnLst/>
              <a:rect l="l" t="t" r="r" b="b"/>
              <a:pathLst>
                <a:path w="1607" h="1448" extrusionOk="0">
                  <a:moveTo>
                    <a:pt x="1162" y="0"/>
                  </a:moveTo>
                  <a:cubicBezTo>
                    <a:pt x="1107" y="0"/>
                    <a:pt x="1055" y="18"/>
                    <a:pt x="1017" y="56"/>
                  </a:cubicBezTo>
                  <a:lnTo>
                    <a:pt x="107" y="698"/>
                  </a:lnTo>
                  <a:cubicBezTo>
                    <a:pt x="0" y="805"/>
                    <a:pt x="54" y="1073"/>
                    <a:pt x="214" y="1234"/>
                  </a:cubicBezTo>
                  <a:cubicBezTo>
                    <a:pt x="321" y="1376"/>
                    <a:pt x="452" y="1448"/>
                    <a:pt x="559" y="1448"/>
                  </a:cubicBezTo>
                  <a:cubicBezTo>
                    <a:pt x="613" y="1448"/>
                    <a:pt x="660" y="1430"/>
                    <a:pt x="696" y="1394"/>
                  </a:cubicBezTo>
                  <a:lnTo>
                    <a:pt x="1499" y="591"/>
                  </a:lnTo>
                  <a:cubicBezTo>
                    <a:pt x="1606" y="484"/>
                    <a:pt x="1606" y="324"/>
                    <a:pt x="1446" y="163"/>
                  </a:cubicBezTo>
                  <a:cubicBezTo>
                    <a:pt x="1376" y="59"/>
                    <a:pt x="1263" y="0"/>
                    <a:pt x="116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0" name="Google Shape;1700;p22"/>
            <p:cNvSpPr/>
            <p:nvPr/>
          </p:nvSpPr>
          <p:spPr>
            <a:xfrm>
              <a:off x="4397500" y="3083375"/>
              <a:ext cx="44175" cy="38025"/>
            </a:xfrm>
            <a:custGeom>
              <a:avLst/>
              <a:gdLst/>
              <a:ahLst/>
              <a:cxnLst/>
              <a:rect l="l" t="t" r="r" b="b"/>
              <a:pathLst>
                <a:path w="1767" h="1521" extrusionOk="0">
                  <a:moveTo>
                    <a:pt x="1279" y="1"/>
                  </a:moveTo>
                  <a:cubicBezTo>
                    <a:pt x="1261" y="1"/>
                    <a:pt x="1246" y="4"/>
                    <a:pt x="1231" y="11"/>
                  </a:cubicBezTo>
                  <a:lnTo>
                    <a:pt x="161" y="386"/>
                  </a:lnTo>
                  <a:cubicBezTo>
                    <a:pt x="0" y="440"/>
                    <a:pt x="0" y="761"/>
                    <a:pt x="161" y="1082"/>
                  </a:cubicBezTo>
                  <a:cubicBezTo>
                    <a:pt x="301" y="1362"/>
                    <a:pt x="523" y="1520"/>
                    <a:pt x="648" y="1520"/>
                  </a:cubicBezTo>
                  <a:cubicBezTo>
                    <a:pt x="666" y="1520"/>
                    <a:pt x="683" y="1517"/>
                    <a:pt x="696" y="1510"/>
                  </a:cubicBezTo>
                  <a:lnTo>
                    <a:pt x="1660" y="921"/>
                  </a:lnTo>
                  <a:cubicBezTo>
                    <a:pt x="1767" y="814"/>
                    <a:pt x="1767" y="600"/>
                    <a:pt x="1660" y="332"/>
                  </a:cubicBezTo>
                  <a:cubicBezTo>
                    <a:pt x="1567" y="146"/>
                    <a:pt x="1393" y="1"/>
                    <a:pt x="127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1" name="Google Shape;1701;p22"/>
            <p:cNvSpPr/>
            <p:nvPr/>
          </p:nvSpPr>
          <p:spPr>
            <a:xfrm>
              <a:off x="4388125" y="3054200"/>
              <a:ext cx="42850" cy="25450"/>
            </a:xfrm>
            <a:custGeom>
              <a:avLst/>
              <a:gdLst/>
              <a:ahLst/>
              <a:cxnLst/>
              <a:rect l="l" t="t" r="r" b="b"/>
              <a:pathLst>
                <a:path w="1714" h="1018" extrusionOk="0">
                  <a:moveTo>
                    <a:pt x="1392" y="1"/>
                  </a:moveTo>
                  <a:lnTo>
                    <a:pt x="268" y="54"/>
                  </a:lnTo>
                  <a:cubicBezTo>
                    <a:pt x="108" y="54"/>
                    <a:pt x="1" y="268"/>
                    <a:pt x="1" y="589"/>
                  </a:cubicBezTo>
                  <a:cubicBezTo>
                    <a:pt x="54" y="857"/>
                    <a:pt x="215" y="1018"/>
                    <a:pt x="375" y="1018"/>
                  </a:cubicBezTo>
                  <a:lnTo>
                    <a:pt x="1446" y="750"/>
                  </a:lnTo>
                  <a:cubicBezTo>
                    <a:pt x="1606" y="696"/>
                    <a:pt x="1714" y="536"/>
                    <a:pt x="1660" y="375"/>
                  </a:cubicBezTo>
                  <a:cubicBezTo>
                    <a:pt x="1660" y="161"/>
                    <a:pt x="1499" y="1"/>
                    <a:pt x="139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2" name="Google Shape;1702;p22"/>
            <p:cNvSpPr/>
            <p:nvPr/>
          </p:nvSpPr>
          <p:spPr>
            <a:xfrm>
              <a:off x="4326575" y="3058225"/>
              <a:ext cx="80300" cy="218150"/>
            </a:xfrm>
            <a:custGeom>
              <a:avLst/>
              <a:gdLst/>
              <a:ahLst/>
              <a:cxnLst/>
              <a:rect l="l" t="t" r="r" b="b"/>
              <a:pathLst>
                <a:path w="3212" h="8726" extrusionOk="0">
                  <a:moveTo>
                    <a:pt x="1713" y="0"/>
                  </a:moveTo>
                  <a:cubicBezTo>
                    <a:pt x="1606" y="857"/>
                    <a:pt x="1767" y="1606"/>
                    <a:pt x="1767" y="2195"/>
                  </a:cubicBezTo>
                  <a:cubicBezTo>
                    <a:pt x="1767" y="2356"/>
                    <a:pt x="1767" y="2516"/>
                    <a:pt x="1767" y="2623"/>
                  </a:cubicBezTo>
                  <a:lnTo>
                    <a:pt x="1660" y="3159"/>
                  </a:lnTo>
                  <a:cubicBezTo>
                    <a:pt x="1606" y="3480"/>
                    <a:pt x="1552" y="3854"/>
                    <a:pt x="1445" y="4176"/>
                  </a:cubicBezTo>
                  <a:cubicBezTo>
                    <a:pt x="1178" y="5514"/>
                    <a:pt x="750" y="6852"/>
                    <a:pt x="0" y="7816"/>
                  </a:cubicBezTo>
                  <a:lnTo>
                    <a:pt x="1124" y="8726"/>
                  </a:lnTo>
                  <a:cubicBezTo>
                    <a:pt x="2141" y="7387"/>
                    <a:pt x="2516" y="5889"/>
                    <a:pt x="2837" y="4497"/>
                  </a:cubicBezTo>
                  <a:cubicBezTo>
                    <a:pt x="2944" y="4122"/>
                    <a:pt x="2998" y="3747"/>
                    <a:pt x="3051" y="3373"/>
                  </a:cubicBezTo>
                  <a:lnTo>
                    <a:pt x="3158" y="2837"/>
                  </a:lnTo>
                  <a:cubicBezTo>
                    <a:pt x="3212" y="2623"/>
                    <a:pt x="3212" y="2409"/>
                    <a:pt x="3212" y="2195"/>
                  </a:cubicBezTo>
                  <a:cubicBezTo>
                    <a:pt x="3212" y="1392"/>
                    <a:pt x="3051" y="696"/>
                    <a:pt x="3105" y="161"/>
                  </a:cubicBezTo>
                  <a:lnTo>
                    <a:pt x="1713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3" name="Google Shape;1703;p22"/>
            <p:cNvSpPr/>
            <p:nvPr/>
          </p:nvSpPr>
          <p:spPr>
            <a:xfrm>
              <a:off x="4326575" y="3058225"/>
              <a:ext cx="44175" cy="195400"/>
            </a:xfrm>
            <a:custGeom>
              <a:avLst/>
              <a:gdLst/>
              <a:ahLst/>
              <a:cxnLst/>
              <a:rect l="l" t="t" r="r" b="b"/>
              <a:pathLst>
                <a:path w="1767" h="7816" fill="none" extrusionOk="0">
                  <a:moveTo>
                    <a:pt x="1713" y="0"/>
                  </a:moveTo>
                  <a:cubicBezTo>
                    <a:pt x="1606" y="857"/>
                    <a:pt x="1767" y="1606"/>
                    <a:pt x="1767" y="2195"/>
                  </a:cubicBezTo>
                  <a:cubicBezTo>
                    <a:pt x="1767" y="2356"/>
                    <a:pt x="1767" y="2516"/>
                    <a:pt x="1767" y="2623"/>
                  </a:cubicBezTo>
                  <a:lnTo>
                    <a:pt x="1660" y="3159"/>
                  </a:lnTo>
                  <a:cubicBezTo>
                    <a:pt x="1606" y="3480"/>
                    <a:pt x="1552" y="3854"/>
                    <a:pt x="1445" y="4176"/>
                  </a:cubicBezTo>
                  <a:cubicBezTo>
                    <a:pt x="1178" y="5514"/>
                    <a:pt x="750" y="6852"/>
                    <a:pt x="0" y="781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4" name="Google Shape;1704;p22"/>
            <p:cNvSpPr/>
            <p:nvPr/>
          </p:nvSpPr>
          <p:spPr>
            <a:xfrm>
              <a:off x="4354675" y="3062225"/>
              <a:ext cx="52200" cy="214150"/>
            </a:xfrm>
            <a:custGeom>
              <a:avLst/>
              <a:gdLst/>
              <a:ahLst/>
              <a:cxnLst/>
              <a:rect l="l" t="t" r="r" b="b"/>
              <a:pathLst>
                <a:path w="2088" h="8566" fill="none" extrusionOk="0">
                  <a:moveTo>
                    <a:pt x="0" y="8566"/>
                  </a:moveTo>
                  <a:cubicBezTo>
                    <a:pt x="1017" y="7227"/>
                    <a:pt x="1392" y="5729"/>
                    <a:pt x="1713" y="4337"/>
                  </a:cubicBezTo>
                  <a:cubicBezTo>
                    <a:pt x="1820" y="3962"/>
                    <a:pt x="1874" y="3587"/>
                    <a:pt x="1927" y="3213"/>
                  </a:cubicBezTo>
                  <a:lnTo>
                    <a:pt x="2034" y="2677"/>
                  </a:lnTo>
                  <a:cubicBezTo>
                    <a:pt x="2088" y="2463"/>
                    <a:pt x="2088" y="2249"/>
                    <a:pt x="2088" y="2035"/>
                  </a:cubicBezTo>
                  <a:cubicBezTo>
                    <a:pt x="2088" y="1232"/>
                    <a:pt x="1927" y="536"/>
                    <a:pt x="198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5" name="Google Shape;1705;p22"/>
            <p:cNvSpPr/>
            <p:nvPr/>
          </p:nvSpPr>
          <p:spPr>
            <a:xfrm>
              <a:off x="4333250" y="3232475"/>
              <a:ext cx="41525" cy="33550"/>
            </a:xfrm>
            <a:custGeom>
              <a:avLst/>
              <a:gdLst/>
              <a:ahLst/>
              <a:cxnLst/>
              <a:rect l="l" t="t" r="r" b="b"/>
              <a:pathLst>
                <a:path w="1661" h="1342" extrusionOk="0">
                  <a:moveTo>
                    <a:pt x="387" y="1"/>
                  </a:moveTo>
                  <a:cubicBezTo>
                    <a:pt x="293" y="1"/>
                    <a:pt x="186" y="100"/>
                    <a:pt x="108" y="257"/>
                  </a:cubicBezTo>
                  <a:cubicBezTo>
                    <a:pt x="1" y="417"/>
                    <a:pt x="1" y="578"/>
                    <a:pt x="108" y="685"/>
                  </a:cubicBezTo>
                  <a:lnTo>
                    <a:pt x="1071" y="1328"/>
                  </a:lnTo>
                  <a:cubicBezTo>
                    <a:pt x="1090" y="1337"/>
                    <a:pt x="1111" y="1341"/>
                    <a:pt x="1135" y="1341"/>
                  </a:cubicBezTo>
                  <a:cubicBezTo>
                    <a:pt x="1250" y="1341"/>
                    <a:pt x="1420" y="1237"/>
                    <a:pt x="1553" y="1060"/>
                  </a:cubicBezTo>
                  <a:cubicBezTo>
                    <a:pt x="1660" y="846"/>
                    <a:pt x="1660" y="578"/>
                    <a:pt x="1500" y="525"/>
                  </a:cubicBezTo>
                  <a:lnTo>
                    <a:pt x="483" y="43"/>
                  </a:lnTo>
                  <a:cubicBezTo>
                    <a:pt x="454" y="14"/>
                    <a:pt x="421" y="1"/>
                    <a:pt x="38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6" name="Google Shape;1706;p22"/>
            <p:cNvSpPr/>
            <p:nvPr/>
          </p:nvSpPr>
          <p:spPr>
            <a:xfrm>
              <a:off x="4347975" y="3199825"/>
              <a:ext cx="42850" cy="29975"/>
            </a:xfrm>
            <a:custGeom>
              <a:avLst/>
              <a:gdLst/>
              <a:ahLst/>
              <a:cxnLst/>
              <a:rect l="l" t="t" r="r" b="b"/>
              <a:pathLst>
                <a:path w="1714" h="1199" extrusionOk="0">
                  <a:moveTo>
                    <a:pt x="366" y="0"/>
                  </a:moveTo>
                  <a:cubicBezTo>
                    <a:pt x="228" y="0"/>
                    <a:pt x="101" y="146"/>
                    <a:pt x="54" y="332"/>
                  </a:cubicBezTo>
                  <a:cubicBezTo>
                    <a:pt x="1" y="492"/>
                    <a:pt x="1" y="706"/>
                    <a:pt x="161" y="760"/>
                  </a:cubicBezTo>
                  <a:lnTo>
                    <a:pt x="1178" y="1188"/>
                  </a:lnTo>
                  <a:cubicBezTo>
                    <a:pt x="1199" y="1195"/>
                    <a:pt x="1221" y="1199"/>
                    <a:pt x="1244" y="1199"/>
                  </a:cubicBezTo>
                  <a:cubicBezTo>
                    <a:pt x="1392" y="1199"/>
                    <a:pt x="1560" y="1053"/>
                    <a:pt x="1607" y="867"/>
                  </a:cubicBezTo>
                  <a:cubicBezTo>
                    <a:pt x="1714" y="653"/>
                    <a:pt x="1660" y="385"/>
                    <a:pt x="1499" y="385"/>
                  </a:cubicBezTo>
                  <a:lnTo>
                    <a:pt x="429" y="10"/>
                  </a:lnTo>
                  <a:cubicBezTo>
                    <a:pt x="408" y="3"/>
                    <a:pt x="387" y="0"/>
                    <a:pt x="36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7" name="Google Shape;1707;p22"/>
            <p:cNvSpPr/>
            <p:nvPr/>
          </p:nvSpPr>
          <p:spPr>
            <a:xfrm>
              <a:off x="4357350" y="3161050"/>
              <a:ext cx="44175" cy="36550"/>
            </a:xfrm>
            <a:custGeom>
              <a:avLst/>
              <a:gdLst/>
              <a:ahLst/>
              <a:cxnLst/>
              <a:rect l="l" t="t" r="r" b="b"/>
              <a:pathLst>
                <a:path w="1767" h="1462" extrusionOk="0">
                  <a:moveTo>
                    <a:pt x="432" y="1"/>
                  </a:moveTo>
                  <a:cubicBezTo>
                    <a:pt x="289" y="1"/>
                    <a:pt x="150" y="203"/>
                    <a:pt x="54" y="491"/>
                  </a:cubicBezTo>
                  <a:cubicBezTo>
                    <a:pt x="0" y="812"/>
                    <a:pt x="54" y="1133"/>
                    <a:pt x="161" y="1133"/>
                  </a:cubicBezTo>
                  <a:lnTo>
                    <a:pt x="1232" y="1454"/>
                  </a:lnTo>
                  <a:cubicBezTo>
                    <a:pt x="1245" y="1459"/>
                    <a:pt x="1260" y="1461"/>
                    <a:pt x="1274" y="1461"/>
                  </a:cubicBezTo>
                  <a:cubicBezTo>
                    <a:pt x="1428" y="1461"/>
                    <a:pt x="1611" y="1213"/>
                    <a:pt x="1660" y="919"/>
                  </a:cubicBezTo>
                  <a:cubicBezTo>
                    <a:pt x="1767" y="544"/>
                    <a:pt x="1713" y="223"/>
                    <a:pt x="1553" y="223"/>
                  </a:cubicBezTo>
                  <a:lnTo>
                    <a:pt x="482" y="9"/>
                  </a:lnTo>
                  <a:cubicBezTo>
                    <a:pt x="466" y="4"/>
                    <a:pt x="449" y="1"/>
                    <a:pt x="43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8" name="Google Shape;1708;p22"/>
            <p:cNvSpPr/>
            <p:nvPr/>
          </p:nvSpPr>
          <p:spPr>
            <a:xfrm>
              <a:off x="4365375" y="3129150"/>
              <a:ext cx="42850" cy="25700"/>
            </a:xfrm>
            <a:custGeom>
              <a:avLst/>
              <a:gdLst/>
              <a:ahLst/>
              <a:cxnLst/>
              <a:rect l="l" t="t" r="r" b="b"/>
              <a:pathLst>
                <a:path w="1714" h="1028" extrusionOk="0">
                  <a:moveTo>
                    <a:pt x="375" y="0"/>
                  </a:moveTo>
                  <a:cubicBezTo>
                    <a:pt x="215" y="0"/>
                    <a:pt x="54" y="161"/>
                    <a:pt x="54" y="375"/>
                  </a:cubicBezTo>
                  <a:cubicBezTo>
                    <a:pt x="0" y="589"/>
                    <a:pt x="54" y="803"/>
                    <a:pt x="215" y="803"/>
                  </a:cubicBezTo>
                  <a:lnTo>
                    <a:pt x="1339" y="1017"/>
                  </a:lnTo>
                  <a:cubicBezTo>
                    <a:pt x="1360" y="1024"/>
                    <a:pt x="1379" y="1028"/>
                    <a:pt x="1398" y="1028"/>
                  </a:cubicBezTo>
                  <a:cubicBezTo>
                    <a:pt x="1526" y="1028"/>
                    <a:pt x="1613" y="876"/>
                    <a:pt x="1660" y="643"/>
                  </a:cubicBezTo>
                  <a:cubicBezTo>
                    <a:pt x="1713" y="429"/>
                    <a:pt x="1606" y="214"/>
                    <a:pt x="1499" y="214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9" name="Google Shape;1709;p22"/>
            <p:cNvSpPr/>
            <p:nvPr/>
          </p:nvSpPr>
          <p:spPr>
            <a:xfrm>
              <a:off x="4369400" y="3089000"/>
              <a:ext cx="41500" cy="30950"/>
            </a:xfrm>
            <a:custGeom>
              <a:avLst/>
              <a:gdLst/>
              <a:ahLst/>
              <a:cxnLst/>
              <a:rect l="l" t="t" r="r" b="b"/>
              <a:pathLst>
                <a:path w="1660" h="1238" extrusionOk="0">
                  <a:moveTo>
                    <a:pt x="1338" y="0"/>
                  </a:moveTo>
                  <a:lnTo>
                    <a:pt x="214" y="107"/>
                  </a:lnTo>
                  <a:cubicBezTo>
                    <a:pt x="54" y="161"/>
                    <a:pt x="0" y="429"/>
                    <a:pt x="0" y="696"/>
                  </a:cubicBezTo>
                  <a:cubicBezTo>
                    <a:pt x="0" y="964"/>
                    <a:pt x="107" y="1178"/>
                    <a:pt x="268" y="1178"/>
                  </a:cubicBezTo>
                  <a:lnTo>
                    <a:pt x="1392" y="1232"/>
                  </a:lnTo>
                  <a:cubicBezTo>
                    <a:pt x="1404" y="1236"/>
                    <a:pt x="1415" y="1237"/>
                    <a:pt x="1427" y="1237"/>
                  </a:cubicBezTo>
                  <a:cubicBezTo>
                    <a:pt x="1568" y="1237"/>
                    <a:pt x="1660" y="936"/>
                    <a:pt x="1660" y="589"/>
                  </a:cubicBezTo>
                  <a:cubicBezTo>
                    <a:pt x="1606" y="268"/>
                    <a:pt x="1499" y="0"/>
                    <a:pt x="133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0" name="Google Shape;1710;p22"/>
            <p:cNvSpPr/>
            <p:nvPr/>
          </p:nvSpPr>
          <p:spPr>
            <a:xfrm>
              <a:off x="4366725" y="3055375"/>
              <a:ext cx="41500" cy="24275"/>
            </a:xfrm>
            <a:custGeom>
              <a:avLst/>
              <a:gdLst/>
              <a:ahLst/>
              <a:cxnLst/>
              <a:rect l="l" t="t" r="r" b="b"/>
              <a:pathLst>
                <a:path w="1660" h="971" extrusionOk="0">
                  <a:moveTo>
                    <a:pt x="279" y="0"/>
                  </a:moveTo>
                  <a:cubicBezTo>
                    <a:pt x="134" y="0"/>
                    <a:pt x="0" y="245"/>
                    <a:pt x="0" y="489"/>
                  </a:cubicBezTo>
                  <a:cubicBezTo>
                    <a:pt x="0" y="757"/>
                    <a:pt x="107" y="971"/>
                    <a:pt x="268" y="971"/>
                  </a:cubicBezTo>
                  <a:lnTo>
                    <a:pt x="1392" y="917"/>
                  </a:lnTo>
                  <a:cubicBezTo>
                    <a:pt x="1552" y="864"/>
                    <a:pt x="1659" y="703"/>
                    <a:pt x="1659" y="542"/>
                  </a:cubicBezTo>
                  <a:cubicBezTo>
                    <a:pt x="1659" y="328"/>
                    <a:pt x="1552" y="221"/>
                    <a:pt x="1445" y="168"/>
                  </a:cubicBezTo>
                  <a:lnTo>
                    <a:pt x="321" y="7"/>
                  </a:lnTo>
                  <a:cubicBezTo>
                    <a:pt x="307" y="2"/>
                    <a:pt x="293" y="0"/>
                    <a:pt x="27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1" name="Google Shape;1711;p22"/>
            <p:cNvSpPr/>
            <p:nvPr/>
          </p:nvSpPr>
          <p:spPr>
            <a:xfrm>
              <a:off x="4322550" y="3618950"/>
              <a:ext cx="76300" cy="180700"/>
            </a:xfrm>
            <a:custGeom>
              <a:avLst/>
              <a:gdLst/>
              <a:ahLst/>
              <a:cxnLst/>
              <a:rect l="l" t="t" r="r" b="b"/>
              <a:pathLst>
                <a:path w="3052" h="7228" extrusionOk="0">
                  <a:moveTo>
                    <a:pt x="2088" y="1"/>
                  </a:moveTo>
                  <a:cubicBezTo>
                    <a:pt x="1981" y="750"/>
                    <a:pt x="1981" y="1339"/>
                    <a:pt x="1928" y="1981"/>
                  </a:cubicBezTo>
                  <a:cubicBezTo>
                    <a:pt x="1874" y="2624"/>
                    <a:pt x="1821" y="3266"/>
                    <a:pt x="1713" y="3855"/>
                  </a:cubicBezTo>
                  <a:cubicBezTo>
                    <a:pt x="1606" y="4497"/>
                    <a:pt x="1392" y="5086"/>
                    <a:pt x="1125" y="5568"/>
                  </a:cubicBezTo>
                  <a:cubicBezTo>
                    <a:pt x="880" y="5960"/>
                    <a:pt x="590" y="6217"/>
                    <a:pt x="174" y="6217"/>
                  </a:cubicBezTo>
                  <a:cubicBezTo>
                    <a:pt x="135" y="6217"/>
                    <a:pt x="95" y="6215"/>
                    <a:pt x="54" y="6210"/>
                  </a:cubicBezTo>
                  <a:lnTo>
                    <a:pt x="0" y="7227"/>
                  </a:lnTo>
                  <a:cubicBezTo>
                    <a:pt x="375" y="7227"/>
                    <a:pt x="857" y="7174"/>
                    <a:pt x="1232" y="6906"/>
                  </a:cubicBezTo>
                  <a:cubicBezTo>
                    <a:pt x="1553" y="6692"/>
                    <a:pt x="1821" y="6371"/>
                    <a:pt x="2035" y="6050"/>
                  </a:cubicBezTo>
                  <a:cubicBezTo>
                    <a:pt x="2356" y="5407"/>
                    <a:pt x="2570" y="4712"/>
                    <a:pt x="2677" y="4069"/>
                  </a:cubicBezTo>
                  <a:cubicBezTo>
                    <a:pt x="2945" y="2731"/>
                    <a:pt x="2945" y="1393"/>
                    <a:pt x="3052" y="161"/>
                  </a:cubicBezTo>
                  <a:lnTo>
                    <a:pt x="2088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2" name="Google Shape;1712;p22"/>
            <p:cNvSpPr/>
            <p:nvPr/>
          </p:nvSpPr>
          <p:spPr>
            <a:xfrm>
              <a:off x="4323900" y="3618950"/>
              <a:ext cx="50875" cy="156600"/>
            </a:xfrm>
            <a:custGeom>
              <a:avLst/>
              <a:gdLst/>
              <a:ahLst/>
              <a:cxnLst/>
              <a:rect l="l" t="t" r="r" b="b"/>
              <a:pathLst>
                <a:path w="2035" h="6264" fill="none" extrusionOk="0">
                  <a:moveTo>
                    <a:pt x="2034" y="1"/>
                  </a:moveTo>
                  <a:cubicBezTo>
                    <a:pt x="1927" y="750"/>
                    <a:pt x="1927" y="1339"/>
                    <a:pt x="1874" y="1981"/>
                  </a:cubicBezTo>
                  <a:cubicBezTo>
                    <a:pt x="1820" y="2624"/>
                    <a:pt x="1767" y="3266"/>
                    <a:pt x="1659" y="3855"/>
                  </a:cubicBezTo>
                  <a:cubicBezTo>
                    <a:pt x="1552" y="4497"/>
                    <a:pt x="1338" y="5086"/>
                    <a:pt x="1071" y="5568"/>
                  </a:cubicBezTo>
                  <a:cubicBezTo>
                    <a:pt x="803" y="5996"/>
                    <a:pt x="482" y="6264"/>
                    <a:pt x="0" y="621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3" name="Google Shape;1713;p22"/>
            <p:cNvSpPr/>
            <p:nvPr/>
          </p:nvSpPr>
          <p:spPr>
            <a:xfrm>
              <a:off x="4322550" y="3622975"/>
              <a:ext cx="76300" cy="176675"/>
            </a:xfrm>
            <a:custGeom>
              <a:avLst/>
              <a:gdLst/>
              <a:ahLst/>
              <a:cxnLst/>
              <a:rect l="l" t="t" r="r" b="b"/>
              <a:pathLst>
                <a:path w="3052" h="7067" fill="none" extrusionOk="0">
                  <a:moveTo>
                    <a:pt x="0" y="7066"/>
                  </a:moveTo>
                  <a:cubicBezTo>
                    <a:pt x="375" y="7066"/>
                    <a:pt x="857" y="7013"/>
                    <a:pt x="1232" y="6745"/>
                  </a:cubicBezTo>
                  <a:cubicBezTo>
                    <a:pt x="1553" y="6531"/>
                    <a:pt x="1821" y="6210"/>
                    <a:pt x="2035" y="5889"/>
                  </a:cubicBezTo>
                  <a:cubicBezTo>
                    <a:pt x="2356" y="5246"/>
                    <a:pt x="2570" y="4551"/>
                    <a:pt x="2677" y="3908"/>
                  </a:cubicBezTo>
                  <a:cubicBezTo>
                    <a:pt x="2945" y="2570"/>
                    <a:pt x="2945" y="1232"/>
                    <a:pt x="3052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4" name="Google Shape;1714;p22"/>
            <p:cNvSpPr/>
            <p:nvPr/>
          </p:nvSpPr>
          <p:spPr>
            <a:xfrm>
              <a:off x="4330575" y="3770525"/>
              <a:ext cx="26800" cy="29250"/>
            </a:xfrm>
            <a:custGeom>
              <a:avLst/>
              <a:gdLst/>
              <a:ahLst/>
              <a:cxnLst/>
              <a:rect l="l" t="t" r="r" b="b"/>
              <a:pathLst>
                <a:path w="1072" h="1170" extrusionOk="0">
                  <a:moveTo>
                    <a:pt x="395" y="0"/>
                  </a:moveTo>
                  <a:cubicBezTo>
                    <a:pt x="335" y="0"/>
                    <a:pt x="268" y="14"/>
                    <a:pt x="215" y="40"/>
                  </a:cubicBezTo>
                  <a:cubicBezTo>
                    <a:pt x="108" y="94"/>
                    <a:pt x="1" y="201"/>
                    <a:pt x="1" y="308"/>
                  </a:cubicBezTo>
                  <a:lnTo>
                    <a:pt x="161" y="1057"/>
                  </a:lnTo>
                  <a:cubicBezTo>
                    <a:pt x="161" y="1124"/>
                    <a:pt x="243" y="1169"/>
                    <a:pt x="381" y="1169"/>
                  </a:cubicBezTo>
                  <a:cubicBezTo>
                    <a:pt x="467" y="1169"/>
                    <a:pt x="574" y="1152"/>
                    <a:pt x="697" y="1111"/>
                  </a:cubicBezTo>
                  <a:cubicBezTo>
                    <a:pt x="964" y="1004"/>
                    <a:pt x="1071" y="790"/>
                    <a:pt x="1018" y="683"/>
                  </a:cubicBezTo>
                  <a:lnTo>
                    <a:pt x="536" y="40"/>
                  </a:lnTo>
                  <a:cubicBezTo>
                    <a:pt x="509" y="14"/>
                    <a:pt x="456" y="0"/>
                    <a:pt x="39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5" name="Google Shape;1715;p22"/>
            <p:cNvSpPr/>
            <p:nvPr/>
          </p:nvSpPr>
          <p:spPr>
            <a:xfrm>
              <a:off x="4349325" y="3748425"/>
              <a:ext cx="30800" cy="26650"/>
            </a:xfrm>
            <a:custGeom>
              <a:avLst/>
              <a:gdLst/>
              <a:ahLst/>
              <a:cxnLst/>
              <a:rect l="l" t="t" r="r" b="b"/>
              <a:pathLst>
                <a:path w="1232" h="1066" extrusionOk="0">
                  <a:moveTo>
                    <a:pt x="367" y="0"/>
                  </a:moveTo>
                  <a:cubicBezTo>
                    <a:pt x="268" y="0"/>
                    <a:pt x="151" y="96"/>
                    <a:pt x="107" y="228"/>
                  </a:cubicBezTo>
                  <a:cubicBezTo>
                    <a:pt x="0" y="389"/>
                    <a:pt x="0" y="550"/>
                    <a:pt x="107" y="603"/>
                  </a:cubicBezTo>
                  <a:lnTo>
                    <a:pt x="750" y="1031"/>
                  </a:lnTo>
                  <a:cubicBezTo>
                    <a:pt x="761" y="1055"/>
                    <a:pt x="781" y="1065"/>
                    <a:pt x="805" y="1065"/>
                  </a:cubicBezTo>
                  <a:cubicBezTo>
                    <a:pt x="892" y="1065"/>
                    <a:pt x="1041" y="931"/>
                    <a:pt x="1124" y="764"/>
                  </a:cubicBezTo>
                  <a:cubicBezTo>
                    <a:pt x="1231" y="550"/>
                    <a:pt x="1231" y="335"/>
                    <a:pt x="1124" y="282"/>
                  </a:cubicBezTo>
                  <a:lnTo>
                    <a:pt x="428" y="14"/>
                  </a:lnTo>
                  <a:cubicBezTo>
                    <a:pt x="409" y="5"/>
                    <a:pt x="389" y="0"/>
                    <a:pt x="36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6" name="Google Shape;1716;p22"/>
            <p:cNvSpPr/>
            <p:nvPr/>
          </p:nvSpPr>
          <p:spPr>
            <a:xfrm>
              <a:off x="4360025" y="3713800"/>
              <a:ext cx="32150" cy="32325"/>
            </a:xfrm>
            <a:custGeom>
              <a:avLst/>
              <a:gdLst/>
              <a:ahLst/>
              <a:cxnLst/>
              <a:rect l="l" t="t" r="r" b="b"/>
              <a:pathLst>
                <a:path w="1286" h="1293" extrusionOk="0">
                  <a:moveTo>
                    <a:pt x="347" y="1"/>
                  </a:moveTo>
                  <a:cubicBezTo>
                    <a:pt x="249" y="1"/>
                    <a:pt x="152" y="245"/>
                    <a:pt x="54" y="489"/>
                  </a:cubicBezTo>
                  <a:cubicBezTo>
                    <a:pt x="0" y="757"/>
                    <a:pt x="0" y="1025"/>
                    <a:pt x="107" y="1025"/>
                  </a:cubicBezTo>
                  <a:lnTo>
                    <a:pt x="857" y="1292"/>
                  </a:lnTo>
                  <a:cubicBezTo>
                    <a:pt x="964" y="1292"/>
                    <a:pt x="1125" y="1078"/>
                    <a:pt x="1232" y="757"/>
                  </a:cubicBezTo>
                  <a:cubicBezTo>
                    <a:pt x="1285" y="436"/>
                    <a:pt x="1232" y="168"/>
                    <a:pt x="1125" y="115"/>
                  </a:cubicBezTo>
                  <a:lnTo>
                    <a:pt x="375" y="7"/>
                  </a:lnTo>
                  <a:cubicBezTo>
                    <a:pt x="366" y="3"/>
                    <a:pt x="356" y="1"/>
                    <a:pt x="34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7" name="Google Shape;1717;p22"/>
            <p:cNvSpPr/>
            <p:nvPr/>
          </p:nvSpPr>
          <p:spPr>
            <a:xfrm>
              <a:off x="4366725" y="3685875"/>
              <a:ext cx="30800" cy="21425"/>
            </a:xfrm>
            <a:custGeom>
              <a:avLst/>
              <a:gdLst/>
              <a:ahLst/>
              <a:cxnLst/>
              <a:rect l="l" t="t" r="r" b="b"/>
              <a:pathLst>
                <a:path w="1232" h="857" extrusionOk="0">
                  <a:moveTo>
                    <a:pt x="268" y="0"/>
                  </a:moveTo>
                  <a:cubicBezTo>
                    <a:pt x="161" y="0"/>
                    <a:pt x="54" y="107"/>
                    <a:pt x="0" y="322"/>
                  </a:cubicBezTo>
                  <a:cubicBezTo>
                    <a:pt x="0" y="536"/>
                    <a:pt x="54" y="696"/>
                    <a:pt x="161" y="696"/>
                  </a:cubicBezTo>
                  <a:lnTo>
                    <a:pt x="964" y="857"/>
                  </a:lnTo>
                  <a:cubicBezTo>
                    <a:pt x="1017" y="857"/>
                    <a:pt x="1178" y="696"/>
                    <a:pt x="1178" y="482"/>
                  </a:cubicBezTo>
                  <a:cubicBezTo>
                    <a:pt x="1231" y="268"/>
                    <a:pt x="1124" y="54"/>
                    <a:pt x="1017" y="54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8" name="Google Shape;1718;p22"/>
            <p:cNvSpPr/>
            <p:nvPr/>
          </p:nvSpPr>
          <p:spPr>
            <a:xfrm>
              <a:off x="4369400" y="3648400"/>
              <a:ext cx="30800" cy="28125"/>
            </a:xfrm>
            <a:custGeom>
              <a:avLst/>
              <a:gdLst/>
              <a:ahLst/>
              <a:cxnLst/>
              <a:rect l="l" t="t" r="r" b="b"/>
              <a:pathLst>
                <a:path w="1232" h="1125" extrusionOk="0">
                  <a:moveTo>
                    <a:pt x="268" y="0"/>
                  </a:moveTo>
                  <a:cubicBezTo>
                    <a:pt x="161" y="0"/>
                    <a:pt x="54" y="215"/>
                    <a:pt x="54" y="536"/>
                  </a:cubicBezTo>
                  <a:cubicBezTo>
                    <a:pt x="0" y="803"/>
                    <a:pt x="54" y="1018"/>
                    <a:pt x="161" y="1018"/>
                  </a:cubicBezTo>
                  <a:lnTo>
                    <a:pt x="964" y="1125"/>
                  </a:lnTo>
                  <a:cubicBezTo>
                    <a:pt x="1071" y="1125"/>
                    <a:pt x="1178" y="910"/>
                    <a:pt x="1178" y="589"/>
                  </a:cubicBezTo>
                  <a:cubicBezTo>
                    <a:pt x="1231" y="322"/>
                    <a:pt x="1124" y="54"/>
                    <a:pt x="1071" y="54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9" name="Google Shape;1719;p22"/>
            <p:cNvSpPr/>
            <p:nvPr/>
          </p:nvSpPr>
          <p:spPr>
            <a:xfrm>
              <a:off x="4372075" y="3617400"/>
              <a:ext cx="30800" cy="21650"/>
            </a:xfrm>
            <a:custGeom>
              <a:avLst/>
              <a:gdLst/>
              <a:ahLst/>
              <a:cxnLst/>
              <a:rect l="l" t="t" r="r" b="b"/>
              <a:pathLst>
                <a:path w="1232" h="866" extrusionOk="0">
                  <a:moveTo>
                    <a:pt x="234" y="1"/>
                  </a:moveTo>
                  <a:cubicBezTo>
                    <a:pt x="139" y="1"/>
                    <a:pt x="48" y="192"/>
                    <a:pt x="0" y="384"/>
                  </a:cubicBezTo>
                  <a:cubicBezTo>
                    <a:pt x="0" y="598"/>
                    <a:pt x="54" y="812"/>
                    <a:pt x="161" y="812"/>
                  </a:cubicBezTo>
                  <a:lnTo>
                    <a:pt x="964" y="866"/>
                  </a:lnTo>
                  <a:cubicBezTo>
                    <a:pt x="1071" y="866"/>
                    <a:pt x="1178" y="705"/>
                    <a:pt x="1178" y="491"/>
                  </a:cubicBezTo>
                  <a:cubicBezTo>
                    <a:pt x="1231" y="330"/>
                    <a:pt x="1124" y="170"/>
                    <a:pt x="1017" y="170"/>
                  </a:cubicBezTo>
                  <a:lnTo>
                    <a:pt x="268" y="9"/>
                  </a:lnTo>
                  <a:cubicBezTo>
                    <a:pt x="257" y="4"/>
                    <a:pt x="245" y="1"/>
                    <a:pt x="23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0" name="Google Shape;1720;p22"/>
            <p:cNvSpPr/>
            <p:nvPr/>
          </p:nvSpPr>
          <p:spPr>
            <a:xfrm>
              <a:off x="4404175" y="3609600"/>
              <a:ext cx="176700" cy="148550"/>
            </a:xfrm>
            <a:custGeom>
              <a:avLst/>
              <a:gdLst/>
              <a:ahLst/>
              <a:cxnLst/>
              <a:rect l="l" t="t" r="r" b="b"/>
              <a:pathLst>
                <a:path w="7068" h="5942" extrusionOk="0">
                  <a:moveTo>
                    <a:pt x="697" y="0"/>
                  </a:moveTo>
                  <a:lnTo>
                    <a:pt x="1" y="749"/>
                  </a:lnTo>
                  <a:cubicBezTo>
                    <a:pt x="697" y="1285"/>
                    <a:pt x="1393" y="1606"/>
                    <a:pt x="2089" y="1927"/>
                  </a:cubicBezTo>
                  <a:cubicBezTo>
                    <a:pt x="2785" y="2248"/>
                    <a:pt x="3427" y="2516"/>
                    <a:pt x="4016" y="2837"/>
                  </a:cubicBezTo>
                  <a:cubicBezTo>
                    <a:pt x="4658" y="3212"/>
                    <a:pt x="5193" y="3587"/>
                    <a:pt x="5515" y="4122"/>
                  </a:cubicBezTo>
                  <a:cubicBezTo>
                    <a:pt x="5889" y="4657"/>
                    <a:pt x="6050" y="5246"/>
                    <a:pt x="6050" y="5942"/>
                  </a:cubicBezTo>
                  <a:lnTo>
                    <a:pt x="7067" y="5888"/>
                  </a:lnTo>
                  <a:cubicBezTo>
                    <a:pt x="7013" y="5086"/>
                    <a:pt x="6853" y="4229"/>
                    <a:pt x="6371" y="3587"/>
                  </a:cubicBezTo>
                  <a:cubicBezTo>
                    <a:pt x="5889" y="2891"/>
                    <a:pt x="5193" y="2355"/>
                    <a:pt x="4551" y="1981"/>
                  </a:cubicBezTo>
                  <a:cubicBezTo>
                    <a:pt x="3213" y="1231"/>
                    <a:pt x="1714" y="857"/>
                    <a:pt x="697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1" name="Google Shape;1721;p22"/>
            <p:cNvSpPr/>
            <p:nvPr/>
          </p:nvSpPr>
          <p:spPr>
            <a:xfrm>
              <a:off x="4404175" y="3628325"/>
              <a:ext cx="151250" cy="129825"/>
            </a:xfrm>
            <a:custGeom>
              <a:avLst/>
              <a:gdLst/>
              <a:ahLst/>
              <a:cxnLst/>
              <a:rect l="l" t="t" r="r" b="b"/>
              <a:pathLst>
                <a:path w="6050" h="5193" fill="none" extrusionOk="0">
                  <a:moveTo>
                    <a:pt x="1" y="0"/>
                  </a:moveTo>
                  <a:cubicBezTo>
                    <a:pt x="697" y="536"/>
                    <a:pt x="1393" y="857"/>
                    <a:pt x="2089" y="1178"/>
                  </a:cubicBezTo>
                  <a:cubicBezTo>
                    <a:pt x="2785" y="1499"/>
                    <a:pt x="3427" y="1767"/>
                    <a:pt x="4016" y="2088"/>
                  </a:cubicBezTo>
                  <a:cubicBezTo>
                    <a:pt x="4658" y="2463"/>
                    <a:pt x="5193" y="2838"/>
                    <a:pt x="5515" y="3373"/>
                  </a:cubicBezTo>
                  <a:cubicBezTo>
                    <a:pt x="5889" y="3908"/>
                    <a:pt x="6050" y="4497"/>
                    <a:pt x="6050" y="519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2" name="Google Shape;1722;p22"/>
            <p:cNvSpPr/>
            <p:nvPr/>
          </p:nvSpPr>
          <p:spPr>
            <a:xfrm>
              <a:off x="4421575" y="3609600"/>
              <a:ext cx="159300" cy="147225"/>
            </a:xfrm>
            <a:custGeom>
              <a:avLst/>
              <a:gdLst/>
              <a:ahLst/>
              <a:cxnLst/>
              <a:rect l="l" t="t" r="r" b="b"/>
              <a:pathLst>
                <a:path w="6372" h="5889" fill="none" extrusionOk="0">
                  <a:moveTo>
                    <a:pt x="6371" y="5888"/>
                  </a:moveTo>
                  <a:cubicBezTo>
                    <a:pt x="6317" y="5086"/>
                    <a:pt x="6157" y="4229"/>
                    <a:pt x="5675" y="3587"/>
                  </a:cubicBezTo>
                  <a:cubicBezTo>
                    <a:pt x="5193" y="2891"/>
                    <a:pt x="4497" y="2355"/>
                    <a:pt x="3855" y="1981"/>
                  </a:cubicBezTo>
                  <a:cubicBezTo>
                    <a:pt x="2517" y="1231"/>
                    <a:pt x="1018" y="857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3" name="Google Shape;1723;p22"/>
            <p:cNvSpPr/>
            <p:nvPr/>
          </p:nvSpPr>
          <p:spPr>
            <a:xfrm>
              <a:off x="4551400" y="3722000"/>
              <a:ext cx="30800" cy="25725"/>
            </a:xfrm>
            <a:custGeom>
              <a:avLst/>
              <a:gdLst/>
              <a:ahLst/>
              <a:cxnLst/>
              <a:rect l="l" t="t" r="r" b="b"/>
              <a:pathLst>
                <a:path w="1232" h="1029" extrusionOk="0">
                  <a:moveTo>
                    <a:pt x="857" y="1"/>
                  </a:moveTo>
                  <a:lnTo>
                    <a:pt x="107" y="268"/>
                  </a:lnTo>
                  <a:cubicBezTo>
                    <a:pt x="0" y="322"/>
                    <a:pt x="0" y="482"/>
                    <a:pt x="54" y="697"/>
                  </a:cubicBezTo>
                  <a:cubicBezTo>
                    <a:pt x="100" y="883"/>
                    <a:pt x="147" y="1028"/>
                    <a:pt x="228" y="1028"/>
                  </a:cubicBezTo>
                  <a:cubicBezTo>
                    <a:pt x="241" y="1028"/>
                    <a:pt x="254" y="1025"/>
                    <a:pt x="268" y="1018"/>
                  </a:cubicBezTo>
                  <a:lnTo>
                    <a:pt x="1071" y="964"/>
                  </a:lnTo>
                  <a:cubicBezTo>
                    <a:pt x="1178" y="964"/>
                    <a:pt x="1232" y="697"/>
                    <a:pt x="1178" y="429"/>
                  </a:cubicBezTo>
                  <a:cubicBezTo>
                    <a:pt x="1124" y="161"/>
                    <a:pt x="964" y="1"/>
                    <a:pt x="85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4" name="Google Shape;1724;p22"/>
            <p:cNvSpPr/>
            <p:nvPr/>
          </p:nvSpPr>
          <p:spPr>
            <a:xfrm>
              <a:off x="4535325" y="3686150"/>
              <a:ext cx="32150" cy="29525"/>
            </a:xfrm>
            <a:custGeom>
              <a:avLst/>
              <a:gdLst/>
              <a:ahLst/>
              <a:cxnLst/>
              <a:rect l="l" t="t" r="r" b="b"/>
              <a:pathLst>
                <a:path w="1286" h="1181" extrusionOk="0">
                  <a:moveTo>
                    <a:pt x="717" y="1"/>
                  </a:moveTo>
                  <a:cubicBezTo>
                    <a:pt x="684" y="1"/>
                    <a:pt x="658" y="14"/>
                    <a:pt x="643" y="43"/>
                  </a:cubicBezTo>
                  <a:lnTo>
                    <a:pt x="54" y="578"/>
                  </a:lnTo>
                  <a:cubicBezTo>
                    <a:pt x="1" y="632"/>
                    <a:pt x="54" y="792"/>
                    <a:pt x="162" y="953"/>
                  </a:cubicBezTo>
                  <a:cubicBezTo>
                    <a:pt x="250" y="1085"/>
                    <a:pt x="374" y="1181"/>
                    <a:pt x="475" y="1181"/>
                  </a:cubicBezTo>
                  <a:cubicBezTo>
                    <a:pt x="497" y="1181"/>
                    <a:pt x="517" y="1176"/>
                    <a:pt x="536" y="1167"/>
                  </a:cubicBezTo>
                  <a:lnTo>
                    <a:pt x="1179" y="792"/>
                  </a:lnTo>
                  <a:cubicBezTo>
                    <a:pt x="1286" y="739"/>
                    <a:pt x="1232" y="471"/>
                    <a:pt x="1072" y="257"/>
                  </a:cubicBezTo>
                  <a:cubicBezTo>
                    <a:pt x="954" y="100"/>
                    <a:pt x="808" y="1"/>
                    <a:pt x="71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5" name="Google Shape;1725;p22"/>
            <p:cNvSpPr/>
            <p:nvPr/>
          </p:nvSpPr>
          <p:spPr>
            <a:xfrm>
              <a:off x="4503225" y="3657775"/>
              <a:ext cx="40175" cy="35900"/>
            </a:xfrm>
            <a:custGeom>
              <a:avLst/>
              <a:gdLst/>
              <a:ahLst/>
              <a:cxnLst/>
              <a:rect l="l" t="t" r="r" b="b"/>
              <a:pathLst>
                <a:path w="1607" h="1436" extrusionOk="0">
                  <a:moveTo>
                    <a:pt x="547" y="0"/>
                  </a:moveTo>
                  <a:cubicBezTo>
                    <a:pt x="488" y="0"/>
                    <a:pt x="446" y="18"/>
                    <a:pt x="428" y="54"/>
                  </a:cubicBezTo>
                  <a:lnTo>
                    <a:pt x="54" y="750"/>
                  </a:lnTo>
                  <a:cubicBezTo>
                    <a:pt x="0" y="857"/>
                    <a:pt x="161" y="1017"/>
                    <a:pt x="428" y="1231"/>
                  </a:cubicBezTo>
                  <a:cubicBezTo>
                    <a:pt x="621" y="1347"/>
                    <a:pt x="814" y="1435"/>
                    <a:pt x="927" y="1435"/>
                  </a:cubicBezTo>
                  <a:cubicBezTo>
                    <a:pt x="971" y="1435"/>
                    <a:pt x="1002" y="1422"/>
                    <a:pt x="1017" y="1392"/>
                  </a:cubicBezTo>
                  <a:lnTo>
                    <a:pt x="1553" y="803"/>
                  </a:lnTo>
                  <a:cubicBezTo>
                    <a:pt x="1606" y="750"/>
                    <a:pt x="1446" y="428"/>
                    <a:pt x="1071" y="214"/>
                  </a:cubicBezTo>
                  <a:cubicBezTo>
                    <a:pt x="857" y="72"/>
                    <a:pt x="666" y="0"/>
                    <a:pt x="54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6" name="Google Shape;1726;p22"/>
            <p:cNvSpPr/>
            <p:nvPr/>
          </p:nvSpPr>
          <p:spPr>
            <a:xfrm>
              <a:off x="4473775" y="3642375"/>
              <a:ext cx="30800" cy="30800"/>
            </a:xfrm>
            <a:custGeom>
              <a:avLst/>
              <a:gdLst/>
              <a:ahLst/>
              <a:cxnLst/>
              <a:rect l="l" t="t" r="r" b="b"/>
              <a:pathLst>
                <a:path w="1232" h="1232" extrusionOk="0">
                  <a:moveTo>
                    <a:pt x="556" y="1"/>
                  </a:moveTo>
                  <a:cubicBezTo>
                    <a:pt x="469" y="1"/>
                    <a:pt x="402" y="27"/>
                    <a:pt x="375" y="81"/>
                  </a:cubicBezTo>
                  <a:lnTo>
                    <a:pt x="54" y="777"/>
                  </a:lnTo>
                  <a:cubicBezTo>
                    <a:pt x="1" y="884"/>
                    <a:pt x="161" y="1044"/>
                    <a:pt x="375" y="1151"/>
                  </a:cubicBezTo>
                  <a:cubicBezTo>
                    <a:pt x="482" y="1205"/>
                    <a:pt x="576" y="1232"/>
                    <a:pt x="650" y="1232"/>
                  </a:cubicBezTo>
                  <a:cubicBezTo>
                    <a:pt x="723" y="1232"/>
                    <a:pt x="777" y="1205"/>
                    <a:pt x="803" y="1151"/>
                  </a:cubicBezTo>
                  <a:lnTo>
                    <a:pt x="1178" y="456"/>
                  </a:lnTo>
                  <a:cubicBezTo>
                    <a:pt x="1232" y="349"/>
                    <a:pt x="1071" y="188"/>
                    <a:pt x="857" y="81"/>
                  </a:cubicBezTo>
                  <a:cubicBezTo>
                    <a:pt x="750" y="27"/>
                    <a:pt x="643" y="1"/>
                    <a:pt x="55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7" name="Google Shape;1727;p22"/>
            <p:cNvSpPr/>
            <p:nvPr/>
          </p:nvSpPr>
          <p:spPr>
            <a:xfrm>
              <a:off x="4434975" y="3625525"/>
              <a:ext cx="37475" cy="32800"/>
            </a:xfrm>
            <a:custGeom>
              <a:avLst/>
              <a:gdLst/>
              <a:ahLst/>
              <a:cxnLst/>
              <a:rect l="l" t="t" r="r" b="b"/>
              <a:pathLst>
                <a:path w="1499" h="1312" extrusionOk="0">
                  <a:moveTo>
                    <a:pt x="521" y="1"/>
                  </a:moveTo>
                  <a:cubicBezTo>
                    <a:pt x="447" y="1"/>
                    <a:pt x="395" y="18"/>
                    <a:pt x="375" y="59"/>
                  </a:cubicBezTo>
                  <a:lnTo>
                    <a:pt x="54" y="755"/>
                  </a:lnTo>
                  <a:cubicBezTo>
                    <a:pt x="0" y="862"/>
                    <a:pt x="214" y="1023"/>
                    <a:pt x="482" y="1183"/>
                  </a:cubicBezTo>
                  <a:cubicBezTo>
                    <a:pt x="659" y="1272"/>
                    <a:pt x="819" y="1311"/>
                    <a:pt x="937" y="1311"/>
                  </a:cubicBezTo>
                  <a:cubicBezTo>
                    <a:pt x="1033" y="1311"/>
                    <a:pt x="1100" y="1285"/>
                    <a:pt x="1124" y="1237"/>
                  </a:cubicBezTo>
                  <a:lnTo>
                    <a:pt x="1445" y="541"/>
                  </a:lnTo>
                  <a:cubicBezTo>
                    <a:pt x="1499" y="434"/>
                    <a:pt x="1285" y="273"/>
                    <a:pt x="1017" y="112"/>
                  </a:cubicBezTo>
                  <a:cubicBezTo>
                    <a:pt x="819" y="46"/>
                    <a:pt x="641" y="1"/>
                    <a:pt x="52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8" name="Google Shape;1728;p22"/>
            <p:cNvSpPr/>
            <p:nvPr/>
          </p:nvSpPr>
          <p:spPr>
            <a:xfrm>
              <a:off x="4402850" y="3608125"/>
              <a:ext cx="33475" cy="30975"/>
            </a:xfrm>
            <a:custGeom>
              <a:avLst/>
              <a:gdLst/>
              <a:ahLst/>
              <a:cxnLst/>
              <a:rect l="l" t="t" r="r" b="b"/>
              <a:pathLst>
                <a:path w="1339" h="1239" extrusionOk="0">
                  <a:moveTo>
                    <a:pt x="745" y="1"/>
                  </a:moveTo>
                  <a:cubicBezTo>
                    <a:pt x="699" y="1"/>
                    <a:pt x="663" y="18"/>
                    <a:pt x="643" y="59"/>
                  </a:cubicBezTo>
                  <a:lnTo>
                    <a:pt x="107" y="594"/>
                  </a:lnTo>
                  <a:cubicBezTo>
                    <a:pt x="0" y="701"/>
                    <a:pt x="107" y="916"/>
                    <a:pt x="322" y="1076"/>
                  </a:cubicBezTo>
                  <a:cubicBezTo>
                    <a:pt x="494" y="1180"/>
                    <a:pt x="645" y="1239"/>
                    <a:pt x="744" y="1239"/>
                  </a:cubicBezTo>
                  <a:cubicBezTo>
                    <a:pt x="799" y="1239"/>
                    <a:pt x="838" y="1221"/>
                    <a:pt x="857" y="1183"/>
                  </a:cubicBezTo>
                  <a:lnTo>
                    <a:pt x="1232" y="487"/>
                  </a:lnTo>
                  <a:cubicBezTo>
                    <a:pt x="1339" y="434"/>
                    <a:pt x="1178" y="273"/>
                    <a:pt x="1017" y="113"/>
                  </a:cubicBezTo>
                  <a:cubicBezTo>
                    <a:pt x="918" y="46"/>
                    <a:pt x="819" y="1"/>
                    <a:pt x="74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9" name="Google Shape;1729;p22"/>
            <p:cNvSpPr/>
            <p:nvPr/>
          </p:nvSpPr>
          <p:spPr>
            <a:xfrm>
              <a:off x="4321200" y="3503875"/>
              <a:ext cx="135200" cy="148575"/>
            </a:xfrm>
            <a:custGeom>
              <a:avLst/>
              <a:gdLst/>
              <a:ahLst/>
              <a:cxnLst/>
              <a:rect l="l" t="t" r="r" b="b"/>
              <a:pathLst>
                <a:path w="5408" h="5943" extrusionOk="0">
                  <a:moveTo>
                    <a:pt x="5354" y="0"/>
                  </a:moveTo>
                  <a:lnTo>
                    <a:pt x="4337" y="107"/>
                  </a:lnTo>
                  <a:cubicBezTo>
                    <a:pt x="4391" y="696"/>
                    <a:pt x="4337" y="1124"/>
                    <a:pt x="4069" y="1606"/>
                  </a:cubicBezTo>
                  <a:cubicBezTo>
                    <a:pt x="3802" y="2088"/>
                    <a:pt x="3427" y="2516"/>
                    <a:pt x="2945" y="2944"/>
                  </a:cubicBezTo>
                  <a:cubicBezTo>
                    <a:pt x="2089" y="3747"/>
                    <a:pt x="1018" y="4443"/>
                    <a:pt x="1" y="5086"/>
                  </a:cubicBezTo>
                  <a:lnTo>
                    <a:pt x="536" y="5942"/>
                  </a:lnTo>
                  <a:cubicBezTo>
                    <a:pt x="1607" y="5246"/>
                    <a:pt x="2678" y="4550"/>
                    <a:pt x="3641" y="3694"/>
                  </a:cubicBezTo>
                  <a:cubicBezTo>
                    <a:pt x="4123" y="3212"/>
                    <a:pt x="4605" y="2730"/>
                    <a:pt x="4926" y="2088"/>
                  </a:cubicBezTo>
                  <a:cubicBezTo>
                    <a:pt x="5301" y="1499"/>
                    <a:pt x="5408" y="642"/>
                    <a:pt x="5354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0" name="Google Shape;1730;p22"/>
            <p:cNvSpPr/>
            <p:nvPr/>
          </p:nvSpPr>
          <p:spPr>
            <a:xfrm>
              <a:off x="4321200" y="3506550"/>
              <a:ext cx="109775" cy="124475"/>
            </a:xfrm>
            <a:custGeom>
              <a:avLst/>
              <a:gdLst/>
              <a:ahLst/>
              <a:cxnLst/>
              <a:rect l="l" t="t" r="r" b="b"/>
              <a:pathLst>
                <a:path w="4391" h="4979" fill="none" extrusionOk="0">
                  <a:moveTo>
                    <a:pt x="4337" y="0"/>
                  </a:moveTo>
                  <a:cubicBezTo>
                    <a:pt x="4391" y="589"/>
                    <a:pt x="4337" y="1017"/>
                    <a:pt x="4069" y="1499"/>
                  </a:cubicBezTo>
                  <a:cubicBezTo>
                    <a:pt x="3802" y="1981"/>
                    <a:pt x="3427" y="2409"/>
                    <a:pt x="2945" y="2837"/>
                  </a:cubicBezTo>
                  <a:cubicBezTo>
                    <a:pt x="2089" y="3640"/>
                    <a:pt x="1018" y="4336"/>
                    <a:pt x="1" y="497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1" name="Google Shape;1731;p22"/>
            <p:cNvSpPr/>
            <p:nvPr/>
          </p:nvSpPr>
          <p:spPr>
            <a:xfrm>
              <a:off x="4334600" y="3503875"/>
              <a:ext cx="121800" cy="148575"/>
            </a:xfrm>
            <a:custGeom>
              <a:avLst/>
              <a:gdLst/>
              <a:ahLst/>
              <a:cxnLst/>
              <a:rect l="l" t="t" r="r" b="b"/>
              <a:pathLst>
                <a:path w="4872" h="5943" fill="none" extrusionOk="0">
                  <a:moveTo>
                    <a:pt x="0" y="5942"/>
                  </a:moveTo>
                  <a:cubicBezTo>
                    <a:pt x="1071" y="5246"/>
                    <a:pt x="2142" y="4550"/>
                    <a:pt x="3105" y="3694"/>
                  </a:cubicBezTo>
                  <a:cubicBezTo>
                    <a:pt x="3587" y="3212"/>
                    <a:pt x="4069" y="2730"/>
                    <a:pt x="4390" y="2088"/>
                  </a:cubicBezTo>
                  <a:cubicBezTo>
                    <a:pt x="4765" y="1499"/>
                    <a:pt x="4872" y="642"/>
                    <a:pt x="4818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2" name="Google Shape;1732;p22"/>
            <p:cNvSpPr/>
            <p:nvPr/>
          </p:nvSpPr>
          <p:spPr>
            <a:xfrm>
              <a:off x="4329250" y="3618275"/>
              <a:ext cx="28125" cy="29475"/>
            </a:xfrm>
            <a:custGeom>
              <a:avLst/>
              <a:gdLst/>
              <a:ahLst/>
              <a:cxnLst/>
              <a:rect l="l" t="t" r="r" b="b"/>
              <a:pathLst>
                <a:path w="1125" h="1179" extrusionOk="0">
                  <a:moveTo>
                    <a:pt x="495" y="1"/>
                  </a:moveTo>
                  <a:cubicBezTo>
                    <a:pt x="428" y="1"/>
                    <a:pt x="348" y="28"/>
                    <a:pt x="268" y="81"/>
                  </a:cubicBezTo>
                  <a:cubicBezTo>
                    <a:pt x="54" y="188"/>
                    <a:pt x="0" y="349"/>
                    <a:pt x="54" y="456"/>
                  </a:cubicBezTo>
                  <a:lnTo>
                    <a:pt x="482" y="1098"/>
                  </a:lnTo>
                  <a:cubicBezTo>
                    <a:pt x="509" y="1152"/>
                    <a:pt x="562" y="1179"/>
                    <a:pt x="629" y="1179"/>
                  </a:cubicBezTo>
                  <a:cubicBezTo>
                    <a:pt x="696" y="1179"/>
                    <a:pt x="776" y="1152"/>
                    <a:pt x="857" y="1098"/>
                  </a:cubicBezTo>
                  <a:cubicBezTo>
                    <a:pt x="1071" y="938"/>
                    <a:pt x="1124" y="777"/>
                    <a:pt x="1071" y="724"/>
                  </a:cubicBezTo>
                  <a:lnTo>
                    <a:pt x="643" y="81"/>
                  </a:lnTo>
                  <a:cubicBezTo>
                    <a:pt x="616" y="28"/>
                    <a:pt x="562" y="1"/>
                    <a:pt x="49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3" name="Google Shape;1733;p22"/>
            <p:cNvSpPr/>
            <p:nvPr/>
          </p:nvSpPr>
          <p:spPr>
            <a:xfrm>
              <a:off x="4356000" y="3600100"/>
              <a:ext cx="29475" cy="29125"/>
            </a:xfrm>
            <a:custGeom>
              <a:avLst/>
              <a:gdLst/>
              <a:ahLst/>
              <a:cxnLst/>
              <a:rect l="l" t="t" r="r" b="b"/>
              <a:pathLst>
                <a:path w="1179" h="1165" extrusionOk="0">
                  <a:moveTo>
                    <a:pt x="523" y="0"/>
                  </a:moveTo>
                  <a:cubicBezTo>
                    <a:pt x="434" y="0"/>
                    <a:pt x="314" y="46"/>
                    <a:pt x="215" y="112"/>
                  </a:cubicBezTo>
                  <a:cubicBezTo>
                    <a:pt x="54" y="219"/>
                    <a:pt x="1" y="380"/>
                    <a:pt x="54" y="487"/>
                  </a:cubicBezTo>
                  <a:lnTo>
                    <a:pt x="483" y="1129"/>
                  </a:lnTo>
                  <a:cubicBezTo>
                    <a:pt x="505" y="1152"/>
                    <a:pt x="554" y="1165"/>
                    <a:pt x="617" y="1165"/>
                  </a:cubicBezTo>
                  <a:cubicBezTo>
                    <a:pt x="704" y="1165"/>
                    <a:pt x="817" y="1139"/>
                    <a:pt x="911" y="1076"/>
                  </a:cubicBezTo>
                  <a:cubicBezTo>
                    <a:pt x="1071" y="915"/>
                    <a:pt x="1178" y="755"/>
                    <a:pt x="1125" y="648"/>
                  </a:cubicBezTo>
                  <a:lnTo>
                    <a:pt x="643" y="59"/>
                  </a:lnTo>
                  <a:cubicBezTo>
                    <a:pt x="623" y="18"/>
                    <a:pt x="579" y="0"/>
                    <a:pt x="52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4" name="Google Shape;1734;p22"/>
            <p:cNvSpPr/>
            <p:nvPr/>
          </p:nvSpPr>
          <p:spPr>
            <a:xfrm>
              <a:off x="4377425" y="3577125"/>
              <a:ext cx="37500" cy="34300"/>
            </a:xfrm>
            <a:custGeom>
              <a:avLst/>
              <a:gdLst/>
              <a:ahLst/>
              <a:cxnLst/>
              <a:rect l="l" t="t" r="r" b="b"/>
              <a:pathLst>
                <a:path w="1500" h="1372" extrusionOk="0">
                  <a:moveTo>
                    <a:pt x="844" y="0"/>
                  </a:moveTo>
                  <a:cubicBezTo>
                    <a:pt x="727" y="0"/>
                    <a:pt x="551" y="96"/>
                    <a:pt x="375" y="228"/>
                  </a:cubicBezTo>
                  <a:cubicBezTo>
                    <a:pt x="161" y="443"/>
                    <a:pt x="0" y="657"/>
                    <a:pt x="107" y="710"/>
                  </a:cubicBezTo>
                  <a:lnTo>
                    <a:pt x="589" y="1353"/>
                  </a:lnTo>
                  <a:cubicBezTo>
                    <a:pt x="602" y="1365"/>
                    <a:pt x="626" y="1372"/>
                    <a:pt x="659" y="1372"/>
                  </a:cubicBezTo>
                  <a:cubicBezTo>
                    <a:pt x="766" y="1372"/>
                    <a:pt x="961" y="1302"/>
                    <a:pt x="1124" y="1138"/>
                  </a:cubicBezTo>
                  <a:cubicBezTo>
                    <a:pt x="1392" y="924"/>
                    <a:pt x="1499" y="710"/>
                    <a:pt x="1446" y="603"/>
                  </a:cubicBezTo>
                  <a:lnTo>
                    <a:pt x="910" y="14"/>
                  </a:lnTo>
                  <a:cubicBezTo>
                    <a:pt x="891" y="5"/>
                    <a:pt x="869" y="0"/>
                    <a:pt x="84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5" name="Google Shape;1735;p22"/>
            <p:cNvSpPr/>
            <p:nvPr/>
          </p:nvSpPr>
          <p:spPr>
            <a:xfrm>
              <a:off x="4404175" y="3558200"/>
              <a:ext cx="32150" cy="27825"/>
            </a:xfrm>
            <a:custGeom>
              <a:avLst/>
              <a:gdLst/>
              <a:ahLst/>
              <a:cxnLst/>
              <a:rect l="l" t="t" r="r" b="b"/>
              <a:pathLst>
                <a:path w="1286" h="1113" extrusionOk="0">
                  <a:moveTo>
                    <a:pt x="473" y="1"/>
                  </a:moveTo>
                  <a:cubicBezTo>
                    <a:pt x="400" y="1"/>
                    <a:pt x="293" y="51"/>
                    <a:pt x="215" y="129"/>
                  </a:cubicBezTo>
                  <a:cubicBezTo>
                    <a:pt x="54" y="290"/>
                    <a:pt x="1" y="450"/>
                    <a:pt x="108" y="504"/>
                  </a:cubicBezTo>
                  <a:lnTo>
                    <a:pt x="643" y="1092"/>
                  </a:lnTo>
                  <a:cubicBezTo>
                    <a:pt x="670" y="1106"/>
                    <a:pt x="700" y="1113"/>
                    <a:pt x="733" y="1113"/>
                  </a:cubicBezTo>
                  <a:cubicBezTo>
                    <a:pt x="831" y="1113"/>
                    <a:pt x="951" y="1052"/>
                    <a:pt x="1072" y="932"/>
                  </a:cubicBezTo>
                  <a:cubicBezTo>
                    <a:pt x="1232" y="771"/>
                    <a:pt x="1286" y="557"/>
                    <a:pt x="1179" y="504"/>
                  </a:cubicBezTo>
                  <a:lnTo>
                    <a:pt x="536" y="22"/>
                  </a:lnTo>
                  <a:cubicBezTo>
                    <a:pt x="522" y="8"/>
                    <a:pt x="500" y="1"/>
                    <a:pt x="47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6" name="Google Shape;1736;p22"/>
            <p:cNvSpPr/>
            <p:nvPr/>
          </p:nvSpPr>
          <p:spPr>
            <a:xfrm>
              <a:off x="4421575" y="3530375"/>
              <a:ext cx="33500" cy="29975"/>
            </a:xfrm>
            <a:custGeom>
              <a:avLst/>
              <a:gdLst/>
              <a:ahLst/>
              <a:cxnLst/>
              <a:rect l="l" t="t" r="r" b="b"/>
              <a:pathLst>
                <a:path w="1340" h="1199" extrusionOk="0">
                  <a:moveTo>
                    <a:pt x="387" y="0"/>
                  </a:moveTo>
                  <a:cubicBezTo>
                    <a:pt x="294" y="0"/>
                    <a:pt x="201" y="146"/>
                    <a:pt x="108" y="332"/>
                  </a:cubicBezTo>
                  <a:cubicBezTo>
                    <a:pt x="1" y="546"/>
                    <a:pt x="1" y="760"/>
                    <a:pt x="108" y="814"/>
                  </a:cubicBezTo>
                  <a:lnTo>
                    <a:pt x="750" y="1188"/>
                  </a:lnTo>
                  <a:cubicBezTo>
                    <a:pt x="764" y="1195"/>
                    <a:pt x="779" y="1199"/>
                    <a:pt x="796" y="1199"/>
                  </a:cubicBezTo>
                  <a:cubicBezTo>
                    <a:pt x="910" y="1199"/>
                    <a:pt x="1085" y="1041"/>
                    <a:pt x="1178" y="760"/>
                  </a:cubicBezTo>
                  <a:cubicBezTo>
                    <a:pt x="1339" y="492"/>
                    <a:pt x="1286" y="171"/>
                    <a:pt x="1178" y="171"/>
                  </a:cubicBezTo>
                  <a:lnTo>
                    <a:pt x="429" y="11"/>
                  </a:lnTo>
                  <a:cubicBezTo>
                    <a:pt x="415" y="4"/>
                    <a:pt x="401" y="0"/>
                    <a:pt x="38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7" name="Google Shape;1737;p22"/>
            <p:cNvSpPr/>
            <p:nvPr/>
          </p:nvSpPr>
          <p:spPr>
            <a:xfrm>
              <a:off x="4428275" y="3502325"/>
              <a:ext cx="29475" cy="20300"/>
            </a:xfrm>
            <a:custGeom>
              <a:avLst/>
              <a:gdLst/>
              <a:ahLst/>
              <a:cxnLst/>
              <a:rect l="l" t="t" r="r" b="b"/>
              <a:pathLst>
                <a:path w="1179" h="812" extrusionOk="0">
                  <a:moveTo>
                    <a:pt x="998" y="0"/>
                  </a:moveTo>
                  <a:cubicBezTo>
                    <a:pt x="987" y="0"/>
                    <a:pt x="975" y="3"/>
                    <a:pt x="964" y="9"/>
                  </a:cubicBezTo>
                  <a:lnTo>
                    <a:pt x="215" y="62"/>
                  </a:lnTo>
                  <a:cubicBezTo>
                    <a:pt x="108" y="62"/>
                    <a:pt x="0" y="223"/>
                    <a:pt x="0" y="383"/>
                  </a:cubicBezTo>
                  <a:cubicBezTo>
                    <a:pt x="54" y="597"/>
                    <a:pt x="108" y="704"/>
                    <a:pt x="215" y="758"/>
                  </a:cubicBezTo>
                  <a:lnTo>
                    <a:pt x="1018" y="812"/>
                  </a:lnTo>
                  <a:cubicBezTo>
                    <a:pt x="1071" y="812"/>
                    <a:pt x="1178" y="597"/>
                    <a:pt x="1178" y="383"/>
                  </a:cubicBezTo>
                  <a:cubicBezTo>
                    <a:pt x="1178" y="192"/>
                    <a:pt x="1092" y="0"/>
                    <a:pt x="99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8" name="Google Shape;1738;p22"/>
            <p:cNvSpPr/>
            <p:nvPr/>
          </p:nvSpPr>
          <p:spPr>
            <a:xfrm>
              <a:off x="4444325" y="3497175"/>
              <a:ext cx="168650" cy="152575"/>
            </a:xfrm>
            <a:custGeom>
              <a:avLst/>
              <a:gdLst/>
              <a:ahLst/>
              <a:cxnLst/>
              <a:rect l="l" t="t" r="r" b="b"/>
              <a:pathLst>
                <a:path w="6746" h="6103" extrusionOk="0">
                  <a:moveTo>
                    <a:pt x="911" y="0"/>
                  </a:moveTo>
                  <a:lnTo>
                    <a:pt x="1" y="322"/>
                  </a:lnTo>
                  <a:cubicBezTo>
                    <a:pt x="215" y="1018"/>
                    <a:pt x="429" y="1767"/>
                    <a:pt x="750" y="2516"/>
                  </a:cubicBezTo>
                  <a:cubicBezTo>
                    <a:pt x="1018" y="3212"/>
                    <a:pt x="1339" y="3962"/>
                    <a:pt x="1928" y="4658"/>
                  </a:cubicBezTo>
                  <a:cubicBezTo>
                    <a:pt x="2249" y="4979"/>
                    <a:pt x="2677" y="5300"/>
                    <a:pt x="3106" y="5407"/>
                  </a:cubicBezTo>
                  <a:cubicBezTo>
                    <a:pt x="3587" y="5514"/>
                    <a:pt x="3962" y="5568"/>
                    <a:pt x="4337" y="5621"/>
                  </a:cubicBezTo>
                  <a:cubicBezTo>
                    <a:pt x="5086" y="5675"/>
                    <a:pt x="5729" y="5835"/>
                    <a:pt x="6371" y="6103"/>
                  </a:cubicBezTo>
                  <a:lnTo>
                    <a:pt x="6746" y="5193"/>
                  </a:lnTo>
                  <a:cubicBezTo>
                    <a:pt x="6050" y="4872"/>
                    <a:pt x="5247" y="4658"/>
                    <a:pt x="4444" y="4604"/>
                  </a:cubicBezTo>
                  <a:cubicBezTo>
                    <a:pt x="4069" y="4551"/>
                    <a:pt x="3694" y="4551"/>
                    <a:pt x="3427" y="4444"/>
                  </a:cubicBezTo>
                  <a:cubicBezTo>
                    <a:pt x="3106" y="4336"/>
                    <a:pt x="2892" y="4229"/>
                    <a:pt x="2677" y="3962"/>
                  </a:cubicBezTo>
                  <a:cubicBezTo>
                    <a:pt x="2249" y="3480"/>
                    <a:pt x="1928" y="2784"/>
                    <a:pt x="1660" y="2142"/>
                  </a:cubicBezTo>
                  <a:cubicBezTo>
                    <a:pt x="1393" y="1446"/>
                    <a:pt x="1179" y="750"/>
                    <a:pt x="911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9" name="Google Shape;1739;p22"/>
            <p:cNvSpPr/>
            <p:nvPr/>
          </p:nvSpPr>
          <p:spPr>
            <a:xfrm>
              <a:off x="4444325" y="3505200"/>
              <a:ext cx="159300" cy="144550"/>
            </a:xfrm>
            <a:custGeom>
              <a:avLst/>
              <a:gdLst/>
              <a:ahLst/>
              <a:cxnLst/>
              <a:rect l="l" t="t" r="r" b="b"/>
              <a:pathLst>
                <a:path w="6372" h="5782" fill="none" extrusionOk="0">
                  <a:moveTo>
                    <a:pt x="1" y="1"/>
                  </a:moveTo>
                  <a:cubicBezTo>
                    <a:pt x="215" y="750"/>
                    <a:pt x="429" y="1446"/>
                    <a:pt x="750" y="2195"/>
                  </a:cubicBezTo>
                  <a:cubicBezTo>
                    <a:pt x="1018" y="2891"/>
                    <a:pt x="1339" y="3641"/>
                    <a:pt x="1928" y="4337"/>
                  </a:cubicBezTo>
                  <a:cubicBezTo>
                    <a:pt x="2249" y="4658"/>
                    <a:pt x="2677" y="4979"/>
                    <a:pt x="3106" y="5086"/>
                  </a:cubicBezTo>
                  <a:cubicBezTo>
                    <a:pt x="3587" y="5193"/>
                    <a:pt x="3962" y="5247"/>
                    <a:pt x="4337" y="5300"/>
                  </a:cubicBezTo>
                  <a:cubicBezTo>
                    <a:pt x="5086" y="5354"/>
                    <a:pt x="5729" y="5514"/>
                    <a:pt x="6371" y="5782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0" name="Google Shape;1740;p22"/>
            <p:cNvSpPr/>
            <p:nvPr/>
          </p:nvSpPr>
          <p:spPr>
            <a:xfrm>
              <a:off x="4467075" y="3497175"/>
              <a:ext cx="145900" cy="129825"/>
            </a:xfrm>
            <a:custGeom>
              <a:avLst/>
              <a:gdLst/>
              <a:ahLst/>
              <a:cxnLst/>
              <a:rect l="l" t="t" r="r" b="b"/>
              <a:pathLst>
                <a:path w="5836" h="5193" fill="none" extrusionOk="0">
                  <a:moveTo>
                    <a:pt x="5836" y="5193"/>
                  </a:moveTo>
                  <a:cubicBezTo>
                    <a:pt x="5140" y="4872"/>
                    <a:pt x="4337" y="4658"/>
                    <a:pt x="3534" y="4604"/>
                  </a:cubicBezTo>
                  <a:cubicBezTo>
                    <a:pt x="3159" y="4551"/>
                    <a:pt x="2784" y="4551"/>
                    <a:pt x="2517" y="4444"/>
                  </a:cubicBezTo>
                  <a:cubicBezTo>
                    <a:pt x="2196" y="4336"/>
                    <a:pt x="1982" y="4229"/>
                    <a:pt x="1767" y="3962"/>
                  </a:cubicBezTo>
                  <a:cubicBezTo>
                    <a:pt x="1339" y="3480"/>
                    <a:pt x="1018" y="2784"/>
                    <a:pt x="750" y="2142"/>
                  </a:cubicBezTo>
                  <a:cubicBezTo>
                    <a:pt x="483" y="1446"/>
                    <a:pt x="269" y="750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1" name="Google Shape;1741;p22"/>
            <p:cNvSpPr/>
            <p:nvPr/>
          </p:nvSpPr>
          <p:spPr>
            <a:xfrm>
              <a:off x="4575475" y="3615400"/>
              <a:ext cx="28150" cy="29875"/>
            </a:xfrm>
            <a:custGeom>
              <a:avLst/>
              <a:gdLst/>
              <a:ahLst/>
              <a:cxnLst/>
              <a:rect l="l" t="t" r="r" b="b"/>
              <a:pathLst>
                <a:path w="1126" h="1195" extrusionOk="0">
                  <a:moveTo>
                    <a:pt x="399" y="1"/>
                  </a:moveTo>
                  <a:cubicBezTo>
                    <a:pt x="279" y="1"/>
                    <a:pt x="193" y="27"/>
                    <a:pt x="161" y="89"/>
                  </a:cubicBezTo>
                  <a:lnTo>
                    <a:pt x="1" y="892"/>
                  </a:lnTo>
                  <a:cubicBezTo>
                    <a:pt x="1" y="999"/>
                    <a:pt x="161" y="1106"/>
                    <a:pt x="376" y="1160"/>
                  </a:cubicBezTo>
                  <a:cubicBezTo>
                    <a:pt x="464" y="1182"/>
                    <a:pt x="544" y="1195"/>
                    <a:pt x="610" y="1195"/>
                  </a:cubicBezTo>
                  <a:cubicBezTo>
                    <a:pt x="704" y="1195"/>
                    <a:pt x="773" y="1169"/>
                    <a:pt x="804" y="1106"/>
                  </a:cubicBezTo>
                  <a:lnTo>
                    <a:pt x="1072" y="357"/>
                  </a:lnTo>
                  <a:cubicBezTo>
                    <a:pt x="1125" y="250"/>
                    <a:pt x="964" y="89"/>
                    <a:pt x="697" y="36"/>
                  </a:cubicBezTo>
                  <a:cubicBezTo>
                    <a:pt x="586" y="14"/>
                    <a:pt x="484" y="1"/>
                    <a:pt x="39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2" name="Google Shape;1742;p22"/>
            <p:cNvSpPr/>
            <p:nvPr/>
          </p:nvSpPr>
          <p:spPr>
            <a:xfrm>
              <a:off x="4536675" y="3608250"/>
              <a:ext cx="25450" cy="29825"/>
            </a:xfrm>
            <a:custGeom>
              <a:avLst/>
              <a:gdLst/>
              <a:ahLst/>
              <a:cxnLst/>
              <a:rect l="l" t="t" r="r" b="b"/>
              <a:pathLst>
                <a:path w="1018" h="1193" extrusionOk="0">
                  <a:moveTo>
                    <a:pt x="589" y="1"/>
                  </a:moveTo>
                  <a:cubicBezTo>
                    <a:pt x="322" y="1"/>
                    <a:pt x="161" y="54"/>
                    <a:pt x="161" y="161"/>
                  </a:cubicBezTo>
                  <a:lnTo>
                    <a:pt x="0" y="911"/>
                  </a:lnTo>
                  <a:cubicBezTo>
                    <a:pt x="0" y="1018"/>
                    <a:pt x="215" y="1178"/>
                    <a:pt x="482" y="1178"/>
                  </a:cubicBezTo>
                  <a:cubicBezTo>
                    <a:pt x="522" y="1188"/>
                    <a:pt x="561" y="1192"/>
                    <a:pt x="599" y="1192"/>
                  </a:cubicBezTo>
                  <a:cubicBezTo>
                    <a:pt x="768" y="1192"/>
                    <a:pt x="911" y="1105"/>
                    <a:pt x="911" y="1018"/>
                  </a:cubicBezTo>
                  <a:lnTo>
                    <a:pt x="1018" y="268"/>
                  </a:lnTo>
                  <a:cubicBezTo>
                    <a:pt x="1018" y="161"/>
                    <a:pt x="857" y="54"/>
                    <a:pt x="58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3" name="Google Shape;1743;p22"/>
            <p:cNvSpPr/>
            <p:nvPr/>
          </p:nvSpPr>
          <p:spPr>
            <a:xfrm>
              <a:off x="4491175" y="3594600"/>
              <a:ext cx="38825" cy="35425"/>
            </a:xfrm>
            <a:custGeom>
              <a:avLst/>
              <a:gdLst/>
              <a:ahLst/>
              <a:cxnLst/>
              <a:rect l="l" t="t" r="r" b="b"/>
              <a:pathLst>
                <a:path w="1553" h="1417" extrusionOk="0">
                  <a:moveTo>
                    <a:pt x="692" y="1"/>
                  </a:moveTo>
                  <a:cubicBezTo>
                    <a:pt x="674" y="1"/>
                    <a:pt x="657" y="4"/>
                    <a:pt x="643" y="11"/>
                  </a:cubicBezTo>
                  <a:lnTo>
                    <a:pt x="54" y="547"/>
                  </a:lnTo>
                  <a:cubicBezTo>
                    <a:pt x="0" y="600"/>
                    <a:pt x="107" y="921"/>
                    <a:pt x="536" y="1189"/>
                  </a:cubicBezTo>
                  <a:cubicBezTo>
                    <a:pt x="765" y="1353"/>
                    <a:pt x="1015" y="1416"/>
                    <a:pt x="1174" y="1416"/>
                  </a:cubicBezTo>
                  <a:cubicBezTo>
                    <a:pt x="1274" y="1416"/>
                    <a:pt x="1339" y="1391"/>
                    <a:pt x="1339" y="1349"/>
                  </a:cubicBezTo>
                  <a:lnTo>
                    <a:pt x="1553" y="600"/>
                  </a:lnTo>
                  <a:cubicBezTo>
                    <a:pt x="1553" y="493"/>
                    <a:pt x="1392" y="386"/>
                    <a:pt x="1178" y="225"/>
                  </a:cubicBezTo>
                  <a:cubicBezTo>
                    <a:pt x="993" y="133"/>
                    <a:pt x="808" y="1"/>
                    <a:pt x="69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4" name="Google Shape;1744;p22"/>
            <p:cNvSpPr/>
            <p:nvPr/>
          </p:nvSpPr>
          <p:spPr>
            <a:xfrm>
              <a:off x="4471100" y="3567850"/>
              <a:ext cx="32150" cy="29975"/>
            </a:xfrm>
            <a:custGeom>
              <a:avLst/>
              <a:gdLst/>
              <a:ahLst/>
              <a:cxnLst/>
              <a:rect l="l" t="t" r="r" b="b"/>
              <a:pathLst>
                <a:path w="1286" h="1199" extrusionOk="0">
                  <a:moveTo>
                    <a:pt x="848" y="0"/>
                  </a:moveTo>
                  <a:cubicBezTo>
                    <a:pt x="833" y="0"/>
                    <a:pt x="818" y="4"/>
                    <a:pt x="803" y="11"/>
                  </a:cubicBezTo>
                  <a:lnTo>
                    <a:pt x="108" y="332"/>
                  </a:lnTo>
                  <a:cubicBezTo>
                    <a:pt x="0" y="385"/>
                    <a:pt x="0" y="599"/>
                    <a:pt x="161" y="867"/>
                  </a:cubicBezTo>
                  <a:cubicBezTo>
                    <a:pt x="254" y="1053"/>
                    <a:pt x="428" y="1199"/>
                    <a:pt x="507" y="1199"/>
                  </a:cubicBezTo>
                  <a:cubicBezTo>
                    <a:pt x="519" y="1199"/>
                    <a:pt x="529" y="1195"/>
                    <a:pt x="536" y="1188"/>
                  </a:cubicBezTo>
                  <a:lnTo>
                    <a:pt x="1232" y="760"/>
                  </a:lnTo>
                  <a:cubicBezTo>
                    <a:pt x="1285" y="706"/>
                    <a:pt x="1285" y="492"/>
                    <a:pt x="1178" y="332"/>
                  </a:cubicBezTo>
                  <a:cubicBezTo>
                    <a:pt x="1085" y="146"/>
                    <a:pt x="952" y="0"/>
                    <a:pt x="84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5" name="Google Shape;1745;p22"/>
            <p:cNvSpPr/>
            <p:nvPr/>
          </p:nvSpPr>
          <p:spPr>
            <a:xfrm>
              <a:off x="4455050" y="3529075"/>
              <a:ext cx="33475" cy="35250"/>
            </a:xfrm>
            <a:custGeom>
              <a:avLst/>
              <a:gdLst/>
              <a:ahLst/>
              <a:cxnLst/>
              <a:rect l="l" t="t" r="r" b="b"/>
              <a:pathLst>
                <a:path w="1339" h="1410" extrusionOk="0">
                  <a:moveTo>
                    <a:pt x="891" y="1"/>
                  </a:moveTo>
                  <a:cubicBezTo>
                    <a:pt x="879" y="1"/>
                    <a:pt x="868" y="4"/>
                    <a:pt x="857" y="9"/>
                  </a:cubicBezTo>
                  <a:lnTo>
                    <a:pt x="107" y="277"/>
                  </a:lnTo>
                  <a:cubicBezTo>
                    <a:pt x="0" y="277"/>
                    <a:pt x="0" y="598"/>
                    <a:pt x="107" y="919"/>
                  </a:cubicBezTo>
                  <a:cubicBezTo>
                    <a:pt x="251" y="1207"/>
                    <a:pt x="395" y="1409"/>
                    <a:pt x="501" y="1409"/>
                  </a:cubicBezTo>
                  <a:cubicBezTo>
                    <a:pt x="513" y="1409"/>
                    <a:pt x="524" y="1407"/>
                    <a:pt x="535" y="1401"/>
                  </a:cubicBezTo>
                  <a:lnTo>
                    <a:pt x="1285" y="1080"/>
                  </a:lnTo>
                  <a:cubicBezTo>
                    <a:pt x="1338" y="1080"/>
                    <a:pt x="1338" y="812"/>
                    <a:pt x="1231" y="491"/>
                  </a:cubicBezTo>
                  <a:cubicBezTo>
                    <a:pt x="1135" y="203"/>
                    <a:pt x="996" y="1"/>
                    <a:pt x="89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6" name="Google Shape;1746;p22"/>
            <p:cNvSpPr/>
            <p:nvPr/>
          </p:nvSpPr>
          <p:spPr>
            <a:xfrm>
              <a:off x="4443000" y="3495575"/>
              <a:ext cx="32150" cy="27300"/>
            </a:xfrm>
            <a:custGeom>
              <a:avLst/>
              <a:gdLst/>
              <a:ahLst/>
              <a:cxnLst/>
              <a:rect l="l" t="t" r="r" b="b"/>
              <a:pathLst>
                <a:path w="1286" h="1092" extrusionOk="0">
                  <a:moveTo>
                    <a:pt x="952" y="1"/>
                  </a:moveTo>
                  <a:cubicBezTo>
                    <a:pt x="938" y="1"/>
                    <a:pt x="924" y="4"/>
                    <a:pt x="910" y="11"/>
                  </a:cubicBezTo>
                  <a:lnTo>
                    <a:pt x="161" y="225"/>
                  </a:lnTo>
                  <a:cubicBezTo>
                    <a:pt x="54" y="279"/>
                    <a:pt x="0" y="493"/>
                    <a:pt x="107" y="707"/>
                  </a:cubicBezTo>
                  <a:cubicBezTo>
                    <a:pt x="154" y="940"/>
                    <a:pt x="282" y="1092"/>
                    <a:pt x="385" y="1092"/>
                  </a:cubicBezTo>
                  <a:cubicBezTo>
                    <a:pt x="400" y="1092"/>
                    <a:pt x="415" y="1088"/>
                    <a:pt x="429" y="1082"/>
                  </a:cubicBezTo>
                  <a:lnTo>
                    <a:pt x="1178" y="867"/>
                  </a:lnTo>
                  <a:cubicBezTo>
                    <a:pt x="1285" y="814"/>
                    <a:pt x="1285" y="600"/>
                    <a:pt x="1232" y="386"/>
                  </a:cubicBezTo>
                  <a:cubicBezTo>
                    <a:pt x="1138" y="153"/>
                    <a:pt x="1045" y="1"/>
                    <a:pt x="95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7" name="Google Shape;1747;p22"/>
            <p:cNvSpPr/>
            <p:nvPr/>
          </p:nvSpPr>
          <p:spPr>
            <a:xfrm>
              <a:off x="4583525" y="3473075"/>
              <a:ext cx="124475" cy="145900"/>
            </a:xfrm>
            <a:custGeom>
              <a:avLst/>
              <a:gdLst/>
              <a:ahLst/>
              <a:cxnLst/>
              <a:rect l="l" t="t" r="r" b="b"/>
              <a:pathLst>
                <a:path w="4979" h="5836" extrusionOk="0">
                  <a:moveTo>
                    <a:pt x="375" y="1"/>
                  </a:moveTo>
                  <a:lnTo>
                    <a:pt x="0" y="911"/>
                  </a:lnTo>
                  <a:cubicBezTo>
                    <a:pt x="535" y="1125"/>
                    <a:pt x="1071" y="1339"/>
                    <a:pt x="1499" y="1607"/>
                  </a:cubicBezTo>
                  <a:cubicBezTo>
                    <a:pt x="1927" y="1874"/>
                    <a:pt x="2355" y="2303"/>
                    <a:pt x="2677" y="2677"/>
                  </a:cubicBezTo>
                  <a:cubicBezTo>
                    <a:pt x="2998" y="3106"/>
                    <a:pt x="3265" y="3587"/>
                    <a:pt x="3480" y="4123"/>
                  </a:cubicBezTo>
                  <a:lnTo>
                    <a:pt x="3801" y="4926"/>
                  </a:lnTo>
                  <a:cubicBezTo>
                    <a:pt x="3908" y="5086"/>
                    <a:pt x="3961" y="5247"/>
                    <a:pt x="4122" y="5461"/>
                  </a:cubicBezTo>
                  <a:cubicBezTo>
                    <a:pt x="4283" y="5622"/>
                    <a:pt x="4550" y="5782"/>
                    <a:pt x="4818" y="5836"/>
                  </a:cubicBezTo>
                  <a:lnTo>
                    <a:pt x="4979" y="4872"/>
                  </a:lnTo>
                  <a:cubicBezTo>
                    <a:pt x="4979" y="4872"/>
                    <a:pt x="4925" y="4819"/>
                    <a:pt x="4871" y="4819"/>
                  </a:cubicBezTo>
                  <a:cubicBezTo>
                    <a:pt x="4871" y="4765"/>
                    <a:pt x="4764" y="4658"/>
                    <a:pt x="4711" y="4497"/>
                  </a:cubicBezTo>
                  <a:lnTo>
                    <a:pt x="4390" y="3695"/>
                  </a:lnTo>
                  <a:cubicBezTo>
                    <a:pt x="4122" y="3159"/>
                    <a:pt x="3854" y="2570"/>
                    <a:pt x="3426" y="2089"/>
                  </a:cubicBezTo>
                  <a:cubicBezTo>
                    <a:pt x="3051" y="1607"/>
                    <a:pt x="2623" y="1125"/>
                    <a:pt x="2034" y="804"/>
                  </a:cubicBezTo>
                  <a:cubicBezTo>
                    <a:pt x="1499" y="429"/>
                    <a:pt x="910" y="215"/>
                    <a:pt x="375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8" name="Google Shape;1748;p22"/>
            <p:cNvSpPr/>
            <p:nvPr/>
          </p:nvSpPr>
          <p:spPr>
            <a:xfrm>
              <a:off x="4583525" y="3495825"/>
              <a:ext cx="120450" cy="123150"/>
            </a:xfrm>
            <a:custGeom>
              <a:avLst/>
              <a:gdLst/>
              <a:ahLst/>
              <a:cxnLst/>
              <a:rect l="l" t="t" r="r" b="b"/>
              <a:pathLst>
                <a:path w="4818" h="4926" fill="none" extrusionOk="0">
                  <a:moveTo>
                    <a:pt x="0" y="1"/>
                  </a:moveTo>
                  <a:cubicBezTo>
                    <a:pt x="535" y="215"/>
                    <a:pt x="1071" y="429"/>
                    <a:pt x="1499" y="697"/>
                  </a:cubicBezTo>
                  <a:cubicBezTo>
                    <a:pt x="1927" y="964"/>
                    <a:pt x="2355" y="1393"/>
                    <a:pt x="2677" y="1767"/>
                  </a:cubicBezTo>
                  <a:cubicBezTo>
                    <a:pt x="2998" y="2196"/>
                    <a:pt x="3265" y="2677"/>
                    <a:pt x="3480" y="3213"/>
                  </a:cubicBezTo>
                  <a:lnTo>
                    <a:pt x="3801" y="4016"/>
                  </a:lnTo>
                  <a:cubicBezTo>
                    <a:pt x="3908" y="4176"/>
                    <a:pt x="3961" y="4337"/>
                    <a:pt x="4122" y="4551"/>
                  </a:cubicBezTo>
                  <a:cubicBezTo>
                    <a:pt x="4283" y="4712"/>
                    <a:pt x="4550" y="4872"/>
                    <a:pt x="4818" y="492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9" name="Google Shape;1749;p22"/>
            <p:cNvSpPr/>
            <p:nvPr/>
          </p:nvSpPr>
          <p:spPr>
            <a:xfrm>
              <a:off x="4592875" y="3473075"/>
              <a:ext cx="115125" cy="121825"/>
            </a:xfrm>
            <a:custGeom>
              <a:avLst/>
              <a:gdLst/>
              <a:ahLst/>
              <a:cxnLst/>
              <a:rect l="l" t="t" r="r" b="b"/>
              <a:pathLst>
                <a:path w="4605" h="4873" fill="none" extrusionOk="0">
                  <a:moveTo>
                    <a:pt x="4605" y="4872"/>
                  </a:moveTo>
                  <a:cubicBezTo>
                    <a:pt x="4605" y="4872"/>
                    <a:pt x="4551" y="4819"/>
                    <a:pt x="4497" y="4819"/>
                  </a:cubicBezTo>
                  <a:cubicBezTo>
                    <a:pt x="4497" y="4765"/>
                    <a:pt x="4390" y="4658"/>
                    <a:pt x="4337" y="4497"/>
                  </a:cubicBezTo>
                  <a:lnTo>
                    <a:pt x="4016" y="3695"/>
                  </a:lnTo>
                  <a:cubicBezTo>
                    <a:pt x="3748" y="3159"/>
                    <a:pt x="3480" y="2570"/>
                    <a:pt x="3052" y="2089"/>
                  </a:cubicBezTo>
                  <a:cubicBezTo>
                    <a:pt x="2677" y="1607"/>
                    <a:pt x="2249" y="1125"/>
                    <a:pt x="1660" y="804"/>
                  </a:cubicBezTo>
                  <a:cubicBezTo>
                    <a:pt x="1125" y="429"/>
                    <a:pt x="536" y="215"/>
                    <a:pt x="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0" name="Google Shape;1750;p22"/>
            <p:cNvSpPr/>
            <p:nvPr/>
          </p:nvSpPr>
          <p:spPr>
            <a:xfrm>
              <a:off x="4678525" y="3583800"/>
              <a:ext cx="29475" cy="26675"/>
            </a:xfrm>
            <a:custGeom>
              <a:avLst/>
              <a:gdLst/>
              <a:ahLst/>
              <a:cxnLst/>
              <a:rect l="l" t="t" r="r" b="b"/>
              <a:pathLst>
                <a:path w="1179" h="1067" extrusionOk="0">
                  <a:moveTo>
                    <a:pt x="867" y="1"/>
                  </a:moveTo>
                  <a:cubicBezTo>
                    <a:pt x="845" y="1"/>
                    <a:pt x="823" y="5"/>
                    <a:pt x="804" y="15"/>
                  </a:cubicBezTo>
                  <a:lnTo>
                    <a:pt x="108" y="283"/>
                  </a:lnTo>
                  <a:cubicBezTo>
                    <a:pt x="1" y="336"/>
                    <a:pt x="1" y="550"/>
                    <a:pt x="108" y="764"/>
                  </a:cubicBezTo>
                  <a:cubicBezTo>
                    <a:pt x="191" y="932"/>
                    <a:pt x="373" y="1066"/>
                    <a:pt x="474" y="1066"/>
                  </a:cubicBezTo>
                  <a:cubicBezTo>
                    <a:pt x="502" y="1066"/>
                    <a:pt x="524" y="1056"/>
                    <a:pt x="536" y="1032"/>
                  </a:cubicBezTo>
                  <a:lnTo>
                    <a:pt x="1071" y="443"/>
                  </a:lnTo>
                  <a:cubicBezTo>
                    <a:pt x="1125" y="336"/>
                    <a:pt x="1179" y="283"/>
                    <a:pt x="1125" y="176"/>
                  </a:cubicBezTo>
                  <a:cubicBezTo>
                    <a:pt x="1081" y="88"/>
                    <a:pt x="966" y="1"/>
                    <a:pt x="86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1" name="Google Shape;1751;p22"/>
            <p:cNvSpPr/>
            <p:nvPr/>
          </p:nvSpPr>
          <p:spPr>
            <a:xfrm>
              <a:off x="4666500" y="3554375"/>
              <a:ext cx="30800" cy="24800"/>
            </a:xfrm>
            <a:custGeom>
              <a:avLst/>
              <a:gdLst/>
              <a:ahLst/>
              <a:cxnLst/>
              <a:rect l="l" t="t" r="r" b="b"/>
              <a:pathLst>
                <a:path w="1232" h="992" extrusionOk="0">
                  <a:moveTo>
                    <a:pt x="858" y="1"/>
                  </a:moveTo>
                  <a:cubicBezTo>
                    <a:pt x="840" y="1"/>
                    <a:pt x="821" y="5"/>
                    <a:pt x="803" y="14"/>
                  </a:cubicBezTo>
                  <a:lnTo>
                    <a:pt x="107" y="389"/>
                  </a:lnTo>
                  <a:cubicBezTo>
                    <a:pt x="0" y="443"/>
                    <a:pt x="0" y="603"/>
                    <a:pt x="54" y="764"/>
                  </a:cubicBezTo>
                  <a:cubicBezTo>
                    <a:pt x="142" y="896"/>
                    <a:pt x="230" y="992"/>
                    <a:pt x="318" y="992"/>
                  </a:cubicBezTo>
                  <a:cubicBezTo>
                    <a:pt x="337" y="992"/>
                    <a:pt x="356" y="987"/>
                    <a:pt x="375" y="978"/>
                  </a:cubicBezTo>
                  <a:lnTo>
                    <a:pt x="1071" y="657"/>
                  </a:lnTo>
                  <a:cubicBezTo>
                    <a:pt x="1178" y="657"/>
                    <a:pt x="1231" y="443"/>
                    <a:pt x="1124" y="282"/>
                  </a:cubicBezTo>
                  <a:cubicBezTo>
                    <a:pt x="1035" y="105"/>
                    <a:pt x="947" y="1"/>
                    <a:pt x="85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2" name="Google Shape;1752;p22"/>
            <p:cNvSpPr/>
            <p:nvPr/>
          </p:nvSpPr>
          <p:spPr>
            <a:xfrm>
              <a:off x="4649100" y="3523600"/>
              <a:ext cx="34800" cy="32750"/>
            </a:xfrm>
            <a:custGeom>
              <a:avLst/>
              <a:gdLst/>
              <a:ahLst/>
              <a:cxnLst/>
              <a:rect l="l" t="t" r="r" b="b"/>
              <a:pathLst>
                <a:path w="1392" h="1310" extrusionOk="0">
                  <a:moveTo>
                    <a:pt x="758" y="1"/>
                  </a:moveTo>
                  <a:cubicBezTo>
                    <a:pt x="735" y="1"/>
                    <a:pt x="714" y="5"/>
                    <a:pt x="696" y="14"/>
                  </a:cubicBezTo>
                  <a:lnTo>
                    <a:pt x="107" y="496"/>
                  </a:lnTo>
                  <a:cubicBezTo>
                    <a:pt x="0" y="603"/>
                    <a:pt x="54" y="817"/>
                    <a:pt x="214" y="978"/>
                  </a:cubicBezTo>
                  <a:cubicBezTo>
                    <a:pt x="354" y="1164"/>
                    <a:pt x="493" y="1309"/>
                    <a:pt x="598" y="1309"/>
                  </a:cubicBezTo>
                  <a:cubicBezTo>
                    <a:pt x="613" y="1309"/>
                    <a:pt x="628" y="1306"/>
                    <a:pt x="642" y="1299"/>
                  </a:cubicBezTo>
                  <a:lnTo>
                    <a:pt x="1338" y="924"/>
                  </a:lnTo>
                  <a:cubicBezTo>
                    <a:pt x="1392" y="871"/>
                    <a:pt x="1338" y="603"/>
                    <a:pt x="1178" y="335"/>
                  </a:cubicBezTo>
                  <a:cubicBezTo>
                    <a:pt x="1044" y="112"/>
                    <a:pt x="873" y="1"/>
                    <a:pt x="75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3" name="Google Shape;1753;p22"/>
            <p:cNvSpPr/>
            <p:nvPr/>
          </p:nvSpPr>
          <p:spPr>
            <a:xfrm>
              <a:off x="4631700" y="3502475"/>
              <a:ext cx="30800" cy="28300"/>
            </a:xfrm>
            <a:custGeom>
              <a:avLst/>
              <a:gdLst/>
              <a:ahLst/>
              <a:cxnLst/>
              <a:rect l="l" t="t" r="r" b="b"/>
              <a:pathLst>
                <a:path w="1232" h="1132" extrusionOk="0">
                  <a:moveTo>
                    <a:pt x="721" y="0"/>
                  </a:moveTo>
                  <a:cubicBezTo>
                    <a:pt x="672" y="0"/>
                    <a:pt x="627" y="18"/>
                    <a:pt x="589" y="56"/>
                  </a:cubicBezTo>
                  <a:lnTo>
                    <a:pt x="107" y="645"/>
                  </a:lnTo>
                  <a:cubicBezTo>
                    <a:pt x="0" y="752"/>
                    <a:pt x="54" y="913"/>
                    <a:pt x="214" y="1020"/>
                  </a:cubicBezTo>
                  <a:cubicBezTo>
                    <a:pt x="281" y="1086"/>
                    <a:pt x="367" y="1132"/>
                    <a:pt x="436" y="1132"/>
                  </a:cubicBezTo>
                  <a:cubicBezTo>
                    <a:pt x="479" y="1132"/>
                    <a:pt x="515" y="1114"/>
                    <a:pt x="536" y="1073"/>
                  </a:cubicBezTo>
                  <a:lnTo>
                    <a:pt x="1124" y="538"/>
                  </a:lnTo>
                  <a:cubicBezTo>
                    <a:pt x="1231" y="484"/>
                    <a:pt x="1178" y="324"/>
                    <a:pt x="1017" y="163"/>
                  </a:cubicBezTo>
                  <a:cubicBezTo>
                    <a:pt x="914" y="59"/>
                    <a:pt x="810" y="0"/>
                    <a:pt x="72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4" name="Google Shape;1754;p22"/>
            <p:cNvSpPr/>
            <p:nvPr/>
          </p:nvSpPr>
          <p:spPr>
            <a:xfrm>
              <a:off x="4606275" y="3482900"/>
              <a:ext cx="33475" cy="31225"/>
            </a:xfrm>
            <a:custGeom>
              <a:avLst/>
              <a:gdLst/>
              <a:ahLst/>
              <a:cxnLst/>
              <a:rect l="l" t="t" r="r" b="b"/>
              <a:pathLst>
                <a:path w="1339" h="1249" extrusionOk="0">
                  <a:moveTo>
                    <a:pt x="533" y="1"/>
                  </a:moveTo>
                  <a:cubicBezTo>
                    <a:pt x="456" y="1"/>
                    <a:pt x="397" y="14"/>
                    <a:pt x="375" y="36"/>
                  </a:cubicBezTo>
                  <a:lnTo>
                    <a:pt x="54" y="786"/>
                  </a:lnTo>
                  <a:cubicBezTo>
                    <a:pt x="0" y="893"/>
                    <a:pt x="161" y="1053"/>
                    <a:pt x="375" y="1160"/>
                  </a:cubicBezTo>
                  <a:cubicBezTo>
                    <a:pt x="469" y="1223"/>
                    <a:pt x="581" y="1249"/>
                    <a:pt x="669" y="1249"/>
                  </a:cubicBezTo>
                  <a:cubicBezTo>
                    <a:pt x="731" y="1249"/>
                    <a:pt x="781" y="1236"/>
                    <a:pt x="803" y="1214"/>
                  </a:cubicBezTo>
                  <a:lnTo>
                    <a:pt x="1285" y="571"/>
                  </a:lnTo>
                  <a:cubicBezTo>
                    <a:pt x="1338" y="464"/>
                    <a:pt x="1178" y="250"/>
                    <a:pt x="910" y="90"/>
                  </a:cubicBezTo>
                  <a:cubicBezTo>
                    <a:pt x="785" y="27"/>
                    <a:pt x="641" y="1"/>
                    <a:pt x="53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5" name="Google Shape;1755;p22"/>
            <p:cNvSpPr/>
            <p:nvPr/>
          </p:nvSpPr>
          <p:spPr>
            <a:xfrm>
              <a:off x="4582175" y="3471200"/>
              <a:ext cx="25450" cy="29550"/>
            </a:xfrm>
            <a:custGeom>
              <a:avLst/>
              <a:gdLst/>
              <a:ahLst/>
              <a:cxnLst/>
              <a:rect l="l" t="t" r="r" b="b"/>
              <a:pathLst>
                <a:path w="1018" h="1182" extrusionOk="0">
                  <a:moveTo>
                    <a:pt x="558" y="0"/>
                  </a:moveTo>
                  <a:cubicBezTo>
                    <a:pt x="451" y="0"/>
                    <a:pt x="360" y="38"/>
                    <a:pt x="322" y="76"/>
                  </a:cubicBezTo>
                  <a:lnTo>
                    <a:pt x="1" y="825"/>
                  </a:lnTo>
                  <a:cubicBezTo>
                    <a:pt x="1" y="932"/>
                    <a:pt x="108" y="1039"/>
                    <a:pt x="268" y="1146"/>
                  </a:cubicBezTo>
                  <a:cubicBezTo>
                    <a:pt x="357" y="1169"/>
                    <a:pt x="436" y="1182"/>
                    <a:pt x="499" y="1182"/>
                  </a:cubicBezTo>
                  <a:cubicBezTo>
                    <a:pt x="588" y="1182"/>
                    <a:pt x="643" y="1156"/>
                    <a:pt x="643" y="1093"/>
                  </a:cubicBezTo>
                  <a:lnTo>
                    <a:pt x="964" y="344"/>
                  </a:lnTo>
                  <a:cubicBezTo>
                    <a:pt x="1018" y="236"/>
                    <a:pt x="911" y="129"/>
                    <a:pt x="696" y="22"/>
                  </a:cubicBezTo>
                  <a:cubicBezTo>
                    <a:pt x="649" y="7"/>
                    <a:pt x="602" y="0"/>
                    <a:pt x="55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6" name="Google Shape;1756;p22"/>
            <p:cNvSpPr/>
            <p:nvPr/>
          </p:nvSpPr>
          <p:spPr>
            <a:xfrm>
              <a:off x="4546050" y="3428925"/>
              <a:ext cx="49525" cy="164625"/>
            </a:xfrm>
            <a:custGeom>
              <a:avLst/>
              <a:gdLst/>
              <a:ahLst/>
              <a:cxnLst/>
              <a:rect l="l" t="t" r="r" b="b"/>
              <a:pathLst>
                <a:path w="1981" h="6585" extrusionOk="0">
                  <a:moveTo>
                    <a:pt x="1124" y="0"/>
                  </a:moveTo>
                  <a:lnTo>
                    <a:pt x="161" y="375"/>
                  </a:lnTo>
                  <a:cubicBezTo>
                    <a:pt x="428" y="964"/>
                    <a:pt x="643" y="1339"/>
                    <a:pt x="803" y="1820"/>
                  </a:cubicBezTo>
                  <a:cubicBezTo>
                    <a:pt x="910" y="2302"/>
                    <a:pt x="964" y="2784"/>
                    <a:pt x="910" y="3266"/>
                  </a:cubicBezTo>
                  <a:cubicBezTo>
                    <a:pt x="857" y="4229"/>
                    <a:pt x="482" y="5193"/>
                    <a:pt x="0" y="6103"/>
                  </a:cubicBezTo>
                  <a:lnTo>
                    <a:pt x="910" y="6585"/>
                  </a:lnTo>
                  <a:cubicBezTo>
                    <a:pt x="1446" y="5621"/>
                    <a:pt x="1874" y="4497"/>
                    <a:pt x="1927" y="3319"/>
                  </a:cubicBezTo>
                  <a:cubicBezTo>
                    <a:pt x="1981" y="2730"/>
                    <a:pt x="1927" y="2142"/>
                    <a:pt x="1767" y="1553"/>
                  </a:cubicBezTo>
                  <a:cubicBezTo>
                    <a:pt x="1606" y="964"/>
                    <a:pt x="1285" y="429"/>
                    <a:pt x="1124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7" name="Google Shape;1757;p22"/>
            <p:cNvSpPr/>
            <p:nvPr/>
          </p:nvSpPr>
          <p:spPr>
            <a:xfrm>
              <a:off x="4546050" y="3438300"/>
              <a:ext cx="24100" cy="143200"/>
            </a:xfrm>
            <a:custGeom>
              <a:avLst/>
              <a:gdLst/>
              <a:ahLst/>
              <a:cxnLst/>
              <a:rect l="l" t="t" r="r" b="b"/>
              <a:pathLst>
                <a:path w="964" h="5728" fill="none" extrusionOk="0">
                  <a:moveTo>
                    <a:pt x="161" y="0"/>
                  </a:moveTo>
                  <a:cubicBezTo>
                    <a:pt x="428" y="589"/>
                    <a:pt x="643" y="964"/>
                    <a:pt x="803" y="1445"/>
                  </a:cubicBezTo>
                  <a:cubicBezTo>
                    <a:pt x="910" y="1927"/>
                    <a:pt x="964" y="2409"/>
                    <a:pt x="910" y="2891"/>
                  </a:cubicBezTo>
                  <a:cubicBezTo>
                    <a:pt x="857" y="3854"/>
                    <a:pt x="482" y="4818"/>
                    <a:pt x="0" y="5728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8" name="Google Shape;1758;p22"/>
            <p:cNvSpPr/>
            <p:nvPr/>
          </p:nvSpPr>
          <p:spPr>
            <a:xfrm>
              <a:off x="4568800" y="3428925"/>
              <a:ext cx="26775" cy="164625"/>
            </a:xfrm>
            <a:custGeom>
              <a:avLst/>
              <a:gdLst/>
              <a:ahLst/>
              <a:cxnLst/>
              <a:rect l="l" t="t" r="r" b="b"/>
              <a:pathLst>
                <a:path w="1071" h="6585" fill="none" extrusionOk="0">
                  <a:moveTo>
                    <a:pt x="0" y="6585"/>
                  </a:moveTo>
                  <a:cubicBezTo>
                    <a:pt x="536" y="5621"/>
                    <a:pt x="964" y="4497"/>
                    <a:pt x="1017" y="3319"/>
                  </a:cubicBezTo>
                  <a:cubicBezTo>
                    <a:pt x="1071" y="2730"/>
                    <a:pt x="1017" y="2142"/>
                    <a:pt x="857" y="1553"/>
                  </a:cubicBezTo>
                  <a:cubicBezTo>
                    <a:pt x="696" y="964"/>
                    <a:pt x="375" y="429"/>
                    <a:pt x="214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9" name="Google Shape;1759;p22"/>
            <p:cNvSpPr/>
            <p:nvPr/>
          </p:nvSpPr>
          <p:spPr>
            <a:xfrm>
              <a:off x="4550050" y="3562400"/>
              <a:ext cx="30825" cy="23475"/>
            </a:xfrm>
            <a:custGeom>
              <a:avLst/>
              <a:gdLst/>
              <a:ahLst/>
              <a:cxnLst/>
              <a:rect l="l" t="t" r="r" b="b"/>
              <a:pathLst>
                <a:path w="1233" h="939" extrusionOk="0">
                  <a:moveTo>
                    <a:pt x="319" y="1"/>
                  </a:moveTo>
                  <a:cubicBezTo>
                    <a:pt x="232" y="1"/>
                    <a:pt x="152" y="96"/>
                    <a:pt x="108" y="229"/>
                  </a:cubicBezTo>
                  <a:cubicBezTo>
                    <a:pt x="1" y="389"/>
                    <a:pt x="54" y="550"/>
                    <a:pt x="108" y="550"/>
                  </a:cubicBezTo>
                  <a:lnTo>
                    <a:pt x="804" y="924"/>
                  </a:lnTo>
                  <a:cubicBezTo>
                    <a:pt x="823" y="934"/>
                    <a:pt x="843" y="938"/>
                    <a:pt x="865" y="938"/>
                  </a:cubicBezTo>
                  <a:cubicBezTo>
                    <a:pt x="964" y="938"/>
                    <a:pt x="1081" y="843"/>
                    <a:pt x="1125" y="710"/>
                  </a:cubicBezTo>
                  <a:cubicBezTo>
                    <a:pt x="1232" y="550"/>
                    <a:pt x="1178" y="389"/>
                    <a:pt x="1125" y="336"/>
                  </a:cubicBezTo>
                  <a:lnTo>
                    <a:pt x="376" y="14"/>
                  </a:lnTo>
                  <a:cubicBezTo>
                    <a:pt x="357" y="5"/>
                    <a:pt x="338" y="1"/>
                    <a:pt x="31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0" name="Google Shape;1760;p22"/>
            <p:cNvSpPr/>
            <p:nvPr/>
          </p:nvSpPr>
          <p:spPr>
            <a:xfrm>
              <a:off x="4560775" y="3537325"/>
              <a:ext cx="30800" cy="21775"/>
            </a:xfrm>
            <a:custGeom>
              <a:avLst/>
              <a:gdLst/>
              <a:ahLst/>
              <a:cxnLst/>
              <a:rect l="l" t="t" r="r" b="b"/>
              <a:pathLst>
                <a:path w="1232" h="871" extrusionOk="0">
                  <a:moveTo>
                    <a:pt x="321" y="0"/>
                  </a:moveTo>
                  <a:cubicBezTo>
                    <a:pt x="214" y="0"/>
                    <a:pt x="107" y="107"/>
                    <a:pt x="54" y="268"/>
                  </a:cubicBezTo>
                  <a:cubicBezTo>
                    <a:pt x="0" y="375"/>
                    <a:pt x="54" y="536"/>
                    <a:pt x="107" y="589"/>
                  </a:cubicBezTo>
                  <a:lnTo>
                    <a:pt x="857" y="857"/>
                  </a:lnTo>
                  <a:cubicBezTo>
                    <a:pt x="875" y="866"/>
                    <a:pt x="895" y="870"/>
                    <a:pt x="916" y="870"/>
                  </a:cubicBezTo>
                  <a:cubicBezTo>
                    <a:pt x="1016" y="870"/>
                    <a:pt x="1133" y="767"/>
                    <a:pt x="1178" y="589"/>
                  </a:cubicBezTo>
                  <a:cubicBezTo>
                    <a:pt x="1231" y="429"/>
                    <a:pt x="1178" y="268"/>
                    <a:pt x="1071" y="214"/>
                  </a:cubicBezTo>
                  <a:lnTo>
                    <a:pt x="321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1" name="Google Shape;1761;p22"/>
            <p:cNvSpPr/>
            <p:nvPr/>
          </p:nvSpPr>
          <p:spPr>
            <a:xfrm>
              <a:off x="4567450" y="3507875"/>
              <a:ext cx="30800" cy="26800"/>
            </a:xfrm>
            <a:custGeom>
              <a:avLst/>
              <a:gdLst/>
              <a:ahLst/>
              <a:cxnLst/>
              <a:rect l="l" t="t" r="r" b="b"/>
              <a:pathLst>
                <a:path w="1232" h="1072" extrusionOk="0">
                  <a:moveTo>
                    <a:pt x="215" y="1"/>
                  </a:moveTo>
                  <a:cubicBezTo>
                    <a:pt x="108" y="1"/>
                    <a:pt x="54" y="215"/>
                    <a:pt x="1" y="429"/>
                  </a:cubicBezTo>
                  <a:cubicBezTo>
                    <a:pt x="1" y="643"/>
                    <a:pt x="1" y="857"/>
                    <a:pt x="108" y="911"/>
                  </a:cubicBezTo>
                  <a:lnTo>
                    <a:pt x="911" y="1071"/>
                  </a:lnTo>
                  <a:cubicBezTo>
                    <a:pt x="1018" y="1071"/>
                    <a:pt x="1125" y="857"/>
                    <a:pt x="1178" y="590"/>
                  </a:cubicBezTo>
                  <a:cubicBezTo>
                    <a:pt x="1232" y="268"/>
                    <a:pt x="1125" y="54"/>
                    <a:pt x="1018" y="54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2" name="Google Shape;1762;p22"/>
            <p:cNvSpPr/>
            <p:nvPr/>
          </p:nvSpPr>
          <p:spPr>
            <a:xfrm>
              <a:off x="4567450" y="3482450"/>
              <a:ext cx="30800" cy="17675"/>
            </a:xfrm>
            <a:custGeom>
              <a:avLst/>
              <a:gdLst/>
              <a:ahLst/>
              <a:cxnLst/>
              <a:rect l="l" t="t" r="r" b="b"/>
              <a:pathLst>
                <a:path w="1232" h="707" extrusionOk="0">
                  <a:moveTo>
                    <a:pt x="964" y="1"/>
                  </a:moveTo>
                  <a:lnTo>
                    <a:pt x="161" y="161"/>
                  </a:lnTo>
                  <a:cubicBezTo>
                    <a:pt x="54" y="161"/>
                    <a:pt x="1" y="322"/>
                    <a:pt x="54" y="429"/>
                  </a:cubicBezTo>
                  <a:cubicBezTo>
                    <a:pt x="54" y="568"/>
                    <a:pt x="94" y="707"/>
                    <a:pt x="175" y="707"/>
                  </a:cubicBezTo>
                  <a:cubicBezTo>
                    <a:pt x="187" y="707"/>
                    <a:pt x="200" y="704"/>
                    <a:pt x="215" y="696"/>
                  </a:cubicBezTo>
                  <a:lnTo>
                    <a:pt x="1018" y="696"/>
                  </a:lnTo>
                  <a:cubicBezTo>
                    <a:pt x="1125" y="696"/>
                    <a:pt x="1232" y="536"/>
                    <a:pt x="1178" y="322"/>
                  </a:cubicBezTo>
                  <a:cubicBezTo>
                    <a:pt x="1178" y="161"/>
                    <a:pt x="1071" y="1"/>
                    <a:pt x="9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3" name="Google Shape;1763;p22"/>
            <p:cNvSpPr/>
            <p:nvPr/>
          </p:nvSpPr>
          <p:spPr>
            <a:xfrm>
              <a:off x="4560775" y="3450325"/>
              <a:ext cx="32125" cy="27050"/>
            </a:xfrm>
            <a:custGeom>
              <a:avLst/>
              <a:gdLst/>
              <a:ahLst/>
              <a:cxnLst/>
              <a:rect l="l" t="t" r="r" b="b"/>
              <a:pathLst>
                <a:path w="1285" h="1082" extrusionOk="0">
                  <a:moveTo>
                    <a:pt x="857" y="1"/>
                  </a:moveTo>
                  <a:lnTo>
                    <a:pt x="107" y="322"/>
                  </a:lnTo>
                  <a:cubicBezTo>
                    <a:pt x="0" y="376"/>
                    <a:pt x="0" y="590"/>
                    <a:pt x="107" y="750"/>
                  </a:cubicBezTo>
                  <a:cubicBezTo>
                    <a:pt x="154" y="936"/>
                    <a:pt x="240" y="1082"/>
                    <a:pt x="333" y="1082"/>
                  </a:cubicBezTo>
                  <a:cubicBezTo>
                    <a:pt x="347" y="1082"/>
                    <a:pt x="361" y="1078"/>
                    <a:pt x="375" y="1071"/>
                  </a:cubicBezTo>
                  <a:lnTo>
                    <a:pt x="1124" y="911"/>
                  </a:lnTo>
                  <a:cubicBezTo>
                    <a:pt x="1231" y="857"/>
                    <a:pt x="1285" y="643"/>
                    <a:pt x="1178" y="376"/>
                  </a:cubicBezTo>
                  <a:cubicBezTo>
                    <a:pt x="1124" y="161"/>
                    <a:pt x="964" y="1"/>
                    <a:pt x="85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4" name="Google Shape;1764;p22"/>
            <p:cNvSpPr/>
            <p:nvPr/>
          </p:nvSpPr>
          <p:spPr>
            <a:xfrm>
              <a:off x="4550050" y="3427575"/>
              <a:ext cx="30825" cy="23125"/>
            </a:xfrm>
            <a:custGeom>
              <a:avLst/>
              <a:gdLst/>
              <a:ahLst/>
              <a:cxnLst/>
              <a:rect l="l" t="t" r="r" b="b"/>
              <a:pathLst>
                <a:path w="1233" h="925" extrusionOk="0">
                  <a:moveTo>
                    <a:pt x="857" y="1"/>
                  </a:moveTo>
                  <a:lnTo>
                    <a:pt x="108" y="268"/>
                  </a:lnTo>
                  <a:cubicBezTo>
                    <a:pt x="54" y="322"/>
                    <a:pt x="1" y="536"/>
                    <a:pt x="108" y="697"/>
                  </a:cubicBezTo>
                  <a:cubicBezTo>
                    <a:pt x="152" y="829"/>
                    <a:pt x="268" y="925"/>
                    <a:pt x="338" y="925"/>
                  </a:cubicBezTo>
                  <a:cubicBezTo>
                    <a:pt x="353" y="925"/>
                    <a:pt x="366" y="920"/>
                    <a:pt x="376" y="911"/>
                  </a:cubicBezTo>
                  <a:lnTo>
                    <a:pt x="1125" y="590"/>
                  </a:lnTo>
                  <a:cubicBezTo>
                    <a:pt x="1232" y="536"/>
                    <a:pt x="1232" y="376"/>
                    <a:pt x="1178" y="215"/>
                  </a:cubicBezTo>
                  <a:cubicBezTo>
                    <a:pt x="1071" y="54"/>
                    <a:pt x="964" y="1"/>
                    <a:pt x="85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5" name="Google Shape;1765;p22"/>
            <p:cNvSpPr/>
            <p:nvPr/>
          </p:nvSpPr>
          <p:spPr>
            <a:xfrm>
              <a:off x="4669175" y="3416875"/>
              <a:ext cx="101725" cy="203450"/>
            </a:xfrm>
            <a:custGeom>
              <a:avLst/>
              <a:gdLst/>
              <a:ahLst/>
              <a:cxnLst/>
              <a:rect l="l" t="t" r="r" b="b"/>
              <a:pathLst>
                <a:path w="4069" h="8138" extrusionOk="0">
                  <a:moveTo>
                    <a:pt x="642" y="1"/>
                  </a:moveTo>
                  <a:lnTo>
                    <a:pt x="0" y="750"/>
                  </a:lnTo>
                  <a:cubicBezTo>
                    <a:pt x="1071" y="1660"/>
                    <a:pt x="2141" y="2677"/>
                    <a:pt x="2677" y="3908"/>
                  </a:cubicBezTo>
                  <a:cubicBezTo>
                    <a:pt x="2944" y="4497"/>
                    <a:pt x="3051" y="5086"/>
                    <a:pt x="2944" y="5782"/>
                  </a:cubicBezTo>
                  <a:cubicBezTo>
                    <a:pt x="2891" y="6103"/>
                    <a:pt x="2784" y="6424"/>
                    <a:pt x="2730" y="6799"/>
                  </a:cubicBezTo>
                  <a:cubicBezTo>
                    <a:pt x="2623" y="7174"/>
                    <a:pt x="2570" y="7656"/>
                    <a:pt x="2677" y="8137"/>
                  </a:cubicBezTo>
                  <a:lnTo>
                    <a:pt x="3640" y="7870"/>
                  </a:lnTo>
                  <a:cubicBezTo>
                    <a:pt x="3533" y="7441"/>
                    <a:pt x="3801" y="6692"/>
                    <a:pt x="3961" y="5889"/>
                  </a:cubicBezTo>
                  <a:cubicBezTo>
                    <a:pt x="4068" y="5086"/>
                    <a:pt x="3961" y="4230"/>
                    <a:pt x="3587" y="3480"/>
                  </a:cubicBezTo>
                  <a:cubicBezTo>
                    <a:pt x="2944" y="2035"/>
                    <a:pt x="1767" y="964"/>
                    <a:pt x="642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6" name="Google Shape;1766;p22"/>
            <p:cNvSpPr/>
            <p:nvPr/>
          </p:nvSpPr>
          <p:spPr>
            <a:xfrm>
              <a:off x="4669175" y="3435600"/>
              <a:ext cx="76300" cy="184725"/>
            </a:xfrm>
            <a:custGeom>
              <a:avLst/>
              <a:gdLst/>
              <a:ahLst/>
              <a:cxnLst/>
              <a:rect l="l" t="t" r="r" b="b"/>
              <a:pathLst>
                <a:path w="3052" h="7389" fill="none" extrusionOk="0">
                  <a:moveTo>
                    <a:pt x="0" y="1"/>
                  </a:moveTo>
                  <a:cubicBezTo>
                    <a:pt x="1071" y="911"/>
                    <a:pt x="2141" y="1928"/>
                    <a:pt x="2677" y="3159"/>
                  </a:cubicBezTo>
                  <a:cubicBezTo>
                    <a:pt x="2944" y="3748"/>
                    <a:pt x="3051" y="4337"/>
                    <a:pt x="2944" y="5033"/>
                  </a:cubicBezTo>
                  <a:cubicBezTo>
                    <a:pt x="2891" y="5354"/>
                    <a:pt x="2784" y="5675"/>
                    <a:pt x="2730" y="6050"/>
                  </a:cubicBezTo>
                  <a:cubicBezTo>
                    <a:pt x="2623" y="6425"/>
                    <a:pt x="2570" y="6907"/>
                    <a:pt x="2677" y="7388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7" name="Google Shape;1767;p22"/>
            <p:cNvSpPr/>
            <p:nvPr/>
          </p:nvSpPr>
          <p:spPr>
            <a:xfrm>
              <a:off x="4685225" y="3416875"/>
              <a:ext cx="85675" cy="196750"/>
            </a:xfrm>
            <a:custGeom>
              <a:avLst/>
              <a:gdLst/>
              <a:ahLst/>
              <a:cxnLst/>
              <a:rect l="l" t="t" r="r" b="b"/>
              <a:pathLst>
                <a:path w="3427" h="7870" fill="none" extrusionOk="0">
                  <a:moveTo>
                    <a:pt x="2998" y="7870"/>
                  </a:moveTo>
                  <a:cubicBezTo>
                    <a:pt x="2891" y="7441"/>
                    <a:pt x="3159" y="6692"/>
                    <a:pt x="3319" y="5889"/>
                  </a:cubicBezTo>
                  <a:cubicBezTo>
                    <a:pt x="3426" y="5086"/>
                    <a:pt x="3319" y="4230"/>
                    <a:pt x="2945" y="3480"/>
                  </a:cubicBezTo>
                  <a:cubicBezTo>
                    <a:pt x="2302" y="2035"/>
                    <a:pt x="1125" y="964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8" name="Google Shape;1768;p22"/>
            <p:cNvSpPr/>
            <p:nvPr/>
          </p:nvSpPr>
          <p:spPr>
            <a:xfrm>
              <a:off x="4733400" y="3582825"/>
              <a:ext cx="30800" cy="24100"/>
            </a:xfrm>
            <a:custGeom>
              <a:avLst/>
              <a:gdLst/>
              <a:ahLst/>
              <a:cxnLst/>
              <a:rect l="l" t="t" r="r" b="b"/>
              <a:pathLst>
                <a:path w="1232" h="964" extrusionOk="0">
                  <a:moveTo>
                    <a:pt x="322" y="0"/>
                  </a:moveTo>
                  <a:cubicBezTo>
                    <a:pt x="215" y="0"/>
                    <a:pt x="108" y="161"/>
                    <a:pt x="54" y="429"/>
                  </a:cubicBezTo>
                  <a:cubicBezTo>
                    <a:pt x="1" y="696"/>
                    <a:pt x="108" y="964"/>
                    <a:pt x="215" y="964"/>
                  </a:cubicBezTo>
                  <a:lnTo>
                    <a:pt x="964" y="964"/>
                  </a:lnTo>
                  <a:cubicBezTo>
                    <a:pt x="1071" y="964"/>
                    <a:pt x="1178" y="803"/>
                    <a:pt x="1232" y="643"/>
                  </a:cubicBezTo>
                  <a:cubicBezTo>
                    <a:pt x="1232" y="429"/>
                    <a:pt x="1232" y="215"/>
                    <a:pt x="1125" y="215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9" name="Google Shape;1769;p22"/>
            <p:cNvSpPr/>
            <p:nvPr/>
          </p:nvSpPr>
          <p:spPr>
            <a:xfrm>
              <a:off x="4741425" y="3548025"/>
              <a:ext cx="30800" cy="22975"/>
            </a:xfrm>
            <a:custGeom>
              <a:avLst/>
              <a:gdLst/>
              <a:ahLst/>
              <a:cxnLst/>
              <a:rect l="l" t="t" r="r" b="b"/>
              <a:pathLst>
                <a:path w="1232" h="919" extrusionOk="0">
                  <a:moveTo>
                    <a:pt x="268" y="1"/>
                  </a:moveTo>
                  <a:cubicBezTo>
                    <a:pt x="161" y="1"/>
                    <a:pt x="54" y="161"/>
                    <a:pt x="54" y="375"/>
                  </a:cubicBezTo>
                  <a:cubicBezTo>
                    <a:pt x="1" y="536"/>
                    <a:pt x="54" y="750"/>
                    <a:pt x="161" y="750"/>
                  </a:cubicBezTo>
                  <a:lnTo>
                    <a:pt x="911" y="911"/>
                  </a:lnTo>
                  <a:cubicBezTo>
                    <a:pt x="922" y="916"/>
                    <a:pt x="934" y="919"/>
                    <a:pt x="946" y="919"/>
                  </a:cubicBezTo>
                  <a:cubicBezTo>
                    <a:pt x="1050" y="919"/>
                    <a:pt x="1178" y="722"/>
                    <a:pt x="1178" y="482"/>
                  </a:cubicBezTo>
                  <a:cubicBezTo>
                    <a:pt x="1232" y="215"/>
                    <a:pt x="1125" y="1"/>
                    <a:pt x="101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0" name="Google Shape;1770;p22"/>
            <p:cNvSpPr/>
            <p:nvPr/>
          </p:nvSpPr>
          <p:spPr>
            <a:xfrm>
              <a:off x="4736075" y="3501025"/>
              <a:ext cx="34825" cy="36325"/>
            </a:xfrm>
            <a:custGeom>
              <a:avLst/>
              <a:gdLst/>
              <a:ahLst/>
              <a:cxnLst/>
              <a:rect l="l" t="t" r="r" b="b"/>
              <a:pathLst>
                <a:path w="1393" h="1453" extrusionOk="0">
                  <a:moveTo>
                    <a:pt x="833" y="0"/>
                  </a:moveTo>
                  <a:cubicBezTo>
                    <a:pt x="823" y="0"/>
                    <a:pt x="813" y="2"/>
                    <a:pt x="804" y="7"/>
                  </a:cubicBezTo>
                  <a:lnTo>
                    <a:pt x="108" y="382"/>
                  </a:lnTo>
                  <a:cubicBezTo>
                    <a:pt x="1" y="435"/>
                    <a:pt x="54" y="649"/>
                    <a:pt x="108" y="971"/>
                  </a:cubicBezTo>
                  <a:cubicBezTo>
                    <a:pt x="215" y="1238"/>
                    <a:pt x="322" y="1452"/>
                    <a:pt x="429" y="1452"/>
                  </a:cubicBezTo>
                  <a:lnTo>
                    <a:pt x="1232" y="1345"/>
                  </a:lnTo>
                  <a:cubicBezTo>
                    <a:pt x="1339" y="1345"/>
                    <a:pt x="1392" y="1024"/>
                    <a:pt x="1232" y="596"/>
                  </a:cubicBezTo>
                  <a:cubicBezTo>
                    <a:pt x="1134" y="253"/>
                    <a:pt x="947" y="0"/>
                    <a:pt x="83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1" name="Google Shape;1771;p22"/>
            <p:cNvSpPr/>
            <p:nvPr/>
          </p:nvSpPr>
          <p:spPr>
            <a:xfrm>
              <a:off x="4720025" y="3471400"/>
              <a:ext cx="32150" cy="30150"/>
            </a:xfrm>
            <a:custGeom>
              <a:avLst/>
              <a:gdLst/>
              <a:ahLst/>
              <a:cxnLst/>
              <a:rect l="l" t="t" r="r" b="b"/>
              <a:pathLst>
                <a:path w="1286" h="1206" extrusionOk="0">
                  <a:moveTo>
                    <a:pt x="756" y="1"/>
                  </a:moveTo>
                  <a:cubicBezTo>
                    <a:pt x="735" y="1"/>
                    <a:pt x="715" y="5"/>
                    <a:pt x="696" y="14"/>
                  </a:cubicBezTo>
                  <a:lnTo>
                    <a:pt x="107" y="496"/>
                  </a:lnTo>
                  <a:cubicBezTo>
                    <a:pt x="0" y="550"/>
                    <a:pt x="54" y="764"/>
                    <a:pt x="161" y="924"/>
                  </a:cubicBezTo>
                  <a:cubicBezTo>
                    <a:pt x="250" y="1102"/>
                    <a:pt x="375" y="1206"/>
                    <a:pt x="476" y="1206"/>
                  </a:cubicBezTo>
                  <a:cubicBezTo>
                    <a:pt x="497" y="1206"/>
                    <a:pt x="517" y="1201"/>
                    <a:pt x="536" y="1192"/>
                  </a:cubicBezTo>
                  <a:lnTo>
                    <a:pt x="1232" y="764"/>
                  </a:lnTo>
                  <a:cubicBezTo>
                    <a:pt x="1285" y="710"/>
                    <a:pt x="1285" y="496"/>
                    <a:pt x="1124" y="282"/>
                  </a:cubicBezTo>
                  <a:cubicBezTo>
                    <a:pt x="991" y="105"/>
                    <a:pt x="858" y="1"/>
                    <a:pt x="75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2" name="Google Shape;1772;p22"/>
            <p:cNvSpPr/>
            <p:nvPr/>
          </p:nvSpPr>
          <p:spPr>
            <a:xfrm>
              <a:off x="4693250" y="3439300"/>
              <a:ext cx="37500" cy="35500"/>
            </a:xfrm>
            <a:custGeom>
              <a:avLst/>
              <a:gdLst/>
              <a:ahLst/>
              <a:cxnLst/>
              <a:rect l="l" t="t" r="r" b="b"/>
              <a:pathLst>
                <a:path w="1500" h="1420" extrusionOk="0">
                  <a:moveTo>
                    <a:pt x="652" y="0"/>
                  </a:moveTo>
                  <a:cubicBezTo>
                    <a:pt x="628" y="0"/>
                    <a:pt x="607" y="5"/>
                    <a:pt x="590" y="14"/>
                  </a:cubicBezTo>
                  <a:lnTo>
                    <a:pt x="54" y="602"/>
                  </a:lnTo>
                  <a:cubicBezTo>
                    <a:pt x="1" y="656"/>
                    <a:pt x="108" y="924"/>
                    <a:pt x="322" y="1138"/>
                  </a:cubicBezTo>
                  <a:cubicBezTo>
                    <a:pt x="499" y="1315"/>
                    <a:pt x="677" y="1419"/>
                    <a:pt x="793" y="1419"/>
                  </a:cubicBezTo>
                  <a:cubicBezTo>
                    <a:pt x="817" y="1419"/>
                    <a:pt x="839" y="1415"/>
                    <a:pt x="857" y="1405"/>
                  </a:cubicBezTo>
                  <a:lnTo>
                    <a:pt x="1446" y="870"/>
                  </a:lnTo>
                  <a:cubicBezTo>
                    <a:pt x="1500" y="817"/>
                    <a:pt x="1392" y="549"/>
                    <a:pt x="1178" y="335"/>
                  </a:cubicBezTo>
                  <a:cubicBezTo>
                    <a:pt x="955" y="112"/>
                    <a:pt x="769" y="0"/>
                    <a:pt x="65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3" name="Google Shape;1773;p22"/>
            <p:cNvSpPr/>
            <p:nvPr/>
          </p:nvSpPr>
          <p:spPr>
            <a:xfrm>
              <a:off x="4667825" y="3415475"/>
              <a:ext cx="32150" cy="30925"/>
            </a:xfrm>
            <a:custGeom>
              <a:avLst/>
              <a:gdLst/>
              <a:ahLst/>
              <a:cxnLst/>
              <a:rect l="l" t="t" r="r" b="b"/>
              <a:pathLst>
                <a:path w="1286" h="1237" extrusionOk="0">
                  <a:moveTo>
                    <a:pt x="697" y="1"/>
                  </a:moveTo>
                  <a:cubicBezTo>
                    <a:pt x="647" y="1"/>
                    <a:pt x="608" y="19"/>
                    <a:pt x="589" y="57"/>
                  </a:cubicBezTo>
                  <a:lnTo>
                    <a:pt x="54" y="645"/>
                  </a:lnTo>
                  <a:cubicBezTo>
                    <a:pt x="1" y="752"/>
                    <a:pt x="108" y="913"/>
                    <a:pt x="268" y="1074"/>
                  </a:cubicBezTo>
                  <a:cubicBezTo>
                    <a:pt x="372" y="1177"/>
                    <a:pt x="498" y="1236"/>
                    <a:pt x="589" y="1236"/>
                  </a:cubicBezTo>
                  <a:cubicBezTo>
                    <a:pt x="638" y="1236"/>
                    <a:pt x="678" y="1219"/>
                    <a:pt x="696" y="1181"/>
                  </a:cubicBezTo>
                  <a:lnTo>
                    <a:pt x="1232" y="592"/>
                  </a:lnTo>
                  <a:cubicBezTo>
                    <a:pt x="1285" y="538"/>
                    <a:pt x="1232" y="324"/>
                    <a:pt x="1018" y="164"/>
                  </a:cubicBezTo>
                  <a:cubicBezTo>
                    <a:pt x="914" y="60"/>
                    <a:pt x="788" y="1"/>
                    <a:pt x="69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4" name="Google Shape;1774;p22"/>
            <p:cNvSpPr/>
            <p:nvPr/>
          </p:nvSpPr>
          <p:spPr>
            <a:xfrm>
              <a:off x="4560775" y="3355325"/>
              <a:ext cx="199425" cy="90225"/>
            </a:xfrm>
            <a:custGeom>
              <a:avLst/>
              <a:gdLst/>
              <a:ahLst/>
              <a:cxnLst/>
              <a:rect l="l" t="t" r="r" b="b"/>
              <a:pathLst>
                <a:path w="7977" h="3609" extrusionOk="0">
                  <a:moveTo>
                    <a:pt x="7173" y="0"/>
                  </a:moveTo>
                  <a:cubicBezTo>
                    <a:pt x="6424" y="1071"/>
                    <a:pt x="5407" y="1927"/>
                    <a:pt x="4175" y="2302"/>
                  </a:cubicBezTo>
                  <a:cubicBezTo>
                    <a:pt x="3638" y="2497"/>
                    <a:pt x="3046" y="2592"/>
                    <a:pt x="2458" y="2592"/>
                  </a:cubicBezTo>
                  <a:cubicBezTo>
                    <a:pt x="1758" y="2592"/>
                    <a:pt x="1064" y="2457"/>
                    <a:pt x="482" y="2195"/>
                  </a:cubicBezTo>
                  <a:lnTo>
                    <a:pt x="0" y="3105"/>
                  </a:lnTo>
                  <a:cubicBezTo>
                    <a:pt x="775" y="3449"/>
                    <a:pt x="1595" y="3609"/>
                    <a:pt x="2413" y="3609"/>
                  </a:cubicBezTo>
                  <a:cubicBezTo>
                    <a:pt x="3121" y="3609"/>
                    <a:pt x="3826" y="3489"/>
                    <a:pt x="4497" y="3266"/>
                  </a:cubicBezTo>
                  <a:cubicBezTo>
                    <a:pt x="5942" y="2784"/>
                    <a:pt x="7173" y="1767"/>
                    <a:pt x="7976" y="589"/>
                  </a:cubicBezTo>
                  <a:lnTo>
                    <a:pt x="7173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5" name="Google Shape;1775;p22"/>
            <p:cNvSpPr/>
            <p:nvPr/>
          </p:nvSpPr>
          <p:spPr>
            <a:xfrm>
              <a:off x="4560775" y="3370025"/>
              <a:ext cx="199425" cy="79000"/>
            </a:xfrm>
            <a:custGeom>
              <a:avLst/>
              <a:gdLst/>
              <a:ahLst/>
              <a:cxnLst/>
              <a:rect l="l" t="t" r="r" b="b"/>
              <a:pathLst>
                <a:path w="7977" h="3160" fill="none" extrusionOk="0">
                  <a:moveTo>
                    <a:pt x="0" y="2517"/>
                  </a:moveTo>
                  <a:cubicBezTo>
                    <a:pt x="1445" y="3159"/>
                    <a:pt x="3051" y="3159"/>
                    <a:pt x="4497" y="2678"/>
                  </a:cubicBezTo>
                  <a:cubicBezTo>
                    <a:pt x="5942" y="2196"/>
                    <a:pt x="7173" y="1179"/>
                    <a:pt x="7976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6" name="Google Shape;1776;p22"/>
            <p:cNvSpPr/>
            <p:nvPr/>
          </p:nvSpPr>
          <p:spPr>
            <a:xfrm>
              <a:off x="4572800" y="3355325"/>
              <a:ext cx="167325" cy="68275"/>
            </a:xfrm>
            <a:custGeom>
              <a:avLst/>
              <a:gdLst/>
              <a:ahLst/>
              <a:cxnLst/>
              <a:rect l="l" t="t" r="r" b="b"/>
              <a:pathLst>
                <a:path w="6693" h="2731" fill="none" extrusionOk="0">
                  <a:moveTo>
                    <a:pt x="6692" y="0"/>
                  </a:moveTo>
                  <a:cubicBezTo>
                    <a:pt x="5943" y="1071"/>
                    <a:pt x="4926" y="1927"/>
                    <a:pt x="3694" y="2302"/>
                  </a:cubicBezTo>
                  <a:cubicBezTo>
                    <a:pt x="2517" y="2730"/>
                    <a:pt x="1071" y="2677"/>
                    <a:pt x="1" y="219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7" name="Google Shape;1777;p22"/>
            <p:cNvSpPr/>
            <p:nvPr/>
          </p:nvSpPr>
          <p:spPr>
            <a:xfrm>
              <a:off x="4721350" y="3362850"/>
              <a:ext cx="32150" cy="29700"/>
            </a:xfrm>
            <a:custGeom>
              <a:avLst/>
              <a:gdLst/>
              <a:ahLst/>
              <a:cxnLst/>
              <a:rect l="l" t="t" r="r" b="b"/>
              <a:pathLst>
                <a:path w="1286" h="1188" extrusionOk="0">
                  <a:moveTo>
                    <a:pt x="501" y="0"/>
                  </a:moveTo>
                  <a:cubicBezTo>
                    <a:pt x="406" y="0"/>
                    <a:pt x="295" y="60"/>
                    <a:pt x="215" y="181"/>
                  </a:cubicBezTo>
                  <a:cubicBezTo>
                    <a:pt x="54" y="341"/>
                    <a:pt x="1" y="556"/>
                    <a:pt x="54" y="609"/>
                  </a:cubicBezTo>
                  <a:lnTo>
                    <a:pt x="643" y="1144"/>
                  </a:lnTo>
                  <a:cubicBezTo>
                    <a:pt x="658" y="1174"/>
                    <a:pt x="686" y="1188"/>
                    <a:pt x="721" y="1188"/>
                  </a:cubicBezTo>
                  <a:cubicBezTo>
                    <a:pt x="812" y="1188"/>
                    <a:pt x="956" y="1100"/>
                    <a:pt x="1071" y="984"/>
                  </a:cubicBezTo>
                  <a:cubicBezTo>
                    <a:pt x="1232" y="770"/>
                    <a:pt x="1286" y="556"/>
                    <a:pt x="1232" y="502"/>
                  </a:cubicBezTo>
                  <a:lnTo>
                    <a:pt x="590" y="20"/>
                  </a:lnTo>
                  <a:cubicBezTo>
                    <a:pt x="563" y="7"/>
                    <a:pt x="533" y="0"/>
                    <a:pt x="50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8" name="Google Shape;1778;p22"/>
            <p:cNvSpPr/>
            <p:nvPr/>
          </p:nvSpPr>
          <p:spPr>
            <a:xfrm>
              <a:off x="4695925" y="3387325"/>
              <a:ext cx="30800" cy="29700"/>
            </a:xfrm>
            <a:custGeom>
              <a:avLst/>
              <a:gdLst/>
              <a:ahLst/>
              <a:cxnLst/>
              <a:rect l="l" t="t" r="r" b="b"/>
              <a:pathLst>
                <a:path w="1232" h="1188" extrusionOk="0">
                  <a:moveTo>
                    <a:pt x="541" y="0"/>
                  </a:moveTo>
                  <a:cubicBezTo>
                    <a:pt x="467" y="0"/>
                    <a:pt x="368" y="46"/>
                    <a:pt x="268" y="112"/>
                  </a:cubicBezTo>
                  <a:cubicBezTo>
                    <a:pt x="108" y="219"/>
                    <a:pt x="1" y="380"/>
                    <a:pt x="54" y="487"/>
                  </a:cubicBezTo>
                  <a:lnTo>
                    <a:pt x="483" y="1129"/>
                  </a:lnTo>
                  <a:cubicBezTo>
                    <a:pt x="503" y="1170"/>
                    <a:pt x="547" y="1187"/>
                    <a:pt x="605" y="1187"/>
                  </a:cubicBezTo>
                  <a:cubicBezTo>
                    <a:pt x="700" y="1187"/>
                    <a:pt x="832" y="1142"/>
                    <a:pt x="964" y="1075"/>
                  </a:cubicBezTo>
                  <a:cubicBezTo>
                    <a:pt x="1125" y="915"/>
                    <a:pt x="1232" y="701"/>
                    <a:pt x="1178" y="647"/>
                  </a:cubicBezTo>
                  <a:lnTo>
                    <a:pt x="643" y="58"/>
                  </a:lnTo>
                  <a:cubicBezTo>
                    <a:pt x="623" y="17"/>
                    <a:pt x="587" y="0"/>
                    <a:pt x="54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9" name="Google Shape;1779;p22"/>
            <p:cNvSpPr/>
            <p:nvPr/>
          </p:nvSpPr>
          <p:spPr>
            <a:xfrm>
              <a:off x="4662475" y="3403375"/>
              <a:ext cx="37500" cy="32800"/>
            </a:xfrm>
            <a:custGeom>
              <a:avLst/>
              <a:gdLst/>
              <a:ahLst/>
              <a:cxnLst/>
              <a:rect l="l" t="t" r="r" b="b"/>
              <a:pathLst>
                <a:path w="1500" h="1312" extrusionOk="0">
                  <a:moveTo>
                    <a:pt x="892" y="0"/>
                  </a:moveTo>
                  <a:cubicBezTo>
                    <a:pt x="793" y="0"/>
                    <a:pt x="648" y="46"/>
                    <a:pt x="482" y="112"/>
                  </a:cubicBezTo>
                  <a:cubicBezTo>
                    <a:pt x="215" y="219"/>
                    <a:pt x="0" y="380"/>
                    <a:pt x="0" y="487"/>
                  </a:cubicBezTo>
                  <a:lnTo>
                    <a:pt x="268" y="1236"/>
                  </a:lnTo>
                  <a:cubicBezTo>
                    <a:pt x="268" y="1285"/>
                    <a:pt x="333" y="1311"/>
                    <a:pt x="434" y="1311"/>
                  </a:cubicBezTo>
                  <a:cubicBezTo>
                    <a:pt x="557" y="1311"/>
                    <a:pt x="734" y="1271"/>
                    <a:pt x="910" y="1183"/>
                  </a:cubicBezTo>
                  <a:cubicBezTo>
                    <a:pt x="1285" y="1076"/>
                    <a:pt x="1499" y="808"/>
                    <a:pt x="1446" y="755"/>
                  </a:cubicBezTo>
                  <a:lnTo>
                    <a:pt x="1018" y="59"/>
                  </a:lnTo>
                  <a:cubicBezTo>
                    <a:pt x="997" y="18"/>
                    <a:pt x="953" y="0"/>
                    <a:pt x="89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0" name="Google Shape;1780;p22"/>
            <p:cNvSpPr/>
            <p:nvPr/>
          </p:nvSpPr>
          <p:spPr>
            <a:xfrm>
              <a:off x="4634375" y="3415025"/>
              <a:ext cx="24100" cy="29175"/>
            </a:xfrm>
            <a:custGeom>
              <a:avLst/>
              <a:gdLst/>
              <a:ahLst/>
              <a:cxnLst/>
              <a:rect l="l" t="t" r="r" b="b"/>
              <a:pathLst>
                <a:path w="964" h="1167" extrusionOk="0">
                  <a:moveTo>
                    <a:pt x="481" y="0"/>
                  </a:moveTo>
                  <a:cubicBezTo>
                    <a:pt x="432" y="0"/>
                    <a:pt x="379" y="7"/>
                    <a:pt x="321" y="21"/>
                  </a:cubicBezTo>
                  <a:cubicBezTo>
                    <a:pt x="161" y="75"/>
                    <a:pt x="0" y="128"/>
                    <a:pt x="0" y="235"/>
                  </a:cubicBezTo>
                  <a:lnTo>
                    <a:pt x="54" y="1038"/>
                  </a:lnTo>
                  <a:cubicBezTo>
                    <a:pt x="54" y="1116"/>
                    <a:pt x="169" y="1166"/>
                    <a:pt x="335" y="1166"/>
                  </a:cubicBezTo>
                  <a:cubicBezTo>
                    <a:pt x="396" y="1166"/>
                    <a:pt x="464" y="1160"/>
                    <a:pt x="536" y="1145"/>
                  </a:cubicBezTo>
                  <a:cubicBezTo>
                    <a:pt x="750" y="1145"/>
                    <a:pt x="964" y="985"/>
                    <a:pt x="910" y="878"/>
                  </a:cubicBezTo>
                  <a:lnTo>
                    <a:pt x="750" y="128"/>
                  </a:lnTo>
                  <a:cubicBezTo>
                    <a:pt x="711" y="50"/>
                    <a:pt x="614" y="0"/>
                    <a:pt x="48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1" name="Google Shape;1781;p22"/>
            <p:cNvSpPr/>
            <p:nvPr/>
          </p:nvSpPr>
          <p:spPr>
            <a:xfrm>
              <a:off x="4592875" y="3416350"/>
              <a:ext cx="30825" cy="29000"/>
            </a:xfrm>
            <a:custGeom>
              <a:avLst/>
              <a:gdLst/>
              <a:ahLst/>
              <a:cxnLst/>
              <a:rect l="l" t="t" r="r" b="b"/>
              <a:pathLst>
                <a:path w="1233" h="1160" extrusionOk="0">
                  <a:moveTo>
                    <a:pt x="495" y="1"/>
                  </a:moveTo>
                  <a:cubicBezTo>
                    <a:pt x="326" y="1"/>
                    <a:pt x="201" y="50"/>
                    <a:pt x="161" y="129"/>
                  </a:cubicBezTo>
                  <a:lnTo>
                    <a:pt x="54" y="878"/>
                  </a:lnTo>
                  <a:cubicBezTo>
                    <a:pt x="1" y="985"/>
                    <a:pt x="268" y="1146"/>
                    <a:pt x="590" y="1146"/>
                  </a:cubicBezTo>
                  <a:cubicBezTo>
                    <a:pt x="658" y="1156"/>
                    <a:pt x="724" y="1160"/>
                    <a:pt x="784" y="1160"/>
                  </a:cubicBezTo>
                  <a:cubicBezTo>
                    <a:pt x="1054" y="1160"/>
                    <a:pt x="1232" y="1073"/>
                    <a:pt x="1232" y="985"/>
                  </a:cubicBezTo>
                  <a:lnTo>
                    <a:pt x="1232" y="236"/>
                  </a:lnTo>
                  <a:cubicBezTo>
                    <a:pt x="1178" y="129"/>
                    <a:pt x="964" y="22"/>
                    <a:pt x="697" y="22"/>
                  </a:cubicBezTo>
                  <a:cubicBezTo>
                    <a:pt x="625" y="7"/>
                    <a:pt x="557" y="1"/>
                    <a:pt x="49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2" name="Google Shape;1782;p22"/>
            <p:cNvSpPr/>
            <p:nvPr/>
          </p:nvSpPr>
          <p:spPr>
            <a:xfrm>
              <a:off x="4559425" y="3408175"/>
              <a:ext cx="28125" cy="30250"/>
            </a:xfrm>
            <a:custGeom>
              <a:avLst/>
              <a:gdLst/>
              <a:ahLst/>
              <a:cxnLst/>
              <a:rect l="l" t="t" r="r" b="b"/>
              <a:pathLst>
                <a:path w="1125" h="1210" extrusionOk="0">
                  <a:moveTo>
                    <a:pt x="576" y="1"/>
                  </a:moveTo>
                  <a:cubicBezTo>
                    <a:pt x="509" y="1"/>
                    <a:pt x="456" y="27"/>
                    <a:pt x="429" y="81"/>
                  </a:cubicBezTo>
                  <a:lnTo>
                    <a:pt x="54" y="777"/>
                  </a:lnTo>
                  <a:cubicBezTo>
                    <a:pt x="1" y="884"/>
                    <a:pt x="161" y="1044"/>
                    <a:pt x="375" y="1152"/>
                  </a:cubicBezTo>
                  <a:cubicBezTo>
                    <a:pt x="477" y="1192"/>
                    <a:pt x="572" y="1210"/>
                    <a:pt x="650" y="1210"/>
                  </a:cubicBezTo>
                  <a:cubicBezTo>
                    <a:pt x="775" y="1210"/>
                    <a:pt x="857" y="1164"/>
                    <a:pt x="857" y="1098"/>
                  </a:cubicBezTo>
                  <a:lnTo>
                    <a:pt x="1071" y="349"/>
                  </a:lnTo>
                  <a:cubicBezTo>
                    <a:pt x="1125" y="241"/>
                    <a:pt x="964" y="134"/>
                    <a:pt x="803" y="81"/>
                  </a:cubicBezTo>
                  <a:cubicBezTo>
                    <a:pt x="723" y="27"/>
                    <a:pt x="643" y="1"/>
                    <a:pt x="57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3" name="Google Shape;1783;p22"/>
            <p:cNvSpPr/>
            <p:nvPr/>
          </p:nvSpPr>
          <p:spPr>
            <a:xfrm>
              <a:off x="4559425" y="3192050"/>
              <a:ext cx="65600" cy="188725"/>
            </a:xfrm>
            <a:custGeom>
              <a:avLst/>
              <a:gdLst/>
              <a:ahLst/>
              <a:cxnLst/>
              <a:rect l="l" t="t" r="r" b="b"/>
              <a:pathLst>
                <a:path w="2624" h="7549" extrusionOk="0">
                  <a:moveTo>
                    <a:pt x="482" y="0"/>
                  </a:moveTo>
                  <a:lnTo>
                    <a:pt x="1" y="857"/>
                  </a:lnTo>
                  <a:cubicBezTo>
                    <a:pt x="857" y="1446"/>
                    <a:pt x="1339" y="2570"/>
                    <a:pt x="1499" y="3694"/>
                  </a:cubicBezTo>
                  <a:cubicBezTo>
                    <a:pt x="1606" y="4872"/>
                    <a:pt x="1499" y="6156"/>
                    <a:pt x="1285" y="7334"/>
                  </a:cubicBezTo>
                  <a:lnTo>
                    <a:pt x="2249" y="7548"/>
                  </a:lnTo>
                  <a:cubicBezTo>
                    <a:pt x="2463" y="6263"/>
                    <a:pt x="2624" y="4925"/>
                    <a:pt x="2463" y="3587"/>
                  </a:cubicBezTo>
                  <a:cubicBezTo>
                    <a:pt x="2409" y="2945"/>
                    <a:pt x="2249" y="2249"/>
                    <a:pt x="1928" y="1606"/>
                  </a:cubicBezTo>
                  <a:cubicBezTo>
                    <a:pt x="1606" y="1017"/>
                    <a:pt x="1125" y="429"/>
                    <a:pt x="482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4" name="Google Shape;1784;p22"/>
            <p:cNvSpPr/>
            <p:nvPr/>
          </p:nvSpPr>
          <p:spPr>
            <a:xfrm>
              <a:off x="4559425" y="3213450"/>
              <a:ext cx="40175" cy="161975"/>
            </a:xfrm>
            <a:custGeom>
              <a:avLst/>
              <a:gdLst/>
              <a:ahLst/>
              <a:cxnLst/>
              <a:rect l="l" t="t" r="r" b="b"/>
              <a:pathLst>
                <a:path w="1607" h="6479" fill="none" extrusionOk="0">
                  <a:moveTo>
                    <a:pt x="1" y="1"/>
                  </a:moveTo>
                  <a:cubicBezTo>
                    <a:pt x="857" y="590"/>
                    <a:pt x="1339" y="1714"/>
                    <a:pt x="1499" y="2838"/>
                  </a:cubicBezTo>
                  <a:cubicBezTo>
                    <a:pt x="1606" y="4016"/>
                    <a:pt x="1499" y="5300"/>
                    <a:pt x="1285" y="6478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5" name="Google Shape;1785;p22"/>
            <p:cNvSpPr/>
            <p:nvPr/>
          </p:nvSpPr>
          <p:spPr>
            <a:xfrm>
              <a:off x="4571475" y="3192050"/>
              <a:ext cx="53550" cy="188725"/>
            </a:xfrm>
            <a:custGeom>
              <a:avLst/>
              <a:gdLst/>
              <a:ahLst/>
              <a:cxnLst/>
              <a:rect l="l" t="t" r="r" b="b"/>
              <a:pathLst>
                <a:path w="2142" h="7549" fill="none" extrusionOk="0">
                  <a:moveTo>
                    <a:pt x="1767" y="7548"/>
                  </a:moveTo>
                  <a:cubicBezTo>
                    <a:pt x="1981" y="6263"/>
                    <a:pt x="2142" y="4925"/>
                    <a:pt x="1981" y="3587"/>
                  </a:cubicBezTo>
                  <a:cubicBezTo>
                    <a:pt x="1927" y="2945"/>
                    <a:pt x="1767" y="2249"/>
                    <a:pt x="1446" y="1606"/>
                  </a:cubicBezTo>
                  <a:cubicBezTo>
                    <a:pt x="1124" y="1017"/>
                    <a:pt x="643" y="429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6" name="Google Shape;1786;p22"/>
            <p:cNvSpPr/>
            <p:nvPr/>
          </p:nvSpPr>
          <p:spPr>
            <a:xfrm>
              <a:off x="4591550" y="3349700"/>
              <a:ext cx="30800" cy="21700"/>
            </a:xfrm>
            <a:custGeom>
              <a:avLst/>
              <a:gdLst/>
              <a:ahLst/>
              <a:cxnLst/>
              <a:rect l="l" t="t" r="r" b="b"/>
              <a:pathLst>
                <a:path w="1232" h="868" extrusionOk="0">
                  <a:moveTo>
                    <a:pt x="279" y="1"/>
                  </a:moveTo>
                  <a:cubicBezTo>
                    <a:pt x="187" y="1"/>
                    <a:pt x="100" y="146"/>
                    <a:pt x="54" y="332"/>
                  </a:cubicBezTo>
                  <a:cubicBezTo>
                    <a:pt x="0" y="546"/>
                    <a:pt x="107" y="707"/>
                    <a:pt x="161" y="707"/>
                  </a:cubicBezTo>
                  <a:lnTo>
                    <a:pt x="964" y="867"/>
                  </a:lnTo>
                  <a:cubicBezTo>
                    <a:pt x="1071" y="867"/>
                    <a:pt x="1178" y="707"/>
                    <a:pt x="1231" y="493"/>
                  </a:cubicBezTo>
                  <a:cubicBezTo>
                    <a:pt x="1231" y="279"/>
                    <a:pt x="1178" y="118"/>
                    <a:pt x="1071" y="118"/>
                  </a:cubicBezTo>
                  <a:lnTo>
                    <a:pt x="321" y="11"/>
                  </a:lnTo>
                  <a:cubicBezTo>
                    <a:pt x="307" y="4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7" name="Google Shape;1787;p22"/>
            <p:cNvSpPr/>
            <p:nvPr/>
          </p:nvSpPr>
          <p:spPr>
            <a:xfrm>
              <a:off x="4595550" y="3317850"/>
              <a:ext cx="30825" cy="20100"/>
            </a:xfrm>
            <a:custGeom>
              <a:avLst/>
              <a:gdLst/>
              <a:ahLst/>
              <a:cxnLst/>
              <a:rect l="l" t="t" r="r" b="b"/>
              <a:pathLst>
                <a:path w="1233" h="804" extrusionOk="0">
                  <a:moveTo>
                    <a:pt x="215" y="0"/>
                  </a:moveTo>
                  <a:cubicBezTo>
                    <a:pt x="108" y="0"/>
                    <a:pt x="54" y="161"/>
                    <a:pt x="54" y="321"/>
                  </a:cubicBezTo>
                  <a:cubicBezTo>
                    <a:pt x="1" y="536"/>
                    <a:pt x="108" y="696"/>
                    <a:pt x="215" y="696"/>
                  </a:cubicBezTo>
                  <a:lnTo>
                    <a:pt x="964" y="803"/>
                  </a:lnTo>
                  <a:cubicBezTo>
                    <a:pt x="1071" y="803"/>
                    <a:pt x="1179" y="643"/>
                    <a:pt x="1179" y="428"/>
                  </a:cubicBezTo>
                  <a:cubicBezTo>
                    <a:pt x="1232" y="214"/>
                    <a:pt x="1125" y="0"/>
                    <a:pt x="101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8" name="Google Shape;1788;p22"/>
            <p:cNvSpPr/>
            <p:nvPr/>
          </p:nvSpPr>
          <p:spPr>
            <a:xfrm>
              <a:off x="4595550" y="3279025"/>
              <a:ext cx="30825" cy="29475"/>
            </a:xfrm>
            <a:custGeom>
              <a:avLst/>
              <a:gdLst/>
              <a:ahLst/>
              <a:cxnLst/>
              <a:rect l="l" t="t" r="r" b="b"/>
              <a:pathLst>
                <a:path w="1233" h="1179" extrusionOk="0">
                  <a:moveTo>
                    <a:pt x="964" y="1"/>
                  </a:moveTo>
                  <a:lnTo>
                    <a:pt x="161" y="108"/>
                  </a:lnTo>
                  <a:cubicBezTo>
                    <a:pt x="54" y="108"/>
                    <a:pt x="1" y="376"/>
                    <a:pt x="54" y="643"/>
                  </a:cubicBezTo>
                  <a:cubicBezTo>
                    <a:pt x="54" y="911"/>
                    <a:pt x="161" y="1179"/>
                    <a:pt x="269" y="1179"/>
                  </a:cubicBezTo>
                  <a:lnTo>
                    <a:pt x="1018" y="1179"/>
                  </a:lnTo>
                  <a:cubicBezTo>
                    <a:pt x="1125" y="1179"/>
                    <a:pt x="1232" y="911"/>
                    <a:pt x="1179" y="590"/>
                  </a:cubicBezTo>
                  <a:cubicBezTo>
                    <a:pt x="1179" y="268"/>
                    <a:pt x="1071" y="1"/>
                    <a:pt x="9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9" name="Google Shape;1789;p22"/>
            <p:cNvSpPr/>
            <p:nvPr/>
          </p:nvSpPr>
          <p:spPr>
            <a:xfrm>
              <a:off x="4590200" y="3249325"/>
              <a:ext cx="30800" cy="23300"/>
            </a:xfrm>
            <a:custGeom>
              <a:avLst/>
              <a:gdLst/>
              <a:ahLst/>
              <a:cxnLst/>
              <a:rect l="l" t="t" r="r" b="b"/>
              <a:pathLst>
                <a:path w="1232" h="932" extrusionOk="0">
                  <a:moveTo>
                    <a:pt x="953" y="1"/>
                  </a:moveTo>
                  <a:cubicBezTo>
                    <a:pt x="939" y="1"/>
                    <a:pt x="925" y="4"/>
                    <a:pt x="911" y="11"/>
                  </a:cubicBezTo>
                  <a:lnTo>
                    <a:pt x="161" y="279"/>
                  </a:lnTo>
                  <a:cubicBezTo>
                    <a:pt x="54" y="279"/>
                    <a:pt x="1" y="439"/>
                    <a:pt x="54" y="654"/>
                  </a:cubicBezTo>
                  <a:cubicBezTo>
                    <a:pt x="101" y="793"/>
                    <a:pt x="187" y="932"/>
                    <a:pt x="279" y="932"/>
                  </a:cubicBezTo>
                  <a:cubicBezTo>
                    <a:pt x="293" y="932"/>
                    <a:pt x="308" y="928"/>
                    <a:pt x="322" y="921"/>
                  </a:cubicBezTo>
                  <a:lnTo>
                    <a:pt x="1071" y="761"/>
                  </a:lnTo>
                  <a:cubicBezTo>
                    <a:pt x="1178" y="761"/>
                    <a:pt x="1232" y="546"/>
                    <a:pt x="1178" y="332"/>
                  </a:cubicBezTo>
                  <a:cubicBezTo>
                    <a:pt x="1132" y="146"/>
                    <a:pt x="1045" y="1"/>
                    <a:pt x="95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0" name="Google Shape;1790;p22"/>
            <p:cNvSpPr/>
            <p:nvPr/>
          </p:nvSpPr>
          <p:spPr>
            <a:xfrm>
              <a:off x="4576825" y="3214475"/>
              <a:ext cx="33475" cy="32475"/>
            </a:xfrm>
            <a:custGeom>
              <a:avLst/>
              <a:gdLst/>
              <a:ahLst/>
              <a:cxnLst/>
              <a:rect l="l" t="t" r="r" b="b"/>
              <a:pathLst>
                <a:path w="1339" h="1299" extrusionOk="0">
                  <a:moveTo>
                    <a:pt x="738" y="0"/>
                  </a:moveTo>
                  <a:cubicBezTo>
                    <a:pt x="719" y="0"/>
                    <a:pt x="705" y="5"/>
                    <a:pt x="696" y="13"/>
                  </a:cubicBezTo>
                  <a:lnTo>
                    <a:pt x="54" y="495"/>
                  </a:lnTo>
                  <a:cubicBezTo>
                    <a:pt x="0" y="549"/>
                    <a:pt x="54" y="763"/>
                    <a:pt x="161" y="977"/>
                  </a:cubicBezTo>
                  <a:cubicBezTo>
                    <a:pt x="268" y="1191"/>
                    <a:pt x="429" y="1298"/>
                    <a:pt x="536" y="1298"/>
                  </a:cubicBezTo>
                  <a:lnTo>
                    <a:pt x="1232" y="977"/>
                  </a:lnTo>
                  <a:cubicBezTo>
                    <a:pt x="1339" y="923"/>
                    <a:pt x="1339" y="656"/>
                    <a:pt x="1178" y="388"/>
                  </a:cubicBezTo>
                  <a:cubicBezTo>
                    <a:pt x="1044" y="119"/>
                    <a:pt x="834" y="0"/>
                    <a:pt x="73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1" name="Google Shape;1791;p22"/>
            <p:cNvSpPr/>
            <p:nvPr/>
          </p:nvSpPr>
          <p:spPr>
            <a:xfrm>
              <a:off x="4558075" y="3191525"/>
              <a:ext cx="29475" cy="29175"/>
            </a:xfrm>
            <a:custGeom>
              <a:avLst/>
              <a:gdLst/>
              <a:ahLst/>
              <a:cxnLst/>
              <a:rect l="l" t="t" r="r" b="b"/>
              <a:pathLst>
                <a:path w="1179" h="1167" extrusionOk="0">
                  <a:moveTo>
                    <a:pt x="584" y="0"/>
                  </a:moveTo>
                  <a:cubicBezTo>
                    <a:pt x="510" y="0"/>
                    <a:pt x="453" y="27"/>
                    <a:pt x="429" y="75"/>
                  </a:cubicBezTo>
                  <a:lnTo>
                    <a:pt x="55" y="717"/>
                  </a:lnTo>
                  <a:cubicBezTo>
                    <a:pt x="1" y="824"/>
                    <a:pt x="55" y="985"/>
                    <a:pt x="215" y="1038"/>
                  </a:cubicBezTo>
                  <a:cubicBezTo>
                    <a:pt x="293" y="1117"/>
                    <a:pt x="401" y="1166"/>
                    <a:pt x="473" y="1166"/>
                  </a:cubicBezTo>
                  <a:cubicBezTo>
                    <a:pt x="500" y="1166"/>
                    <a:pt x="522" y="1160"/>
                    <a:pt x="536" y="1145"/>
                  </a:cubicBezTo>
                  <a:lnTo>
                    <a:pt x="1125" y="557"/>
                  </a:lnTo>
                  <a:cubicBezTo>
                    <a:pt x="1179" y="503"/>
                    <a:pt x="1125" y="289"/>
                    <a:pt x="911" y="128"/>
                  </a:cubicBezTo>
                  <a:cubicBezTo>
                    <a:pt x="793" y="40"/>
                    <a:pt x="675" y="0"/>
                    <a:pt x="58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2" name="Google Shape;1792;p22"/>
            <p:cNvSpPr/>
            <p:nvPr/>
          </p:nvSpPr>
          <p:spPr>
            <a:xfrm>
              <a:off x="4560775" y="3118450"/>
              <a:ext cx="147225" cy="87425"/>
            </a:xfrm>
            <a:custGeom>
              <a:avLst/>
              <a:gdLst/>
              <a:ahLst/>
              <a:cxnLst/>
              <a:rect l="l" t="t" r="r" b="b"/>
              <a:pathLst>
                <a:path w="5889" h="3497" extrusionOk="0">
                  <a:moveTo>
                    <a:pt x="5139" y="0"/>
                  </a:moveTo>
                  <a:cubicBezTo>
                    <a:pt x="4283" y="535"/>
                    <a:pt x="3533" y="1071"/>
                    <a:pt x="2677" y="1499"/>
                  </a:cubicBezTo>
                  <a:cubicBezTo>
                    <a:pt x="2019" y="1806"/>
                    <a:pt x="1326" y="2077"/>
                    <a:pt x="714" y="2077"/>
                  </a:cubicBezTo>
                  <a:cubicBezTo>
                    <a:pt x="579" y="2077"/>
                    <a:pt x="447" y="2063"/>
                    <a:pt x="321" y="2034"/>
                  </a:cubicBezTo>
                  <a:lnTo>
                    <a:pt x="0" y="3373"/>
                  </a:lnTo>
                  <a:cubicBezTo>
                    <a:pt x="272" y="3463"/>
                    <a:pt x="543" y="3496"/>
                    <a:pt x="806" y="3496"/>
                  </a:cubicBezTo>
                  <a:cubicBezTo>
                    <a:pt x="1166" y="3496"/>
                    <a:pt x="1511" y="3434"/>
                    <a:pt x="1820" y="3373"/>
                  </a:cubicBezTo>
                  <a:cubicBezTo>
                    <a:pt x="2355" y="3212"/>
                    <a:pt x="2837" y="2998"/>
                    <a:pt x="3319" y="2784"/>
                  </a:cubicBezTo>
                  <a:cubicBezTo>
                    <a:pt x="4283" y="2302"/>
                    <a:pt x="5086" y="1713"/>
                    <a:pt x="5889" y="1178"/>
                  </a:cubicBezTo>
                  <a:lnTo>
                    <a:pt x="5139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3" name="Google Shape;1793;p22"/>
            <p:cNvSpPr/>
            <p:nvPr/>
          </p:nvSpPr>
          <p:spPr>
            <a:xfrm>
              <a:off x="4560775" y="3147875"/>
              <a:ext cx="147225" cy="60250"/>
            </a:xfrm>
            <a:custGeom>
              <a:avLst/>
              <a:gdLst/>
              <a:ahLst/>
              <a:cxnLst/>
              <a:rect l="l" t="t" r="r" b="b"/>
              <a:pathLst>
                <a:path w="5889" h="2410" fill="none" extrusionOk="0">
                  <a:moveTo>
                    <a:pt x="0" y="2196"/>
                  </a:moveTo>
                  <a:cubicBezTo>
                    <a:pt x="642" y="2410"/>
                    <a:pt x="1285" y="2303"/>
                    <a:pt x="1820" y="2196"/>
                  </a:cubicBezTo>
                  <a:cubicBezTo>
                    <a:pt x="2355" y="2035"/>
                    <a:pt x="2837" y="1821"/>
                    <a:pt x="3319" y="1607"/>
                  </a:cubicBezTo>
                  <a:cubicBezTo>
                    <a:pt x="4283" y="1125"/>
                    <a:pt x="5086" y="536"/>
                    <a:pt x="5889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4" name="Google Shape;1794;p22"/>
            <p:cNvSpPr/>
            <p:nvPr/>
          </p:nvSpPr>
          <p:spPr>
            <a:xfrm>
              <a:off x="4568800" y="3118450"/>
              <a:ext cx="120475" cy="54875"/>
            </a:xfrm>
            <a:custGeom>
              <a:avLst/>
              <a:gdLst/>
              <a:ahLst/>
              <a:cxnLst/>
              <a:rect l="l" t="t" r="r" b="b"/>
              <a:pathLst>
                <a:path w="4819" h="2195" fill="none" extrusionOk="0">
                  <a:moveTo>
                    <a:pt x="4818" y="0"/>
                  </a:moveTo>
                  <a:cubicBezTo>
                    <a:pt x="3962" y="535"/>
                    <a:pt x="3212" y="1071"/>
                    <a:pt x="2356" y="1499"/>
                  </a:cubicBezTo>
                  <a:cubicBezTo>
                    <a:pt x="1553" y="1874"/>
                    <a:pt x="696" y="2195"/>
                    <a:pt x="0" y="203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5" name="Google Shape;1795;p22"/>
            <p:cNvSpPr/>
            <p:nvPr/>
          </p:nvSpPr>
          <p:spPr>
            <a:xfrm>
              <a:off x="4670500" y="3121575"/>
              <a:ext cx="30800" cy="37150"/>
            </a:xfrm>
            <a:custGeom>
              <a:avLst/>
              <a:gdLst/>
              <a:ahLst/>
              <a:cxnLst/>
              <a:rect l="l" t="t" r="r" b="b"/>
              <a:pathLst>
                <a:path w="1232" h="1486" extrusionOk="0">
                  <a:moveTo>
                    <a:pt x="353" y="1"/>
                  </a:moveTo>
                  <a:cubicBezTo>
                    <a:pt x="294" y="1"/>
                    <a:pt x="228" y="14"/>
                    <a:pt x="161" y="36"/>
                  </a:cubicBezTo>
                  <a:cubicBezTo>
                    <a:pt x="54" y="143"/>
                    <a:pt x="1" y="303"/>
                    <a:pt x="54" y="410"/>
                  </a:cubicBezTo>
                  <a:lnTo>
                    <a:pt x="697" y="1374"/>
                  </a:lnTo>
                  <a:cubicBezTo>
                    <a:pt x="730" y="1440"/>
                    <a:pt x="824" y="1486"/>
                    <a:pt x="917" y="1486"/>
                  </a:cubicBezTo>
                  <a:cubicBezTo>
                    <a:pt x="974" y="1486"/>
                    <a:pt x="1030" y="1468"/>
                    <a:pt x="1071" y="1427"/>
                  </a:cubicBezTo>
                  <a:cubicBezTo>
                    <a:pt x="1232" y="1320"/>
                    <a:pt x="1232" y="1160"/>
                    <a:pt x="1178" y="1053"/>
                  </a:cubicBezTo>
                  <a:lnTo>
                    <a:pt x="536" y="89"/>
                  </a:lnTo>
                  <a:cubicBezTo>
                    <a:pt x="505" y="26"/>
                    <a:pt x="436" y="1"/>
                    <a:pt x="35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6" name="Google Shape;1796;p22"/>
            <p:cNvSpPr/>
            <p:nvPr/>
          </p:nvSpPr>
          <p:spPr>
            <a:xfrm>
              <a:off x="4649100" y="3135025"/>
              <a:ext cx="30800" cy="37775"/>
            </a:xfrm>
            <a:custGeom>
              <a:avLst/>
              <a:gdLst/>
              <a:ahLst/>
              <a:cxnLst/>
              <a:rect l="l" t="t" r="r" b="b"/>
              <a:pathLst>
                <a:path w="1232" h="1511" extrusionOk="0">
                  <a:moveTo>
                    <a:pt x="348" y="1"/>
                  </a:moveTo>
                  <a:cubicBezTo>
                    <a:pt x="300" y="1"/>
                    <a:pt x="253" y="13"/>
                    <a:pt x="214" y="33"/>
                  </a:cubicBezTo>
                  <a:cubicBezTo>
                    <a:pt x="54" y="140"/>
                    <a:pt x="0" y="301"/>
                    <a:pt x="107" y="408"/>
                  </a:cubicBezTo>
                  <a:lnTo>
                    <a:pt x="696" y="1371"/>
                  </a:lnTo>
                  <a:cubicBezTo>
                    <a:pt x="730" y="1473"/>
                    <a:pt x="807" y="1510"/>
                    <a:pt x="900" y="1510"/>
                  </a:cubicBezTo>
                  <a:cubicBezTo>
                    <a:pt x="953" y="1510"/>
                    <a:pt x="1012" y="1498"/>
                    <a:pt x="1071" y="1478"/>
                  </a:cubicBezTo>
                  <a:cubicBezTo>
                    <a:pt x="1178" y="1371"/>
                    <a:pt x="1231" y="1211"/>
                    <a:pt x="1178" y="1050"/>
                  </a:cubicBezTo>
                  <a:lnTo>
                    <a:pt x="589" y="140"/>
                  </a:lnTo>
                  <a:cubicBezTo>
                    <a:pt x="521" y="38"/>
                    <a:pt x="432" y="1"/>
                    <a:pt x="34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7" name="Google Shape;1797;p22"/>
            <p:cNvSpPr/>
            <p:nvPr/>
          </p:nvSpPr>
          <p:spPr>
            <a:xfrm>
              <a:off x="4626350" y="3146425"/>
              <a:ext cx="34800" cy="40400"/>
            </a:xfrm>
            <a:custGeom>
              <a:avLst/>
              <a:gdLst/>
              <a:ahLst/>
              <a:cxnLst/>
              <a:rect l="l" t="t" r="r" b="b"/>
              <a:pathLst>
                <a:path w="1392" h="1616" extrusionOk="0">
                  <a:moveTo>
                    <a:pt x="504" y="0"/>
                  </a:moveTo>
                  <a:cubicBezTo>
                    <a:pt x="431" y="0"/>
                    <a:pt x="350" y="18"/>
                    <a:pt x="268" y="59"/>
                  </a:cubicBezTo>
                  <a:cubicBezTo>
                    <a:pt x="54" y="166"/>
                    <a:pt x="0" y="380"/>
                    <a:pt x="54" y="487"/>
                  </a:cubicBezTo>
                  <a:lnTo>
                    <a:pt x="535" y="1504"/>
                  </a:lnTo>
                  <a:cubicBezTo>
                    <a:pt x="568" y="1570"/>
                    <a:pt x="683" y="1616"/>
                    <a:pt x="817" y="1616"/>
                  </a:cubicBezTo>
                  <a:cubicBezTo>
                    <a:pt x="899" y="1616"/>
                    <a:pt x="989" y="1599"/>
                    <a:pt x="1071" y="1558"/>
                  </a:cubicBezTo>
                  <a:cubicBezTo>
                    <a:pt x="1285" y="1397"/>
                    <a:pt x="1392" y="1236"/>
                    <a:pt x="1285" y="1076"/>
                  </a:cubicBezTo>
                  <a:lnTo>
                    <a:pt x="750" y="112"/>
                  </a:lnTo>
                  <a:cubicBezTo>
                    <a:pt x="716" y="46"/>
                    <a:pt x="622" y="0"/>
                    <a:pt x="50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8" name="Google Shape;1798;p22"/>
            <p:cNvSpPr/>
            <p:nvPr/>
          </p:nvSpPr>
          <p:spPr>
            <a:xfrm>
              <a:off x="4607600" y="3158075"/>
              <a:ext cx="26800" cy="39125"/>
            </a:xfrm>
            <a:custGeom>
              <a:avLst/>
              <a:gdLst/>
              <a:ahLst/>
              <a:cxnLst/>
              <a:rect l="l" t="t" r="r" b="b"/>
              <a:pathLst>
                <a:path w="1072" h="1565" extrusionOk="0">
                  <a:moveTo>
                    <a:pt x="288" y="0"/>
                  </a:moveTo>
                  <a:cubicBezTo>
                    <a:pt x="247" y="0"/>
                    <a:pt x="204" y="7"/>
                    <a:pt x="161" y="21"/>
                  </a:cubicBezTo>
                  <a:cubicBezTo>
                    <a:pt x="54" y="75"/>
                    <a:pt x="1" y="182"/>
                    <a:pt x="54" y="342"/>
                  </a:cubicBezTo>
                  <a:lnTo>
                    <a:pt x="429" y="1413"/>
                  </a:lnTo>
                  <a:cubicBezTo>
                    <a:pt x="467" y="1489"/>
                    <a:pt x="558" y="1564"/>
                    <a:pt x="665" y="1564"/>
                  </a:cubicBezTo>
                  <a:cubicBezTo>
                    <a:pt x="710" y="1564"/>
                    <a:pt x="757" y="1551"/>
                    <a:pt x="804" y="1520"/>
                  </a:cubicBezTo>
                  <a:cubicBezTo>
                    <a:pt x="964" y="1466"/>
                    <a:pt x="1071" y="1306"/>
                    <a:pt x="964" y="1145"/>
                  </a:cubicBezTo>
                  <a:lnTo>
                    <a:pt x="536" y="128"/>
                  </a:lnTo>
                  <a:cubicBezTo>
                    <a:pt x="497" y="50"/>
                    <a:pt x="400" y="0"/>
                    <a:pt x="28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9" name="Google Shape;1799;p22"/>
            <p:cNvSpPr/>
            <p:nvPr/>
          </p:nvSpPr>
          <p:spPr>
            <a:xfrm>
              <a:off x="4584850" y="3163950"/>
              <a:ext cx="25450" cy="41850"/>
            </a:xfrm>
            <a:custGeom>
              <a:avLst/>
              <a:gdLst/>
              <a:ahLst/>
              <a:cxnLst/>
              <a:rect l="l" t="t" r="r" b="b"/>
              <a:pathLst>
                <a:path w="1018" h="1674" extrusionOk="0">
                  <a:moveTo>
                    <a:pt x="268" y="0"/>
                  </a:moveTo>
                  <a:cubicBezTo>
                    <a:pt x="108" y="54"/>
                    <a:pt x="1" y="161"/>
                    <a:pt x="1" y="321"/>
                  </a:cubicBezTo>
                  <a:lnTo>
                    <a:pt x="108" y="1445"/>
                  </a:lnTo>
                  <a:cubicBezTo>
                    <a:pt x="108" y="1578"/>
                    <a:pt x="253" y="1674"/>
                    <a:pt x="453" y="1674"/>
                  </a:cubicBezTo>
                  <a:cubicBezTo>
                    <a:pt x="496" y="1674"/>
                    <a:pt x="542" y="1669"/>
                    <a:pt x="589" y="1660"/>
                  </a:cubicBezTo>
                  <a:cubicBezTo>
                    <a:pt x="857" y="1606"/>
                    <a:pt x="1018" y="1445"/>
                    <a:pt x="964" y="1285"/>
                  </a:cubicBezTo>
                  <a:lnTo>
                    <a:pt x="643" y="214"/>
                  </a:lnTo>
                  <a:cubicBezTo>
                    <a:pt x="643" y="54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0" name="Google Shape;1800;p22"/>
            <p:cNvSpPr/>
            <p:nvPr/>
          </p:nvSpPr>
          <p:spPr>
            <a:xfrm>
              <a:off x="4558075" y="3165275"/>
              <a:ext cx="20100" cy="41525"/>
            </a:xfrm>
            <a:custGeom>
              <a:avLst/>
              <a:gdLst/>
              <a:ahLst/>
              <a:cxnLst/>
              <a:rect l="l" t="t" r="r" b="b"/>
              <a:pathLst>
                <a:path w="804" h="1661" extrusionOk="0">
                  <a:moveTo>
                    <a:pt x="643" y="1"/>
                  </a:moveTo>
                  <a:cubicBezTo>
                    <a:pt x="536" y="1"/>
                    <a:pt x="429" y="54"/>
                    <a:pt x="376" y="215"/>
                  </a:cubicBezTo>
                  <a:lnTo>
                    <a:pt x="55" y="1285"/>
                  </a:lnTo>
                  <a:cubicBezTo>
                    <a:pt x="1" y="1446"/>
                    <a:pt x="162" y="1607"/>
                    <a:pt x="376" y="1660"/>
                  </a:cubicBezTo>
                  <a:cubicBezTo>
                    <a:pt x="590" y="1660"/>
                    <a:pt x="750" y="1553"/>
                    <a:pt x="750" y="1392"/>
                  </a:cubicBezTo>
                  <a:lnTo>
                    <a:pt x="804" y="268"/>
                  </a:lnTo>
                  <a:cubicBezTo>
                    <a:pt x="804" y="161"/>
                    <a:pt x="697" y="1"/>
                    <a:pt x="64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1" name="Google Shape;1801;p22"/>
            <p:cNvSpPr/>
            <p:nvPr/>
          </p:nvSpPr>
          <p:spPr>
            <a:xfrm>
              <a:off x="4666500" y="3080975"/>
              <a:ext cx="65600" cy="216825"/>
            </a:xfrm>
            <a:custGeom>
              <a:avLst/>
              <a:gdLst/>
              <a:ahLst/>
              <a:cxnLst/>
              <a:rect l="l" t="t" r="r" b="b"/>
              <a:pathLst>
                <a:path w="2624" h="8673" extrusionOk="0">
                  <a:moveTo>
                    <a:pt x="910" y="0"/>
                  </a:moveTo>
                  <a:lnTo>
                    <a:pt x="0" y="482"/>
                  </a:lnTo>
                  <a:cubicBezTo>
                    <a:pt x="589" y="1660"/>
                    <a:pt x="1017" y="3051"/>
                    <a:pt x="1285" y="4443"/>
                  </a:cubicBezTo>
                  <a:cubicBezTo>
                    <a:pt x="1499" y="5782"/>
                    <a:pt x="1606" y="7227"/>
                    <a:pt x="1392" y="8512"/>
                  </a:cubicBezTo>
                  <a:lnTo>
                    <a:pt x="2355" y="8672"/>
                  </a:lnTo>
                  <a:cubicBezTo>
                    <a:pt x="2623" y="7173"/>
                    <a:pt x="2516" y="5675"/>
                    <a:pt x="2248" y="4229"/>
                  </a:cubicBezTo>
                  <a:cubicBezTo>
                    <a:pt x="1981" y="2784"/>
                    <a:pt x="1606" y="1392"/>
                    <a:pt x="910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2" name="Google Shape;1802;p22"/>
            <p:cNvSpPr/>
            <p:nvPr/>
          </p:nvSpPr>
          <p:spPr>
            <a:xfrm>
              <a:off x="4666500" y="3093000"/>
              <a:ext cx="40150" cy="200775"/>
            </a:xfrm>
            <a:custGeom>
              <a:avLst/>
              <a:gdLst/>
              <a:ahLst/>
              <a:cxnLst/>
              <a:rect l="l" t="t" r="r" b="b"/>
              <a:pathLst>
                <a:path w="1606" h="8031" fill="none" extrusionOk="0">
                  <a:moveTo>
                    <a:pt x="0" y="1"/>
                  </a:moveTo>
                  <a:cubicBezTo>
                    <a:pt x="589" y="1179"/>
                    <a:pt x="1017" y="2570"/>
                    <a:pt x="1285" y="3962"/>
                  </a:cubicBezTo>
                  <a:cubicBezTo>
                    <a:pt x="1499" y="5301"/>
                    <a:pt x="1606" y="6746"/>
                    <a:pt x="1392" y="803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22"/>
            <p:cNvSpPr/>
            <p:nvPr/>
          </p:nvSpPr>
          <p:spPr>
            <a:xfrm>
              <a:off x="4689250" y="3080975"/>
              <a:ext cx="42850" cy="216825"/>
            </a:xfrm>
            <a:custGeom>
              <a:avLst/>
              <a:gdLst/>
              <a:ahLst/>
              <a:cxnLst/>
              <a:rect l="l" t="t" r="r" b="b"/>
              <a:pathLst>
                <a:path w="1714" h="8673" fill="none" extrusionOk="0">
                  <a:moveTo>
                    <a:pt x="1445" y="8672"/>
                  </a:moveTo>
                  <a:cubicBezTo>
                    <a:pt x="1713" y="7173"/>
                    <a:pt x="1606" y="5675"/>
                    <a:pt x="1338" y="4229"/>
                  </a:cubicBezTo>
                  <a:cubicBezTo>
                    <a:pt x="1071" y="2784"/>
                    <a:pt x="696" y="1392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22"/>
            <p:cNvSpPr/>
            <p:nvPr/>
          </p:nvSpPr>
          <p:spPr>
            <a:xfrm>
              <a:off x="4702625" y="3264300"/>
              <a:ext cx="29475" cy="23000"/>
            </a:xfrm>
            <a:custGeom>
              <a:avLst/>
              <a:gdLst/>
              <a:ahLst/>
              <a:cxnLst/>
              <a:rect l="l" t="t" r="r" b="b"/>
              <a:pathLst>
                <a:path w="1179" h="920" extrusionOk="0">
                  <a:moveTo>
                    <a:pt x="215" y="1"/>
                  </a:moveTo>
                  <a:cubicBezTo>
                    <a:pt x="107" y="1"/>
                    <a:pt x="0" y="215"/>
                    <a:pt x="0" y="429"/>
                  </a:cubicBezTo>
                  <a:cubicBezTo>
                    <a:pt x="0" y="643"/>
                    <a:pt x="54" y="804"/>
                    <a:pt x="161" y="804"/>
                  </a:cubicBezTo>
                  <a:lnTo>
                    <a:pt x="910" y="911"/>
                  </a:lnTo>
                  <a:cubicBezTo>
                    <a:pt x="922" y="917"/>
                    <a:pt x="933" y="919"/>
                    <a:pt x="944" y="919"/>
                  </a:cubicBezTo>
                  <a:cubicBezTo>
                    <a:pt x="1039" y="919"/>
                    <a:pt x="1130" y="722"/>
                    <a:pt x="1178" y="483"/>
                  </a:cubicBezTo>
                  <a:cubicBezTo>
                    <a:pt x="1178" y="269"/>
                    <a:pt x="1125" y="55"/>
                    <a:pt x="1017" y="5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22"/>
            <p:cNvSpPr/>
            <p:nvPr/>
          </p:nvSpPr>
          <p:spPr>
            <a:xfrm>
              <a:off x="4702625" y="3226850"/>
              <a:ext cx="29475" cy="22775"/>
            </a:xfrm>
            <a:custGeom>
              <a:avLst/>
              <a:gdLst/>
              <a:ahLst/>
              <a:cxnLst/>
              <a:rect l="l" t="t" r="r" b="b"/>
              <a:pathLst>
                <a:path w="1179" h="911" extrusionOk="0">
                  <a:moveTo>
                    <a:pt x="964" y="0"/>
                  </a:moveTo>
                  <a:lnTo>
                    <a:pt x="161" y="54"/>
                  </a:lnTo>
                  <a:cubicBezTo>
                    <a:pt x="54" y="107"/>
                    <a:pt x="0" y="268"/>
                    <a:pt x="0" y="482"/>
                  </a:cubicBezTo>
                  <a:cubicBezTo>
                    <a:pt x="0" y="696"/>
                    <a:pt x="107" y="910"/>
                    <a:pt x="215" y="910"/>
                  </a:cubicBezTo>
                  <a:lnTo>
                    <a:pt x="1017" y="857"/>
                  </a:lnTo>
                  <a:cubicBezTo>
                    <a:pt x="1125" y="857"/>
                    <a:pt x="1178" y="696"/>
                    <a:pt x="1178" y="428"/>
                  </a:cubicBezTo>
                  <a:cubicBezTo>
                    <a:pt x="1178" y="161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22"/>
            <p:cNvSpPr/>
            <p:nvPr/>
          </p:nvSpPr>
          <p:spPr>
            <a:xfrm>
              <a:off x="4697275" y="3184025"/>
              <a:ext cx="32125" cy="33650"/>
            </a:xfrm>
            <a:custGeom>
              <a:avLst/>
              <a:gdLst/>
              <a:ahLst/>
              <a:cxnLst/>
              <a:rect l="l" t="t" r="r" b="b"/>
              <a:pathLst>
                <a:path w="1285" h="1346" extrusionOk="0">
                  <a:moveTo>
                    <a:pt x="910" y="0"/>
                  </a:moveTo>
                  <a:lnTo>
                    <a:pt x="161" y="161"/>
                  </a:lnTo>
                  <a:cubicBezTo>
                    <a:pt x="54" y="161"/>
                    <a:pt x="0" y="428"/>
                    <a:pt x="54" y="803"/>
                  </a:cubicBezTo>
                  <a:cubicBezTo>
                    <a:pt x="103" y="1097"/>
                    <a:pt x="196" y="1345"/>
                    <a:pt x="294" y="1345"/>
                  </a:cubicBezTo>
                  <a:cubicBezTo>
                    <a:pt x="303" y="1345"/>
                    <a:pt x="312" y="1343"/>
                    <a:pt x="321" y="1338"/>
                  </a:cubicBezTo>
                  <a:lnTo>
                    <a:pt x="1124" y="1285"/>
                  </a:lnTo>
                  <a:cubicBezTo>
                    <a:pt x="1231" y="1231"/>
                    <a:pt x="1285" y="964"/>
                    <a:pt x="1231" y="589"/>
                  </a:cubicBezTo>
                  <a:cubicBezTo>
                    <a:pt x="1178" y="268"/>
                    <a:pt x="1017" y="0"/>
                    <a:pt x="91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22"/>
            <p:cNvSpPr/>
            <p:nvPr/>
          </p:nvSpPr>
          <p:spPr>
            <a:xfrm>
              <a:off x="4690575" y="3151900"/>
              <a:ext cx="30800" cy="25450"/>
            </a:xfrm>
            <a:custGeom>
              <a:avLst/>
              <a:gdLst/>
              <a:ahLst/>
              <a:cxnLst/>
              <a:rect l="l" t="t" r="r" b="b"/>
              <a:pathLst>
                <a:path w="1232" h="1018" extrusionOk="0">
                  <a:moveTo>
                    <a:pt x="911" y="0"/>
                  </a:moveTo>
                  <a:lnTo>
                    <a:pt x="161" y="214"/>
                  </a:lnTo>
                  <a:cubicBezTo>
                    <a:pt x="54" y="214"/>
                    <a:pt x="1" y="429"/>
                    <a:pt x="54" y="643"/>
                  </a:cubicBezTo>
                  <a:cubicBezTo>
                    <a:pt x="108" y="857"/>
                    <a:pt x="215" y="1017"/>
                    <a:pt x="322" y="1017"/>
                  </a:cubicBezTo>
                  <a:lnTo>
                    <a:pt x="1125" y="857"/>
                  </a:lnTo>
                  <a:cubicBezTo>
                    <a:pt x="1178" y="803"/>
                    <a:pt x="1232" y="589"/>
                    <a:pt x="1178" y="375"/>
                  </a:cubicBezTo>
                  <a:cubicBezTo>
                    <a:pt x="1125" y="161"/>
                    <a:pt x="1018" y="0"/>
                    <a:pt x="91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22"/>
            <p:cNvSpPr/>
            <p:nvPr/>
          </p:nvSpPr>
          <p:spPr>
            <a:xfrm>
              <a:off x="4679875" y="3111575"/>
              <a:ext cx="32150" cy="33850"/>
            </a:xfrm>
            <a:custGeom>
              <a:avLst/>
              <a:gdLst/>
              <a:ahLst/>
              <a:cxnLst/>
              <a:rect l="l" t="t" r="r" b="b"/>
              <a:pathLst>
                <a:path w="1286" h="1354" extrusionOk="0">
                  <a:moveTo>
                    <a:pt x="834" y="1"/>
                  </a:moveTo>
                  <a:cubicBezTo>
                    <a:pt x="823" y="1"/>
                    <a:pt x="813" y="3"/>
                    <a:pt x="803" y="7"/>
                  </a:cubicBezTo>
                  <a:lnTo>
                    <a:pt x="107" y="275"/>
                  </a:lnTo>
                  <a:cubicBezTo>
                    <a:pt x="0" y="329"/>
                    <a:pt x="0" y="596"/>
                    <a:pt x="107" y="864"/>
                  </a:cubicBezTo>
                  <a:cubicBezTo>
                    <a:pt x="155" y="1152"/>
                    <a:pt x="290" y="1354"/>
                    <a:pt x="394" y="1354"/>
                  </a:cubicBezTo>
                  <a:cubicBezTo>
                    <a:pt x="406" y="1354"/>
                    <a:pt x="418" y="1351"/>
                    <a:pt x="429" y="1346"/>
                  </a:cubicBezTo>
                  <a:lnTo>
                    <a:pt x="1178" y="1132"/>
                  </a:lnTo>
                  <a:cubicBezTo>
                    <a:pt x="1285" y="1078"/>
                    <a:pt x="1285" y="810"/>
                    <a:pt x="1178" y="489"/>
                  </a:cubicBezTo>
                  <a:cubicBezTo>
                    <a:pt x="1129" y="245"/>
                    <a:pt x="946" y="1"/>
                    <a:pt x="83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22"/>
            <p:cNvSpPr/>
            <p:nvPr/>
          </p:nvSpPr>
          <p:spPr>
            <a:xfrm>
              <a:off x="4666500" y="3079375"/>
              <a:ext cx="32125" cy="28375"/>
            </a:xfrm>
            <a:custGeom>
              <a:avLst/>
              <a:gdLst/>
              <a:ahLst/>
              <a:cxnLst/>
              <a:rect l="l" t="t" r="r" b="b"/>
              <a:pathLst>
                <a:path w="1285" h="1135" extrusionOk="0">
                  <a:moveTo>
                    <a:pt x="848" y="0"/>
                  </a:moveTo>
                  <a:cubicBezTo>
                    <a:pt x="832" y="0"/>
                    <a:pt x="817" y="4"/>
                    <a:pt x="803" y="11"/>
                  </a:cubicBezTo>
                  <a:lnTo>
                    <a:pt x="107" y="385"/>
                  </a:lnTo>
                  <a:cubicBezTo>
                    <a:pt x="0" y="439"/>
                    <a:pt x="0" y="653"/>
                    <a:pt x="107" y="814"/>
                  </a:cubicBezTo>
                  <a:cubicBezTo>
                    <a:pt x="214" y="1028"/>
                    <a:pt x="375" y="1135"/>
                    <a:pt x="428" y="1135"/>
                  </a:cubicBezTo>
                  <a:lnTo>
                    <a:pt x="1178" y="814"/>
                  </a:lnTo>
                  <a:cubicBezTo>
                    <a:pt x="1285" y="760"/>
                    <a:pt x="1285" y="546"/>
                    <a:pt x="1178" y="332"/>
                  </a:cubicBezTo>
                  <a:cubicBezTo>
                    <a:pt x="1085" y="146"/>
                    <a:pt x="951" y="0"/>
                    <a:pt x="84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22"/>
            <p:cNvSpPr/>
            <p:nvPr/>
          </p:nvSpPr>
          <p:spPr>
            <a:xfrm>
              <a:off x="4760175" y="3126475"/>
              <a:ext cx="137850" cy="145900"/>
            </a:xfrm>
            <a:custGeom>
              <a:avLst/>
              <a:gdLst/>
              <a:ahLst/>
              <a:cxnLst/>
              <a:rect l="l" t="t" r="r" b="b"/>
              <a:pathLst>
                <a:path w="5514" h="5836" extrusionOk="0">
                  <a:moveTo>
                    <a:pt x="54" y="0"/>
                  </a:moveTo>
                  <a:cubicBezTo>
                    <a:pt x="0" y="803"/>
                    <a:pt x="161" y="1499"/>
                    <a:pt x="428" y="2142"/>
                  </a:cubicBezTo>
                  <a:cubicBezTo>
                    <a:pt x="750" y="2837"/>
                    <a:pt x="1178" y="3426"/>
                    <a:pt x="1660" y="3908"/>
                  </a:cubicBezTo>
                  <a:cubicBezTo>
                    <a:pt x="2623" y="4925"/>
                    <a:pt x="3962" y="5568"/>
                    <a:pt x="5300" y="5835"/>
                  </a:cubicBezTo>
                  <a:lnTo>
                    <a:pt x="5514" y="4872"/>
                  </a:lnTo>
                  <a:cubicBezTo>
                    <a:pt x="4336" y="4604"/>
                    <a:pt x="3212" y="4069"/>
                    <a:pt x="2356" y="3212"/>
                  </a:cubicBezTo>
                  <a:cubicBezTo>
                    <a:pt x="1927" y="2784"/>
                    <a:pt x="1606" y="2302"/>
                    <a:pt x="1392" y="1767"/>
                  </a:cubicBezTo>
                  <a:cubicBezTo>
                    <a:pt x="1124" y="1231"/>
                    <a:pt x="1017" y="643"/>
                    <a:pt x="1071" y="107"/>
                  </a:cubicBezTo>
                  <a:lnTo>
                    <a:pt x="54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22"/>
            <p:cNvSpPr/>
            <p:nvPr/>
          </p:nvSpPr>
          <p:spPr>
            <a:xfrm>
              <a:off x="4760175" y="3126475"/>
              <a:ext cx="132500" cy="145900"/>
            </a:xfrm>
            <a:custGeom>
              <a:avLst/>
              <a:gdLst/>
              <a:ahLst/>
              <a:cxnLst/>
              <a:rect l="l" t="t" r="r" b="b"/>
              <a:pathLst>
                <a:path w="5300" h="5836" fill="none" extrusionOk="0">
                  <a:moveTo>
                    <a:pt x="54" y="0"/>
                  </a:moveTo>
                  <a:cubicBezTo>
                    <a:pt x="0" y="803"/>
                    <a:pt x="161" y="1499"/>
                    <a:pt x="428" y="2142"/>
                  </a:cubicBezTo>
                  <a:cubicBezTo>
                    <a:pt x="750" y="2837"/>
                    <a:pt x="1178" y="3426"/>
                    <a:pt x="1660" y="3908"/>
                  </a:cubicBezTo>
                  <a:cubicBezTo>
                    <a:pt x="2623" y="4925"/>
                    <a:pt x="3962" y="5568"/>
                    <a:pt x="5300" y="583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22"/>
            <p:cNvSpPr/>
            <p:nvPr/>
          </p:nvSpPr>
          <p:spPr>
            <a:xfrm>
              <a:off x="4785600" y="3129150"/>
              <a:ext cx="112425" cy="119125"/>
            </a:xfrm>
            <a:custGeom>
              <a:avLst/>
              <a:gdLst/>
              <a:ahLst/>
              <a:cxnLst/>
              <a:rect l="l" t="t" r="r" b="b"/>
              <a:pathLst>
                <a:path w="4497" h="4765" fill="none" extrusionOk="0">
                  <a:moveTo>
                    <a:pt x="4497" y="4765"/>
                  </a:moveTo>
                  <a:cubicBezTo>
                    <a:pt x="3319" y="4497"/>
                    <a:pt x="2195" y="3962"/>
                    <a:pt x="1339" y="3105"/>
                  </a:cubicBezTo>
                  <a:cubicBezTo>
                    <a:pt x="910" y="2677"/>
                    <a:pt x="589" y="2195"/>
                    <a:pt x="375" y="1660"/>
                  </a:cubicBezTo>
                  <a:cubicBezTo>
                    <a:pt x="107" y="1124"/>
                    <a:pt x="0" y="536"/>
                    <a:pt x="54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22"/>
            <p:cNvSpPr/>
            <p:nvPr/>
          </p:nvSpPr>
          <p:spPr>
            <a:xfrm>
              <a:off x="4863225" y="3239675"/>
              <a:ext cx="26775" cy="29550"/>
            </a:xfrm>
            <a:custGeom>
              <a:avLst/>
              <a:gdLst/>
              <a:ahLst/>
              <a:cxnLst/>
              <a:rect l="l" t="t" r="r" b="b"/>
              <a:pathLst>
                <a:path w="1071" h="1182" extrusionOk="0">
                  <a:moveTo>
                    <a:pt x="577" y="0"/>
                  </a:moveTo>
                  <a:cubicBezTo>
                    <a:pt x="451" y="0"/>
                    <a:pt x="359" y="38"/>
                    <a:pt x="321" y="76"/>
                  </a:cubicBezTo>
                  <a:lnTo>
                    <a:pt x="54" y="825"/>
                  </a:lnTo>
                  <a:cubicBezTo>
                    <a:pt x="0" y="932"/>
                    <a:pt x="161" y="1093"/>
                    <a:pt x="375" y="1147"/>
                  </a:cubicBezTo>
                  <a:cubicBezTo>
                    <a:pt x="464" y="1169"/>
                    <a:pt x="552" y="1182"/>
                    <a:pt x="626" y="1182"/>
                  </a:cubicBezTo>
                  <a:cubicBezTo>
                    <a:pt x="730" y="1182"/>
                    <a:pt x="803" y="1156"/>
                    <a:pt x="803" y="1093"/>
                  </a:cubicBezTo>
                  <a:lnTo>
                    <a:pt x="1017" y="344"/>
                  </a:lnTo>
                  <a:cubicBezTo>
                    <a:pt x="1071" y="237"/>
                    <a:pt x="910" y="76"/>
                    <a:pt x="750" y="22"/>
                  </a:cubicBezTo>
                  <a:cubicBezTo>
                    <a:pt x="687" y="7"/>
                    <a:pt x="629" y="0"/>
                    <a:pt x="57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22"/>
            <p:cNvSpPr/>
            <p:nvPr/>
          </p:nvSpPr>
          <p:spPr>
            <a:xfrm>
              <a:off x="4831100" y="3226175"/>
              <a:ext cx="29475" cy="29675"/>
            </a:xfrm>
            <a:custGeom>
              <a:avLst/>
              <a:gdLst/>
              <a:ahLst/>
              <a:cxnLst/>
              <a:rect l="l" t="t" r="r" b="b"/>
              <a:pathLst>
                <a:path w="1179" h="1187" extrusionOk="0">
                  <a:moveTo>
                    <a:pt x="656" y="0"/>
                  </a:moveTo>
                  <a:cubicBezTo>
                    <a:pt x="576" y="0"/>
                    <a:pt x="509" y="27"/>
                    <a:pt x="482" y="81"/>
                  </a:cubicBezTo>
                  <a:lnTo>
                    <a:pt x="107" y="723"/>
                  </a:lnTo>
                  <a:cubicBezTo>
                    <a:pt x="0" y="830"/>
                    <a:pt x="161" y="991"/>
                    <a:pt x="322" y="1098"/>
                  </a:cubicBezTo>
                  <a:cubicBezTo>
                    <a:pt x="447" y="1160"/>
                    <a:pt x="572" y="1186"/>
                    <a:pt x="666" y="1186"/>
                  </a:cubicBezTo>
                  <a:cubicBezTo>
                    <a:pt x="731" y="1186"/>
                    <a:pt x="781" y="1173"/>
                    <a:pt x="803" y="1151"/>
                  </a:cubicBezTo>
                  <a:lnTo>
                    <a:pt x="1125" y="402"/>
                  </a:lnTo>
                  <a:cubicBezTo>
                    <a:pt x="1178" y="348"/>
                    <a:pt x="1071" y="188"/>
                    <a:pt x="910" y="81"/>
                  </a:cubicBezTo>
                  <a:cubicBezTo>
                    <a:pt x="830" y="27"/>
                    <a:pt x="736" y="0"/>
                    <a:pt x="65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22"/>
            <p:cNvSpPr/>
            <p:nvPr/>
          </p:nvSpPr>
          <p:spPr>
            <a:xfrm>
              <a:off x="4800325" y="3205075"/>
              <a:ext cx="37500" cy="34875"/>
            </a:xfrm>
            <a:custGeom>
              <a:avLst/>
              <a:gdLst/>
              <a:ahLst/>
              <a:cxnLst/>
              <a:rect l="l" t="t" r="r" b="b"/>
              <a:pathLst>
                <a:path w="1500" h="1395" extrusionOk="0">
                  <a:moveTo>
                    <a:pt x="685" y="1"/>
                  </a:moveTo>
                  <a:cubicBezTo>
                    <a:pt x="667" y="1"/>
                    <a:pt x="652" y="5"/>
                    <a:pt x="643" y="15"/>
                  </a:cubicBezTo>
                  <a:lnTo>
                    <a:pt x="54" y="550"/>
                  </a:lnTo>
                  <a:cubicBezTo>
                    <a:pt x="0" y="657"/>
                    <a:pt x="107" y="925"/>
                    <a:pt x="375" y="1139"/>
                  </a:cubicBezTo>
                  <a:cubicBezTo>
                    <a:pt x="571" y="1296"/>
                    <a:pt x="767" y="1395"/>
                    <a:pt x="879" y="1395"/>
                  </a:cubicBezTo>
                  <a:cubicBezTo>
                    <a:pt x="920" y="1395"/>
                    <a:pt x="949" y="1382"/>
                    <a:pt x="964" y="1353"/>
                  </a:cubicBezTo>
                  <a:lnTo>
                    <a:pt x="1392" y="711"/>
                  </a:lnTo>
                  <a:cubicBezTo>
                    <a:pt x="1499" y="603"/>
                    <a:pt x="1338" y="443"/>
                    <a:pt x="1124" y="229"/>
                  </a:cubicBezTo>
                  <a:cubicBezTo>
                    <a:pt x="948" y="97"/>
                    <a:pt x="772" y="1"/>
                    <a:pt x="68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22"/>
            <p:cNvSpPr/>
            <p:nvPr/>
          </p:nvSpPr>
          <p:spPr>
            <a:xfrm>
              <a:off x="4780250" y="3183675"/>
              <a:ext cx="32125" cy="28175"/>
            </a:xfrm>
            <a:custGeom>
              <a:avLst/>
              <a:gdLst/>
              <a:ahLst/>
              <a:cxnLst/>
              <a:rect l="l" t="t" r="r" b="b"/>
              <a:pathLst>
                <a:path w="1285" h="1127" extrusionOk="0">
                  <a:moveTo>
                    <a:pt x="841" y="0"/>
                  </a:moveTo>
                  <a:cubicBezTo>
                    <a:pt x="825" y="0"/>
                    <a:pt x="813" y="5"/>
                    <a:pt x="803" y="14"/>
                  </a:cubicBezTo>
                  <a:lnTo>
                    <a:pt x="107" y="442"/>
                  </a:lnTo>
                  <a:cubicBezTo>
                    <a:pt x="0" y="496"/>
                    <a:pt x="54" y="710"/>
                    <a:pt x="161" y="871"/>
                  </a:cubicBezTo>
                  <a:cubicBezTo>
                    <a:pt x="278" y="1027"/>
                    <a:pt x="396" y="1127"/>
                    <a:pt x="492" y="1127"/>
                  </a:cubicBezTo>
                  <a:cubicBezTo>
                    <a:pt x="528" y="1127"/>
                    <a:pt x="560" y="1113"/>
                    <a:pt x="589" y="1085"/>
                  </a:cubicBezTo>
                  <a:lnTo>
                    <a:pt x="1178" y="603"/>
                  </a:lnTo>
                  <a:cubicBezTo>
                    <a:pt x="1285" y="549"/>
                    <a:pt x="1231" y="389"/>
                    <a:pt x="1124" y="228"/>
                  </a:cubicBezTo>
                  <a:cubicBezTo>
                    <a:pt x="1036" y="96"/>
                    <a:pt x="912" y="0"/>
                    <a:pt x="84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22"/>
            <p:cNvSpPr/>
            <p:nvPr/>
          </p:nvSpPr>
          <p:spPr>
            <a:xfrm>
              <a:off x="4764175" y="3153225"/>
              <a:ext cx="33500" cy="31025"/>
            </a:xfrm>
            <a:custGeom>
              <a:avLst/>
              <a:gdLst/>
              <a:ahLst/>
              <a:cxnLst/>
              <a:rect l="l" t="t" r="r" b="b"/>
              <a:pathLst>
                <a:path w="1340" h="1241" extrusionOk="0">
                  <a:moveTo>
                    <a:pt x="911" y="1"/>
                  </a:moveTo>
                  <a:lnTo>
                    <a:pt x="161" y="215"/>
                  </a:lnTo>
                  <a:cubicBezTo>
                    <a:pt x="54" y="215"/>
                    <a:pt x="1" y="483"/>
                    <a:pt x="108" y="804"/>
                  </a:cubicBezTo>
                  <a:cubicBezTo>
                    <a:pt x="204" y="1044"/>
                    <a:pt x="386" y="1240"/>
                    <a:pt x="499" y="1240"/>
                  </a:cubicBezTo>
                  <a:cubicBezTo>
                    <a:pt x="513" y="1240"/>
                    <a:pt x="525" y="1238"/>
                    <a:pt x="536" y="1232"/>
                  </a:cubicBezTo>
                  <a:lnTo>
                    <a:pt x="1232" y="911"/>
                  </a:lnTo>
                  <a:cubicBezTo>
                    <a:pt x="1339" y="857"/>
                    <a:pt x="1286" y="643"/>
                    <a:pt x="1232" y="376"/>
                  </a:cubicBezTo>
                  <a:cubicBezTo>
                    <a:pt x="1125" y="161"/>
                    <a:pt x="1018" y="1"/>
                    <a:pt x="91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22"/>
            <p:cNvSpPr/>
            <p:nvPr/>
          </p:nvSpPr>
          <p:spPr>
            <a:xfrm>
              <a:off x="4760175" y="3123800"/>
              <a:ext cx="29450" cy="22775"/>
            </a:xfrm>
            <a:custGeom>
              <a:avLst/>
              <a:gdLst/>
              <a:ahLst/>
              <a:cxnLst/>
              <a:rect l="l" t="t" r="r" b="b"/>
              <a:pathLst>
                <a:path w="1178" h="911" extrusionOk="0">
                  <a:moveTo>
                    <a:pt x="214" y="0"/>
                  </a:moveTo>
                  <a:cubicBezTo>
                    <a:pt x="107" y="0"/>
                    <a:pt x="0" y="214"/>
                    <a:pt x="0" y="482"/>
                  </a:cubicBezTo>
                  <a:cubicBezTo>
                    <a:pt x="0" y="696"/>
                    <a:pt x="107" y="910"/>
                    <a:pt x="214" y="910"/>
                  </a:cubicBezTo>
                  <a:lnTo>
                    <a:pt x="1017" y="803"/>
                  </a:lnTo>
                  <a:cubicBezTo>
                    <a:pt x="1124" y="750"/>
                    <a:pt x="1178" y="643"/>
                    <a:pt x="1178" y="482"/>
                  </a:cubicBezTo>
                  <a:cubicBezTo>
                    <a:pt x="1178" y="321"/>
                    <a:pt x="1071" y="161"/>
                    <a:pt x="1017" y="161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22"/>
            <p:cNvSpPr/>
            <p:nvPr/>
          </p:nvSpPr>
          <p:spPr>
            <a:xfrm>
              <a:off x="4674525" y="3071600"/>
              <a:ext cx="252950" cy="69400"/>
            </a:xfrm>
            <a:custGeom>
              <a:avLst/>
              <a:gdLst/>
              <a:ahLst/>
              <a:cxnLst/>
              <a:rect l="l" t="t" r="r" b="b"/>
              <a:pathLst>
                <a:path w="10118" h="2776" extrusionOk="0">
                  <a:moveTo>
                    <a:pt x="750" y="0"/>
                  </a:moveTo>
                  <a:lnTo>
                    <a:pt x="0" y="643"/>
                  </a:lnTo>
                  <a:cubicBezTo>
                    <a:pt x="696" y="1392"/>
                    <a:pt x="1499" y="1821"/>
                    <a:pt x="2356" y="2142"/>
                  </a:cubicBezTo>
                  <a:cubicBezTo>
                    <a:pt x="3159" y="2463"/>
                    <a:pt x="4069" y="2677"/>
                    <a:pt x="4925" y="2731"/>
                  </a:cubicBezTo>
                  <a:cubicBezTo>
                    <a:pt x="5253" y="2760"/>
                    <a:pt x="5582" y="2775"/>
                    <a:pt x="5911" y="2775"/>
                  </a:cubicBezTo>
                  <a:cubicBezTo>
                    <a:pt x="7359" y="2775"/>
                    <a:pt x="8809" y="2485"/>
                    <a:pt x="10118" y="1874"/>
                  </a:cubicBezTo>
                  <a:lnTo>
                    <a:pt x="9743" y="964"/>
                  </a:lnTo>
                  <a:cubicBezTo>
                    <a:pt x="8528" y="1485"/>
                    <a:pt x="7244" y="1759"/>
                    <a:pt x="5946" y="1759"/>
                  </a:cubicBezTo>
                  <a:cubicBezTo>
                    <a:pt x="5642" y="1759"/>
                    <a:pt x="5337" y="1744"/>
                    <a:pt x="5032" y="1713"/>
                  </a:cubicBezTo>
                  <a:cubicBezTo>
                    <a:pt x="4229" y="1660"/>
                    <a:pt x="3426" y="1499"/>
                    <a:pt x="2677" y="1232"/>
                  </a:cubicBezTo>
                  <a:cubicBezTo>
                    <a:pt x="1981" y="911"/>
                    <a:pt x="1231" y="536"/>
                    <a:pt x="750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22"/>
            <p:cNvSpPr/>
            <p:nvPr/>
          </p:nvSpPr>
          <p:spPr>
            <a:xfrm>
              <a:off x="4674525" y="3087650"/>
              <a:ext cx="252950" cy="56250"/>
            </a:xfrm>
            <a:custGeom>
              <a:avLst/>
              <a:gdLst/>
              <a:ahLst/>
              <a:cxnLst/>
              <a:rect l="l" t="t" r="r" b="b"/>
              <a:pathLst>
                <a:path w="10118" h="2250" fill="none" extrusionOk="0">
                  <a:moveTo>
                    <a:pt x="0" y="1"/>
                  </a:moveTo>
                  <a:cubicBezTo>
                    <a:pt x="696" y="750"/>
                    <a:pt x="1499" y="1179"/>
                    <a:pt x="2356" y="1500"/>
                  </a:cubicBezTo>
                  <a:cubicBezTo>
                    <a:pt x="3159" y="1821"/>
                    <a:pt x="4069" y="2035"/>
                    <a:pt x="4925" y="2089"/>
                  </a:cubicBezTo>
                  <a:cubicBezTo>
                    <a:pt x="6692" y="2249"/>
                    <a:pt x="8512" y="1982"/>
                    <a:pt x="10118" y="1232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22"/>
            <p:cNvSpPr/>
            <p:nvPr/>
          </p:nvSpPr>
          <p:spPr>
            <a:xfrm>
              <a:off x="4693250" y="3071600"/>
              <a:ext cx="224850" cy="46875"/>
            </a:xfrm>
            <a:custGeom>
              <a:avLst/>
              <a:gdLst/>
              <a:ahLst/>
              <a:cxnLst/>
              <a:rect l="l" t="t" r="r" b="b"/>
              <a:pathLst>
                <a:path w="8994" h="1875" fill="none" extrusionOk="0">
                  <a:moveTo>
                    <a:pt x="8994" y="964"/>
                  </a:moveTo>
                  <a:cubicBezTo>
                    <a:pt x="7495" y="1606"/>
                    <a:pt x="5889" y="1874"/>
                    <a:pt x="4283" y="1713"/>
                  </a:cubicBezTo>
                  <a:cubicBezTo>
                    <a:pt x="3480" y="1660"/>
                    <a:pt x="2677" y="1499"/>
                    <a:pt x="1928" y="1232"/>
                  </a:cubicBezTo>
                  <a:cubicBezTo>
                    <a:pt x="1232" y="911"/>
                    <a:pt x="482" y="536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22"/>
            <p:cNvSpPr/>
            <p:nvPr/>
          </p:nvSpPr>
          <p:spPr>
            <a:xfrm>
              <a:off x="4884625" y="3100175"/>
              <a:ext cx="30800" cy="30450"/>
            </a:xfrm>
            <a:custGeom>
              <a:avLst/>
              <a:gdLst/>
              <a:ahLst/>
              <a:cxnLst/>
              <a:rect l="l" t="t" r="r" b="b"/>
              <a:pathLst>
                <a:path w="1232" h="1218" extrusionOk="0">
                  <a:moveTo>
                    <a:pt x="723" y="0"/>
                  </a:moveTo>
                  <a:cubicBezTo>
                    <a:pt x="641" y="0"/>
                    <a:pt x="540" y="13"/>
                    <a:pt x="429" y="35"/>
                  </a:cubicBezTo>
                  <a:cubicBezTo>
                    <a:pt x="215" y="142"/>
                    <a:pt x="1" y="249"/>
                    <a:pt x="54" y="356"/>
                  </a:cubicBezTo>
                  <a:lnTo>
                    <a:pt x="215" y="1106"/>
                  </a:lnTo>
                  <a:cubicBezTo>
                    <a:pt x="248" y="1172"/>
                    <a:pt x="363" y="1218"/>
                    <a:pt x="509" y="1218"/>
                  </a:cubicBezTo>
                  <a:cubicBezTo>
                    <a:pt x="599" y="1218"/>
                    <a:pt x="701" y="1200"/>
                    <a:pt x="804" y="1159"/>
                  </a:cubicBezTo>
                  <a:cubicBezTo>
                    <a:pt x="1071" y="1052"/>
                    <a:pt x="1232" y="892"/>
                    <a:pt x="1232" y="785"/>
                  </a:cubicBezTo>
                  <a:lnTo>
                    <a:pt x="911" y="89"/>
                  </a:lnTo>
                  <a:cubicBezTo>
                    <a:pt x="911" y="26"/>
                    <a:pt x="837" y="0"/>
                    <a:pt x="72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22"/>
            <p:cNvSpPr/>
            <p:nvPr/>
          </p:nvSpPr>
          <p:spPr>
            <a:xfrm>
              <a:off x="4844475" y="3109875"/>
              <a:ext cx="26800" cy="30000"/>
            </a:xfrm>
            <a:custGeom>
              <a:avLst/>
              <a:gdLst/>
              <a:ahLst/>
              <a:cxnLst/>
              <a:rect l="l" t="t" r="r" b="b"/>
              <a:pathLst>
                <a:path w="1072" h="1200" extrusionOk="0">
                  <a:moveTo>
                    <a:pt x="629" y="1"/>
                  </a:moveTo>
                  <a:cubicBezTo>
                    <a:pt x="569" y="1"/>
                    <a:pt x="501" y="8"/>
                    <a:pt x="429" y="22"/>
                  </a:cubicBezTo>
                  <a:cubicBezTo>
                    <a:pt x="161" y="75"/>
                    <a:pt x="1" y="182"/>
                    <a:pt x="1" y="290"/>
                  </a:cubicBezTo>
                  <a:lnTo>
                    <a:pt x="54" y="1039"/>
                  </a:lnTo>
                  <a:cubicBezTo>
                    <a:pt x="54" y="1146"/>
                    <a:pt x="322" y="1200"/>
                    <a:pt x="590" y="1200"/>
                  </a:cubicBezTo>
                  <a:cubicBezTo>
                    <a:pt x="857" y="1146"/>
                    <a:pt x="1071" y="985"/>
                    <a:pt x="1071" y="878"/>
                  </a:cubicBezTo>
                  <a:lnTo>
                    <a:pt x="911" y="129"/>
                  </a:lnTo>
                  <a:cubicBezTo>
                    <a:pt x="911" y="51"/>
                    <a:pt x="796" y="1"/>
                    <a:pt x="62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22"/>
            <p:cNvSpPr/>
            <p:nvPr/>
          </p:nvSpPr>
          <p:spPr>
            <a:xfrm>
              <a:off x="4793625" y="3112550"/>
              <a:ext cx="38825" cy="29025"/>
            </a:xfrm>
            <a:custGeom>
              <a:avLst/>
              <a:gdLst/>
              <a:ahLst/>
              <a:cxnLst/>
              <a:rect l="l" t="t" r="r" b="b"/>
              <a:pathLst>
                <a:path w="1553" h="1161" extrusionOk="0">
                  <a:moveTo>
                    <a:pt x="519" y="1"/>
                  </a:moveTo>
                  <a:cubicBezTo>
                    <a:pt x="280" y="1"/>
                    <a:pt x="108" y="51"/>
                    <a:pt x="108" y="129"/>
                  </a:cubicBezTo>
                  <a:lnTo>
                    <a:pt x="54" y="932"/>
                  </a:lnTo>
                  <a:cubicBezTo>
                    <a:pt x="1" y="1039"/>
                    <a:pt x="375" y="1146"/>
                    <a:pt x="803" y="1146"/>
                  </a:cubicBezTo>
                  <a:cubicBezTo>
                    <a:pt x="882" y="1156"/>
                    <a:pt x="957" y="1160"/>
                    <a:pt x="1027" y="1160"/>
                  </a:cubicBezTo>
                  <a:cubicBezTo>
                    <a:pt x="1339" y="1160"/>
                    <a:pt x="1553" y="1073"/>
                    <a:pt x="1553" y="986"/>
                  </a:cubicBezTo>
                  <a:lnTo>
                    <a:pt x="1499" y="183"/>
                  </a:lnTo>
                  <a:cubicBezTo>
                    <a:pt x="1499" y="75"/>
                    <a:pt x="1178" y="22"/>
                    <a:pt x="803" y="22"/>
                  </a:cubicBezTo>
                  <a:cubicBezTo>
                    <a:pt x="703" y="8"/>
                    <a:pt x="607" y="1"/>
                    <a:pt x="51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22"/>
            <p:cNvSpPr/>
            <p:nvPr/>
          </p:nvSpPr>
          <p:spPr>
            <a:xfrm>
              <a:off x="4754825" y="3107175"/>
              <a:ext cx="29450" cy="30150"/>
            </a:xfrm>
            <a:custGeom>
              <a:avLst/>
              <a:gdLst/>
              <a:ahLst/>
              <a:cxnLst/>
              <a:rect l="l" t="t" r="r" b="b"/>
              <a:pathLst>
                <a:path w="1178" h="1206" extrusionOk="0">
                  <a:moveTo>
                    <a:pt x="532" y="1"/>
                  </a:moveTo>
                  <a:cubicBezTo>
                    <a:pt x="375" y="1"/>
                    <a:pt x="268" y="39"/>
                    <a:pt x="268" y="76"/>
                  </a:cubicBezTo>
                  <a:lnTo>
                    <a:pt x="54" y="879"/>
                  </a:lnTo>
                  <a:cubicBezTo>
                    <a:pt x="0" y="986"/>
                    <a:pt x="214" y="1093"/>
                    <a:pt x="482" y="1147"/>
                  </a:cubicBezTo>
                  <a:cubicBezTo>
                    <a:pt x="605" y="1188"/>
                    <a:pt x="712" y="1205"/>
                    <a:pt x="797" y="1205"/>
                  </a:cubicBezTo>
                  <a:cubicBezTo>
                    <a:pt x="935" y="1205"/>
                    <a:pt x="1017" y="1160"/>
                    <a:pt x="1017" y="1093"/>
                  </a:cubicBezTo>
                  <a:lnTo>
                    <a:pt x="1178" y="290"/>
                  </a:lnTo>
                  <a:cubicBezTo>
                    <a:pt x="1178" y="183"/>
                    <a:pt x="964" y="76"/>
                    <a:pt x="750" y="23"/>
                  </a:cubicBezTo>
                  <a:cubicBezTo>
                    <a:pt x="671" y="7"/>
                    <a:pt x="597" y="1"/>
                    <a:pt x="53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22"/>
            <p:cNvSpPr/>
            <p:nvPr/>
          </p:nvSpPr>
          <p:spPr>
            <a:xfrm>
              <a:off x="4707975" y="3091625"/>
              <a:ext cx="40175" cy="34050"/>
            </a:xfrm>
            <a:custGeom>
              <a:avLst/>
              <a:gdLst/>
              <a:ahLst/>
              <a:cxnLst/>
              <a:rect l="l" t="t" r="r" b="b"/>
              <a:pathLst>
                <a:path w="1607" h="1362" extrusionOk="0">
                  <a:moveTo>
                    <a:pt x="559" y="0"/>
                  </a:moveTo>
                  <a:cubicBezTo>
                    <a:pt x="494" y="0"/>
                    <a:pt x="448" y="18"/>
                    <a:pt x="429" y="56"/>
                  </a:cubicBezTo>
                  <a:lnTo>
                    <a:pt x="54" y="752"/>
                  </a:lnTo>
                  <a:cubicBezTo>
                    <a:pt x="1" y="805"/>
                    <a:pt x="215" y="1073"/>
                    <a:pt x="589" y="1234"/>
                  </a:cubicBezTo>
                  <a:cubicBezTo>
                    <a:pt x="796" y="1322"/>
                    <a:pt x="986" y="1362"/>
                    <a:pt x="1124" y="1362"/>
                  </a:cubicBezTo>
                  <a:cubicBezTo>
                    <a:pt x="1237" y="1362"/>
                    <a:pt x="1315" y="1335"/>
                    <a:pt x="1339" y="1287"/>
                  </a:cubicBezTo>
                  <a:lnTo>
                    <a:pt x="1606" y="538"/>
                  </a:lnTo>
                  <a:cubicBezTo>
                    <a:pt x="1606" y="484"/>
                    <a:pt x="1392" y="270"/>
                    <a:pt x="1071" y="163"/>
                  </a:cubicBezTo>
                  <a:cubicBezTo>
                    <a:pt x="864" y="59"/>
                    <a:pt x="679" y="0"/>
                    <a:pt x="55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22"/>
            <p:cNvSpPr/>
            <p:nvPr/>
          </p:nvSpPr>
          <p:spPr>
            <a:xfrm>
              <a:off x="4673175" y="3069925"/>
              <a:ext cx="34825" cy="32475"/>
            </a:xfrm>
            <a:custGeom>
              <a:avLst/>
              <a:gdLst/>
              <a:ahLst/>
              <a:cxnLst/>
              <a:rect l="l" t="t" r="r" b="b"/>
              <a:pathLst>
                <a:path w="1393" h="1299" extrusionOk="0">
                  <a:moveTo>
                    <a:pt x="758" y="0"/>
                  </a:moveTo>
                  <a:cubicBezTo>
                    <a:pt x="736" y="0"/>
                    <a:pt x="716" y="4"/>
                    <a:pt x="697" y="14"/>
                  </a:cubicBezTo>
                  <a:lnTo>
                    <a:pt x="108" y="549"/>
                  </a:lnTo>
                  <a:cubicBezTo>
                    <a:pt x="1" y="603"/>
                    <a:pt x="108" y="870"/>
                    <a:pt x="322" y="1085"/>
                  </a:cubicBezTo>
                  <a:cubicBezTo>
                    <a:pt x="500" y="1227"/>
                    <a:pt x="679" y="1299"/>
                    <a:pt x="794" y="1299"/>
                  </a:cubicBezTo>
                  <a:cubicBezTo>
                    <a:pt x="851" y="1299"/>
                    <a:pt x="893" y="1281"/>
                    <a:pt x="911" y="1245"/>
                  </a:cubicBezTo>
                  <a:lnTo>
                    <a:pt x="1339" y="603"/>
                  </a:lnTo>
                  <a:cubicBezTo>
                    <a:pt x="1393" y="549"/>
                    <a:pt x="1285" y="335"/>
                    <a:pt x="1125" y="228"/>
                  </a:cubicBezTo>
                  <a:cubicBezTo>
                    <a:pt x="993" y="96"/>
                    <a:pt x="861" y="0"/>
                    <a:pt x="75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22"/>
            <p:cNvSpPr/>
            <p:nvPr/>
          </p:nvSpPr>
          <p:spPr>
            <a:xfrm>
              <a:off x="4738750" y="2911000"/>
              <a:ext cx="45525" cy="161975"/>
            </a:xfrm>
            <a:custGeom>
              <a:avLst/>
              <a:gdLst/>
              <a:ahLst/>
              <a:cxnLst/>
              <a:rect l="l" t="t" r="r" b="b"/>
              <a:pathLst>
                <a:path w="1821" h="6479" extrusionOk="0">
                  <a:moveTo>
                    <a:pt x="911" y="1"/>
                  </a:moveTo>
                  <a:lnTo>
                    <a:pt x="1" y="375"/>
                  </a:lnTo>
                  <a:cubicBezTo>
                    <a:pt x="215" y="911"/>
                    <a:pt x="429" y="1339"/>
                    <a:pt x="643" y="1821"/>
                  </a:cubicBezTo>
                  <a:cubicBezTo>
                    <a:pt x="697" y="2035"/>
                    <a:pt x="750" y="2249"/>
                    <a:pt x="804" y="2410"/>
                  </a:cubicBezTo>
                  <a:cubicBezTo>
                    <a:pt x="804" y="2570"/>
                    <a:pt x="804" y="2891"/>
                    <a:pt x="750" y="3159"/>
                  </a:cubicBezTo>
                  <a:cubicBezTo>
                    <a:pt x="750" y="3641"/>
                    <a:pt x="697" y="4176"/>
                    <a:pt x="590" y="4658"/>
                  </a:cubicBezTo>
                  <a:cubicBezTo>
                    <a:pt x="536" y="4872"/>
                    <a:pt x="483" y="5086"/>
                    <a:pt x="429" y="5300"/>
                  </a:cubicBezTo>
                  <a:cubicBezTo>
                    <a:pt x="375" y="5407"/>
                    <a:pt x="322" y="5461"/>
                    <a:pt x="322" y="5514"/>
                  </a:cubicBezTo>
                  <a:cubicBezTo>
                    <a:pt x="322" y="5514"/>
                    <a:pt x="268" y="5568"/>
                    <a:pt x="268" y="5568"/>
                  </a:cubicBezTo>
                  <a:lnTo>
                    <a:pt x="590" y="6478"/>
                  </a:lnTo>
                  <a:cubicBezTo>
                    <a:pt x="804" y="6424"/>
                    <a:pt x="1018" y="6317"/>
                    <a:pt x="1125" y="6103"/>
                  </a:cubicBezTo>
                  <a:cubicBezTo>
                    <a:pt x="1232" y="5943"/>
                    <a:pt x="1285" y="5782"/>
                    <a:pt x="1339" y="5675"/>
                  </a:cubicBezTo>
                  <a:cubicBezTo>
                    <a:pt x="1446" y="5354"/>
                    <a:pt x="1553" y="5086"/>
                    <a:pt x="1607" y="4819"/>
                  </a:cubicBezTo>
                  <a:cubicBezTo>
                    <a:pt x="1660" y="4283"/>
                    <a:pt x="1714" y="3748"/>
                    <a:pt x="1767" y="3213"/>
                  </a:cubicBezTo>
                  <a:cubicBezTo>
                    <a:pt x="1767" y="2891"/>
                    <a:pt x="1821" y="2677"/>
                    <a:pt x="1767" y="2356"/>
                  </a:cubicBezTo>
                  <a:cubicBezTo>
                    <a:pt x="1767" y="1981"/>
                    <a:pt x="1660" y="1714"/>
                    <a:pt x="1553" y="1446"/>
                  </a:cubicBezTo>
                  <a:cubicBezTo>
                    <a:pt x="1339" y="911"/>
                    <a:pt x="1071" y="429"/>
                    <a:pt x="911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22"/>
            <p:cNvSpPr/>
            <p:nvPr/>
          </p:nvSpPr>
          <p:spPr>
            <a:xfrm>
              <a:off x="4738750" y="2920375"/>
              <a:ext cx="20100" cy="129825"/>
            </a:xfrm>
            <a:custGeom>
              <a:avLst/>
              <a:gdLst/>
              <a:ahLst/>
              <a:cxnLst/>
              <a:rect l="l" t="t" r="r" b="b"/>
              <a:pathLst>
                <a:path w="804" h="5193" fill="none" extrusionOk="0">
                  <a:moveTo>
                    <a:pt x="1" y="0"/>
                  </a:moveTo>
                  <a:cubicBezTo>
                    <a:pt x="215" y="536"/>
                    <a:pt x="429" y="964"/>
                    <a:pt x="643" y="1446"/>
                  </a:cubicBezTo>
                  <a:cubicBezTo>
                    <a:pt x="697" y="1660"/>
                    <a:pt x="750" y="1874"/>
                    <a:pt x="804" y="2035"/>
                  </a:cubicBezTo>
                  <a:cubicBezTo>
                    <a:pt x="804" y="2195"/>
                    <a:pt x="804" y="2516"/>
                    <a:pt x="750" y="2784"/>
                  </a:cubicBezTo>
                  <a:cubicBezTo>
                    <a:pt x="750" y="3266"/>
                    <a:pt x="697" y="3801"/>
                    <a:pt x="590" y="4229"/>
                  </a:cubicBezTo>
                  <a:cubicBezTo>
                    <a:pt x="536" y="4497"/>
                    <a:pt x="483" y="4711"/>
                    <a:pt x="429" y="4925"/>
                  </a:cubicBezTo>
                  <a:cubicBezTo>
                    <a:pt x="375" y="5032"/>
                    <a:pt x="322" y="5086"/>
                    <a:pt x="322" y="5139"/>
                  </a:cubicBezTo>
                  <a:cubicBezTo>
                    <a:pt x="322" y="5139"/>
                    <a:pt x="268" y="5193"/>
                    <a:pt x="268" y="519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22"/>
            <p:cNvSpPr/>
            <p:nvPr/>
          </p:nvSpPr>
          <p:spPr>
            <a:xfrm>
              <a:off x="4753475" y="2911000"/>
              <a:ext cx="30800" cy="161975"/>
            </a:xfrm>
            <a:custGeom>
              <a:avLst/>
              <a:gdLst/>
              <a:ahLst/>
              <a:cxnLst/>
              <a:rect l="l" t="t" r="r" b="b"/>
              <a:pathLst>
                <a:path w="1232" h="6479" fill="none" extrusionOk="0">
                  <a:moveTo>
                    <a:pt x="1" y="6478"/>
                  </a:moveTo>
                  <a:cubicBezTo>
                    <a:pt x="215" y="6424"/>
                    <a:pt x="429" y="6317"/>
                    <a:pt x="536" y="6103"/>
                  </a:cubicBezTo>
                  <a:cubicBezTo>
                    <a:pt x="643" y="5943"/>
                    <a:pt x="696" y="5782"/>
                    <a:pt x="750" y="5675"/>
                  </a:cubicBezTo>
                  <a:cubicBezTo>
                    <a:pt x="857" y="5354"/>
                    <a:pt x="964" y="5086"/>
                    <a:pt x="1018" y="4819"/>
                  </a:cubicBezTo>
                  <a:cubicBezTo>
                    <a:pt x="1071" y="4283"/>
                    <a:pt x="1125" y="3748"/>
                    <a:pt x="1178" y="3213"/>
                  </a:cubicBezTo>
                  <a:cubicBezTo>
                    <a:pt x="1178" y="2891"/>
                    <a:pt x="1232" y="2677"/>
                    <a:pt x="1178" y="2356"/>
                  </a:cubicBezTo>
                  <a:cubicBezTo>
                    <a:pt x="1178" y="1981"/>
                    <a:pt x="1071" y="1714"/>
                    <a:pt x="964" y="1446"/>
                  </a:cubicBezTo>
                  <a:cubicBezTo>
                    <a:pt x="750" y="911"/>
                    <a:pt x="482" y="429"/>
                    <a:pt x="322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22"/>
            <p:cNvSpPr/>
            <p:nvPr/>
          </p:nvSpPr>
          <p:spPr>
            <a:xfrm>
              <a:off x="4745450" y="3041800"/>
              <a:ext cx="30800" cy="24725"/>
            </a:xfrm>
            <a:custGeom>
              <a:avLst/>
              <a:gdLst/>
              <a:ahLst/>
              <a:cxnLst/>
              <a:rect l="l" t="t" r="r" b="b"/>
              <a:pathLst>
                <a:path w="1232" h="989" extrusionOk="0">
                  <a:moveTo>
                    <a:pt x="263" y="1"/>
                  </a:moveTo>
                  <a:cubicBezTo>
                    <a:pt x="177" y="1"/>
                    <a:pt x="98" y="88"/>
                    <a:pt x="54" y="175"/>
                  </a:cubicBezTo>
                  <a:cubicBezTo>
                    <a:pt x="0" y="282"/>
                    <a:pt x="54" y="336"/>
                    <a:pt x="161" y="390"/>
                  </a:cubicBezTo>
                  <a:lnTo>
                    <a:pt x="696" y="978"/>
                  </a:lnTo>
                  <a:cubicBezTo>
                    <a:pt x="710" y="985"/>
                    <a:pt x="726" y="989"/>
                    <a:pt x="744" y="989"/>
                  </a:cubicBezTo>
                  <a:cubicBezTo>
                    <a:pt x="858" y="989"/>
                    <a:pt x="1032" y="843"/>
                    <a:pt x="1125" y="657"/>
                  </a:cubicBezTo>
                  <a:cubicBezTo>
                    <a:pt x="1232" y="497"/>
                    <a:pt x="1178" y="282"/>
                    <a:pt x="1071" y="282"/>
                  </a:cubicBezTo>
                  <a:lnTo>
                    <a:pt x="322" y="15"/>
                  </a:lnTo>
                  <a:cubicBezTo>
                    <a:pt x="302" y="5"/>
                    <a:pt x="282" y="1"/>
                    <a:pt x="26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22"/>
            <p:cNvSpPr/>
            <p:nvPr/>
          </p:nvSpPr>
          <p:spPr>
            <a:xfrm>
              <a:off x="4752150" y="3016725"/>
              <a:ext cx="30800" cy="19025"/>
            </a:xfrm>
            <a:custGeom>
              <a:avLst/>
              <a:gdLst/>
              <a:ahLst/>
              <a:cxnLst/>
              <a:rect l="l" t="t" r="r" b="b"/>
              <a:pathLst>
                <a:path w="1232" h="761" extrusionOk="0">
                  <a:moveTo>
                    <a:pt x="268" y="1"/>
                  </a:moveTo>
                  <a:cubicBezTo>
                    <a:pt x="161" y="1"/>
                    <a:pt x="54" y="108"/>
                    <a:pt x="54" y="268"/>
                  </a:cubicBezTo>
                  <a:cubicBezTo>
                    <a:pt x="0" y="429"/>
                    <a:pt x="54" y="590"/>
                    <a:pt x="161" y="590"/>
                  </a:cubicBezTo>
                  <a:lnTo>
                    <a:pt x="964" y="750"/>
                  </a:lnTo>
                  <a:cubicBezTo>
                    <a:pt x="978" y="757"/>
                    <a:pt x="992" y="761"/>
                    <a:pt x="1006" y="761"/>
                  </a:cubicBezTo>
                  <a:cubicBezTo>
                    <a:pt x="1097" y="761"/>
                    <a:pt x="1178" y="622"/>
                    <a:pt x="1178" y="482"/>
                  </a:cubicBezTo>
                  <a:cubicBezTo>
                    <a:pt x="1231" y="322"/>
                    <a:pt x="1178" y="161"/>
                    <a:pt x="1071" y="108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22"/>
            <p:cNvSpPr/>
            <p:nvPr/>
          </p:nvSpPr>
          <p:spPr>
            <a:xfrm>
              <a:off x="4756150" y="2987300"/>
              <a:ext cx="29475" cy="24100"/>
            </a:xfrm>
            <a:custGeom>
              <a:avLst/>
              <a:gdLst/>
              <a:ahLst/>
              <a:cxnLst/>
              <a:rect l="l" t="t" r="r" b="b"/>
              <a:pathLst>
                <a:path w="1179" h="964" extrusionOk="0">
                  <a:moveTo>
                    <a:pt x="215" y="0"/>
                  </a:moveTo>
                  <a:cubicBezTo>
                    <a:pt x="108" y="0"/>
                    <a:pt x="1" y="214"/>
                    <a:pt x="1" y="428"/>
                  </a:cubicBezTo>
                  <a:cubicBezTo>
                    <a:pt x="1" y="696"/>
                    <a:pt x="54" y="857"/>
                    <a:pt x="161" y="910"/>
                  </a:cubicBezTo>
                  <a:lnTo>
                    <a:pt x="911" y="964"/>
                  </a:lnTo>
                  <a:cubicBezTo>
                    <a:pt x="1018" y="964"/>
                    <a:pt x="1125" y="803"/>
                    <a:pt x="1178" y="535"/>
                  </a:cubicBezTo>
                  <a:cubicBezTo>
                    <a:pt x="1178" y="268"/>
                    <a:pt x="1125" y="54"/>
                    <a:pt x="1018" y="54"/>
                  </a:cubicBezTo>
                  <a:lnTo>
                    <a:pt x="215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22"/>
            <p:cNvSpPr/>
            <p:nvPr/>
          </p:nvSpPr>
          <p:spPr>
            <a:xfrm>
              <a:off x="4757500" y="2961850"/>
              <a:ext cx="29450" cy="17425"/>
            </a:xfrm>
            <a:custGeom>
              <a:avLst/>
              <a:gdLst/>
              <a:ahLst/>
              <a:cxnLst/>
              <a:rect l="l" t="t" r="r" b="b"/>
              <a:pathLst>
                <a:path w="1178" h="697" extrusionOk="0">
                  <a:moveTo>
                    <a:pt x="910" y="1"/>
                  </a:moveTo>
                  <a:lnTo>
                    <a:pt x="161" y="162"/>
                  </a:lnTo>
                  <a:cubicBezTo>
                    <a:pt x="54" y="215"/>
                    <a:pt x="0" y="322"/>
                    <a:pt x="0" y="429"/>
                  </a:cubicBezTo>
                  <a:cubicBezTo>
                    <a:pt x="0" y="536"/>
                    <a:pt x="54" y="697"/>
                    <a:pt x="161" y="697"/>
                  </a:cubicBezTo>
                  <a:lnTo>
                    <a:pt x="964" y="697"/>
                  </a:lnTo>
                  <a:cubicBezTo>
                    <a:pt x="1071" y="697"/>
                    <a:pt x="1178" y="590"/>
                    <a:pt x="1178" y="376"/>
                  </a:cubicBezTo>
                  <a:cubicBezTo>
                    <a:pt x="1178" y="108"/>
                    <a:pt x="1017" y="1"/>
                    <a:pt x="91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22"/>
            <p:cNvSpPr/>
            <p:nvPr/>
          </p:nvSpPr>
          <p:spPr>
            <a:xfrm>
              <a:off x="4749450" y="2932075"/>
              <a:ext cx="30825" cy="27125"/>
            </a:xfrm>
            <a:custGeom>
              <a:avLst/>
              <a:gdLst/>
              <a:ahLst/>
              <a:cxnLst/>
              <a:rect l="l" t="t" r="r" b="b"/>
              <a:pathLst>
                <a:path w="1233" h="1085" extrusionOk="0">
                  <a:moveTo>
                    <a:pt x="861" y="1"/>
                  </a:moveTo>
                  <a:cubicBezTo>
                    <a:pt x="841" y="1"/>
                    <a:pt x="822" y="5"/>
                    <a:pt x="804" y="14"/>
                  </a:cubicBezTo>
                  <a:lnTo>
                    <a:pt x="108" y="335"/>
                  </a:lnTo>
                  <a:cubicBezTo>
                    <a:pt x="1" y="389"/>
                    <a:pt x="1" y="603"/>
                    <a:pt x="55" y="764"/>
                  </a:cubicBezTo>
                  <a:cubicBezTo>
                    <a:pt x="162" y="978"/>
                    <a:pt x="269" y="1085"/>
                    <a:pt x="376" y="1085"/>
                  </a:cubicBezTo>
                  <a:lnTo>
                    <a:pt x="1125" y="817"/>
                  </a:lnTo>
                  <a:cubicBezTo>
                    <a:pt x="1232" y="764"/>
                    <a:pt x="1232" y="550"/>
                    <a:pt x="1125" y="335"/>
                  </a:cubicBezTo>
                  <a:cubicBezTo>
                    <a:pt x="1081" y="112"/>
                    <a:pt x="962" y="1"/>
                    <a:pt x="86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22"/>
            <p:cNvSpPr/>
            <p:nvPr/>
          </p:nvSpPr>
          <p:spPr>
            <a:xfrm>
              <a:off x="4738750" y="2910500"/>
              <a:ext cx="29475" cy="22300"/>
            </a:xfrm>
            <a:custGeom>
              <a:avLst/>
              <a:gdLst/>
              <a:ahLst/>
              <a:cxnLst/>
              <a:rect l="l" t="t" r="r" b="b"/>
              <a:pathLst>
                <a:path w="1179" h="892" extrusionOk="0">
                  <a:moveTo>
                    <a:pt x="892" y="1"/>
                  </a:moveTo>
                  <a:cubicBezTo>
                    <a:pt x="861" y="1"/>
                    <a:pt x="830" y="7"/>
                    <a:pt x="804" y="21"/>
                  </a:cubicBezTo>
                  <a:lnTo>
                    <a:pt x="108" y="288"/>
                  </a:lnTo>
                  <a:cubicBezTo>
                    <a:pt x="1" y="288"/>
                    <a:pt x="1" y="503"/>
                    <a:pt x="54" y="663"/>
                  </a:cubicBezTo>
                  <a:cubicBezTo>
                    <a:pt x="98" y="795"/>
                    <a:pt x="215" y="891"/>
                    <a:pt x="314" y="891"/>
                  </a:cubicBezTo>
                  <a:cubicBezTo>
                    <a:pt x="336" y="891"/>
                    <a:pt x="356" y="887"/>
                    <a:pt x="375" y="877"/>
                  </a:cubicBezTo>
                  <a:lnTo>
                    <a:pt x="1071" y="556"/>
                  </a:lnTo>
                  <a:cubicBezTo>
                    <a:pt x="1178" y="503"/>
                    <a:pt x="1178" y="342"/>
                    <a:pt x="1125" y="181"/>
                  </a:cubicBezTo>
                  <a:cubicBezTo>
                    <a:pt x="1085" y="61"/>
                    <a:pt x="984" y="1"/>
                    <a:pt x="89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22"/>
            <p:cNvSpPr/>
            <p:nvPr/>
          </p:nvSpPr>
          <p:spPr>
            <a:xfrm>
              <a:off x="4752150" y="2904325"/>
              <a:ext cx="174000" cy="74375"/>
            </a:xfrm>
            <a:custGeom>
              <a:avLst/>
              <a:gdLst/>
              <a:ahLst/>
              <a:cxnLst/>
              <a:rect l="l" t="t" r="r" b="b"/>
              <a:pathLst>
                <a:path w="6960" h="2975" extrusionOk="0">
                  <a:moveTo>
                    <a:pt x="857" y="0"/>
                  </a:moveTo>
                  <a:lnTo>
                    <a:pt x="0" y="535"/>
                  </a:lnTo>
                  <a:cubicBezTo>
                    <a:pt x="214" y="910"/>
                    <a:pt x="482" y="1124"/>
                    <a:pt x="749" y="1338"/>
                  </a:cubicBezTo>
                  <a:cubicBezTo>
                    <a:pt x="1017" y="1499"/>
                    <a:pt x="1285" y="1660"/>
                    <a:pt x="1552" y="1820"/>
                  </a:cubicBezTo>
                  <a:cubicBezTo>
                    <a:pt x="2088" y="2088"/>
                    <a:pt x="2623" y="2355"/>
                    <a:pt x="3212" y="2516"/>
                  </a:cubicBezTo>
                  <a:cubicBezTo>
                    <a:pt x="3801" y="2730"/>
                    <a:pt x="4390" y="2891"/>
                    <a:pt x="5032" y="2944"/>
                  </a:cubicBezTo>
                  <a:cubicBezTo>
                    <a:pt x="5246" y="2962"/>
                    <a:pt x="5460" y="2974"/>
                    <a:pt x="5674" y="2974"/>
                  </a:cubicBezTo>
                  <a:cubicBezTo>
                    <a:pt x="6103" y="2974"/>
                    <a:pt x="6531" y="2926"/>
                    <a:pt x="6959" y="2784"/>
                  </a:cubicBezTo>
                  <a:lnTo>
                    <a:pt x="6691" y="1820"/>
                  </a:lnTo>
                  <a:cubicBezTo>
                    <a:pt x="6353" y="1914"/>
                    <a:pt x="5995" y="1955"/>
                    <a:pt x="5627" y="1955"/>
                  </a:cubicBezTo>
                  <a:cubicBezTo>
                    <a:pt x="4945" y="1955"/>
                    <a:pt x="4228" y="1814"/>
                    <a:pt x="3533" y="1606"/>
                  </a:cubicBezTo>
                  <a:cubicBezTo>
                    <a:pt x="2998" y="1392"/>
                    <a:pt x="2516" y="1178"/>
                    <a:pt x="2034" y="964"/>
                  </a:cubicBezTo>
                  <a:cubicBezTo>
                    <a:pt x="1552" y="696"/>
                    <a:pt x="1071" y="375"/>
                    <a:pt x="857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22"/>
            <p:cNvSpPr/>
            <p:nvPr/>
          </p:nvSpPr>
          <p:spPr>
            <a:xfrm>
              <a:off x="4752150" y="2917700"/>
              <a:ext cx="174000" cy="61575"/>
            </a:xfrm>
            <a:custGeom>
              <a:avLst/>
              <a:gdLst/>
              <a:ahLst/>
              <a:cxnLst/>
              <a:rect l="l" t="t" r="r" b="b"/>
              <a:pathLst>
                <a:path w="6960" h="2463" fill="none" extrusionOk="0">
                  <a:moveTo>
                    <a:pt x="0" y="0"/>
                  </a:moveTo>
                  <a:cubicBezTo>
                    <a:pt x="214" y="375"/>
                    <a:pt x="482" y="589"/>
                    <a:pt x="749" y="803"/>
                  </a:cubicBezTo>
                  <a:cubicBezTo>
                    <a:pt x="1017" y="964"/>
                    <a:pt x="1285" y="1125"/>
                    <a:pt x="1552" y="1285"/>
                  </a:cubicBezTo>
                  <a:cubicBezTo>
                    <a:pt x="2088" y="1553"/>
                    <a:pt x="2623" y="1820"/>
                    <a:pt x="3212" y="1981"/>
                  </a:cubicBezTo>
                  <a:cubicBezTo>
                    <a:pt x="3801" y="2195"/>
                    <a:pt x="4390" y="2356"/>
                    <a:pt x="5032" y="2409"/>
                  </a:cubicBezTo>
                  <a:cubicBezTo>
                    <a:pt x="5674" y="2463"/>
                    <a:pt x="6317" y="2463"/>
                    <a:pt x="6959" y="2249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22"/>
            <p:cNvSpPr/>
            <p:nvPr/>
          </p:nvSpPr>
          <p:spPr>
            <a:xfrm>
              <a:off x="4773550" y="2904325"/>
              <a:ext cx="145900" cy="52200"/>
            </a:xfrm>
            <a:custGeom>
              <a:avLst/>
              <a:gdLst/>
              <a:ahLst/>
              <a:cxnLst/>
              <a:rect l="l" t="t" r="r" b="b"/>
              <a:pathLst>
                <a:path w="5836" h="2088" fill="none" extrusionOk="0">
                  <a:moveTo>
                    <a:pt x="5835" y="1820"/>
                  </a:moveTo>
                  <a:cubicBezTo>
                    <a:pt x="4872" y="2088"/>
                    <a:pt x="3748" y="1927"/>
                    <a:pt x="2677" y="1606"/>
                  </a:cubicBezTo>
                  <a:cubicBezTo>
                    <a:pt x="2142" y="1392"/>
                    <a:pt x="1660" y="1178"/>
                    <a:pt x="1178" y="964"/>
                  </a:cubicBezTo>
                  <a:cubicBezTo>
                    <a:pt x="696" y="696"/>
                    <a:pt x="215" y="375"/>
                    <a:pt x="1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22"/>
            <p:cNvSpPr/>
            <p:nvPr/>
          </p:nvSpPr>
          <p:spPr>
            <a:xfrm>
              <a:off x="4898000" y="2949825"/>
              <a:ext cx="18775" cy="29450"/>
            </a:xfrm>
            <a:custGeom>
              <a:avLst/>
              <a:gdLst/>
              <a:ahLst/>
              <a:cxnLst/>
              <a:rect l="l" t="t" r="r" b="b"/>
              <a:pathLst>
                <a:path w="751" h="1178" extrusionOk="0">
                  <a:moveTo>
                    <a:pt x="269" y="0"/>
                  </a:moveTo>
                  <a:cubicBezTo>
                    <a:pt x="108" y="0"/>
                    <a:pt x="1" y="107"/>
                    <a:pt x="1" y="214"/>
                  </a:cubicBezTo>
                  <a:lnTo>
                    <a:pt x="1" y="1017"/>
                  </a:lnTo>
                  <a:cubicBezTo>
                    <a:pt x="1" y="1124"/>
                    <a:pt x="162" y="1178"/>
                    <a:pt x="376" y="1178"/>
                  </a:cubicBezTo>
                  <a:cubicBezTo>
                    <a:pt x="590" y="1124"/>
                    <a:pt x="750" y="1017"/>
                    <a:pt x="750" y="910"/>
                  </a:cubicBezTo>
                  <a:lnTo>
                    <a:pt x="590" y="161"/>
                  </a:lnTo>
                  <a:cubicBezTo>
                    <a:pt x="590" y="54"/>
                    <a:pt x="429" y="0"/>
                    <a:pt x="26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22"/>
            <p:cNvSpPr/>
            <p:nvPr/>
          </p:nvSpPr>
          <p:spPr>
            <a:xfrm>
              <a:off x="4865900" y="2949300"/>
              <a:ext cx="20100" cy="29000"/>
            </a:xfrm>
            <a:custGeom>
              <a:avLst/>
              <a:gdLst/>
              <a:ahLst/>
              <a:cxnLst/>
              <a:rect l="l" t="t" r="r" b="b"/>
              <a:pathLst>
                <a:path w="804" h="1160" extrusionOk="0">
                  <a:moveTo>
                    <a:pt x="356" y="0"/>
                  </a:moveTo>
                  <a:cubicBezTo>
                    <a:pt x="247" y="0"/>
                    <a:pt x="161" y="50"/>
                    <a:pt x="161" y="128"/>
                  </a:cubicBezTo>
                  <a:lnTo>
                    <a:pt x="0" y="931"/>
                  </a:lnTo>
                  <a:cubicBezTo>
                    <a:pt x="0" y="1038"/>
                    <a:pt x="107" y="1145"/>
                    <a:pt x="321" y="1145"/>
                  </a:cubicBezTo>
                  <a:cubicBezTo>
                    <a:pt x="361" y="1155"/>
                    <a:pt x="398" y="1160"/>
                    <a:pt x="433" y="1160"/>
                  </a:cubicBezTo>
                  <a:cubicBezTo>
                    <a:pt x="589" y="1160"/>
                    <a:pt x="696" y="1072"/>
                    <a:pt x="696" y="985"/>
                  </a:cubicBezTo>
                  <a:lnTo>
                    <a:pt x="750" y="235"/>
                  </a:lnTo>
                  <a:cubicBezTo>
                    <a:pt x="803" y="128"/>
                    <a:pt x="643" y="21"/>
                    <a:pt x="482" y="21"/>
                  </a:cubicBezTo>
                  <a:cubicBezTo>
                    <a:pt x="439" y="7"/>
                    <a:pt x="396" y="0"/>
                    <a:pt x="35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22"/>
            <p:cNvSpPr/>
            <p:nvPr/>
          </p:nvSpPr>
          <p:spPr>
            <a:xfrm>
              <a:off x="4831100" y="2942250"/>
              <a:ext cx="30800" cy="30475"/>
            </a:xfrm>
            <a:custGeom>
              <a:avLst/>
              <a:gdLst/>
              <a:ahLst/>
              <a:cxnLst/>
              <a:rect l="l" t="t" r="r" b="b"/>
              <a:pathLst>
                <a:path w="1232" h="1219" extrusionOk="0">
                  <a:moveTo>
                    <a:pt x="495" y="0"/>
                  </a:moveTo>
                  <a:cubicBezTo>
                    <a:pt x="386" y="0"/>
                    <a:pt x="299" y="26"/>
                    <a:pt x="268" y="89"/>
                  </a:cubicBezTo>
                  <a:lnTo>
                    <a:pt x="0" y="838"/>
                  </a:lnTo>
                  <a:cubicBezTo>
                    <a:pt x="0" y="946"/>
                    <a:pt x="161" y="1106"/>
                    <a:pt x="482" y="1160"/>
                  </a:cubicBezTo>
                  <a:cubicBezTo>
                    <a:pt x="584" y="1201"/>
                    <a:pt x="687" y="1218"/>
                    <a:pt x="774" y="1218"/>
                  </a:cubicBezTo>
                  <a:cubicBezTo>
                    <a:pt x="915" y="1218"/>
                    <a:pt x="1017" y="1172"/>
                    <a:pt x="1017" y="1106"/>
                  </a:cubicBezTo>
                  <a:lnTo>
                    <a:pt x="1178" y="357"/>
                  </a:lnTo>
                  <a:cubicBezTo>
                    <a:pt x="1232" y="250"/>
                    <a:pt x="1017" y="143"/>
                    <a:pt x="750" y="36"/>
                  </a:cubicBezTo>
                  <a:cubicBezTo>
                    <a:pt x="661" y="13"/>
                    <a:pt x="572" y="0"/>
                    <a:pt x="49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22"/>
            <p:cNvSpPr/>
            <p:nvPr/>
          </p:nvSpPr>
          <p:spPr>
            <a:xfrm>
              <a:off x="4805675" y="2933200"/>
              <a:ext cx="24100" cy="29575"/>
            </a:xfrm>
            <a:custGeom>
              <a:avLst/>
              <a:gdLst/>
              <a:ahLst/>
              <a:cxnLst/>
              <a:rect l="l" t="t" r="r" b="b"/>
              <a:pathLst>
                <a:path w="964" h="1183" extrusionOk="0">
                  <a:moveTo>
                    <a:pt x="558" y="1"/>
                  </a:moveTo>
                  <a:cubicBezTo>
                    <a:pt x="451" y="1"/>
                    <a:pt x="359" y="38"/>
                    <a:pt x="321" y="76"/>
                  </a:cubicBezTo>
                  <a:lnTo>
                    <a:pt x="0" y="826"/>
                  </a:lnTo>
                  <a:cubicBezTo>
                    <a:pt x="0" y="879"/>
                    <a:pt x="107" y="1040"/>
                    <a:pt x="268" y="1147"/>
                  </a:cubicBezTo>
                  <a:cubicBezTo>
                    <a:pt x="357" y="1169"/>
                    <a:pt x="436" y="1182"/>
                    <a:pt x="503" y="1182"/>
                  </a:cubicBezTo>
                  <a:cubicBezTo>
                    <a:pt x="597" y="1182"/>
                    <a:pt x="665" y="1156"/>
                    <a:pt x="696" y="1093"/>
                  </a:cubicBezTo>
                  <a:lnTo>
                    <a:pt x="964" y="344"/>
                  </a:lnTo>
                  <a:cubicBezTo>
                    <a:pt x="964" y="237"/>
                    <a:pt x="857" y="130"/>
                    <a:pt x="696" y="23"/>
                  </a:cubicBezTo>
                  <a:cubicBezTo>
                    <a:pt x="649" y="7"/>
                    <a:pt x="602" y="1"/>
                    <a:pt x="55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22"/>
            <p:cNvSpPr/>
            <p:nvPr/>
          </p:nvSpPr>
          <p:spPr>
            <a:xfrm>
              <a:off x="4773550" y="2918925"/>
              <a:ext cx="33475" cy="31450"/>
            </a:xfrm>
            <a:custGeom>
              <a:avLst/>
              <a:gdLst/>
              <a:ahLst/>
              <a:cxnLst/>
              <a:rect l="l" t="t" r="r" b="b"/>
              <a:pathLst>
                <a:path w="1339" h="1258" extrusionOk="0">
                  <a:moveTo>
                    <a:pt x="659" y="0"/>
                  </a:moveTo>
                  <a:cubicBezTo>
                    <a:pt x="600" y="0"/>
                    <a:pt x="556" y="18"/>
                    <a:pt x="536" y="58"/>
                  </a:cubicBezTo>
                  <a:lnTo>
                    <a:pt x="108" y="701"/>
                  </a:lnTo>
                  <a:cubicBezTo>
                    <a:pt x="1" y="808"/>
                    <a:pt x="161" y="969"/>
                    <a:pt x="429" y="1129"/>
                  </a:cubicBezTo>
                  <a:cubicBezTo>
                    <a:pt x="547" y="1218"/>
                    <a:pt x="665" y="1257"/>
                    <a:pt x="756" y="1257"/>
                  </a:cubicBezTo>
                  <a:cubicBezTo>
                    <a:pt x="830" y="1257"/>
                    <a:pt x="887" y="1231"/>
                    <a:pt x="911" y="1183"/>
                  </a:cubicBezTo>
                  <a:lnTo>
                    <a:pt x="1285" y="487"/>
                  </a:lnTo>
                  <a:cubicBezTo>
                    <a:pt x="1339" y="380"/>
                    <a:pt x="1178" y="219"/>
                    <a:pt x="1018" y="112"/>
                  </a:cubicBezTo>
                  <a:cubicBezTo>
                    <a:pt x="885" y="46"/>
                    <a:pt x="753" y="0"/>
                    <a:pt x="65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22"/>
            <p:cNvSpPr/>
            <p:nvPr/>
          </p:nvSpPr>
          <p:spPr>
            <a:xfrm>
              <a:off x="4750800" y="2903800"/>
              <a:ext cx="30800" cy="26700"/>
            </a:xfrm>
            <a:custGeom>
              <a:avLst/>
              <a:gdLst/>
              <a:ahLst/>
              <a:cxnLst/>
              <a:rect l="l" t="t" r="r" b="b"/>
              <a:pathLst>
                <a:path w="1232" h="1068" extrusionOk="0">
                  <a:moveTo>
                    <a:pt x="889" y="0"/>
                  </a:moveTo>
                  <a:cubicBezTo>
                    <a:pt x="861" y="0"/>
                    <a:pt x="832" y="7"/>
                    <a:pt x="803" y="21"/>
                  </a:cubicBezTo>
                  <a:lnTo>
                    <a:pt x="108" y="396"/>
                  </a:lnTo>
                  <a:cubicBezTo>
                    <a:pt x="1" y="449"/>
                    <a:pt x="54" y="717"/>
                    <a:pt x="215" y="878"/>
                  </a:cubicBezTo>
                  <a:cubicBezTo>
                    <a:pt x="322" y="1020"/>
                    <a:pt x="453" y="1068"/>
                    <a:pt x="544" y="1068"/>
                  </a:cubicBezTo>
                  <a:cubicBezTo>
                    <a:pt x="589" y="1068"/>
                    <a:pt x="625" y="1056"/>
                    <a:pt x="643" y="1038"/>
                  </a:cubicBezTo>
                  <a:lnTo>
                    <a:pt x="1178" y="449"/>
                  </a:lnTo>
                  <a:cubicBezTo>
                    <a:pt x="1232" y="342"/>
                    <a:pt x="1178" y="182"/>
                    <a:pt x="1071" y="128"/>
                  </a:cubicBezTo>
                  <a:cubicBezTo>
                    <a:pt x="1032" y="50"/>
                    <a:pt x="964" y="0"/>
                    <a:pt x="88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22"/>
            <p:cNvSpPr/>
            <p:nvPr/>
          </p:nvSpPr>
          <p:spPr>
            <a:xfrm>
              <a:off x="4782925" y="2559050"/>
              <a:ext cx="49525" cy="149900"/>
            </a:xfrm>
            <a:custGeom>
              <a:avLst/>
              <a:gdLst/>
              <a:ahLst/>
              <a:cxnLst/>
              <a:rect l="l" t="t" r="r" b="b"/>
              <a:pathLst>
                <a:path w="1981" h="5996" extrusionOk="0">
                  <a:moveTo>
                    <a:pt x="1017" y="0"/>
                  </a:moveTo>
                  <a:cubicBezTo>
                    <a:pt x="696" y="1017"/>
                    <a:pt x="696" y="2034"/>
                    <a:pt x="589" y="2944"/>
                  </a:cubicBezTo>
                  <a:cubicBezTo>
                    <a:pt x="536" y="3854"/>
                    <a:pt x="429" y="4764"/>
                    <a:pt x="0" y="5460"/>
                  </a:cubicBezTo>
                  <a:lnTo>
                    <a:pt x="857" y="5996"/>
                  </a:lnTo>
                  <a:cubicBezTo>
                    <a:pt x="1446" y="5032"/>
                    <a:pt x="1553" y="3961"/>
                    <a:pt x="1606" y="2998"/>
                  </a:cubicBezTo>
                  <a:cubicBezTo>
                    <a:pt x="1660" y="2034"/>
                    <a:pt x="1713" y="1124"/>
                    <a:pt x="1981" y="375"/>
                  </a:cubicBezTo>
                  <a:lnTo>
                    <a:pt x="1017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22"/>
            <p:cNvSpPr/>
            <p:nvPr/>
          </p:nvSpPr>
          <p:spPr>
            <a:xfrm>
              <a:off x="4804325" y="2568400"/>
              <a:ext cx="28125" cy="140550"/>
            </a:xfrm>
            <a:custGeom>
              <a:avLst/>
              <a:gdLst/>
              <a:ahLst/>
              <a:cxnLst/>
              <a:rect l="l" t="t" r="r" b="b"/>
              <a:pathLst>
                <a:path w="1125" h="5622" fill="none" extrusionOk="0">
                  <a:moveTo>
                    <a:pt x="1" y="5622"/>
                  </a:moveTo>
                  <a:cubicBezTo>
                    <a:pt x="590" y="4658"/>
                    <a:pt x="697" y="3587"/>
                    <a:pt x="750" y="2624"/>
                  </a:cubicBezTo>
                  <a:cubicBezTo>
                    <a:pt x="804" y="1660"/>
                    <a:pt x="857" y="750"/>
                    <a:pt x="1125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22"/>
            <p:cNvSpPr/>
            <p:nvPr/>
          </p:nvSpPr>
          <p:spPr>
            <a:xfrm>
              <a:off x="4782925" y="2559050"/>
              <a:ext cx="25450" cy="136525"/>
            </a:xfrm>
            <a:custGeom>
              <a:avLst/>
              <a:gdLst/>
              <a:ahLst/>
              <a:cxnLst/>
              <a:rect l="l" t="t" r="r" b="b"/>
              <a:pathLst>
                <a:path w="1018" h="5461" fill="none" extrusionOk="0">
                  <a:moveTo>
                    <a:pt x="1017" y="0"/>
                  </a:moveTo>
                  <a:cubicBezTo>
                    <a:pt x="696" y="1017"/>
                    <a:pt x="696" y="2034"/>
                    <a:pt x="589" y="2944"/>
                  </a:cubicBezTo>
                  <a:cubicBezTo>
                    <a:pt x="536" y="3854"/>
                    <a:pt x="429" y="4764"/>
                    <a:pt x="0" y="546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22"/>
            <p:cNvSpPr/>
            <p:nvPr/>
          </p:nvSpPr>
          <p:spPr>
            <a:xfrm>
              <a:off x="4800325" y="2566725"/>
              <a:ext cx="30800" cy="18125"/>
            </a:xfrm>
            <a:custGeom>
              <a:avLst/>
              <a:gdLst/>
              <a:ahLst/>
              <a:cxnLst/>
              <a:rect l="l" t="t" r="r" b="b"/>
              <a:pathLst>
                <a:path w="1232" h="725" extrusionOk="0">
                  <a:moveTo>
                    <a:pt x="267" y="1"/>
                  </a:moveTo>
                  <a:cubicBezTo>
                    <a:pt x="179" y="1"/>
                    <a:pt x="98" y="105"/>
                    <a:pt x="54" y="282"/>
                  </a:cubicBezTo>
                  <a:cubicBezTo>
                    <a:pt x="0" y="442"/>
                    <a:pt x="54" y="550"/>
                    <a:pt x="161" y="603"/>
                  </a:cubicBezTo>
                  <a:lnTo>
                    <a:pt x="964" y="710"/>
                  </a:lnTo>
                  <a:cubicBezTo>
                    <a:pt x="983" y="720"/>
                    <a:pt x="1003" y="724"/>
                    <a:pt x="1022" y="724"/>
                  </a:cubicBezTo>
                  <a:cubicBezTo>
                    <a:pt x="1106" y="724"/>
                    <a:pt x="1178" y="637"/>
                    <a:pt x="1178" y="550"/>
                  </a:cubicBezTo>
                  <a:cubicBezTo>
                    <a:pt x="1231" y="389"/>
                    <a:pt x="1178" y="282"/>
                    <a:pt x="1071" y="228"/>
                  </a:cubicBezTo>
                  <a:lnTo>
                    <a:pt x="321" y="14"/>
                  </a:lnTo>
                  <a:cubicBezTo>
                    <a:pt x="303" y="5"/>
                    <a:pt x="285" y="1"/>
                    <a:pt x="26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22"/>
            <p:cNvSpPr/>
            <p:nvPr/>
          </p:nvSpPr>
          <p:spPr>
            <a:xfrm>
              <a:off x="4797650" y="2592500"/>
              <a:ext cx="29450" cy="16075"/>
            </a:xfrm>
            <a:custGeom>
              <a:avLst/>
              <a:gdLst/>
              <a:ahLst/>
              <a:cxnLst/>
              <a:rect l="l" t="t" r="r" b="b"/>
              <a:pathLst>
                <a:path w="1178" h="643" extrusionOk="0">
                  <a:moveTo>
                    <a:pt x="214" y="0"/>
                  </a:moveTo>
                  <a:cubicBezTo>
                    <a:pt x="107" y="0"/>
                    <a:pt x="0" y="107"/>
                    <a:pt x="0" y="268"/>
                  </a:cubicBezTo>
                  <a:cubicBezTo>
                    <a:pt x="0" y="429"/>
                    <a:pt x="54" y="589"/>
                    <a:pt x="161" y="589"/>
                  </a:cubicBezTo>
                  <a:lnTo>
                    <a:pt x="964" y="643"/>
                  </a:lnTo>
                  <a:cubicBezTo>
                    <a:pt x="1071" y="643"/>
                    <a:pt x="1124" y="536"/>
                    <a:pt x="1178" y="375"/>
                  </a:cubicBezTo>
                  <a:cubicBezTo>
                    <a:pt x="1178" y="268"/>
                    <a:pt x="1124" y="107"/>
                    <a:pt x="1017" y="107"/>
                  </a:cubicBezTo>
                  <a:lnTo>
                    <a:pt x="214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22"/>
            <p:cNvSpPr/>
            <p:nvPr/>
          </p:nvSpPr>
          <p:spPr>
            <a:xfrm>
              <a:off x="4794975" y="2613900"/>
              <a:ext cx="30800" cy="22775"/>
            </a:xfrm>
            <a:custGeom>
              <a:avLst/>
              <a:gdLst/>
              <a:ahLst/>
              <a:cxnLst/>
              <a:rect l="l" t="t" r="r" b="b"/>
              <a:pathLst>
                <a:path w="1232" h="911" extrusionOk="0">
                  <a:moveTo>
                    <a:pt x="268" y="1"/>
                  </a:moveTo>
                  <a:cubicBezTo>
                    <a:pt x="161" y="1"/>
                    <a:pt x="54" y="215"/>
                    <a:pt x="54" y="429"/>
                  </a:cubicBezTo>
                  <a:cubicBezTo>
                    <a:pt x="0" y="643"/>
                    <a:pt x="107" y="857"/>
                    <a:pt x="214" y="857"/>
                  </a:cubicBezTo>
                  <a:lnTo>
                    <a:pt x="964" y="911"/>
                  </a:lnTo>
                  <a:cubicBezTo>
                    <a:pt x="1071" y="911"/>
                    <a:pt x="1178" y="750"/>
                    <a:pt x="1178" y="483"/>
                  </a:cubicBezTo>
                  <a:cubicBezTo>
                    <a:pt x="1231" y="268"/>
                    <a:pt x="1124" y="108"/>
                    <a:pt x="1017" y="54"/>
                  </a:cubicBezTo>
                  <a:lnTo>
                    <a:pt x="268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22"/>
            <p:cNvSpPr/>
            <p:nvPr/>
          </p:nvSpPr>
          <p:spPr>
            <a:xfrm>
              <a:off x="4793625" y="2642000"/>
              <a:ext cx="29475" cy="16100"/>
            </a:xfrm>
            <a:custGeom>
              <a:avLst/>
              <a:gdLst/>
              <a:ahLst/>
              <a:cxnLst/>
              <a:rect l="l" t="t" r="r" b="b"/>
              <a:pathLst>
                <a:path w="1179" h="644" extrusionOk="0">
                  <a:moveTo>
                    <a:pt x="215" y="1"/>
                  </a:moveTo>
                  <a:cubicBezTo>
                    <a:pt x="108" y="1"/>
                    <a:pt x="1" y="108"/>
                    <a:pt x="1" y="269"/>
                  </a:cubicBezTo>
                  <a:cubicBezTo>
                    <a:pt x="1" y="376"/>
                    <a:pt x="54" y="536"/>
                    <a:pt x="161" y="536"/>
                  </a:cubicBezTo>
                  <a:lnTo>
                    <a:pt x="964" y="643"/>
                  </a:lnTo>
                  <a:cubicBezTo>
                    <a:pt x="1071" y="643"/>
                    <a:pt x="1178" y="536"/>
                    <a:pt x="1178" y="376"/>
                  </a:cubicBezTo>
                  <a:cubicBezTo>
                    <a:pt x="1178" y="215"/>
                    <a:pt x="1125" y="108"/>
                    <a:pt x="1018" y="55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22"/>
            <p:cNvSpPr/>
            <p:nvPr/>
          </p:nvSpPr>
          <p:spPr>
            <a:xfrm>
              <a:off x="4788275" y="2663150"/>
              <a:ext cx="30800" cy="23300"/>
            </a:xfrm>
            <a:custGeom>
              <a:avLst/>
              <a:gdLst/>
              <a:ahLst/>
              <a:cxnLst/>
              <a:rect l="l" t="t" r="r" b="b"/>
              <a:pathLst>
                <a:path w="1232" h="932" extrusionOk="0">
                  <a:moveTo>
                    <a:pt x="279" y="1"/>
                  </a:moveTo>
                  <a:cubicBezTo>
                    <a:pt x="187" y="1"/>
                    <a:pt x="100" y="140"/>
                    <a:pt x="54" y="279"/>
                  </a:cubicBezTo>
                  <a:cubicBezTo>
                    <a:pt x="0" y="493"/>
                    <a:pt x="54" y="654"/>
                    <a:pt x="161" y="654"/>
                  </a:cubicBezTo>
                  <a:lnTo>
                    <a:pt x="910" y="922"/>
                  </a:lnTo>
                  <a:cubicBezTo>
                    <a:pt x="924" y="929"/>
                    <a:pt x="939" y="932"/>
                    <a:pt x="953" y="932"/>
                  </a:cubicBezTo>
                  <a:cubicBezTo>
                    <a:pt x="1045" y="932"/>
                    <a:pt x="1132" y="786"/>
                    <a:pt x="1178" y="600"/>
                  </a:cubicBezTo>
                  <a:cubicBezTo>
                    <a:pt x="1232" y="386"/>
                    <a:pt x="1232" y="172"/>
                    <a:pt x="1125" y="172"/>
                  </a:cubicBezTo>
                  <a:lnTo>
                    <a:pt x="322" y="11"/>
                  </a:lnTo>
                  <a:cubicBezTo>
                    <a:pt x="307" y="4"/>
                    <a:pt x="293" y="1"/>
                    <a:pt x="27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22"/>
            <p:cNvSpPr/>
            <p:nvPr/>
          </p:nvSpPr>
          <p:spPr>
            <a:xfrm>
              <a:off x="4780250" y="2687000"/>
              <a:ext cx="29450" cy="22300"/>
            </a:xfrm>
            <a:custGeom>
              <a:avLst/>
              <a:gdLst/>
              <a:ahLst/>
              <a:cxnLst/>
              <a:rect l="l" t="t" r="r" b="b"/>
              <a:pathLst>
                <a:path w="1178" h="892" extrusionOk="0">
                  <a:moveTo>
                    <a:pt x="290" y="0"/>
                  </a:moveTo>
                  <a:cubicBezTo>
                    <a:pt x="214" y="0"/>
                    <a:pt x="146" y="50"/>
                    <a:pt x="107" y="128"/>
                  </a:cubicBezTo>
                  <a:cubicBezTo>
                    <a:pt x="0" y="235"/>
                    <a:pt x="54" y="396"/>
                    <a:pt x="107" y="449"/>
                  </a:cubicBezTo>
                  <a:lnTo>
                    <a:pt x="803" y="878"/>
                  </a:lnTo>
                  <a:cubicBezTo>
                    <a:pt x="813" y="887"/>
                    <a:pt x="825" y="891"/>
                    <a:pt x="841" y="891"/>
                  </a:cubicBezTo>
                  <a:cubicBezTo>
                    <a:pt x="912" y="891"/>
                    <a:pt x="1036" y="796"/>
                    <a:pt x="1124" y="663"/>
                  </a:cubicBezTo>
                  <a:cubicBezTo>
                    <a:pt x="1178" y="503"/>
                    <a:pt x="1178" y="342"/>
                    <a:pt x="1071" y="342"/>
                  </a:cubicBezTo>
                  <a:lnTo>
                    <a:pt x="375" y="21"/>
                  </a:lnTo>
                  <a:cubicBezTo>
                    <a:pt x="346" y="7"/>
                    <a:pt x="318" y="0"/>
                    <a:pt x="29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22"/>
            <p:cNvSpPr/>
            <p:nvPr/>
          </p:nvSpPr>
          <p:spPr>
            <a:xfrm>
              <a:off x="4792275" y="2678300"/>
              <a:ext cx="104425" cy="41350"/>
            </a:xfrm>
            <a:custGeom>
              <a:avLst/>
              <a:gdLst/>
              <a:ahLst/>
              <a:cxnLst/>
              <a:rect l="l" t="t" r="r" b="b"/>
              <a:pathLst>
                <a:path w="4177" h="1654" extrusionOk="0">
                  <a:moveTo>
                    <a:pt x="3211" y="0"/>
                  </a:moveTo>
                  <a:cubicBezTo>
                    <a:pt x="2815" y="0"/>
                    <a:pt x="2417" y="43"/>
                    <a:pt x="2035" y="101"/>
                  </a:cubicBezTo>
                  <a:cubicBezTo>
                    <a:pt x="1339" y="208"/>
                    <a:pt x="643" y="369"/>
                    <a:pt x="1" y="797"/>
                  </a:cubicBezTo>
                  <a:lnTo>
                    <a:pt x="536" y="1654"/>
                  </a:lnTo>
                  <a:cubicBezTo>
                    <a:pt x="1255" y="1215"/>
                    <a:pt x="2212" y="984"/>
                    <a:pt x="3096" y="984"/>
                  </a:cubicBezTo>
                  <a:cubicBezTo>
                    <a:pt x="3398" y="984"/>
                    <a:pt x="3690" y="1011"/>
                    <a:pt x="3962" y="1065"/>
                  </a:cubicBezTo>
                  <a:lnTo>
                    <a:pt x="4176" y="101"/>
                  </a:lnTo>
                  <a:cubicBezTo>
                    <a:pt x="3862" y="29"/>
                    <a:pt x="3537" y="0"/>
                    <a:pt x="3211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22"/>
            <p:cNvSpPr/>
            <p:nvPr/>
          </p:nvSpPr>
          <p:spPr>
            <a:xfrm>
              <a:off x="4805675" y="2699550"/>
              <a:ext cx="85675" cy="20100"/>
            </a:xfrm>
            <a:custGeom>
              <a:avLst/>
              <a:gdLst/>
              <a:ahLst/>
              <a:cxnLst/>
              <a:rect l="l" t="t" r="r" b="b"/>
              <a:pathLst>
                <a:path w="3427" h="804" fill="none" extrusionOk="0">
                  <a:moveTo>
                    <a:pt x="0" y="804"/>
                  </a:moveTo>
                  <a:cubicBezTo>
                    <a:pt x="964" y="215"/>
                    <a:pt x="2356" y="1"/>
                    <a:pt x="3426" y="21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22"/>
            <p:cNvSpPr/>
            <p:nvPr/>
          </p:nvSpPr>
          <p:spPr>
            <a:xfrm>
              <a:off x="4792275" y="2676800"/>
              <a:ext cx="104425" cy="21450"/>
            </a:xfrm>
            <a:custGeom>
              <a:avLst/>
              <a:gdLst/>
              <a:ahLst/>
              <a:cxnLst/>
              <a:rect l="l" t="t" r="r" b="b"/>
              <a:pathLst>
                <a:path w="4177" h="858" fill="none" extrusionOk="0">
                  <a:moveTo>
                    <a:pt x="4176" y="161"/>
                  </a:moveTo>
                  <a:cubicBezTo>
                    <a:pt x="3481" y="1"/>
                    <a:pt x="2731" y="54"/>
                    <a:pt x="2035" y="161"/>
                  </a:cubicBezTo>
                  <a:cubicBezTo>
                    <a:pt x="1339" y="268"/>
                    <a:pt x="643" y="429"/>
                    <a:pt x="1" y="857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22"/>
            <p:cNvSpPr/>
            <p:nvPr/>
          </p:nvSpPr>
          <p:spPr>
            <a:xfrm>
              <a:off x="4879275" y="2675475"/>
              <a:ext cx="13400" cy="29450"/>
            </a:xfrm>
            <a:custGeom>
              <a:avLst/>
              <a:gdLst/>
              <a:ahLst/>
              <a:cxnLst/>
              <a:rect l="l" t="t" r="r" b="b"/>
              <a:pathLst>
                <a:path w="536" h="1178" extrusionOk="0">
                  <a:moveTo>
                    <a:pt x="322" y="0"/>
                  </a:moveTo>
                  <a:cubicBezTo>
                    <a:pt x="215" y="0"/>
                    <a:pt x="108" y="107"/>
                    <a:pt x="54" y="214"/>
                  </a:cubicBezTo>
                  <a:lnTo>
                    <a:pt x="1" y="964"/>
                  </a:lnTo>
                  <a:cubicBezTo>
                    <a:pt x="1" y="1071"/>
                    <a:pt x="54" y="1178"/>
                    <a:pt x="161" y="1178"/>
                  </a:cubicBezTo>
                  <a:cubicBezTo>
                    <a:pt x="268" y="1178"/>
                    <a:pt x="322" y="1124"/>
                    <a:pt x="375" y="1017"/>
                  </a:cubicBezTo>
                  <a:lnTo>
                    <a:pt x="482" y="268"/>
                  </a:lnTo>
                  <a:cubicBezTo>
                    <a:pt x="536" y="161"/>
                    <a:pt x="429" y="54"/>
                    <a:pt x="32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22"/>
            <p:cNvSpPr/>
            <p:nvPr/>
          </p:nvSpPr>
          <p:spPr>
            <a:xfrm>
              <a:off x="4863225" y="2675475"/>
              <a:ext cx="9375" cy="28125"/>
            </a:xfrm>
            <a:custGeom>
              <a:avLst/>
              <a:gdLst/>
              <a:ahLst/>
              <a:cxnLst/>
              <a:rect l="l" t="t" r="r" b="b"/>
              <a:pathLst>
                <a:path w="375" h="1125" extrusionOk="0">
                  <a:moveTo>
                    <a:pt x="161" y="0"/>
                  </a:moveTo>
                  <a:cubicBezTo>
                    <a:pt x="54" y="0"/>
                    <a:pt x="0" y="54"/>
                    <a:pt x="0" y="161"/>
                  </a:cubicBezTo>
                  <a:lnTo>
                    <a:pt x="0" y="964"/>
                  </a:lnTo>
                  <a:cubicBezTo>
                    <a:pt x="0" y="1071"/>
                    <a:pt x="107" y="1124"/>
                    <a:pt x="214" y="1124"/>
                  </a:cubicBezTo>
                  <a:cubicBezTo>
                    <a:pt x="321" y="1124"/>
                    <a:pt x="375" y="1071"/>
                    <a:pt x="375" y="964"/>
                  </a:cubicBezTo>
                  <a:lnTo>
                    <a:pt x="375" y="161"/>
                  </a:lnTo>
                  <a:cubicBezTo>
                    <a:pt x="375" y="54"/>
                    <a:pt x="321" y="0"/>
                    <a:pt x="16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22"/>
            <p:cNvSpPr/>
            <p:nvPr/>
          </p:nvSpPr>
          <p:spPr>
            <a:xfrm>
              <a:off x="4841800" y="2676450"/>
              <a:ext cx="17425" cy="28850"/>
            </a:xfrm>
            <a:custGeom>
              <a:avLst/>
              <a:gdLst/>
              <a:ahLst/>
              <a:cxnLst/>
              <a:rect l="l" t="t" r="r" b="b"/>
              <a:pathLst>
                <a:path w="697" h="1154" extrusionOk="0">
                  <a:moveTo>
                    <a:pt x="376" y="1"/>
                  </a:moveTo>
                  <a:cubicBezTo>
                    <a:pt x="343" y="1"/>
                    <a:pt x="308" y="5"/>
                    <a:pt x="268" y="15"/>
                  </a:cubicBezTo>
                  <a:cubicBezTo>
                    <a:pt x="108" y="15"/>
                    <a:pt x="1" y="122"/>
                    <a:pt x="1" y="229"/>
                  </a:cubicBezTo>
                  <a:lnTo>
                    <a:pt x="161" y="978"/>
                  </a:lnTo>
                  <a:cubicBezTo>
                    <a:pt x="161" y="1066"/>
                    <a:pt x="268" y="1153"/>
                    <a:pt x="366" y="1153"/>
                  </a:cubicBezTo>
                  <a:cubicBezTo>
                    <a:pt x="388" y="1153"/>
                    <a:pt x="409" y="1149"/>
                    <a:pt x="429" y="1139"/>
                  </a:cubicBezTo>
                  <a:cubicBezTo>
                    <a:pt x="589" y="1139"/>
                    <a:pt x="697" y="1032"/>
                    <a:pt x="697" y="925"/>
                  </a:cubicBezTo>
                  <a:lnTo>
                    <a:pt x="643" y="175"/>
                  </a:lnTo>
                  <a:cubicBezTo>
                    <a:pt x="599" y="88"/>
                    <a:pt x="520" y="1"/>
                    <a:pt x="37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22"/>
            <p:cNvSpPr/>
            <p:nvPr/>
          </p:nvSpPr>
          <p:spPr>
            <a:xfrm>
              <a:off x="4825750" y="2679475"/>
              <a:ext cx="16075" cy="28675"/>
            </a:xfrm>
            <a:custGeom>
              <a:avLst/>
              <a:gdLst/>
              <a:ahLst/>
              <a:cxnLst/>
              <a:rect l="l" t="t" r="r" b="b"/>
              <a:pathLst>
                <a:path w="643" h="1147" extrusionOk="0">
                  <a:moveTo>
                    <a:pt x="214" y="1"/>
                  </a:moveTo>
                  <a:cubicBezTo>
                    <a:pt x="107" y="54"/>
                    <a:pt x="0" y="161"/>
                    <a:pt x="54" y="269"/>
                  </a:cubicBezTo>
                  <a:lnTo>
                    <a:pt x="268" y="1018"/>
                  </a:lnTo>
                  <a:cubicBezTo>
                    <a:pt x="268" y="1096"/>
                    <a:pt x="325" y="1146"/>
                    <a:pt x="398" y="1146"/>
                  </a:cubicBezTo>
                  <a:cubicBezTo>
                    <a:pt x="425" y="1146"/>
                    <a:pt x="453" y="1139"/>
                    <a:pt x="482" y="1125"/>
                  </a:cubicBezTo>
                  <a:cubicBezTo>
                    <a:pt x="536" y="1125"/>
                    <a:pt x="643" y="1018"/>
                    <a:pt x="589" y="911"/>
                  </a:cubicBezTo>
                  <a:lnTo>
                    <a:pt x="429" y="161"/>
                  </a:lnTo>
                  <a:cubicBezTo>
                    <a:pt x="429" y="54"/>
                    <a:pt x="321" y="1"/>
                    <a:pt x="21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22"/>
            <p:cNvSpPr/>
            <p:nvPr/>
          </p:nvSpPr>
          <p:spPr>
            <a:xfrm>
              <a:off x="4807000" y="2684300"/>
              <a:ext cx="20100" cy="29200"/>
            </a:xfrm>
            <a:custGeom>
              <a:avLst/>
              <a:gdLst/>
              <a:ahLst/>
              <a:cxnLst/>
              <a:rect l="l" t="t" r="r" b="b"/>
              <a:pathLst>
                <a:path w="804" h="1168" extrusionOk="0">
                  <a:moveTo>
                    <a:pt x="341" y="1"/>
                  </a:moveTo>
                  <a:cubicBezTo>
                    <a:pt x="301" y="1"/>
                    <a:pt x="258" y="8"/>
                    <a:pt x="215" y="22"/>
                  </a:cubicBezTo>
                  <a:cubicBezTo>
                    <a:pt x="54" y="76"/>
                    <a:pt x="1" y="236"/>
                    <a:pt x="1" y="343"/>
                  </a:cubicBezTo>
                  <a:lnTo>
                    <a:pt x="322" y="1039"/>
                  </a:lnTo>
                  <a:cubicBezTo>
                    <a:pt x="361" y="1117"/>
                    <a:pt x="458" y="1167"/>
                    <a:pt x="549" y="1167"/>
                  </a:cubicBezTo>
                  <a:cubicBezTo>
                    <a:pt x="582" y="1167"/>
                    <a:pt x="615" y="1160"/>
                    <a:pt x="643" y="1146"/>
                  </a:cubicBezTo>
                  <a:cubicBezTo>
                    <a:pt x="750" y="1093"/>
                    <a:pt x="804" y="986"/>
                    <a:pt x="804" y="878"/>
                  </a:cubicBezTo>
                  <a:lnTo>
                    <a:pt x="536" y="129"/>
                  </a:lnTo>
                  <a:cubicBezTo>
                    <a:pt x="536" y="51"/>
                    <a:pt x="450" y="1"/>
                    <a:pt x="34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22"/>
            <p:cNvSpPr/>
            <p:nvPr/>
          </p:nvSpPr>
          <p:spPr>
            <a:xfrm>
              <a:off x="4790950" y="2692350"/>
              <a:ext cx="21425" cy="26850"/>
            </a:xfrm>
            <a:custGeom>
              <a:avLst/>
              <a:gdLst/>
              <a:ahLst/>
              <a:cxnLst/>
              <a:rect l="l" t="t" r="r" b="b"/>
              <a:pathLst>
                <a:path w="857" h="1074" extrusionOk="0">
                  <a:moveTo>
                    <a:pt x="246" y="0"/>
                  </a:moveTo>
                  <a:cubicBezTo>
                    <a:pt x="218" y="0"/>
                    <a:pt x="190" y="7"/>
                    <a:pt x="161" y="21"/>
                  </a:cubicBezTo>
                  <a:cubicBezTo>
                    <a:pt x="54" y="128"/>
                    <a:pt x="0" y="235"/>
                    <a:pt x="54" y="342"/>
                  </a:cubicBezTo>
                  <a:lnTo>
                    <a:pt x="482" y="985"/>
                  </a:lnTo>
                  <a:cubicBezTo>
                    <a:pt x="514" y="1047"/>
                    <a:pt x="563" y="1073"/>
                    <a:pt x="621" y="1073"/>
                  </a:cubicBezTo>
                  <a:cubicBezTo>
                    <a:pt x="661" y="1073"/>
                    <a:pt x="706" y="1060"/>
                    <a:pt x="750" y="1038"/>
                  </a:cubicBezTo>
                  <a:cubicBezTo>
                    <a:pt x="803" y="985"/>
                    <a:pt x="857" y="878"/>
                    <a:pt x="803" y="824"/>
                  </a:cubicBezTo>
                  <a:lnTo>
                    <a:pt x="429" y="128"/>
                  </a:lnTo>
                  <a:cubicBezTo>
                    <a:pt x="390" y="50"/>
                    <a:pt x="322" y="0"/>
                    <a:pt x="24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22"/>
            <p:cNvSpPr/>
            <p:nvPr/>
          </p:nvSpPr>
          <p:spPr>
            <a:xfrm>
              <a:off x="4677200" y="2718300"/>
              <a:ext cx="46850" cy="129825"/>
            </a:xfrm>
            <a:custGeom>
              <a:avLst/>
              <a:gdLst/>
              <a:ahLst/>
              <a:cxnLst/>
              <a:rect l="l" t="t" r="r" b="b"/>
              <a:pathLst>
                <a:path w="1874" h="5193" extrusionOk="0">
                  <a:moveTo>
                    <a:pt x="1767" y="0"/>
                  </a:moveTo>
                  <a:lnTo>
                    <a:pt x="750" y="107"/>
                  </a:lnTo>
                  <a:cubicBezTo>
                    <a:pt x="803" y="964"/>
                    <a:pt x="857" y="1767"/>
                    <a:pt x="750" y="2516"/>
                  </a:cubicBezTo>
                  <a:cubicBezTo>
                    <a:pt x="643" y="3266"/>
                    <a:pt x="375" y="4015"/>
                    <a:pt x="0" y="4711"/>
                  </a:cubicBezTo>
                  <a:lnTo>
                    <a:pt x="910" y="5193"/>
                  </a:lnTo>
                  <a:cubicBezTo>
                    <a:pt x="1285" y="4390"/>
                    <a:pt x="1606" y="3533"/>
                    <a:pt x="1767" y="2677"/>
                  </a:cubicBezTo>
                  <a:cubicBezTo>
                    <a:pt x="1874" y="1767"/>
                    <a:pt x="1820" y="857"/>
                    <a:pt x="1767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22"/>
            <p:cNvSpPr/>
            <p:nvPr/>
          </p:nvSpPr>
          <p:spPr>
            <a:xfrm>
              <a:off x="4699950" y="2718300"/>
              <a:ext cx="24100" cy="129825"/>
            </a:xfrm>
            <a:custGeom>
              <a:avLst/>
              <a:gdLst/>
              <a:ahLst/>
              <a:cxnLst/>
              <a:rect l="l" t="t" r="r" b="b"/>
              <a:pathLst>
                <a:path w="964" h="5193" fill="none" extrusionOk="0">
                  <a:moveTo>
                    <a:pt x="0" y="5193"/>
                  </a:moveTo>
                  <a:cubicBezTo>
                    <a:pt x="375" y="4390"/>
                    <a:pt x="696" y="3533"/>
                    <a:pt x="857" y="2677"/>
                  </a:cubicBezTo>
                  <a:cubicBezTo>
                    <a:pt x="964" y="1767"/>
                    <a:pt x="910" y="857"/>
                    <a:pt x="857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22"/>
            <p:cNvSpPr/>
            <p:nvPr/>
          </p:nvSpPr>
          <p:spPr>
            <a:xfrm>
              <a:off x="4677200" y="2720975"/>
              <a:ext cx="21425" cy="115100"/>
            </a:xfrm>
            <a:custGeom>
              <a:avLst/>
              <a:gdLst/>
              <a:ahLst/>
              <a:cxnLst/>
              <a:rect l="l" t="t" r="r" b="b"/>
              <a:pathLst>
                <a:path w="857" h="4604" fill="none" extrusionOk="0">
                  <a:moveTo>
                    <a:pt x="750" y="0"/>
                  </a:moveTo>
                  <a:cubicBezTo>
                    <a:pt x="803" y="857"/>
                    <a:pt x="857" y="1660"/>
                    <a:pt x="750" y="2409"/>
                  </a:cubicBezTo>
                  <a:cubicBezTo>
                    <a:pt x="643" y="3159"/>
                    <a:pt x="375" y="3908"/>
                    <a:pt x="0" y="460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22"/>
            <p:cNvSpPr/>
            <p:nvPr/>
          </p:nvSpPr>
          <p:spPr>
            <a:xfrm>
              <a:off x="4693250" y="2724975"/>
              <a:ext cx="29475" cy="13425"/>
            </a:xfrm>
            <a:custGeom>
              <a:avLst/>
              <a:gdLst/>
              <a:ahLst/>
              <a:cxnLst/>
              <a:rect l="l" t="t" r="r" b="b"/>
              <a:pathLst>
                <a:path w="1179" h="537" extrusionOk="0">
                  <a:moveTo>
                    <a:pt x="964" y="1"/>
                  </a:moveTo>
                  <a:lnTo>
                    <a:pt x="215" y="54"/>
                  </a:lnTo>
                  <a:cubicBezTo>
                    <a:pt x="108" y="108"/>
                    <a:pt x="1" y="215"/>
                    <a:pt x="1" y="322"/>
                  </a:cubicBezTo>
                  <a:cubicBezTo>
                    <a:pt x="1" y="483"/>
                    <a:pt x="108" y="536"/>
                    <a:pt x="215" y="536"/>
                  </a:cubicBezTo>
                  <a:lnTo>
                    <a:pt x="1018" y="536"/>
                  </a:lnTo>
                  <a:cubicBezTo>
                    <a:pt x="1125" y="483"/>
                    <a:pt x="1178" y="376"/>
                    <a:pt x="1178" y="269"/>
                  </a:cubicBezTo>
                  <a:cubicBezTo>
                    <a:pt x="1178" y="108"/>
                    <a:pt x="1071" y="1"/>
                    <a:pt x="9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22"/>
            <p:cNvSpPr/>
            <p:nvPr/>
          </p:nvSpPr>
          <p:spPr>
            <a:xfrm>
              <a:off x="4694600" y="2747725"/>
              <a:ext cx="29450" cy="12075"/>
            </a:xfrm>
            <a:custGeom>
              <a:avLst/>
              <a:gdLst/>
              <a:ahLst/>
              <a:cxnLst/>
              <a:rect l="l" t="t" r="r" b="b"/>
              <a:pathLst>
                <a:path w="1178" h="483" extrusionOk="0">
                  <a:moveTo>
                    <a:pt x="161" y="1"/>
                  </a:moveTo>
                  <a:cubicBezTo>
                    <a:pt x="107" y="1"/>
                    <a:pt x="0" y="108"/>
                    <a:pt x="0" y="269"/>
                  </a:cubicBezTo>
                  <a:cubicBezTo>
                    <a:pt x="0" y="376"/>
                    <a:pt x="107" y="483"/>
                    <a:pt x="214" y="483"/>
                  </a:cubicBezTo>
                  <a:lnTo>
                    <a:pt x="964" y="483"/>
                  </a:lnTo>
                  <a:cubicBezTo>
                    <a:pt x="1071" y="483"/>
                    <a:pt x="1178" y="376"/>
                    <a:pt x="1178" y="269"/>
                  </a:cubicBezTo>
                  <a:cubicBezTo>
                    <a:pt x="1178" y="108"/>
                    <a:pt x="1071" y="1"/>
                    <a:pt x="9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22"/>
            <p:cNvSpPr/>
            <p:nvPr/>
          </p:nvSpPr>
          <p:spPr>
            <a:xfrm>
              <a:off x="4693250" y="2766475"/>
              <a:ext cx="29475" cy="20100"/>
            </a:xfrm>
            <a:custGeom>
              <a:avLst/>
              <a:gdLst/>
              <a:ahLst/>
              <a:cxnLst/>
              <a:rect l="l" t="t" r="r" b="b"/>
              <a:pathLst>
                <a:path w="1179" h="804" extrusionOk="0">
                  <a:moveTo>
                    <a:pt x="215" y="0"/>
                  </a:moveTo>
                  <a:cubicBezTo>
                    <a:pt x="108" y="0"/>
                    <a:pt x="54" y="107"/>
                    <a:pt x="1" y="322"/>
                  </a:cubicBezTo>
                  <a:cubicBezTo>
                    <a:pt x="1" y="482"/>
                    <a:pt x="54" y="643"/>
                    <a:pt x="161" y="643"/>
                  </a:cubicBezTo>
                  <a:lnTo>
                    <a:pt x="964" y="803"/>
                  </a:lnTo>
                  <a:cubicBezTo>
                    <a:pt x="1071" y="803"/>
                    <a:pt x="1178" y="643"/>
                    <a:pt x="1178" y="429"/>
                  </a:cubicBezTo>
                  <a:cubicBezTo>
                    <a:pt x="1178" y="215"/>
                    <a:pt x="1125" y="54"/>
                    <a:pt x="101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22"/>
            <p:cNvSpPr/>
            <p:nvPr/>
          </p:nvSpPr>
          <p:spPr>
            <a:xfrm>
              <a:off x="4689250" y="2789225"/>
              <a:ext cx="30800" cy="16425"/>
            </a:xfrm>
            <a:custGeom>
              <a:avLst/>
              <a:gdLst/>
              <a:ahLst/>
              <a:cxnLst/>
              <a:rect l="l" t="t" r="r" b="b"/>
              <a:pathLst>
                <a:path w="1232" h="657" extrusionOk="0">
                  <a:moveTo>
                    <a:pt x="268" y="0"/>
                  </a:moveTo>
                  <a:cubicBezTo>
                    <a:pt x="161" y="0"/>
                    <a:pt x="54" y="54"/>
                    <a:pt x="54" y="161"/>
                  </a:cubicBezTo>
                  <a:cubicBezTo>
                    <a:pt x="0" y="268"/>
                    <a:pt x="54" y="429"/>
                    <a:pt x="161" y="429"/>
                  </a:cubicBezTo>
                  <a:lnTo>
                    <a:pt x="964" y="643"/>
                  </a:lnTo>
                  <a:cubicBezTo>
                    <a:pt x="973" y="652"/>
                    <a:pt x="986" y="657"/>
                    <a:pt x="1001" y="657"/>
                  </a:cubicBezTo>
                  <a:cubicBezTo>
                    <a:pt x="1069" y="657"/>
                    <a:pt x="1178" y="561"/>
                    <a:pt x="1178" y="429"/>
                  </a:cubicBezTo>
                  <a:cubicBezTo>
                    <a:pt x="1231" y="322"/>
                    <a:pt x="1178" y="161"/>
                    <a:pt x="1071" y="161"/>
                  </a:cubicBezTo>
                  <a:lnTo>
                    <a:pt x="268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22"/>
            <p:cNvSpPr/>
            <p:nvPr/>
          </p:nvSpPr>
          <p:spPr>
            <a:xfrm>
              <a:off x="4682550" y="2806625"/>
              <a:ext cx="30800" cy="23100"/>
            </a:xfrm>
            <a:custGeom>
              <a:avLst/>
              <a:gdLst/>
              <a:ahLst/>
              <a:cxnLst/>
              <a:rect l="l" t="t" r="r" b="b"/>
              <a:pathLst>
                <a:path w="1232" h="924" extrusionOk="0">
                  <a:moveTo>
                    <a:pt x="375" y="0"/>
                  </a:moveTo>
                  <a:cubicBezTo>
                    <a:pt x="268" y="0"/>
                    <a:pt x="161" y="54"/>
                    <a:pt x="107" y="214"/>
                  </a:cubicBezTo>
                  <a:cubicBezTo>
                    <a:pt x="0" y="375"/>
                    <a:pt x="54" y="536"/>
                    <a:pt x="161" y="589"/>
                  </a:cubicBezTo>
                  <a:lnTo>
                    <a:pt x="857" y="910"/>
                  </a:lnTo>
                  <a:cubicBezTo>
                    <a:pt x="875" y="920"/>
                    <a:pt x="895" y="924"/>
                    <a:pt x="916" y="924"/>
                  </a:cubicBezTo>
                  <a:cubicBezTo>
                    <a:pt x="1016" y="924"/>
                    <a:pt x="1134" y="820"/>
                    <a:pt x="1178" y="643"/>
                  </a:cubicBezTo>
                  <a:cubicBezTo>
                    <a:pt x="1232" y="482"/>
                    <a:pt x="1232" y="268"/>
                    <a:pt x="1125" y="268"/>
                  </a:cubicBezTo>
                  <a:lnTo>
                    <a:pt x="375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22"/>
            <p:cNvSpPr/>
            <p:nvPr/>
          </p:nvSpPr>
          <p:spPr>
            <a:xfrm>
              <a:off x="4674525" y="2827500"/>
              <a:ext cx="29450" cy="20625"/>
            </a:xfrm>
            <a:custGeom>
              <a:avLst/>
              <a:gdLst/>
              <a:ahLst/>
              <a:cxnLst/>
              <a:rect l="l" t="t" r="r" b="b"/>
              <a:pathLst>
                <a:path w="1178" h="825" extrusionOk="0">
                  <a:moveTo>
                    <a:pt x="289" y="1"/>
                  </a:moveTo>
                  <a:cubicBezTo>
                    <a:pt x="210" y="1"/>
                    <a:pt x="132" y="51"/>
                    <a:pt x="54" y="129"/>
                  </a:cubicBezTo>
                  <a:cubicBezTo>
                    <a:pt x="0" y="236"/>
                    <a:pt x="54" y="397"/>
                    <a:pt x="161" y="450"/>
                  </a:cubicBezTo>
                  <a:lnTo>
                    <a:pt x="857" y="825"/>
                  </a:lnTo>
                  <a:cubicBezTo>
                    <a:pt x="964" y="825"/>
                    <a:pt x="1071" y="771"/>
                    <a:pt x="1124" y="664"/>
                  </a:cubicBezTo>
                  <a:cubicBezTo>
                    <a:pt x="1178" y="557"/>
                    <a:pt x="1178" y="397"/>
                    <a:pt x="1071" y="343"/>
                  </a:cubicBezTo>
                  <a:lnTo>
                    <a:pt x="375" y="22"/>
                  </a:lnTo>
                  <a:cubicBezTo>
                    <a:pt x="346" y="7"/>
                    <a:pt x="318" y="1"/>
                    <a:pt x="28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22"/>
            <p:cNvSpPr/>
            <p:nvPr/>
          </p:nvSpPr>
          <p:spPr>
            <a:xfrm>
              <a:off x="4691925" y="2801275"/>
              <a:ext cx="141875" cy="65600"/>
            </a:xfrm>
            <a:custGeom>
              <a:avLst/>
              <a:gdLst/>
              <a:ahLst/>
              <a:cxnLst/>
              <a:rect l="l" t="t" r="r" b="b"/>
              <a:pathLst>
                <a:path w="5675" h="2624" extrusionOk="0">
                  <a:moveTo>
                    <a:pt x="5139" y="0"/>
                  </a:moveTo>
                  <a:cubicBezTo>
                    <a:pt x="3694" y="857"/>
                    <a:pt x="1767" y="964"/>
                    <a:pt x="0" y="1713"/>
                  </a:cubicBezTo>
                  <a:lnTo>
                    <a:pt x="375" y="2623"/>
                  </a:lnTo>
                  <a:cubicBezTo>
                    <a:pt x="1927" y="1981"/>
                    <a:pt x="3908" y="1874"/>
                    <a:pt x="5674" y="857"/>
                  </a:cubicBezTo>
                  <a:lnTo>
                    <a:pt x="5139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22"/>
            <p:cNvSpPr/>
            <p:nvPr/>
          </p:nvSpPr>
          <p:spPr>
            <a:xfrm>
              <a:off x="4701275" y="2822675"/>
              <a:ext cx="132525" cy="44200"/>
            </a:xfrm>
            <a:custGeom>
              <a:avLst/>
              <a:gdLst/>
              <a:ahLst/>
              <a:cxnLst/>
              <a:rect l="l" t="t" r="r" b="b"/>
              <a:pathLst>
                <a:path w="5301" h="1768" fill="none" extrusionOk="0">
                  <a:moveTo>
                    <a:pt x="1" y="1767"/>
                  </a:moveTo>
                  <a:cubicBezTo>
                    <a:pt x="1553" y="1125"/>
                    <a:pt x="3534" y="1018"/>
                    <a:pt x="530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22"/>
            <p:cNvSpPr/>
            <p:nvPr/>
          </p:nvSpPr>
          <p:spPr>
            <a:xfrm>
              <a:off x="4691925" y="2801275"/>
              <a:ext cx="128500" cy="42850"/>
            </a:xfrm>
            <a:custGeom>
              <a:avLst/>
              <a:gdLst/>
              <a:ahLst/>
              <a:cxnLst/>
              <a:rect l="l" t="t" r="r" b="b"/>
              <a:pathLst>
                <a:path w="5140" h="1714" fill="none" extrusionOk="0">
                  <a:moveTo>
                    <a:pt x="5139" y="0"/>
                  </a:moveTo>
                  <a:cubicBezTo>
                    <a:pt x="3694" y="857"/>
                    <a:pt x="1767" y="964"/>
                    <a:pt x="0" y="171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22"/>
            <p:cNvSpPr/>
            <p:nvPr/>
          </p:nvSpPr>
          <p:spPr>
            <a:xfrm>
              <a:off x="4804325" y="2803400"/>
              <a:ext cx="22775" cy="28225"/>
            </a:xfrm>
            <a:custGeom>
              <a:avLst/>
              <a:gdLst/>
              <a:ahLst/>
              <a:cxnLst/>
              <a:rect l="l" t="t" r="r" b="b"/>
              <a:pathLst>
                <a:path w="911" h="1129" extrusionOk="0">
                  <a:moveTo>
                    <a:pt x="289" y="0"/>
                  </a:moveTo>
                  <a:cubicBezTo>
                    <a:pt x="251" y="0"/>
                    <a:pt x="208" y="7"/>
                    <a:pt x="161" y="22"/>
                  </a:cubicBezTo>
                  <a:cubicBezTo>
                    <a:pt x="54" y="76"/>
                    <a:pt x="1" y="236"/>
                    <a:pt x="1" y="343"/>
                  </a:cubicBezTo>
                  <a:lnTo>
                    <a:pt x="322" y="1039"/>
                  </a:lnTo>
                  <a:cubicBezTo>
                    <a:pt x="353" y="1102"/>
                    <a:pt x="421" y="1128"/>
                    <a:pt x="505" y="1128"/>
                  </a:cubicBezTo>
                  <a:cubicBezTo>
                    <a:pt x="564" y="1128"/>
                    <a:pt x="630" y="1115"/>
                    <a:pt x="697" y="1093"/>
                  </a:cubicBezTo>
                  <a:cubicBezTo>
                    <a:pt x="804" y="1039"/>
                    <a:pt x="911" y="879"/>
                    <a:pt x="857" y="825"/>
                  </a:cubicBezTo>
                  <a:lnTo>
                    <a:pt x="483" y="76"/>
                  </a:lnTo>
                  <a:cubicBezTo>
                    <a:pt x="445" y="38"/>
                    <a:pt x="380" y="0"/>
                    <a:pt x="28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22"/>
            <p:cNvSpPr/>
            <p:nvPr/>
          </p:nvSpPr>
          <p:spPr>
            <a:xfrm>
              <a:off x="4782925" y="2811975"/>
              <a:ext cx="20100" cy="28650"/>
            </a:xfrm>
            <a:custGeom>
              <a:avLst/>
              <a:gdLst/>
              <a:ahLst/>
              <a:cxnLst/>
              <a:rect l="l" t="t" r="r" b="b"/>
              <a:pathLst>
                <a:path w="804" h="1146" extrusionOk="0">
                  <a:moveTo>
                    <a:pt x="214" y="0"/>
                  </a:moveTo>
                  <a:cubicBezTo>
                    <a:pt x="54" y="54"/>
                    <a:pt x="0" y="161"/>
                    <a:pt x="0" y="268"/>
                  </a:cubicBezTo>
                  <a:lnTo>
                    <a:pt x="268" y="1018"/>
                  </a:lnTo>
                  <a:cubicBezTo>
                    <a:pt x="268" y="1096"/>
                    <a:pt x="354" y="1146"/>
                    <a:pt x="463" y="1146"/>
                  </a:cubicBezTo>
                  <a:cubicBezTo>
                    <a:pt x="503" y="1146"/>
                    <a:pt x="546" y="1139"/>
                    <a:pt x="589" y="1125"/>
                  </a:cubicBezTo>
                  <a:cubicBezTo>
                    <a:pt x="750" y="1071"/>
                    <a:pt x="803" y="964"/>
                    <a:pt x="803" y="857"/>
                  </a:cubicBezTo>
                  <a:lnTo>
                    <a:pt x="536" y="108"/>
                  </a:lnTo>
                  <a:cubicBezTo>
                    <a:pt x="482" y="0"/>
                    <a:pt x="321" y="0"/>
                    <a:pt x="21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22"/>
            <p:cNvSpPr/>
            <p:nvPr/>
          </p:nvSpPr>
          <p:spPr>
            <a:xfrm>
              <a:off x="4757500" y="2818150"/>
              <a:ext cx="25450" cy="29525"/>
            </a:xfrm>
            <a:custGeom>
              <a:avLst/>
              <a:gdLst/>
              <a:ahLst/>
              <a:cxnLst/>
              <a:rect l="l" t="t" r="r" b="b"/>
              <a:pathLst>
                <a:path w="1018" h="1181" extrusionOk="0">
                  <a:moveTo>
                    <a:pt x="489" y="0"/>
                  </a:moveTo>
                  <a:cubicBezTo>
                    <a:pt x="436" y="0"/>
                    <a:pt x="379" y="7"/>
                    <a:pt x="321" y="21"/>
                  </a:cubicBezTo>
                  <a:cubicBezTo>
                    <a:pt x="161" y="75"/>
                    <a:pt x="0" y="235"/>
                    <a:pt x="0" y="342"/>
                  </a:cubicBezTo>
                  <a:lnTo>
                    <a:pt x="214" y="1092"/>
                  </a:lnTo>
                  <a:cubicBezTo>
                    <a:pt x="214" y="1154"/>
                    <a:pt x="288" y="1180"/>
                    <a:pt x="392" y="1180"/>
                  </a:cubicBezTo>
                  <a:cubicBezTo>
                    <a:pt x="465" y="1180"/>
                    <a:pt x="554" y="1167"/>
                    <a:pt x="643" y="1145"/>
                  </a:cubicBezTo>
                  <a:cubicBezTo>
                    <a:pt x="857" y="1092"/>
                    <a:pt x="1017" y="985"/>
                    <a:pt x="964" y="878"/>
                  </a:cubicBezTo>
                  <a:lnTo>
                    <a:pt x="750" y="128"/>
                  </a:lnTo>
                  <a:cubicBezTo>
                    <a:pt x="750" y="50"/>
                    <a:pt x="635" y="0"/>
                    <a:pt x="48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22"/>
            <p:cNvSpPr/>
            <p:nvPr/>
          </p:nvSpPr>
          <p:spPr>
            <a:xfrm>
              <a:off x="4737425" y="2824825"/>
              <a:ext cx="18750" cy="29175"/>
            </a:xfrm>
            <a:custGeom>
              <a:avLst/>
              <a:gdLst/>
              <a:ahLst/>
              <a:cxnLst/>
              <a:rect l="l" t="t" r="r" b="b"/>
              <a:pathLst>
                <a:path w="750" h="1167" extrusionOk="0">
                  <a:moveTo>
                    <a:pt x="340" y="1"/>
                  </a:moveTo>
                  <a:cubicBezTo>
                    <a:pt x="300" y="1"/>
                    <a:pt x="257" y="7"/>
                    <a:pt x="214" y="22"/>
                  </a:cubicBezTo>
                  <a:cubicBezTo>
                    <a:pt x="107" y="22"/>
                    <a:pt x="0" y="129"/>
                    <a:pt x="0" y="236"/>
                  </a:cubicBezTo>
                  <a:lnTo>
                    <a:pt x="214" y="1039"/>
                  </a:lnTo>
                  <a:cubicBezTo>
                    <a:pt x="214" y="1117"/>
                    <a:pt x="300" y="1167"/>
                    <a:pt x="409" y="1167"/>
                  </a:cubicBezTo>
                  <a:cubicBezTo>
                    <a:pt x="449" y="1167"/>
                    <a:pt x="492" y="1160"/>
                    <a:pt x="536" y="1146"/>
                  </a:cubicBezTo>
                  <a:cubicBezTo>
                    <a:pt x="643" y="1092"/>
                    <a:pt x="750" y="985"/>
                    <a:pt x="750" y="878"/>
                  </a:cubicBezTo>
                  <a:lnTo>
                    <a:pt x="536" y="129"/>
                  </a:lnTo>
                  <a:cubicBezTo>
                    <a:pt x="536" y="50"/>
                    <a:pt x="449" y="1"/>
                    <a:pt x="34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22"/>
            <p:cNvSpPr/>
            <p:nvPr/>
          </p:nvSpPr>
          <p:spPr>
            <a:xfrm>
              <a:off x="4710650" y="2830175"/>
              <a:ext cx="25450" cy="29550"/>
            </a:xfrm>
            <a:custGeom>
              <a:avLst/>
              <a:gdLst/>
              <a:ahLst/>
              <a:cxnLst/>
              <a:rect l="l" t="t" r="r" b="b"/>
              <a:pathLst>
                <a:path w="1018" h="1182" extrusionOk="0">
                  <a:moveTo>
                    <a:pt x="511" y="1"/>
                  </a:moveTo>
                  <a:cubicBezTo>
                    <a:pt x="465" y="1"/>
                    <a:pt x="418" y="8"/>
                    <a:pt x="375" y="22"/>
                  </a:cubicBezTo>
                  <a:cubicBezTo>
                    <a:pt x="161" y="75"/>
                    <a:pt x="1" y="236"/>
                    <a:pt x="54" y="343"/>
                  </a:cubicBezTo>
                  <a:lnTo>
                    <a:pt x="268" y="1093"/>
                  </a:lnTo>
                  <a:cubicBezTo>
                    <a:pt x="300" y="1155"/>
                    <a:pt x="368" y="1181"/>
                    <a:pt x="462" y="1181"/>
                  </a:cubicBezTo>
                  <a:cubicBezTo>
                    <a:pt x="528" y="1181"/>
                    <a:pt x="608" y="1168"/>
                    <a:pt x="696" y="1146"/>
                  </a:cubicBezTo>
                  <a:cubicBezTo>
                    <a:pt x="857" y="1093"/>
                    <a:pt x="1018" y="985"/>
                    <a:pt x="964" y="878"/>
                  </a:cubicBezTo>
                  <a:lnTo>
                    <a:pt x="750" y="129"/>
                  </a:lnTo>
                  <a:cubicBezTo>
                    <a:pt x="750" y="51"/>
                    <a:pt x="635" y="1"/>
                    <a:pt x="51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22"/>
            <p:cNvSpPr/>
            <p:nvPr/>
          </p:nvSpPr>
          <p:spPr>
            <a:xfrm>
              <a:off x="4689250" y="2838225"/>
              <a:ext cx="22775" cy="29175"/>
            </a:xfrm>
            <a:custGeom>
              <a:avLst/>
              <a:gdLst/>
              <a:ahLst/>
              <a:cxnLst/>
              <a:rect l="l" t="t" r="r" b="b"/>
              <a:pathLst>
                <a:path w="911" h="1167" extrusionOk="0">
                  <a:moveTo>
                    <a:pt x="385" y="0"/>
                  </a:moveTo>
                  <a:cubicBezTo>
                    <a:pt x="350" y="0"/>
                    <a:pt x="311" y="7"/>
                    <a:pt x="268" y="21"/>
                  </a:cubicBezTo>
                  <a:cubicBezTo>
                    <a:pt x="107" y="128"/>
                    <a:pt x="0" y="235"/>
                    <a:pt x="54" y="342"/>
                  </a:cubicBezTo>
                  <a:lnTo>
                    <a:pt x="375" y="1038"/>
                  </a:lnTo>
                  <a:cubicBezTo>
                    <a:pt x="414" y="1117"/>
                    <a:pt x="482" y="1166"/>
                    <a:pt x="578" y="1166"/>
                  </a:cubicBezTo>
                  <a:cubicBezTo>
                    <a:pt x="614" y="1166"/>
                    <a:pt x="653" y="1160"/>
                    <a:pt x="696" y="1145"/>
                  </a:cubicBezTo>
                  <a:cubicBezTo>
                    <a:pt x="803" y="1092"/>
                    <a:pt x="910" y="985"/>
                    <a:pt x="857" y="878"/>
                  </a:cubicBezTo>
                  <a:lnTo>
                    <a:pt x="589" y="128"/>
                  </a:lnTo>
                  <a:cubicBezTo>
                    <a:pt x="550" y="50"/>
                    <a:pt x="482" y="0"/>
                    <a:pt x="38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22"/>
            <p:cNvSpPr/>
            <p:nvPr/>
          </p:nvSpPr>
          <p:spPr>
            <a:xfrm>
              <a:off x="4718675" y="2445275"/>
              <a:ext cx="49550" cy="127175"/>
            </a:xfrm>
            <a:custGeom>
              <a:avLst/>
              <a:gdLst/>
              <a:ahLst/>
              <a:cxnLst/>
              <a:rect l="l" t="t" r="r" b="b"/>
              <a:pathLst>
                <a:path w="1982" h="5087" extrusionOk="0">
                  <a:moveTo>
                    <a:pt x="857" y="1"/>
                  </a:moveTo>
                  <a:lnTo>
                    <a:pt x="1" y="590"/>
                  </a:lnTo>
                  <a:cubicBezTo>
                    <a:pt x="375" y="1179"/>
                    <a:pt x="697" y="1874"/>
                    <a:pt x="857" y="2570"/>
                  </a:cubicBezTo>
                  <a:cubicBezTo>
                    <a:pt x="1018" y="3266"/>
                    <a:pt x="1018" y="4016"/>
                    <a:pt x="697" y="4444"/>
                  </a:cubicBezTo>
                  <a:lnTo>
                    <a:pt x="1446" y="5086"/>
                  </a:lnTo>
                  <a:cubicBezTo>
                    <a:pt x="1821" y="4658"/>
                    <a:pt x="1928" y="4123"/>
                    <a:pt x="1981" y="3695"/>
                  </a:cubicBezTo>
                  <a:cubicBezTo>
                    <a:pt x="1981" y="3213"/>
                    <a:pt x="1928" y="2785"/>
                    <a:pt x="1821" y="2356"/>
                  </a:cubicBezTo>
                  <a:cubicBezTo>
                    <a:pt x="1607" y="1500"/>
                    <a:pt x="1286" y="750"/>
                    <a:pt x="857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22"/>
            <p:cNvSpPr/>
            <p:nvPr/>
          </p:nvSpPr>
          <p:spPr>
            <a:xfrm>
              <a:off x="4740100" y="2445275"/>
              <a:ext cx="28125" cy="127175"/>
            </a:xfrm>
            <a:custGeom>
              <a:avLst/>
              <a:gdLst/>
              <a:ahLst/>
              <a:cxnLst/>
              <a:rect l="l" t="t" r="r" b="b"/>
              <a:pathLst>
                <a:path w="1125" h="5087" fill="none" extrusionOk="0">
                  <a:moveTo>
                    <a:pt x="589" y="5086"/>
                  </a:moveTo>
                  <a:cubicBezTo>
                    <a:pt x="964" y="4658"/>
                    <a:pt x="1071" y="4123"/>
                    <a:pt x="1124" y="3695"/>
                  </a:cubicBezTo>
                  <a:cubicBezTo>
                    <a:pt x="1124" y="3213"/>
                    <a:pt x="1071" y="2785"/>
                    <a:pt x="964" y="2356"/>
                  </a:cubicBezTo>
                  <a:cubicBezTo>
                    <a:pt x="750" y="1500"/>
                    <a:pt x="429" y="750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22"/>
            <p:cNvSpPr/>
            <p:nvPr/>
          </p:nvSpPr>
          <p:spPr>
            <a:xfrm>
              <a:off x="4718675" y="2460000"/>
              <a:ext cx="25450" cy="96375"/>
            </a:xfrm>
            <a:custGeom>
              <a:avLst/>
              <a:gdLst/>
              <a:ahLst/>
              <a:cxnLst/>
              <a:rect l="l" t="t" r="r" b="b"/>
              <a:pathLst>
                <a:path w="1018" h="3855" fill="none" extrusionOk="0">
                  <a:moveTo>
                    <a:pt x="1" y="1"/>
                  </a:moveTo>
                  <a:cubicBezTo>
                    <a:pt x="375" y="590"/>
                    <a:pt x="697" y="1285"/>
                    <a:pt x="857" y="1981"/>
                  </a:cubicBezTo>
                  <a:cubicBezTo>
                    <a:pt x="1018" y="2677"/>
                    <a:pt x="1018" y="3427"/>
                    <a:pt x="697" y="385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22"/>
            <p:cNvSpPr/>
            <p:nvPr/>
          </p:nvSpPr>
          <p:spPr>
            <a:xfrm>
              <a:off x="4720025" y="2452800"/>
              <a:ext cx="28125" cy="19825"/>
            </a:xfrm>
            <a:custGeom>
              <a:avLst/>
              <a:gdLst/>
              <a:ahLst/>
              <a:cxnLst/>
              <a:rect l="l" t="t" r="r" b="b"/>
              <a:pathLst>
                <a:path w="1125" h="793" extrusionOk="0">
                  <a:moveTo>
                    <a:pt x="865" y="0"/>
                  </a:moveTo>
                  <a:cubicBezTo>
                    <a:pt x="840" y="0"/>
                    <a:pt x="818" y="7"/>
                    <a:pt x="803" y="21"/>
                  </a:cubicBezTo>
                  <a:lnTo>
                    <a:pt x="107" y="396"/>
                  </a:lnTo>
                  <a:cubicBezTo>
                    <a:pt x="0" y="449"/>
                    <a:pt x="0" y="610"/>
                    <a:pt x="54" y="717"/>
                  </a:cubicBezTo>
                  <a:cubicBezTo>
                    <a:pt x="92" y="755"/>
                    <a:pt x="156" y="793"/>
                    <a:pt x="229" y="793"/>
                  </a:cubicBezTo>
                  <a:cubicBezTo>
                    <a:pt x="259" y="793"/>
                    <a:pt x="290" y="786"/>
                    <a:pt x="321" y="771"/>
                  </a:cubicBezTo>
                  <a:lnTo>
                    <a:pt x="1017" y="449"/>
                  </a:lnTo>
                  <a:cubicBezTo>
                    <a:pt x="1124" y="396"/>
                    <a:pt x="1124" y="235"/>
                    <a:pt x="1071" y="128"/>
                  </a:cubicBezTo>
                  <a:cubicBezTo>
                    <a:pt x="1032" y="50"/>
                    <a:pt x="935" y="0"/>
                    <a:pt x="86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22"/>
            <p:cNvSpPr/>
            <p:nvPr/>
          </p:nvSpPr>
          <p:spPr>
            <a:xfrm>
              <a:off x="4728050" y="2471550"/>
              <a:ext cx="29475" cy="19250"/>
            </a:xfrm>
            <a:custGeom>
              <a:avLst/>
              <a:gdLst/>
              <a:ahLst/>
              <a:cxnLst/>
              <a:rect l="l" t="t" r="r" b="b"/>
              <a:pathLst>
                <a:path w="1179" h="770" extrusionOk="0">
                  <a:moveTo>
                    <a:pt x="936" y="0"/>
                  </a:moveTo>
                  <a:cubicBezTo>
                    <a:pt x="911" y="0"/>
                    <a:pt x="884" y="7"/>
                    <a:pt x="857" y="21"/>
                  </a:cubicBezTo>
                  <a:lnTo>
                    <a:pt x="161" y="342"/>
                  </a:lnTo>
                  <a:cubicBezTo>
                    <a:pt x="54" y="395"/>
                    <a:pt x="0" y="502"/>
                    <a:pt x="54" y="609"/>
                  </a:cubicBezTo>
                  <a:cubicBezTo>
                    <a:pt x="108" y="716"/>
                    <a:pt x="215" y="770"/>
                    <a:pt x="322" y="770"/>
                  </a:cubicBezTo>
                  <a:lnTo>
                    <a:pt x="1071" y="449"/>
                  </a:lnTo>
                  <a:cubicBezTo>
                    <a:pt x="1125" y="449"/>
                    <a:pt x="1178" y="288"/>
                    <a:pt x="1125" y="181"/>
                  </a:cubicBezTo>
                  <a:cubicBezTo>
                    <a:pt x="1084" y="61"/>
                    <a:pt x="1014" y="0"/>
                    <a:pt x="93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22"/>
            <p:cNvSpPr/>
            <p:nvPr/>
          </p:nvSpPr>
          <p:spPr>
            <a:xfrm>
              <a:off x="4734750" y="2489175"/>
              <a:ext cx="30800" cy="21975"/>
            </a:xfrm>
            <a:custGeom>
              <a:avLst/>
              <a:gdLst/>
              <a:ahLst/>
              <a:cxnLst/>
              <a:rect l="l" t="t" r="r" b="b"/>
              <a:pathLst>
                <a:path w="1232" h="879" extrusionOk="0">
                  <a:moveTo>
                    <a:pt x="902" y="1"/>
                  </a:moveTo>
                  <a:cubicBezTo>
                    <a:pt x="886" y="1"/>
                    <a:pt x="871" y="4"/>
                    <a:pt x="857" y="11"/>
                  </a:cubicBezTo>
                  <a:lnTo>
                    <a:pt x="107" y="279"/>
                  </a:lnTo>
                  <a:cubicBezTo>
                    <a:pt x="0" y="279"/>
                    <a:pt x="0" y="440"/>
                    <a:pt x="54" y="600"/>
                  </a:cubicBezTo>
                  <a:cubicBezTo>
                    <a:pt x="54" y="739"/>
                    <a:pt x="174" y="878"/>
                    <a:pt x="241" y="878"/>
                  </a:cubicBezTo>
                  <a:cubicBezTo>
                    <a:pt x="252" y="878"/>
                    <a:pt x="261" y="875"/>
                    <a:pt x="268" y="868"/>
                  </a:cubicBezTo>
                  <a:lnTo>
                    <a:pt x="1071" y="707"/>
                  </a:lnTo>
                  <a:cubicBezTo>
                    <a:pt x="1178" y="707"/>
                    <a:pt x="1231" y="493"/>
                    <a:pt x="1178" y="279"/>
                  </a:cubicBezTo>
                  <a:cubicBezTo>
                    <a:pt x="1131" y="140"/>
                    <a:pt x="1005" y="1"/>
                    <a:pt x="90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22"/>
            <p:cNvSpPr/>
            <p:nvPr/>
          </p:nvSpPr>
          <p:spPr>
            <a:xfrm>
              <a:off x="4738750" y="2513525"/>
              <a:ext cx="29475" cy="13425"/>
            </a:xfrm>
            <a:custGeom>
              <a:avLst/>
              <a:gdLst/>
              <a:ahLst/>
              <a:cxnLst/>
              <a:rect l="l" t="t" r="r" b="b"/>
              <a:pathLst>
                <a:path w="1179" h="537" extrusionOk="0">
                  <a:moveTo>
                    <a:pt x="964" y="1"/>
                  </a:moveTo>
                  <a:lnTo>
                    <a:pt x="161" y="108"/>
                  </a:lnTo>
                  <a:cubicBezTo>
                    <a:pt x="54" y="162"/>
                    <a:pt x="1" y="269"/>
                    <a:pt x="1" y="376"/>
                  </a:cubicBezTo>
                  <a:cubicBezTo>
                    <a:pt x="54" y="483"/>
                    <a:pt x="108" y="536"/>
                    <a:pt x="215" y="536"/>
                  </a:cubicBezTo>
                  <a:lnTo>
                    <a:pt x="1018" y="483"/>
                  </a:lnTo>
                  <a:cubicBezTo>
                    <a:pt x="1125" y="483"/>
                    <a:pt x="1178" y="376"/>
                    <a:pt x="1178" y="215"/>
                  </a:cubicBezTo>
                  <a:cubicBezTo>
                    <a:pt x="1178" y="55"/>
                    <a:pt x="1071" y="1"/>
                    <a:pt x="9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22"/>
            <p:cNvSpPr/>
            <p:nvPr/>
          </p:nvSpPr>
          <p:spPr>
            <a:xfrm>
              <a:off x="4738750" y="2533600"/>
              <a:ext cx="29475" cy="17700"/>
            </a:xfrm>
            <a:custGeom>
              <a:avLst/>
              <a:gdLst/>
              <a:ahLst/>
              <a:cxnLst/>
              <a:rect l="l" t="t" r="r" b="b"/>
              <a:pathLst>
                <a:path w="1179" h="708" extrusionOk="0">
                  <a:moveTo>
                    <a:pt x="215" y="1"/>
                  </a:moveTo>
                  <a:cubicBezTo>
                    <a:pt x="108" y="1"/>
                    <a:pt x="54" y="108"/>
                    <a:pt x="1" y="215"/>
                  </a:cubicBezTo>
                  <a:cubicBezTo>
                    <a:pt x="1" y="322"/>
                    <a:pt x="54" y="483"/>
                    <a:pt x="161" y="483"/>
                  </a:cubicBezTo>
                  <a:lnTo>
                    <a:pt x="911" y="697"/>
                  </a:lnTo>
                  <a:cubicBezTo>
                    <a:pt x="925" y="704"/>
                    <a:pt x="939" y="707"/>
                    <a:pt x="953" y="707"/>
                  </a:cubicBezTo>
                  <a:cubicBezTo>
                    <a:pt x="1045" y="707"/>
                    <a:pt x="1132" y="562"/>
                    <a:pt x="1178" y="376"/>
                  </a:cubicBezTo>
                  <a:cubicBezTo>
                    <a:pt x="1178" y="162"/>
                    <a:pt x="1125" y="1"/>
                    <a:pt x="101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22"/>
            <p:cNvSpPr/>
            <p:nvPr/>
          </p:nvSpPr>
          <p:spPr>
            <a:xfrm>
              <a:off x="4733400" y="2550450"/>
              <a:ext cx="28125" cy="22050"/>
            </a:xfrm>
            <a:custGeom>
              <a:avLst/>
              <a:gdLst/>
              <a:ahLst/>
              <a:cxnLst/>
              <a:rect l="l" t="t" r="r" b="b"/>
              <a:pathLst>
                <a:path w="1125" h="882" extrusionOk="0">
                  <a:moveTo>
                    <a:pt x="210" y="1"/>
                  </a:moveTo>
                  <a:cubicBezTo>
                    <a:pt x="157" y="1"/>
                    <a:pt x="92" y="39"/>
                    <a:pt x="54" y="76"/>
                  </a:cubicBezTo>
                  <a:cubicBezTo>
                    <a:pt x="1" y="130"/>
                    <a:pt x="54" y="237"/>
                    <a:pt x="108" y="291"/>
                  </a:cubicBezTo>
                  <a:lnTo>
                    <a:pt x="697" y="826"/>
                  </a:lnTo>
                  <a:cubicBezTo>
                    <a:pt x="715" y="864"/>
                    <a:pt x="748" y="882"/>
                    <a:pt x="787" y="882"/>
                  </a:cubicBezTo>
                  <a:cubicBezTo>
                    <a:pt x="857" y="882"/>
                    <a:pt x="949" y="822"/>
                    <a:pt x="1018" y="719"/>
                  </a:cubicBezTo>
                  <a:cubicBezTo>
                    <a:pt x="1125" y="558"/>
                    <a:pt x="1125" y="398"/>
                    <a:pt x="1018" y="344"/>
                  </a:cubicBezTo>
                  <a:lnTo>
                    <a:pt x="268" y="23"/>
                  </a:lnTo>
                  <a:cubicBezTo>
                    <a:pt x="253" y="7"/>
                    <a:pt x="232" y="1"/>
                    <a:pt x="21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22"/>
            <p:cNvSpPr/>
            <p:nvPr/>
          </p:nvSpPr>
          <p:spPr>
            <a:xfrm>
              <a:off x="4750800" y="2560375"/>
              <a:ext cx="92375" cy="72300"/>
            </a:xfrm>
            <a:custGeom>
              <a:avLst/>
              <a:gdLst/>
              <a:ahLst/>
              <a:cxnLst/>
              <a:rect l="l" t="t" r="r" b="b"/>
              <a:pathLst>
                <a:path w="3695" h="2892" extrusionOk="0">
                  <a:moveTo>
                    <a:pt x="108" y="1"/>
                  </a:moveTo>
                  <a:lnTo>
                    <a:pt x="1" y="1018"/>
                  </a:lnTo>
                  <a:cubicBezTo>
                    <a:pt x="1285" y="1125"/>
                    <a:pt x="2570" y="1767"/>
                    <a:pt x="2677" y="2891"/>
                  </a:cubicBezTo>
                  <a:lnTo>
                    <a:pt x="3694" y="2784"/>
                  </a:lnTo>
                  <a:cubicBezTo>
                    <a:pt x="3587" y="1928"/>
                    <a:pt x="2998" y="1125"/>
                    <a:pt x="2302" y="696"/>
                  </a:cubicBezTo>
                  <a:cubicBezTo>
                    <a:pt x="1606" y="268"/>
                    <a:pt x="857" y="108"/>
                    <a:pt x="108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22"/>
            <p:cNvSpPr/>
            <p:nvPr/>
          </p:nvSpPr>
          <p:spPr>
            <a:xfrm>
              <a:off x="4750800" y="2585800"/>
              <a:ext cx="66950" cy="46875"/>
            </a:xfrm>
            <a:custGeom>
              <a:avLst/>
              <a:gdLst/>
              <a:ahLst/>
              <a:cxnLst/>
              <a:rect l="l" t="t" r="r" b="b"/>
              <a:pathLst>
                <a:path w="2678" h="1875" fill="none" extrusionOk="0">
                  <a:moveTo>
                    <a:pt x="1" y="1"/>
                  </a:moveTo>
                  <a:cubicBezTo>
                    <a:pt x="1285" y="108"/>
                    <a:pt x="2570" y="750"/>
                    <a:pt x="2677" y="187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22"/>
            <p:cNvSpPr/>
            <p:nvPr/>
          </p:nvSpPr>
          <p:spPr>
            <a:xfrm>
              <a:off x="4753475" y="2560375"/>
              <a:ext cx="89700" cy="69625"/>
            </a:xfrm>
            <a:custGeom>
              <a:avLst/>
              <a:gdLst/>
              <a:ahLst/>
              <a:cxnLst/>
              <a:rect l="l" t="t" r="r" b="b"/>
              <a:pathLst>
                <a:path w="3588" h="2785" fill="none" extrusionOk="0">
                  <a:moveTo>
                    <a:pt x="3587" y="2784"/>
                  </a:moveTo>
                  <a:cubicBezTo>
                    <a:pt x="3480" y="1928"/>
                    <a:pt x="2891" y="1125"/>
                    <a:pt x="2195" y="696"/>
                  </a:cubicBezTo>
                  <a:cubicBezTo>
                    <a:pt x="1499" y="268"/>
                    <a:pt x="750" y="108"/>
                    <a:pt x="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22"/>
            <p:cNvSpPr/>
            <p:nvPr/>
          </p:nvSpPr>
          <p:spPr>
            <a:xfrm>
              <a:off x="4815050" y="2612225"/>
              <a:ext cx="29450" cy="16425"/>
            </a:xfrm>
            <a:custGeom>
              <a:avLst/>
              <a:gdLst/>
              <a:ahLst/>
              <a:cxnLst/>
              <a:rect l="l" t="t" r="r" b="b"/>
              <a:pathLst>
                <a:path w="1178" h="657" extrusionOk="0">
                  <a:moveTo>
                    <a:pt x="915" y="0"/>
                  </a:moveTo>
                  <a:cubicBezTo>
                    <a:pt x="896" y="0"/>
                    <a:pt x="876" y="4"/>
                    <a:pt x="857" y="14"/>
                  </a:cubicBezTo>
                  <a:lnTo>
                    <a:pt x="107" y="335"/>
                  </a:lnTo>
                  <a:cubicBezTo>
                    <a:pt x="54" y="335"/>
                    <a:pt x="0" y="443"/>
                    <a:pt x="0" y="550"/>
                  </a:cubicBezTo>
                  <a:cubicBezTo>
                    <a:pt x="54" y="603"/>
                    <a:pt x="107" y="657"/>
                    <a:pt x="214" y="657"/>
                  </a:cubicBezTo>
                  <a:lnTo>
                    <a:pt x="1017" y="496"/>
                  </a:lnTo>
                  <a:cubicBezTo>
                    <a:pt x="1124" y="443"/>
                    <a:pt x="1178" y="335"/>
                    <a:pt x="1124" y="175"/>
                  </a:cubicBezTo>
                  <a:cubicBezTo>
                    <a:pt x="1080" y="87"/>
                    <a:pt x="1001" y="0"/>
                    <a:pt x="91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22"/>
            <p:cNvSpPr/>
            <p:nvPr/>
          </p:nvSpPr>
          <p:spPr>
            <a:xfrm>
              <a:off x="4808350" y="2593025"/>
              <a:ext cx="26775" cy="21900"/>
            </a:xfrm>
            <a:custGeom>
              <a:avLst/>
              <a:gdLst/>
              <a:ahLst/>
              <a:cxnLst/>
              <a:rect l="l" t="t" r="r" b="b"/>
              <a:pathLst>
                <a:path w="1071" h="876" extrusionOk="0">
                  <a:moveTo>
                    <a:pt x="774" y="1"/>
                  </a:moveTo>
                  <a:cubicBezTo>
                    <a:pt x="728" y="1"/>
                    <a:pt x="682" y="13"/>
                    <a:pt x="643" y="33"/>
                  </a:cubicBezTo>
                  <a:lnTo>
                    <a:pt x="54" y="568"/>
                  </a:lnTo>
                  <a:cubicBezTo>
                    <a:pt x="0" y="622"/>
                    <a:pt x="0" y="729"/>
                    <a:pt x="54" y="836"/>
                  </a:cubicBezTo>
                  <a:cubicBezTo>
                    <a:pt x="81" y="863"/>
                    <a:pt x="121" y="876"/>
                    <a:pt x="161" y="876"/>
                  </a:cubicBezTo>
                  <a:cubicBezTo>
                    <a:pt x="201" y="876"/>
                    <a:pt x="241" y="863"/>
                    <a:pt x="268" y="836"/>
                  </a:cubicBezTo>
                  <a:lnTo>
                    <a:pt x="964" y="461"/>
                  </a:lnTo>
                  <a:cubicBezTo>
                    <a:pt x="1071" y="408"/>
                    <a:pt x="1071" y="247"/>
                    <a:pt x="964" y="140"/>
                  </a:cubicBezTo>
                  <a:cubicBezTo>
                    <a:pt x="930" y="38"/>
                    <a:pt x="853" y="1"/>
                    <a:pt x="77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22"/>
            <p:cNvSpPr/>
            <p:nvPr/>
          </p:nvSpPr>
          <p:spPr>
            <a:xfrm>
              <a:off x="4794975" y="2577250"/>
              <a:ext cx="26775" cy="27975"/>
            </a:xfrm>
            <a:custGeom>
              <a:avLst/>
              <a:gdLst/>
              <a:ahLst/>
              <a:cxnLst/>
              <a:rect l="l" t="t" r="r" b="b"/>
              <a:pathLst>
                <a:path w="1071" h="1119" extrusionOk="0">
                  <a:moveTo>
                    <a:pt x="609" y="0"/>
                  </a:moveTo>
                  <a:cubicBezTo>
                    <a:pt x="552" y="0"/>
                    <a:pt x="506" y="27"/>
                    <a:pt x="482" y="75"/>
                  </a:cubicBezTo>
                  <a:lnTo>
                    <a:pt x="54" y="717"/>
                  </a:lnTo>
                  <a:cubicBezTo>
                    <a:pt x="0" y="824"/>
                    <a:pt x="54" y="985"/>
                    <a:pt x="161" y="1039"/>
                  </a:cubicBezTo>
                  <a:cubicBezTo>
                    <a:pt x="214" y="1092"/>
                    <a:pt x="281" y="1119"/>
                    <a:pt x="341" y="1119"/>
                  </a:cubicBezTo>
                  <a:cubicBezTo>
                    <a:pt x="402" y="1119"/>
                    <a:pt x="455" y="1092"/>
                    <a:pt x="482" y="1039"/>
                  </a:cubicBezTo>
                  <a:lnTo>
                    <a:pt x="1017" y="503"/>
                  </a:lnTo>
                  <a:cubicBezTo>
                    <a:pt x="1071" y="396"/>
                    <a:pt x="1017" y="236"/>
                    <a:pt x="857" y="129"/>
                  </a:cubicBezTo>
                  <a:cubicBezTo>
                    <a:pt x="768" y="40"/>
                    <a:pt x="680" y="0"/>
                    <a:pt x="60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22"/>
            <p:cNvSpPr/>
            <p:nvPr/>
          </p:nvSpPr>
          <p:spPr>
            <a:xfrm>
              <a:off x="4782925" y="2567875"/>
              <a:ext cx="20100" cy="27875"/>
            </a:xfrm>
            <a:custGeom>
              <a:avLst/>
              <a:gdLst/>
              <a:ahLst/>
              <a:cxnLst/>
              <a:rect l="l" t="t" r="r" b="b"/>
              <a:pathLst>
                <a:path w="804" h="1115" extrusionOk="0">
                  <a:moveTo>
                    <a:pt x="496" y="1"/>
                  </a:moveTo>
                  <a:cubicBezTo>
                    <a:pt x="408" y="1"/>
                    <a:pt x="321" y="50"/>
                    <a:pt x="321" y="129"/>
                  </a:cubicBezTo>
                  <a:lnTo>
                    <a:pt x="0" y="878"/>
                  </a:lnTo>
                  <a:cubicBezTo>
                    <a:pt x="0" y="932"/>
                    <a:pt x="0" y="1039"/>
                    <a:pt x="107" y="1092"/>
                  </a:cubicBezTo>
                  <a:cubicBezTo>
                    <a:pt x="139" y="1108"/>
                    <a:pt x="170" y="1115"/>
                    <a:pt x="200" y="1115"/>
                  </a:cubicBezTo>
                  <a:cubicBezTo>
                    <a:pt x="273" y="1115"/>
                    <a:pt x="337" y="1077"/>
                    <a:pt x="375" y="1039"/>
                  </a:cubicBezTo>
                  <a:lnTo>
                    <a:pt x="750" y="343"/>
                  </a:lnTo>
                  <a:cubicBezTo>
                    <a:pt x="803" y="236"/>
                    <a:pt x="696" y="75"/>
                    <a:pt x="589" y="22"/>
                  </a:cubicBezTo>
                  <a:cubicBezTo>
                    <a:pt x="560" y="7"/>
                    <a:pt x="528" y="1"/>
                    <a:pt x="49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22"/>
            <p:cNvSpPr/>
            <p:nvPr/>
          </p:nvSpPr>
          <p:spPr>
            <a:xfrm>
              <a:off x="4765525" y="2561200"/>
              <a:ext cx="20100" cy="29175"/>
            </a:xfrm>
            <a:custGeom>
              <a:avLst/>
              <a:gdLst/>
              <a:ahLst/>
              <a:cxnLst/>
              <a:rect l="l" t="t" r="r" b="b"/>
              <a:pathLst>
                <a:path w="804" h="1167" extrusionOk="0">
                  <a:moveTo>
                    <a:pt x="356" y="0"/>
                  </a:moveTo>
                  <a:cubicBezTo>
                    <a:pt x="247" y="0"/>
                    <a:pt x="161" y="50"/>
                    <a:pt x="161" y="128"/>
                  </a:cubicBezTo>
                  <a:lnTo>
                    <a:pt x="0" y="931"/>
                  </a:lnTo>
                  <a:cubicBezTo>
                    <a:pt x="0" y="1038"/>
                    <a:pt x="54" y="1145"/>
                    <a:pt x="214" y="1145"/>
                  </a:cubicBezTo>
                  <a:cubicBezTo>
                    <a:pt x="243" y="1160"/>
                    <a:pt x="276" y="1166"/>
                    <a:pt x="308" y="1166"/>
                  </a:cubicBezTo>
                  <a:cubicBezTo>
                    <a:pt x="396" y="1166"/>
                    <a:pt x="482" y="1117"/>
                    <a:pt x="482" y="1038"/>
                  </a:cubicBezTo>
                  <a:lnTo>
                    <a:pt x="750" y="289"/>
                  </a:lnTo>
                  <a:cubicBezTo>
                    <a:pt x="803" y="182"/>
                    <a:pt x="696" y="75"/>
                    <a:pt x="482" y="21"/>
                  </a:cubicBezTo>
                  <a:cubicBezTo>
                    <a:pt x="439" y="7"/>
                    <a:pt x="396" y="0"/>
                    <a:pt x="35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22"/>
            <p:cNvSpPr/>
            <p:nvPr/>
          </p:nvSpPr>
          <p:spPr>
            <a:xfrm>
              <a:off x="4749450" y="2557700"/>
              <a:ext cx="13425" cy="29475"/>
            </a:xfrm>
            <a:custGeom>
              <a:avLst/>
              <a:gdLst/>
              <a:ahLst/>
              <a:cxnLst/>
              <a:rect l="l" t="t" r="r" b="b"/>
              <a:pathLst>
                <a:path w="537" h="1179" extrusionOk="0">
                  <a:moveTo>
                    <a:pt x="322" y="1"/>
                  </a:moveTo>
                  <a:cubicBezTo>
                    <a:pt x="215" y="1"/>
                    <a:pt x="108" y="54"/>
                    <a:pt x="108" y="161"/>
                  </a:cubicBezTo>
                  <a:lnTo>
                    <a:pt x="55" y="964"/>
                  </a:lnTo>
                  <a:cubicBezTo>
                    <a:pt x="1" y="1071"/>
                    <a:pt x="108" y="1178"/>
                    <a:pt x="215" y="1178"/>
                  </a:cubicBezTo>
                  <a:cubicBezTo>
                    <a:pt x="322" y="1178"/>
                    <a:pt x="376" y="1125"/>
                    <a:pt x="429" y="1018"/>
                  </a:cubicBezTo>
                  <a:lnTo>
                    <a:pt x="536" y="215"/>
                  </a:lnTo>
                  <a:cubicBezTo>
                    <a:pt x="536" y="108"/>
                    <a:pt x="483" y="54"/>
                    <a:pt x="32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22"/>
            <p:cNvSpPr/>
            <p:nvPr/>
          </p:nvSpPr>
          <p:spPr>
            <a:xfrm>
              <a:off x="4477800" y="2245875"/>
              <a:ext cx="88350" cy="125825"/>
            </a:xfrm>
            <a:custGeom>
              <a:avLst/>
              <a:gdLst/>
              <a:ahLst/>
              <a:cxnLst/>
              <a:rect l="l" t="t" r="r" b="b"/>
              <a:pathLst>
                <a:path w="3534" h="5033" extrusionOk="0">
                  <a:moveTo>
                    <a:pt x="642" y="1"/>
                  </a:moveTo>
                  <a:lnTo>
                    <a:pt x="0" y="804"/>
                  </a:lnTo>
                  <a:cubicBezTo>
                    <a:pt x="1285" y="1928"/>
                    <a:pt x="2409" y="3373"/>
                    <a:pt x="2516" y="5033"/>
                  </a:cubicBezTo>
                  <a:lnTo>
                    <a:pt x="3533" y="4926"/>
                  </a:lnTo>
                  <a:cubicBezTo>
                    <a:pt x="3480" y="3962"/>
                    <a:pt x="3105" y="2945"/>
                    <a:pt x="2570" y="2142"/>
                  </a:cubicBezTo>
                  <a:cubicBezTo>
                    <a:pt x="2034" y="1339"/>
                    <a:pt x="1338" y="643"/>
                    <a:pt x="642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22"/>
            <p:cNvSpPr/>
            <p:nvPr/>
          </p:nvSpPr>
          <p:spPr>
            <a:xfrm>
              <a:off x="4493850" y="2245875"/>
              <a:ext cx="72300" cy="123150"/>
            </a:xfrm>
            <a:custGeom>
              <a:avLst/>
              <a:gdLst/>
              <a:ahLst/>
              <a:cxnLst/>
              <a:rect l="l" t="t" r="r" b="b"/>
              <a:pathLst>
                <a:path w="2892" h="4926" fill="none" extrusionOk="0">
                  <a:moveTo>
                    <a:pt x="2891" y="4926"/>
                  </a:moveTo>
                  <a:cubicBezTo>
                    <a:pt x="2838" y="3962"/>
                    <a:pt x="2463" y="2945"/>
                    <a:pt x="1928" y="2142"/>
                  </a:cubicBezTo>
                  <a:cubicBezTo>
                    <a:pt x="1392" y="1339"/>
                    <a:pt x="696" y="643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22"/>
            <p:cNvSpPr/>
            <p:nvPr/>
          </p:nvSpPr>
          <p:spPr>
            <a:xfrm>
              <a:off x="4477800" y="2265950"/>
              <a:ext cx="62925" cy="105750"/>
            </a:xfrm>
            <a:custGeom>
              <a:avLst/>
              <a:gdLst/>
              <a:ahLst/>
              <a:cxnLst/>
              <a:rect l="l" t="t" r="r" b="b"/>
              <a:pathLst>
                <a:path w="2517" h="4230" fill="none" extrusionOk="0">
                  <a:moveTo>
                    <a:pt x="0" y="1"/>
                  </a:moveTo>
                  <a:cubicBezTo>
                    <a:pt x="1285" y="1125"/>
                    <a:pt x="2409" y="2570"/>
                    <a:pt x="2516" y="423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22"/>
            <p:cNvSpPr/>
            <p:nvPr/>
          </p:nvSpPr>
          <p:spPr>
            <a:xfrm>
              <a:off x="4481800" y="2252450"/>
              <a:ext cx="26800" cy="25775"/>
            </a:xfrm>
            <a:custGeom>
              <a:avLst/>
              <a:gdLst/>
              <a:ahLst/>
              <a:cxnLst/>
              <a:rect l="l" t="t" r="r" b="b"/>
              <a:pathLst>
                <a:path w="1072" h="1031" extrusionOk="0">
                  <a:moveTo>
                    <a:pt x="689" y="1"/>
                  </a:moveTo>
                  <a:cubicBezTo>
                    <a:pt x="646" y="1"/>
                    <a:pt x="610" y="18"/>
                    <a:pt x="590" y="59"/>
                  </a:cubicBezTo>
                  <a:lnTo>
                    <a:pt x="54" y="648"/>
                  </a:lnTo>
                  <a:cubicBezTo>
                    <a:pt x="1" y="701"/>
                    <a:pt x="1" y="862"/>
                    <a:pt x="108" y="969"/>
                  </a:cubicBezTo>
                  <a:cubicBezTo>
                    <a:pt x="170" y="1000"/>
                    <a:pt x="249" y="1031"/>
                    <a:pt x="316" y="1031"/>
                  </a:cubicBezTo>
                  <a:cubicBezTo>
                    <a:pt x="365" y="1031"/>
                    <a:pt x="406" y="1014"/>
                    <a:pt x="429" y="969"/>
                  </a:cubicBezTo>
                  <a:lnTo>
                    <a:pt x="964" y="434"/>
                  </a:lnTo>
                  <a:cubicBezTo>
                    <a:pt x="1071" y="327"/>
                    <a:pt x="1018" y="220"/>
                    <a:pt x="911" y="112"/>
                  </a:cubicBezTo>
                  <a:cubicBezTo>
                    <a:pt x="845" y="46"/>
                    <a:pt x="758" y="1"/>
                    <a:pt x="68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22"/>
            <p:cNvSpPr/>
            <p:nvPr/>
          </p:nvSpPr>
          <p:spPr>
            <a:xfrm>
              <a:off x="4497875" y="2269450"/>
              <a:ext cx="26775" cy="25150"/>
            </a:xfrm>
            <a:custGeom>
              <a:avLst/>
              <a:gdLst/>
              <a:ahLst/>
              <a:cxnLst/>
              <a:rect l="l" t="t" r="r" b="b"/>
              <a:pathLst>
                <a:path w="1071" h="1006" extrusionOk="0">
                  <a:moveTo>
                    <a:pt x="705" y="0"/>
                  </a:moveTo>
                  <a:cubicBezTo>
                    <a:pt x="679" y="0"/>
                    <a:pt x="657" y="7"/>
                    <a:pt x="642" y="21"/>
                  </a:cubicBezTo>
                  <a:lnTo>
                    <a:pt x="54" y="610"/>
                  </a:lnTo>
                  <a:cubicBezTo>
                    <a:pt x="0" y="664"/>
                    <a:pt x="0" y="824"/>
                    <a:pt x="107" y="878"/>
                  </a:cubicBezTo>
                  <a:cubicBezTo>
                    <a:pt x="146" y="956"/>
                    <a:pt x="243" y="1006"/>
                    <a:pt x="334" y="1006"/>
                  </a:cubicBezTo>
                  <a:cubicBezTo>
                    <a:pt x="367" y="1006"/>
                    <a:pt x="400" y="999"/>
                    <a:pt x="428" y="985"/>
                  </a:cubicBezTo>
                  <a:lnTo>
                    <a:pt x="1017" y="450"/>
                  </a:lnTo>
                  <a:cubicBezTo>
                    <a:pt x="1071" y="396"/>
                    <a:pt x="1071" y="235"/>
                    <a:pt x="964" y="128"/>
                  </a:cubicBezTo>
                  <a:cubicBezTo>
                    <a:pt x="885" y="50"/>
                    <a:pt x="778" y="0"/>
                    <a:pt x="70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22"/>
            <p:cNvSpPr/>
            <p:nvPr/>
          </p:nvSpPr>
          <p:spPr>
            <a:xfrm>
              <a:off x="4509900" y="2285700"/>
              <a:ext cx="32150" cy="28800"/>
            </a:xfrm>
            <a:custGeom>
              <a:avLst/>
              <a:gdLst/>
              <a:ahLst/>
              <a:cxnLst/>
              <a:rect l="l" t="t" r="r" b="b"/>
              <a:pathLst>
                <a:path w="1286" h="1152" extrusionOk="0">
                  <a:moveTo>
                    <a:pt x="756" y="0"/>
                  </a:moveTo>
                  <a:cubicBezTo>
                    <a:pt x="735" y="0"/>
                    <a:pt x="715" y="4"/>
                    <a:pt x="697" y="14"/>
                  </a:cubicBezTo>
                  <a:lnTo>
                    <a:pt x="108" y="549"/>
                  </a:lnTo>
                  <a:cubicBezTo>
                    <a:pt x="1" y="603"/>
                    <a:pt x="54" y="763"/>
                    <a:pt x="161" y="924"/>
                  </a:cubicBezTo>
                  <a:cubicBezTo>
                    <a:pt x="250" y="1056"/>
                    <a:pt x="374" y="1152"/>
                    <a:pt x="475" y="1152"/>
                  </a:cubicBezTo>
                  <a:cubicBezTo>
                    <a:pt x="497" y="1152"/>
                    <a:pt x="517" y="1147"/>
                    <a:pt x="536" y="1138"/>
                  </a:cubicBezTo>
                  <a:lnTo>
                    <a:pt x="1179" y="710"/>
                  </a:lnTo>
                  <a:cubicBezTo>
                    <a:pt x="1286" y="656"/>
                    <a:pt x="1232" y="442"/>
                    <a:pt x="1125" y="281"/>
                  </a:cubicBezTo>
                  <a:cubicBezTo>
                    <a:pt x="992" y="104"/>
                    <a:pt x="859" y="0"/>
                    <a:pt x="75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6" name="Google Shape;1906;p22"/>
            <p:cNvSpPr/>
            <p:nvPr/>
          </p:nvSpPr>
          <p:spPr>
            <a:xfrm>
              <a:off x="4523300" y="2309625"/>
              <a:ext cx="29450" cy="21125"/>
            </a:xfrm>
            <a:custGeom>
              <a:avLst/>
              <a:gdLst/>
              <a:ahLst/>
              <a:cxnLst/>
              <a:rect l="l" t="t" r="r" b="b"/>
              <a:pathLst>
                <a:path w="1178" h="845" extrusionOk="0">
                  <a:moveTo>
                    <a:pt x="883" y="0"/>
                  </a:moveTo>
                  <a:cubicBezTo>
                    <a:pt x="857" y="0"/>
                    <a:pt x="830" y="7"/>
                    <a:pt x="803" y="20"/>
                  </a:cubicBezTo>
                  <a:lnTo>
                    <a:pt x="107" y="395"/>
                  </a:lnTo>
                  <a:cubicBezTo>
                    <a:pt x="54" y="448"/>
                    <a:pt x="0" y="609"/>
                    <a:pt x="54" y="716"/>
                  </a:cubicBezTo>
                  <a:cubicBezTo>
                    <a:pt x="132" y="795"/>
                    <a:pt x="210" y="844"/>
                    <a:pt x="289" y="844"/>
                  </a:cubicBezTo>
                  <a:cubicBezTo>
                    <a:pt x="318" y="844"/>
                    <a:pt x="346" y="838"/>
                    <a:pt x="375" y="823"/>
                  </a:cubicBezTo>
                  <a:lnTo>
                    <a:pt x="1071" y="502"/>
                  </a:lnTo>
                  <a:cubicBezTo>
                    <a:pt x="1178" y="502"/>
                    <a:pt x="1178" y="341"/>
                    <a:pt x="1124" y="181"/>
                  </a:cubicBezTo>
                  <a:cubicBezTo>
                    <a:pt x="1044" y="60"/>
                    <a:pt x="964" y="0"/>
                    <a:pt x="88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7" name="Google Shape;1907;p22"/>
            <p:cNvSpPr/>
            <p:nvPr/>
          </p:nvSpPr>
          <p:spPr>
            <a:xfrm>
              <a:off x="4532650" y="2329925"/>
              <a:ext cx="30825" cy="23375"/>
            </a:xfrm>
            <a:custGeom>
              <a:avLst/>
              <a:gdLst/>
              <a:ahLst/>
              <a:cxnLst/>
              <a:rect l="l" t="t" r="r" b="b"/>
              <a:pathLst>
                <a:path w="1233" h="935" extrusionOk="0">
                  <a:moveTo>
                    <a:pt x="849" y="1"/>
                  </a:moveTo>
                  <a:cubicBezTo>
                    <a:pt x="833" y="1"/>
                    <a:pt x="818" y="4"/>
                    <a:pt x="804" y="11"/>
                  </a:cubicBezTo>
                  <a:lnTo>
                    <a:pt x="108" y="279"/>
                  </a:lnTo>
                  <a:cubicBezTo>
                    <a:pt x="1" y="332"/>
                    <a:pt x="1" y="493"/>
                    <a:pt x="1" y="654"/>
                  </a:cubicBezTo>
                  <a:cubicBezTo>
                    <a:pt x="45" y="831"/>
                    <a:pt x="126" y="935"/>
                    <a:pt x="214" y="935"/>
                  </a:cubicBezTo>
                  <a:cubicBezTo>
                    <a:pt x="232" y="935"/>
                    <a:pt x="250" y="930"/>
                    <a:pt x="269" y="921"/>
                  </a:cubicBezTo>
                  <a:lnTo>
                    <a:pt x="1072" y="761"/>
                  </a:lnTo>
                  <a:cubicBezTo>
                    <a:pt x="1179" y="761"/>
                    <a:pt x="1232" y="547"/>
                    <a:pt x="1125" y="332"/>
                  </a:cubicBezTo>
                  <a:cubicBezTo>
                    <a:pt x="1079" y="146"/>
                    <a:pt x="951" y="1"/>
                    <a:pt x="84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8" name="Google Shape;1908;p22"/>
            <p:cNvSpPr/>
            <p:nvPr/>
          </p:nvSpPr>
          <p:spPr>
            <a:xfrm>
              <a:off x="4536675" y="2356950"/>
              <a:ext cx="30800" cy="16100"/>
            </a:xfrm>
            <a:custGeom>
              <a:avLst/>
              <a:gdLst/>
              <a:ahLst/>
              <a:cxnLst/>
              <a:rect l="l" t="t" r="r" b="b"/>
              <a:pathLst>
                <a:path w="1232" h="644" extrusionOk="0">
                  <a:moveTo>
                    <a:pt x="964" y="1"/>
                  </a:moveTo>
                  <a:lnTo>
                    <a:pt x="161" y="161"/>
                  </a:lnTo>
                  <a:cubicBezTo>
                    <a:pt x="108" y="161"/>
                    <a:pt x="0" y="268"/>
                    <a:pt x="54" y="429"/>
                  </a:cubicBezTo>
                  <a:cubicBezTo>
                    <a:pt x="54" y="536"/>
                    <a:pt x="161" y="643"/>
                    <a:pt x="268" y="643"/>
                  </a:cubicBezTo>
                  <a:lnTo>
                    <a:pt x="1018" y="590"/>
                  </a:lnTo>
                  <a:cubicBezTo>
                    <a:pt x="1125" y="590"/>
                    <a:pt x="1232" y="429"/>
                    <a:pt x="1178" y="268"/>
                  </a:cubicBezTo>
                  <a:cubicBezTo>
                    <a:pt x="1178" y="108"/>
                    <a:pt x="1071" y="1"/>
                    <a:pt x="964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22"/>
            <p:cNvSpPr/>
            <p:nvPr/>
          </p:nvSpPr>
          <p:spPr>
            <a:xfrm>
              <a:off x="4547375" y="2247225"/>
              <a:ext cx="96375" cy="125825"/>
            </a:xfrm>
            <a:custGeom>
              <a:avLst/>
              <a:gdLst/>
              <a:ahLst/>
              <a:cxnLst/>
              <a:rect l="l" t="t" r="r" b="b"/>
              <a:pathLst>
                <a:path w="3855" h="5033" extrusionOk="0">
                  <a:moveTo>
                    <a:pt x="3373" y="0"/>
                  </a:moveTo>
                  <a:cubicBezTo>
                    <a:pt x="2410" y="536"/>
                    <a:pt x="1767" y="1285"/>
                    <a:pt x="1178" y="2088"/>
                  </a:cubicBezTo>
                  <a:cubicBezTo>
                    <a:pt x="590" y="2944"/>
                    <a:pt x="108" y="3855"/>
                    <a:pt x="1" y="4925"/>
                  </a:cubicBezTo>
                  <a:lnTo>
                    <a:pt x="964" y="5032"/>
                  </a:lnTo>
                  <a:cubicBezTo>
                    <a:pt x="1071" y="4229"/>
                    <a:pt x="1500" y="3426"/>
                    <a:pt x="1981" y="2677"/>
                  </a:cubicBezTo>
                  <a:cubicBezTo>
                    <a:pt x="2517" y="1927"/>
                    <a:pt x="3159" y="1285"/>
                    <a:pt x="3855" y="857"/>
                  </a:cubicBezTo>
                  <a:lnTo>
                    <a:pt x="3373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22"/>
            <p:cNvSpPr/>
            <p:nvPr/>
          </p:nvSpPr>
          <p:spPr>
            <a:xfrm>
              <a:off x="4571475" y="2268625"/>
              <a:ext cx="72275" cy="104425"/>
            </a:xfrm>
            <a:custGeom>
              <a:avLst/>
              <a:gdLst/>
              <a:ahLst/>
              <a:cxnLst/>
              <a:rect l="l" t="t" r="r" b="b"/>
              <a:pathLst>
                <a:path w="2891" h="4177" fill="none" extrusionOk="0">
                  <a:moveTo>
                    <a:pt x="0" y="4176"/>
                  </a:moveTo>
                  <a:cubicBezTo>
                    <a:pt x="107" y="3373"/>
                    <a:pt x="536" y="2570"/>
                    <a:pt x="1017" y="1821"/>
                  </a:cubicBezTo>
                  <a:cubicBezTo>
                    <a:pt x="1553" y="1071"/>
                    <a:pt x="2195" y="429"/>
                    <a:pt x="289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22"/>
            <p:cNvSpPr/>
            <p:nvPr/>
          </p:nvSpPr>
          <p:spPr>
            <a:xfrm>
              <a:off x="4547375" y="2247225"/>
              <a:ext cx="84350" cy="123150"/>
            </a:xfrm>
            <a:custGeom>
              <a:avLst/>
              <a:gdLst/>
              <a:ahLst/>
              <a:cxnLst/>
              <a:rect l="l" t="t" r="r" b="b"/>
              <a:pathLst>
                <a:path w="3374" h="4926" fill="none" extrusionOk="0">
                  <a:moveTo>
                    <a:pt x="3373" y="0"/>
                  </a:moveTo>
                  <a:cubicBezTo>
                    <a:pt x="2410" y="536"/>
                    <a:pt x="1767" y="1285"/>
                    <a:pt x="1178" y="2088"/>
                  </a:cubicBezTo>
                  <a:cubicBezTo>
                    <a:pt x="590" y="2944"/>
                    <a:pt x="108" y="3855"/>
                    <a:pt x="1" y="492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22"/>
            <p:cNvSpPr/>
            <p:nvPr/>
          </p:nvSpPr>
          <p:spPr>
            <a:xfrm>
              <a:off x="4611625" y="2250575"/>
              <a:ext cx="26775" cy="27000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422" y="0"/>
                  </a:moveTo>
                  <a:cubicBezTo>
                    <a:pt x="348" y="0"/>
                    <a:pt x="268" y="27"/>
                    <a:pt x="214" y="80"/>
                  </a:cubicBezTo>
                  <a:cubicBezTo>
                    <a:pt x="54" y="187"/>
                    <a:pt x="0" y="348"/>
                    <a:pt x="107" y="402"/>
                  </a:cubicBezTo>
                  <a:lnTo>
                    <a:pt x="589" y="1044"/>
                  </a:lnTo>
                  <a:cubicBezTo>
                    <a:pt x="611" y="1066"/>
                    <a:pt x="652" y="1079"/>
                    <a:pt x="699" y="1079"/>
                  </a:cubicBezTo>
                  <a:cubicBezTo>
                    <a:pt x="766" y="1079"/>
                    <a:pt x="848" y="1053"/>
                    <a:pt x="910" y="990"/>
                  </a:cubicBezTo>
                  <a:cubicBezTo>
                    <a:pt x="1017" y="937"/>
                    <a:pt x="1071" y="830"/>
                    <a:pt x="1017" y="723"/>
                  </a:cubicBezTo>
                  <a:lnTo>
                    <a:pt x="589" y="80"/>
                  </a:lnTo>
                  <a:cubicBezTo>
                    <a:pt x="562" y="27"/>
                    <a:pt x="495" y="0"/>
                    <a:pt x="42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3" name="Google Shape;1913;p22"/>
            <p:cNvSpPr/>
            <p:nvPr/>
          </p:nvSpPr>
          <p:spPr>
            <a:xfrm>
              <a:off x="4592875" y="2267825"/>
              <a:ext cx="28125" cy="25800"/>
            </a:xfrm>
            <a:custGeom>
              <a:avLst/>
              <a:gdLst/>
              <a:ahLst/>
              <a:cxnLst/>
              <a:rect l="l" t="t" r="r" b="b"/>
              <a:pathLst>
                <a:path w="1125" h="1032" extrusionOk="0">
                  <a:moveTo>
                    <a:pt x="389" y="1"/>
                  </a:moveTo>
                  <a:cubicBezTo>
                    <a:pt x="319" y="1"/>
                    <a:pt x="229" y="38"/>
                    <a:pt x="161" y="140"/>
                  </a:cubicBezTo>
                  <a:cubicBezTo>
                    <a:pt x="1" y="247"/>
                    <a:pt x="1" y="407"/>
                    <a:pt x="54" y="461"/>
                  </a:cubicBezTo>
                  <a:lnTo>
                    <a:pt x="643" y="996"/>
                  </a:lnTo>
                  <a:cubicBezTo>
                    <a:pt x="688" y="1019"/>
                    <a:pt x="741" y="1032"/>
                    <a:pt x="792" y="1032"/>
                  </a:cubicBezTo>
                  <a:cubicBezTo>
                    <a:pt x="865" y="1032"/>
                    <a:pt x="933" y="1006"/>
                    <a:pt x="964" y="943"/>
                  </a:cubicBezTo>
                  <a:cubicBezTo>
                    <a:pt x="1071" y="836"/>
                    <a:pt x="1125" y="675"/>
                    <a:pt x="1018" y="622"/>
                  </a:cubicBezTo>
                  <a:lnTo>
                    <a:pt x="483" y="33"/>
                  </a:lnTo>
                  <a:cubicBezTo>
                    <a:pt x="463" y="13"/>
                    <a:pt x="429" y="1"/>
                    <a:pt x="38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4" name="Google Shape;1914;p22"/>
            <p:cNvSpPr/>
            <p:nvPr/>
          </p:nvSpPr>
          <p:spPr>
            <a:xfrm>
              <a:off x="4574150" y="2284975"/>
              <a:ext cx="33475" cy="29525"/>
            </a:xfrm>
            <a:custGeom>
              <a:avLst/>
              <a:gdLst/>
              <a:ahLst/>
              <a:cxnLst/>
              <a:rect l="l" t="t" r="r" b="b"/>
              <a:pathLst>
                <a:path w="1339" h="1181" extrusionOk="0">
                  <a:moveTo>
                    <a:pt x="546" y="1"/>
                  </a:moveTo>
                  <a:cubicBezTo>
                    <a:pt x="450" y="1"/>
                    <a:pt x="332" y="100"/>
                    <a:pt x="214" y="257"/>
                  </a:cubicBezTo>
                  <a:cubicBezTo>
                    <a:pt x="54" y="417"/>
                    <a:pt x="0" y="632"/>
                    <a:pt x="107" y="685"/>
                  </a:cubicBezTo>
                  <a:lnTo>
                    <a:pt x="750" y="1167"/>
                  </a:lnTo>
                  <a:cubicBezTo>
                    <a:pt x="769" y="1176"/>
                    <a:pt x="789" y="1181"/>
                    <a:pt x="811" y="1181"/>
                  </a:cubicBezTo>
                  <a:cubicBezTo>
                    <a:pt x="912" y="1181"/>
                    <a:pt x="1036" y="1085"/>
                    <a:pt x="1125" y="953"/>
                  </a:cubicBezTo>
                  <a:cubicBezTo>
                    <a:pt x="1285" y="792"/>
                    <a:pt x="1339" y="578"/>
                    <a:pt x="1232" y="524"/>
                  </a:cubicBezTo>
                  <a:lnTo>
                    <a:pt x="643" y="43"/>
                  </a:lnTo>
                  <a:cubicBezTo>
                    <a:pt x="614" y="14"/>
                    <a:pt x="582" y="1"/>
                    <a:pt x="54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5" name="Google Shape;1915;p22"/>
            <p:cNvSpPr/>
            <p:nvPr/>
          </p:nvSpPr>
          <p:spPr>
            <a:xfrm>
              <a:off x="4562100" y="2308425"/>
              <a:ext cx="29475" cy="23625"/>
            </a:xfrm>
            <a:custGeom>
              <a:avLst/>
              <a:gdLst/>
              <a:ahLst/>
              <a:cxnLst/>
              <a:rect l="l" t="t" r="r" b="b"/>
              <a:pathLst>
                <a:path w="1179" h="945" extrusionOk="0">
                  <a:moveTo>
                    <a:pt x="365" y="0"/>
                  </a:moveTo>
                  <a:cubicBezTo>
                    <a:pt x="266" y="0"/>
                    <a:pt x="151" y="88"/>
                    <a:pt x="108" y="175"/>
                  </a:cubicBezTo>
                  <a:cubicBezTo>
                    <a:pt x="1" y="336"/>
                    <a:pt x="54" y="496"/>
                    <a:pt x="108" y="550"/>
                  </a:cubicBezTo>
                  <a:lnTo>
                    <a:pt x="804" y="925"/>
                  </a:lnTo>
                  <a:cubicBezTo>
                    <a:pt x="830" y="938"/>
                    <a:pt x="857" y="945"/>
                    <a:pt x="884" y="945"/>
                  </a:cubicBezTo>
                  <a:cubicBezTo>
                    <a:pt x="964" y="945"/>
                    <a:pt x="1044" y="885"/>
                    <a:pt x="1125" y="764"/>
                  </a:cubicBezTo>
                  <a:cubicBezTo>
                    <a:pt x="1178" y="657"/>
                    <a:pt x="1178" y="496"/>
                    <a:pt x="1071" y="443"/>
                  </a:cubicBezTo>
                  <a:lnTo>
                    <a:pt x="429" y="15"/>
                  </a:lnTo>
                  <a:cubicBezTo>
                    <a:pt x="409" y="5"/>
                    <a:pt x="388" y="0"/>
                    <a:pt x="36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6" name="Google Shape;1916;p22"/>
            <p:cNvSpPr/>
            <p:nvPr/>
          </p:nvSpPr>
          <p:spPr>
            <a:xfrm>
              <a:off x="4550050" y="2329850"/>
              <a:ext cx="32150" cy="24800"/>
            </a:xfrm>
            <a:custGeom>
              <a:avLst/>
              <a:gdLst/>
              <a:ahLst/>
              <a:cxnLst/>
              <a:rect l="l" t="t" r="r" b="b"/>
              <a:pathLst>
                <a:path w="1286" h="992" extrusionOk="0">
                  <a:moveTo>
                    <a:pt x="393" y="1"/>
                  </a:moveTo>
                  <a:cubicBezTo>
                    <a:pt x="322" y="1"/>
                    <a:pt x="197" y="104"/>
                    <a:pt x="108" y="282"/>
                  </a:cubicBezTo>
                  <a:cubicBezTo>
                    <a:pt x="1" y="496"/>
                    <a:pt x="54" y="710"/>
                    <a:pt x="161" y="764"/>
                  </a:cubicBezTo>
                  <a:lnTo>
                    <a:pt x="911" y="978"/>
                  </a:lnTo>
                  <a:cubicBezTo>
                    <a:pt x="930" y="987"/>
                    <a:pt x="949" y="992"/>
                    <a:pt x="967" y="992"/>
                  </a:cubicBezTo>
                  <a:cubicBezTo>
                    <a:pt x="1054" y="992"/>
                    <a:pt x="1134" y="896"/>
                    <a:pt x="1178" y="764"/>
                  </a:cubicBezTo>
                  <a:cubicBezTo>
                    <a:pt x="1286" y="550"/>
                    <a:pt x="1232" y="389"/>
                    <a:pt x="1178" y="335"/>
                  </a:cubicBezTo>
                  <a:lnTo>
                    <a:pt x="429" y="14"/>
                  </a:lnTo>
                  <a:cubicBezTo>
                    <a:pt x="420" y="5"/>
                    <a:pt x="408" y="1"/>
                    <a:pt x="39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7" name="Google Shape;1917;p22"/>
            <p:cNvSpPr/>
            <p:nvPr/>
          </p:nvSpPr>
          <p:spPr>
            <a:xfrm>
              <a:off x="4543375" y="2356950"/>
              <a:ext cx="30800" cy="17425"/>
            </a:xfrm>
            <a:custGeom>
              <a:avLst/>
              <a:gdLst/>
              <a:ahLst/>
              <a:cxnLst/>
              <a:rect l="l" t="t" r="r" b="b"/>
              <a:pathLst>
                <a:path w="1232" h="697" extrusionOk="0">
                  <a:moveTo>
                    <a:pt x="321" y="1"/>
                  </a:moveTo>
                  <a:cubicBezTo>
                    <a:pt x="214" y="1"/>
                    <a:pt x="107" y="108"/>
                    <a:pt x="54" y="268"/>
                  </a:cubicBezTo>
                  <a:cubicBezTo>
                    <a:pt x="0" y="483"/>
                    <a:pt x="107" y="643"/>
                    <a:pt x="214" y="643"/>
                  </a:cubicBezTo>
                  <a:lnTo>
                    <a:pt x="1017" y="697"/>
                  </a:lnTo>
                  <a:cubicBezTo>
                    <a:pt x="1071" y="697"/>
                    <a:pt x="1178" y="590"/>
                    <a:pt x="1231" y="483"/>
                  </a:cubicBezTo>
                  <a:cubicBezTo>
                    <a:pt x="1231" y="376"/>
                    <a:pt x="1178" y="215"/>
                    <a:pt x="1071" y="215"/>
                  </a:cubicBezTo>
                  <a:lnTo>
                    <a:pt x="321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8" name="Google Shape;1918;p22"/>
            <p:cNvSpPr/>
            <p:nvPr/>
          </p:nvSpPr>
          <p:spPr>
            <a:xfrm>
              <a:off x="4404175" y="2156225"/>
              <a:ext cx="72300" cy="148575"/>
            </a:xfrm>
            <a:custGeom>
              <a:avLst/>
              <a:gdLst/>
              <a:ahLst/>
              <a:cxnLst/>
              <a:rect l="l" t="t" r="r" b="b"/>
              <a:pathLst>
                <a:path w="2892" h="5943" extrusionOk="0">
                  <a:moveTo>
                    <a:pt x="750" y="0"/>
                  </a:moveTo>
                  <a:lnTo>
                    <a:pt x="1" y="696"/>
                  </a:lnTo>
                  <a:cubicBezTo>
                    <a:pt x="643" y="1392"/>
                    <a:pt x="1232" y="2195"/>
                    <a:pt x="1553" y="3051"/>
                  </a:cubicBezTo>
                  <a:cubicBezTo>
                    <a:pt x="1874" y="3908"/>
                    <a:pt x="1660" y="4871"/>
                    <a:pt x="1660" y="5942"/>
                  </a:cubicBezTo>
                  <a:lnTo>
                    <a:pt x="2624" y="5942"/>
                  </a:lnTo>
                  <a:cubicBezTo>
                    <a:pt x="2677" y="5032"/>
                    <a:pt x="2892" y="3854"/>
                    <a:pt x="2463" y="2730"/>
                  </a:cubicBezTo>
                  <a:cubicBezTo>
                    <a:pt x="2089" y="1660"/>
                    <a:pt x="1446" y="803"/>
                    <a:pt x="750" y="0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9" name="Google Shape;1919;p22"/>
            <p:cNvSpPr/>
            <p:nvPr/>
          </p:nvSpPr>
          <p:spPr>
            <a:xfrm>
              <a:off x="4422925" y="2156225"/>
              <a:ext cx="53550" cy="148575"/>
            </a:xfrm>
            <a:custGeom>
              <a:avLst/>
              <a:gdLst/>
              <a:ahLst/>
              <a:cxnLst/>
              <a:rect l="l" t="t" r="r" b="b"/>
              <a:pathLst>
                <a:path w="2142" h="5943" fill="none" extrusionOk="0">
                  <a:moveTo>
                    <a:pt x="1874" y="5942"/>
                  </a:moveTo>
                  <a:cubicBezTo>
                    <a:pt x="1927" y="5032"/>
                    <a:pt x="2142" y="3854"/>
                    <a:pt x="1713" y="2730"/>
                  </a:cubicBezTo>
                  <a:cubicBezTo>
                    <a:pt x="1339" y="1660"/>
                    <a:pt x="696" y="803"/>
                    <a:pt x="0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0" name="Google Shape;1920;p22"/>
            <p:cNvSpPr/>
            <p:nvPr/>
          </p:nvSpPr>
          <p:spPr>
            <a:xfrm>
              <a:off x="4404175" y="2173625"/>
              <a:ext cx="46875" cy="131175"/>
            </a:xfrm>
            <a:custGeom>
              <a:avLst/>
              <a:gdLst/>
              <a:ahLst/>
              <a:cxnLst/>
              <a:rect l="l" t="t" r="r" b="b"/>
              <a:pathLst>
                <a:path w="1875" h="5247" fill="none" extrusionOk="0">
                  <a:moveTo>
                    <a:pt x="1" y="0"/>
                  </a:moveTo>
                  <a:cubicBezTo>
                    <a:pt x="643" y="696"/>
                    <a:pt x="1232" y="1499"/>
                    <a:pt x="1553" y="2355"/>
                  </a:cubicBezTo>
                  <a:cubicBezTo>
                    <a:pt x="1874" y="3212"/>
                    <a:pt x="1660" y="4175"/>
                    <a:pt x="1660" y="524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1" name="Google Shape;1921;p22"/>
            <p:cNvSpPr/>
            <p:nvPr/>
          </p:nvSpPr>
          <p:spPr>
            <a:xfrm>
              <a:off x="4408200" y="2163725"/>
              <a:ext cx="28125" cy="25150"/>
            </a:xfrm>
            <a:custGeom>
              <a:avLst/>
              <a:gdLst/>
              <a:ahLst/>
              <a:cxnLst/>
              <a:rect l="l" t="t" r="r" b="b"/>
              <a:pathLst>
                <a:path w="1125" h="1006" extrusionOk="0">
                  <a:moveTo>
                    <a:pt x="738" y="0"/>
                  </a:moveTo>
                  <a:cubicBezTo>
                    <a:pt x="704" y="0"/>
                    <a:pt x="672" y="7"/>
                    <a:pt x="643" y="21"/>
                  </a:cubicBezTo>
                  <a:lnTo>
                    <a:pt x="54" y="557"/>
                  </a:lnTo>
                  <a:cubicBezTo>
                    <a:pt x="0" y="610"/>
                    <a:pt x="0" y="771"/>
                    <a:pt x="108" y="878"/>
                  </a:cubicBezTo>
                  <a:cubicBezTo>
                    <a:pt x="186" y="956"/>
                    <a:pt x="264" y="1006"/>
                    <a:pt x="343" y="1006"/>
                  </a:cubicBezTo>
                  <a:cubicBezTo>
                    <a:pt x="371" y="1006"/>
                    <a:pt x="400" y="999"/>
                    <a:pt x="429" y="985"/>
                  </a:cubicBezTo>
                  <a:lnTo>
                    <a:pt x="1018" y="503"/>
                  </a:lnTo>
                  <a:cubicBezTo>
                    <a:pt x="1125" y="450"/>
                    <a:pt x="1125" y="289"/>
                    <a:pt x="1018" y="128"/>
                  </a:cubicBezTo>
                  <a:cubicBezTo>
                    <a:pt x="939" y="50"/>
                    <a:pt x="832" y="0"/>
                    <a:pt x="73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2" name="Google Shape;1922;p22"/>
            <p:cNvSpPr/>
            <p:nvPr/>
          </p:nvSpPr>
          <p:spPr>
            <a:xfrm>
              <a:off x="4422925" y="2185150"/>
              <a:ext cx="29475" cy="23800"/>
            </a:xfrm>
            <a:custGeom>
              <a:avLst/>
              <a:gdLst/>
              <a:ahLst/>
              <a:cxnLst/>
              <a:rect l="l" t="t" r="r" b="b"/>
              <a:pathLst>
                <a:path w="1179" h="952" extrusionOk="0">
                  <a:moveTo>
                    <a:pt x="807" y="1"/>
                  </a:moveTo>
                  <a:cubicBezTo>
                    <a:pt x="783" y="1"/>
                    <a:pt x="763" y="7"/>
                    <a:pt x="750" y="21"/>
                  </a:cubicBezTo>
                  <a:lnTo>
                    <a:pt x="107" y="503"/>
                  </a:lnTo>
                  <a:cubicBezTo>
                    <a:pt x="0" y="556"/>
                    <a:pt x="0" y="717"/>
                    <a:pt x="107" y="824"/>
                  </a:cubicBezTo>
                  <a:cubicBezTo>
                    <a:pt x="147" y="902"/>
                    <a:pt x="243" y="952"/>
                    <a:pt x="334" y="952"/>
                  </a:cubicBezTo>
                  <a:cubicBezTo>
                    <a:pt x="367" y="952"/>
                    <a:pt x="400" y="945"/>
                    <a:pt x="429" y="931"/>
                  </a:cubicBezTo>
                  <a:lnTo>
                    <a:pt x="1071" y="556"/>
                  </a:lnTo>
                  <a:cubicBezTo>
                    <a:pt x="1178" y="503"/>
                    <a:pt x="1178" y="342"/>
                    <a:pt x="1071" y="181"/>
                  </a:cubicBezTo>
                  <a:cubicBezTo>
                    <a:pt x="991" y="61"/>
                    <a:pt x="880" y="1"/>
                    <a:pt x="80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3" name="Google Shape;1923;p22"/>
            <p:cNvSpPr/>
            <p:nvPr/>
          </p:nvSpPr>
          <p:spPr>
            <a:xfrm>
              <a:off x="4434975" y="2205725"/>
              <a:ext cx="30800" cy="28400"/>
            </a:xfrm>
            <a:custGeom>
              <a:avLst/>
              <a:gdLst/>
              <a:ahLst/>
              <a:cxnLst/>
              <a:rect l="l" t="t" r="r" b="b"/>
              <a:pathLst>
                <a:path w="1232" h="1136" extrusionOk="0">
                  <a:moveTo>
                    <a:pt x="750" y="1"/>
                  </a:moveTo>
                  <a:lnTo>
                    <a:pt x="54" y="376"/>
                  </a:lnTo>
                  <a:cubicBezTo>
                    <a:pt x="0" y="429"/>
                    <a:pt x="0" y="643"/>
                    <a:pt x="54" y="857"/>
                  </a:cubicBezTo>
                  <a:cubicBezTo>
                    <a:pt x="146" y="996"/>
                    <a:pt x="239" y="1135"/>
                    <a:pt x="332" y="1135"/>
                  </a:cubicBezTo>
                  <a:cubicBezTo>
                    <a:pt x="346" y="1135"/>
                    <a:pt x="360" y="1132"/>
                    <a:pt x="375" y="1125"/>
                  </a:cubicBezTo>
                  <a:lnTo>
                    <a:pt x="1124" y="911"/>
                  </a:lnTo>
                  <a:cubicBezTo>
                    <a:pt x="1231" y="857"/>
                    <a:pt x="1231" y="643"/>
                    <a:pt x="1124" y="376"/>
                  </a:cubicBezTo>
                  <a:cubicBezTo>
                    <a:pt x="1017" y="108"/>
                    <a:pt x="857" y="1"/>
                    <a:pt x="75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4" name="Google Shape;1924;p22"/>
            <p:cNvSpPr/>
            <p:nvPr/>
          </p:nvSpPr>
          <p:spPr>
            <a:xfrm>
              <a:off x="4443000" y="2236250"/>
              <a:ext cx="29450" cy="17675"/>
            </a:xfrm>
            <a:custGeom>
              <a:avLst/>
              <a:gdLst/>
              <a:ahLst/>
              <a:cxnLst/>
              <a:rect l="l" t="t" r="r" b="b"/>
              <a:pathLst>
                <a:path w="1178" h="707" extrusionOk="0">
                  <a:moveTo>
                    <a:pt x="952" y="1"/>
                  </a:moveTo>
                  <a:cubicBezTo>
                    <a:pt x="938" y="1"/>
                    <a:pt x="924" y="4"/>
                    <a:pt x="910" y="11"/>
                  </a:cubicBezTo>
                  <a:lnTo>
                    <a:pt x="161" y="172"/>
                  </a:lnTo>
                  <a:cubicBezTo>
                    <a:pt x="54" y="225"/>
                    <a:pt x="0" y="332"/>
                    <a:pt x="0" y="493"/>
                  </a:cubicBezTo>
                  <a:cubicBezTo>
                    <a:pt x="54" y="600"/>
                    <a:pt x="107" y="707"/>
                    <a:pt x="214" y="707"/>
                  </a:cubicBezTo>
                  <a:lnTo>
                    <a:pt x="1017" y="653"/>
                  </a:lnTo>
                  <a:cubicBezTo>
                    <a:pt x="1124" y="653"/>
                    <a:pt x="1178" y="493"/>
                    <a:pt x="1178" y="332"/>
                  </a:cubicBezTo>
                  <a:cubicBezTo>
                    <a:pt x="1132" y="146"/>
                    <a:pt x="1045" y="1"/>
                    <a:pt x="95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5" name="Google Shape;1925;p22"/>
            <p:cNvSpPr/>
            <p:nvPr/>
          </p:nvSpPr>
          <p:spPr>
            <a:xfrm>
              <a:off x="4444325" y="2261950"/>
              <a:ext cx="29475" cy="21425"/>
            </a:xfrm>
            <a:custGeom>
              <a:avLst/>
              <a:gdLst/>
              <a:ahLst/>
              <a:cxnLst/>
              <a:rect l="l" t="t" r="r" b="b"/>
              <a:pathLst>
                <a:path w="1179" h="857" extrusionOk="0">
                  <a:moveTo>
                    <a:pt x="161" y="0"/>
                  </a:moveTo>
                  <a:cubicBezTo>
                    <a:pt x="54" y="0"/>
                    <a:pt x="1" y="161"/>
                    <a:pt x="1" y="375"/>
                  </a:cubicBezTo>
                  <a:cubicBezTo>
                    <a:pt x="1" y="589"/>
                    <a:pt x="54" y="803"/>
                    <a:pt x="161" y="803"/>
                  </a:cubicBezTo>
                  <a:lnTo>
                    <a:pt x="964" y="857"/>
                  </a:lnTo>
                  <a:cubicBezTo>
                    <a:pt x="1071" y="857"/>
                    <a:pt x="1125" y="696"/>
                    <a:pt x="1179" y="428"/>
                  </a:cubicBezTo>
                  <a:cubicBezTo>
                    <a:pt x="1179" y="214"/>
                    <a:pt x="1071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6" name="Google Shape;1926;p22"/>
            <p:cNvSpPr/>
            <p:nvPr/>
          </p:nvSpPr>
          <p:spPr>
            <a:xfrm>
              <a:off x="4441650" y="2291125"/>
              <a:ext cx="29475" cy="15000"/>
            </a:xfrm>
            <a:custGeom>
              <a:avLst/>
              <a:gdLst/>
              <a:ahLst/>
              <a:cxnLst/>
              <a:rect l="l" t="t" r="r" b="b"/>
              <a:pathLst>
                <a:path w="1179" h="600" extrusionOk="0">
                  <a:moveTo>
                    <a:pt x="175" y="0"/>
                  </a:moveTo>
                  <a:cubicBezTo>
                    <a:pt x="94" y="0"/>
                    <a:pt x="54" y="139"/>
                    <a:pt x="54" y="278"/>
                  </a:cubicBezTo>
                  <a:cubicBezTo>
                    <a:pt x="1" y="439"/>
                    <a:pt x="108" y="600"/>
                    <a:pt x="215" y="600"/>
                  </a:cubicBezTo>
                  <a:lnTo>
                    <a:pt x="1018" y="600"/>
                  </a:lnTo>
                  <a:cubicBezTo>
                    <a:pt x="1125" y="600"/>
                    <a:pt x="1178" y="493"/>
                    <a:pt x="1178" y="332"/>
                  </a:cubicBezTo>
                  <a:cubicBezTo>
                    <a:pt x="1178" y="171"/>
                    <a:pt x="1125" y="64"/>
                    <a:pt x="1018" y="64"/>
                  </a:cubicBezTo>
                  <a:lnTo>
                    <a:pt x="215" y="11"/>
                  </a:lnTo>
                  <a:cubicBezTo>
                    <a:pt x="201" y="4"/>
                    <a:pt x="187" y="0"/>
                    <a:pt x="17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7" name="Google Shape;1927;p22"/>
            <p:cNvSpPr/>
            <p:nvPr/>
          </p:nvSpPr>
          <p:spPr>
            <a:xfrm>
              <a:off x="4467075" y="2201725"/>
              <a:ext cx="159300" cy="123150"/>
            </a:xfrm>
            <a:custGeom>
              <a:avLst/>
              <a:gdLst/>
              <a:ahLst/>
              <a:cxnLst/>
              <a:rect l="l" t="t" r="r" b="b"/>
              <a:pathLst>
                <a:path w="6372" h="4926" extrusionOk="0">
                  <a:moveTo>
                    <a:pt x="6103" y="0"/>
                  </a:moveTo>
                  <a:cubicBezTo>
                    <a:pt x="5461" y="161"/>
                    <a:pt x="4926" y="482"/>
                    <a:pt x="4390" y="803"/>
                  </a:cubicBezTo>
                  <a:cubicBezTo>
                    <a:pt x="3855" y="1124"/>
                    <a:pt x="3320" y="1499"/>
                    <a:pt x="2838" y="1874"/>
                  </a:cubicBezTo>
                  <a:cubicBezTo>
                    <a:pt x="1821" y="2623"/>
                    <a:pt x="911" y="3373"/>
                    <a:pt x="1" y="4176"/>
                  </a:cubicBezTo>
                  <a:lnTo>
                    <a:pt x="643" y="4925"/>
                  </a:lnTo>
                  <a:cubicBezTo>
                    <a:pt x="1553" y="4176"/>
                    <a:pt x="2463" y="3373"/>
                    <a:pt x="3427" y="2677"/>
                  </a:cubicBezTo>
                  <a:cubicBezTo>
                    <a:pt x="3909" y="2302"/>
                    <a:pt x="4390" y="1981"/>
                    <a:pt x="4872" y="1660"/>
                  </a:cubicBezTo>
                  <a:cubicBezTo>
                    <a:pt x="5408" y="1392"/>
                    <a:pt x="5889" y="1071"/>
                    <a:pt x="6371" y="964"/>
                  </a:cubicBezTo>
                  <a:lnTo>
                    <a:pt x="6103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8" name="Google Shape;1928;p22"/>
            <p:cNvSpPr/>
            <p:nvPr/>
          </p:nvSpPr>
          <p:spPr>
            <a:xfrm>
              <a:off x="4483150" y="2225800"/>
              <a:ext cx="143225" cy="99075"/>
            </a:xfrm>
            <a:custGeom>
              <a:avLst/>
              <a:gdLst/>
              <a:ahLst/>
              <a:cxnLst/>
              <a:rect l="l" t="t" r="r" b="b"/>
              <a:pathLst>
                <a:path w="5729" h="3963" fill="none" extrusionOk="0">
                  <a:moveTo>
                    <a:pt x="0" y="3962"/>
                  </a:moveTo>
                  <a:cubicBezTo>
                    <a:pt x="910" y="3213"/>
                    <a:pt x="1820" y="2410"/>
                    <a:pt x="2784" y="1714"/>
                  </a:cubicBezTo>
                  <a:cubicBezTo>
                    <a:pt x="3266" y="1339"/>
                    <a:pt x="3747" y="1018"/>
                    <a:pt x="4229" y="697"/>
                  </a:cubicBezTo>
                  <a:cubicBezTo>
                    <a:pt x="4765" y="429"/>
                    <a:pt x="5246" y="108"/>
                    <a:pt x="5728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9" name="Google Shape;1929;p22"/>
            <p:cNvSpPr/>
            <p:nvPr/>
          </p:nvSpPr>
          <p:spPr>
            <a:xfrm>
              <a:off x="4467075" y="2201725"/>
              <a:ext cx="152600" cy="104400"/>
            </a:xfrm>
            <a:custGeom>
              <a:avLst/>
              <a:gdLst/>
              <a:ahLst/>
              <a:cxnLst/>
              <a:rect l="l" t="t" r="r" b="b"/>
              <a:pathLst>
                <a:path w="6104" h="4176" fill="none" extrusionOk="0">
                  <a:moveTo>
                    <a:pt x="6103" y="0"/>
                  </a:moveTo>
                  <a:cubicBezTo>
                    <a:pt x="5461" y="161"/>
                    <a:pt x="4926" y="482"/>
                    <a:pt x="4390" y="803"/>
                  </a:cubicBezTo>
                  <a:cubicBezTo>
                    <a:pt x="3855" y="1124"/>
                    <a:pt x="3320" y="1499"/>
                    <a:pt x="2838" y="1874"/>
                  </a:cubicBezTo>
                  <a:cubicBezTo>
                    <a:pt x="1821" y="2623"/>
                    <a:pt x="911" y="3373"/>
                    <a:pt x="1" y="417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0" name="Google Shape;1930;p22"/>
            <p:cNvSpPr/>
            <p:nvPr/>
          </p:nvSpPr>
          <p:spPr>
            <a:xfrm>
              <a:off x="4592875" y="2203725"/>
              <a:ext cx="26800" cy="29475"/>
            </a:xfrm>
            <a:custGeom>
              <a:avLst/>
              <a:gdLst/>
              <a:ahLst/>
              <a:cxnLst/>
              <a:rect l="l" t="t" r="r" b="b"/>
              <a:pathLst>
                <a:path w="1072" h="1179" extrusionOk="0">
                  <a:moveTo>
                    <a:pt x="576" y="1"/>
                  </a:moveTo>
                  <a:cubicBezTo>
                    <a:pt x="496" y="1"/>
                    <a:pt x="402" y="27"/>
                    <a:pt x="322" y="81"/>
                  </a:cubicBezTo>
                  <a:cubicBezTo>
                    <a:pt x="108" y="134"/>
                    <a:pt x="1" y="295"/>
                    <a:pt x="54" y="402"/>
                  </a:cubicBezTo>
                  <a:lnTo>
                    <a:pt x="429" y="1098"/>
                  </a:lnTo>
                  <a:cubicBezTo>
                    <a:pt x="456" y="1151"/>
                    <a:pt x="509" y="1178"/>
                    <a:pt x="576" y="1178"/>
                  </a:cubicBezTo>
                  <a:cubicBezTo>
                    <a:pt x="643" y="1178"/>
                    <a:pt x="723" y="1151"/>
                    <a:pt x="804" y="1098"/>
                  </a:cubicBezTo>
                  <a:cubicBezTo>
                    <a:pt x="964" y="1044"/>
                    <a:pt x="1071" y="937"/>
                    <a:pt x="1018" y="830"/>
                  </a:cubicBezTo>
                  <a:lnTo>
                    <a:pt x="750" y="81"/>
                  </a:lnTo>
                  <a:cubicBezTo>
                    <a:pt x="723" y="27"/>
                    <a:pt x="657" y="1"/>
                    <a:pt x="57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1" name="Google Shape;1931;p22"/>
            <p:cNvSpPr/>
            <p:nvPr/>
          </p:nvSpPr>
          <p:spPr>
            <a:xfrm>
              <a:off x="4564775" y="2219575"/>
              <a:ext cx="28125" cy="28550"/>
            </a:xfrm>
            <a:custGeom>
              <a:avLst/>
              <a:gdLst/>
              <a:ahLst/>
              <a:cxnLst/>
              <a:rect l="l" t="t" r="r" b="b"/>
              <a:pathLst>
                <a:path w="1125" h="1142" extrusionOk="0">
                  <a:moveTo>
                    <a:pt x="563" y="0"/>
                  </a:moveTo>
                  <a:cubicBezTo>
                    <a:pt x="475" y="0"/>
                    <a:pt x="362" y="26"/>
                    <a:pt x="268" y="89"/>
                  </a:cubicBezTo>
                  <a:cubicBezTo>
                    <a:pt x="108" y="196"/>
                    <a:pt x="1" y="357"/>
                    <a:pt x="54" y="410"/>
                  </a:cubicBezTo>
                  <a:lnTo>
                    <a:pt x="482" y="1106"/>
                  </a:lnTo>
                  <a:cubicBezTo>
                    <a:pt x="505" y="1128"/>
                    <a:pt x="554" y="1141"/>
                    <a:pt x="616" y="1141"/>
                  </a:cubicBezTo>
                  <a:cubicBezTo>
                    <a:pt x="704" y="1141"/>
                    <a:pt x="817" y="1115"/>
                    <a:pt x="911" y="1053"/>
                  </a:cubicBezTo>
                  <a:cubicBezTo>
                    <a:pt x="1071" y="946"/>
                    <a:pt x="1125" y="839"/>
                    <a:pt x="1071" y="732"/>
                  </a:cubicBezTo>
                  <a:lnTo>
                    <a:pt x="697" y="36"/>
                  </a:lnTo>
                  <a:cubicBezTo>
                    <a:pt x="674" y="13"/>
                    <a:pt x="625" y="0"/>
                    <a:pt x="56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2" name="Google Shape;1932;p22"/>
            <p:cNvSpPr/>
            <p:nvPr/>
          </p:nvSpPr>
          <p:spPr>
            <a:xfrm>
              <a:off x="4535325" y="2235125"/>
              <a:ext cx="36175" cy="33275"/>
            </a:xfrm>
            <a:custGeom>
              <a:avLst/>
              <a:gdLst/>
              <a:ahLst/>
              <a:cxnLst/>
              <a:rect l="l" t="t" r="r" b="b"/>
              <a:pathLst>
                <a:path w="1447" h="1331" extrusionOk="0">
                  <a:moveTo>
                    <a:pt x="785" y="0"/>
                  </a:moveTo>
                  <a:cubicBezTo>
                    <a:pt x="675" y="0"/>
                    <a:pt x="514" y="59"/>
                    <a:pt x="376" y="163"/>
                  </a:cubicBezTo>
                  <a:cubicBezTo>
                    <a:pt x="108" y="377"/>
                    <a:pt x="1" y="591"/>
                    <a:pt x="54" y="645"/>
                  </a:cubicBezTo>
                  <a:lnTo>
                    <a:pt x="536" y="1287"/>
                  </a:lnTo>
                  <a:cubicBezTo>
                    <a:pt x="551" y="1317"/>
                    <a:pt x="579" y="1330"/>
                    <a:pt x="616" y="1330"/>
                  </a:cubicBezTo>
                  <a:cubicBezTo>
                    <a:pt x="714" y="1330"/>
                    <a:pt x="879" y="1242"/>
                    <a:pt x="1072" y="1127"/>
                  </a:cubicBezTo>
                  <a:cubicBezTo>
                    <a:pt x="1286" y="966"/>
                    <a:pt x="1446" y="752"/>
                    <a:pt x="1393" y="698"/>
                  </a:cubicBezTo>
                  <a:lnTo>
                    <a:pt x="911" y="56"/>
                  </a:lnTo>
                  <a:cubicBezTo>
                    <a:pt x="892" y="18"/>
                    <a:pt x="846" y="0"/>
                    <a:pt x="78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3" name="Google Shape;1933;p22"/>
            <p:cNvSpPr/>
            <p:nvPr/>
          </p:nvSpPr>
          <p:spPr>
            <a:xfrm>
              <a:off x="4512575" y="2255775"/>
              <a:ext cx="29475" cy="29050"/>
            </a:xfrm>
            <a:custGeom>
              <a:avLst/>
              <a:gdLst/>
              <a:ahLst/>
              <a:cxnLst/>
              <a:rect l="l" t="t" r="r" b="b"/>
              <a:pathLst>
                <a:path w="1179" h="1162" extrusionOk="0">
                  <a:moveTo>
                    <a:pt x="547" y="1"/>
                  </a:moveTo>
                  <a:cubicBezTo>
                    <a:pt x="472" y="1"/>
                    <a:pt x="370" y="38"/>
                    <a:pt x="269" y="140"/>
                  </a:cubicBezTo>
                  <a:cubicBezTo>
                    <a:pt x="108" y="247"/>
                    <a:pt x="1" y="408"/>
                    <a:pt x="108" y="515"/>
                  </a:cubicBezTo>
                  <a:lnTo>
                    <a:pt x="590" y="1104"/>
                  </a:lnTo>
                  <a:cubicBezTo>
                    <a:pt x="610" y="1145"/>
                    <a:pt x="646" y="1162"/>
                    <a:pt x="692" y="1162"/>
                  </a:cubicBezTo>
                  <a:cubicBezTo>
                    <a:pt x="766" y="1162"/>
                    <a:pt x="865" y="1116"/>
                    <a:pt x="964" y="1050"/>
                  </a:cubicBezTo>
                  <a:cubicBezTo>
                    <a:pt x="1125" y="943"/>
                    <a:pt x="1179" y="782"/>
                    <a:pt x="1125" y="675"/>
                  </a:cubicBezTo>
                  <a:lnTo>
                    <a:pt x="643" y="33"/>
                  </a:lnTo>
                  <a:cubicBezTo>
                    <a:pt x="624" y="13"/>
                    <a:pt x="590" y="1"/>
                    <a:pt x="54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4" name="Google Shape;1934;p22"/>
            <p:cNvSpPr/>
            <p:nvPr/>
          </p:nvSpPr>
          <p:spPr>
            <a:xfrm>
              <a:off x="4485825" y="2273975"/>
              <a:ext cx="34825" cy="32200"/>
            </a:xfrm>
            <a:custGeom>
              <a:avLst/>
              <a:gdLst/>
              <a:ahLst/>
              <a:cxnLst/>
              <a:rect l="l" t="t" r="r" b="b"/>
              <a:pathLst>
                <a:path w="1393" h="1288" extrusionOk="0">
                  <a:moveTo>
                    <a:pt x="702" y="1"/>
                  </a:moveTo>
                  <a:cubicBezTo>
                    <a:pt x="607" y="1"/>
                    <a:pt x="464" y="72"/>
                    <a:pt x="321" y="215"/>
                  </a:cubicBezTo>
                  <a:cubicBezTo>
                    <a:pt x="107" y="376"/>
                    <a:pt x="0" y="590"/>
                    <a:pt x="54" y="643"/>
                  </a:cubicBezTo>
                  <a:lnTo>
                    <a:pt x="589" y="1232"/>
                  </a:lnTo>
                  <a:cubicBezTo>
                    <a:pt x="608" y="1270"/>
                    <a:pt x="647" y="1288"/>
                    <a:pt x="699" y="1288"/>
                  </a:cubicBezTo>
                  <a:cubicBezTo>
                    <a:pt x="794" y="1288"/>
                    <a:pt x="933" y="1229"/>
                    <a:pt x="1071" y="1125"/>
                  </a:cubicBezTo>
                  <a:cubicBezTo>
                    <a:pt x="1285" y="911"/>
                    <a:pt x="1392" y="750"/>
                    <a:pt x="1339" y="643"/>
                  </a:cubicBezTo>
                  <a:lnTo>
                    <a:pt x="803" y="54"/>
                  </a:lnTo>
                  <a:cubicBezTo>
                    <a:pt x="785" y="19"/>
                    <a:pt x="750" y="1"/>
                    <a:pt x="702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5" name="Google Shape;1935;p22"/>
            <p:cNvSpPr/>
            <p:nvPr/>
          </p:nvSpPr>
          <p:spPr>
            <a:xfrm>
              <a:off x="4464400" y="2295925"/>
              <a:ext cx="29475" cy="29050"/>
            </a:xfrm>
            <a:custGeom>
              <a:avLst/>
              <a:gdLst/>
              <a:ahLst/>
              <a:cxnLst/>
              <a:rect l="l" t="t" r="r" b="b"/>
              <a:pathLst>
                <a:path w="1179" h="1162" extrusionOk="0">
                  <a:moveTo>
                    <a:pt x="493" y="1"/>
                  </a:moveTo>
                  <a:cubicBezTo>
                    <a:pt x="419" y="1"/>
                    <a:pt x="317" y="38"/>
                    <a:pt x="215" y="140"/>
                  </a:cubicBezTo>
                  <a:cubicBezTo>
                    <a:pt x="54" y="247"/>
                    <a:pt x="1" y="408"/>
                    <a:pt x="54" y="515"/>
                  </a:cubicBezTo>
                  <a:lnTo>
                    <a:pt x="590" y="1104"/>
                  </a:lnTo>
                  <a:cubicBezTo>
                    <a:pt x="610" y="1144"/>
                    <a:pt x="646" y="1162"/>
                    <a:pt x="692" y="1162"/>
                  </a:cubicBezTo>
                  <a:cubicBezTo>
                    <a:pt x="766" y="1162"/>
                    <a:pt x="865" y="1116"/>
                    <a:pt x="964" y="1050"/>
                  </a:cubicBezTo>
                  <a:cubicBezTo>
                    <a:pt x="1125" y="889"/>
                    <a:pt x="1178" y="729"/>
                    <a:pt x="1125" y="675"/>
                  </a:cubicBezTo>
                  <a:lnTo>
                    <a:pt x="590" y="33"/>
                  </a:lnTo>
                  <a:cubicBezTo>
                    <a:pt x="570" y="13"/>
                    <a:pt x="536" y="1"/>
                    <a:pt x="49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6" name="Google Shape;1936;p22"/>
            <p:cNvSpPr/>
            <p:nvPr/>
          </p:nvSpPr>
          <p:spPr>
            <a:xfrm>
              <a:off x="4163300" y="2182975"/>
              <a:ext cx="84325" cy="231550"/>
            </a:xfrm>
            <a:custGeom>
              <a:avLst/>
              <a:gdLst/>
              <a:ahLst/>
              <a:cxnLst/>
              <a:rect l="l" t="t" r="r" b="b"/>
              <a:pathLst>
                <a:path w="3373" h="9262" extrusionOk="0">
                  <a:moveTo>
                    <a:pt x="1499" y="1"/>
                  </a:moveTo>
                  <a:cubicBezTo>
                    <a:pt x="1017" y="268"/>
                    <a:pt x="643" y="697"/>
                    <a:pt x="482" y="1125"/>
                  </a:cubicBezTo>
                  <a:cubicBezTo>
                    <a:pt x="268" y="1553"/>
                    <a:pt x="161" y="1981"/>
                    <a:pt x="107" y="2410"/>
                  </a:cubicBezTo>
                  <a:cubicBezTo>
                    <a:pt x="0" y="3266"/>
                    <a:pt x="107" y="4123"/>
                    <a:pt x="268" y="4872"/>
                  </a:cubicBezTo>
                  <a:cubicBezTo>
                    <a:pt x="429" y="5675"/>
                    <a:pt x="696" y="6425"/>
                    <a:pt x="1017" y="7174"/>
                  </a:cubicBezTo>
                  <a:cubicBezTo>
                    <a:pt x="1392" y="7923"/>
                    <a:pt x="1713" y="8619"/>
                    <a:pt x="2463" y="9262"/>
                  </a:cubicBezTo>
                  <a:lnTo>
                    <a:pt x="3373" y="8138"/>
                  </a:lnTo>
                  <a:cubicBezTo>
                    <a:pt x="2998" y="7816"/>
                    <a:pt x="2623" y="7174"/>
                    <a:pt x="2302" y="6585"/>
                  </a:cubicBezTo>
                  <a:cubicBezTo>
                    <a:pt x="2034" y="5943"/>
                    <a:pt x="1820" y="5247"/>
                    <a:pt x="1660" y="4604"/>
                  </a:cubicBezTo>
                  <a:cubicBezTo>
                    <a:pt x="1499" y="3909"/>
                    <a:pt x="1446" y="3213"/>
                    <a:pt x="1499" y="2570"/>
                  </a:cubicBezTo>
                  <a:cubicBezTo>
                    <a:pt x="1606" y="1928"/>
                    <a:pt x="1820" y="1446"/>
                    <a:pt x="2142" y="1286"/>
                  </a:cubicBezTo>
                  <a:lnTo>
                    <a:pt x="1499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7" name="Google Shape;1937;p22"/>
            <p:cNvSpPr/>
            <p:nvPr/>
          </p:nvSpPr>
          <p:spPr>
            <a:xfrm>
              <a:off x="4199425" y="2215100"/>
              <a:ext cx="48200" cy="171325"/>
            </a:xfrm>
            <a:custGeom>
              <a:avLst/>
              <a:gdLst/>
              <a:ahLst/>
              <a:cxnLst/>
              <a:rect l="l" t="t" r="r" b="b"/>
              <a:pathLst>
                <a:path w="1928" h="6853" fill="none" extrusionOk="0">
                  <a:moveTo>
                    <a:pt x="1928" y="6853"/>
                  </a:moveTo>
                  <a:cubicBezTo>
                    <a:pt x="1553" y="6531"/>
                    <a:pt x="1178" y="5889"/>
                    <a:pt x="857" y="5300"/>
                  </a:cubicBezTo>
                  <a:cubicBezTo>
                    <a:pt x="589" y="4658"/>
                    <a:pt x="375" y="3962"/>
                    <a:pt x="215" y="3319"/>
                  </a:cubicBezTo>
                  <a:cubicBezTo>
                    <a:pt x="54" y="2624"/>
                    <a:pt x="1" y="1928"/>
                    <a:pt x="54" y="1285"/>
                  </a:cubicBezTo>
                  <a:cubicBezTo>
                    <a:pt x="161" y="643"/>
                    <a:pt x="375" y="161"/>
                    <a:pt x="697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8" name="Google Shape;1938;p22"/>
            <p:cNvSpPr/>
            <p:nvPr/>
          </p:nvSpPr>
          <p:spPr>
            <a:xfrm>
              <a:off x="4163300" y="2182975"/>
              <a:ext cx="61575" cy="231550"/>
            </a:xfrm>
            <a:custGeom>
              <a:avLst/>
              <a:gdLst/>
              <a:ahLst/>
              <a:cxnLst/>
              <a:rect l="l" t="t" r="r" b="b"/>
              <a:pathLst>
                <a:path w="2463" h="9262" fill="none" extrusionOk="0">
                  <a:moveTo>
                    <a:pt x="1499" y="1"/>
                  </a:moveTo>
                  <a:cubicBezTo>
                    <a:pt x="1017" y="268"/>
                    <a:pt x="643" y="697"/>
                    <a:pt x="482" y="1125"/>
                  </a:cubicBezTo>
                  <a:cubicBezTo>
                    <a:pt x="268" y="1553"/>
                    <a:pt x="161" y="1981"/>
                    <a:pt x="107" y="2410"/>
                  </a:cubicBezTo>
                  <a:cubicBezTo>
                    <a:pt x="0" y="3266"/>
                    <a:pt x="107" y="4123"/>
                    <a:pt x="268" y="4872"/>
                  </a:cubicBezTo>
                  <a:cubicBezTo>
                    <a:pt x="429" y="5675"/>
                    <a:pt x="696" y="6425"/>
                    <a:pt x="1017" y="7174"/>
                  </a:cubicBezTo>
                  <a:cubicBezTo>
                    <a:pt x="1392" y="7923"/>
                    <a:pt x="1713" y="8619"/>
                    <a:pt x="2463" y="9262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9" name="Google Shape;1939;p22"/>
            <p:cNvSpPr/>
            <p:nvPr/>
          </p:nvSpPr>
          <p:spPr>
            <a:xfrm>
              <a:off x="4169975" y="2192675"/>
              <a:ext cx="41525" cy="35025"/>
            </a:xfrm>
            <a:custGeom>
              <a:avLst/>
              <a:gdLst/>
              <a:ahLst/>
              <a:cxnLst/>
              <a:rect l="l" t="t" r="r" b="b"/>
              <a:pathLst>
                <a:path w="1661" h="1401" extrusionOk="0">
                  <a:moveTo>
                    <a:pt x="697" y="1"/>
                  </a:moveTo>
                  <a:cubicBezTo>
                    <a:pt x="566" y="1"/>
                    <a:pt x="376" y="121"/>
                    <a:pt x="215" y="362"/>
                  </a:cubicBezTo>
                  <a:cubicBezTo>
                    <a:pt x="1" y="630"/>
                    <a:pt x="54" y="951"/>
                    <a:pt x="162" y="1005"/>
                  </a:cubicBezTo>
                  <a:lnTo>
                    <a:pt x="1232" y="1379"/>
                  </a:lnTo>
                  <a:cubicBezTo>
                    <a:pt x="1261" y="1394"/>
                    <a:pt x="1293" y="1400"/>
                    <a:pt x="1328" y="1400"/>
                  </a:cubicBezTo>
                  <a:cubicBezTo>
                    <a:pt x="1421" y="1400"/>
                    <a:pt x="1528" y="1351"/>
                    <a:pt x="1607" y="1272"/>
                  </a:cubicBezTo>
                  <a:cubicBezTo>
                    <a:pt x="1660" y="1165"/>
                    <a:pt x="1660" y="1005"/>
                    <a:pt x="1553" y="898"/>
                  </a:cubicBezTo>
                  <a:lnTo>
                    <a:pt x="804" y="41"/>
                  </a:lnTo>
                  <a:cubicBezTo>
                    <a:pt x="777" y="14"/>
                    <a:pt x="740" y="1"/>
                    <a:pt x="69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0" name="Google Shape;1940;p22"/>
            <p:cNvSpPr/>
            <p:nvPr/>
          </p:nvSpPr>
          <p:spPr>
            <a:xfrm>
              <a:off x="4160625" y="2236350"/>
              <a:ext cx="41500" cy="24275"/>
            </a:xfrm>
            <a:custGeom>
              <a:avLst/>
              <a:gdLst/>
              <a:ahLst/>
              <a:cxnLst/>
              <a:rect l="l" t="t" r="r" b="b"/>
              <a:pathLst>
                <a:path w="1660" h="971" extrusionOk="0">
                  <a:moveTo>
                    <a:pt x="292" y="0"/>
                  </a:moveTo>
                  <a:cubicBezTo>
                    <a:pt x="187" y="0"/>
                    <a:pt x="49" y="244"/>
                    <a:pt x="0" y="489"/>
                  </a:cubicBezTo>
                  <a:cubicBezTo>
                    <a:pt x="0" y="756"/>
                    <a:pt x="107" y="971"/>
                    <a:pt x="268" y="971"/>
                  </a:cubicBezTo>
                  <a:lnTo>
                    <a:pt x="1392" y="971"/>
                  </a:lnTo>
                  <a:cubicBezTo>
                    <a:pt x="1553" y="971"/>
                    <a:pt x="1660" y="810"/>
                    <a:pt x="1660" y="596"/>
                  </a:cubicBezTo>
                  <a:cubicBezTo>
                    <a:pt x="1660" y="382"/>
                    <a:pt x="1606" y="221"/>
                    <a:pt x="1446" y="221"/>
                  </a:cubicBezTo>
                  <a:lnTo>
                    <a:pt x="321" y="7"/>
                  </a:lnTo>
                  <a:cubicBezTo>
                    <a:pt x="312" y="2"/>
                    <a:pt x="302" y="0"/>
                    <a:pt x="29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1" name="Google Shape;1941;p22"/>
            <p:cNvSpPr/>
            <p:nvPr/>
          </p:nvSpPr>
          <p:spPr>
            <a:xfrm>
              <a:off x="4161950" y="2271300"/>
              <a:ext cx="44200" cy="37500"/>
            </a:xfrm>
            <a:custGeom>
              <a:avLst/>
              <a:gdLst/>
              <a:ahLst/>
              <a:cxnLst/>
              <a:rect l="l" t="t" r="r" b="b"/>
              <a:pathLst>
                <a:path w="1768" h="1500" extrusionOk="0">
                  <a:moveTo>
                    <a:pt x="1339" y="1"/>
                  </a:moveTo>
                  <a:lnTo>
                    <a:pt x="215" y="108"/>
                  </a:lnTo>
                  <a:cubicBezTo>
                    <a:pt x="108" y="108"/>
                    <a:pt x="1" y="429"/>
                    <a:pt x="54" y="857"/>
                  </a:cubicBezTo>
                  <a:cubicBezTo>
                    <a:pt x="108" y="1232"/>
                    <a:pt x="322" y="1500"/>
                    <a:pt x="429" y="1500"/>
                  </a:cubicBezTo>
                  <a:lnTo>
                    <a:pt x="1553" y="1232"/>
                  </a:lnTo>
                  <a:cubicBezTo>
                    <a:pt x="1714" y="1179"/>
                    <a:pt x="1767" y="911"/>
                    <a:pt x="1714" y="590"/>
                  </a:cubicBezTo>
                  <a:cubicBezTo>
                    <a:pt x="1660" y="268"/>
                    <a:pt x="1500" y="1"/>
                    <a:pt x="133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2" name="Google Shape;1942;p22"/>
            <p:cNvSpPr/>
            <p:nvPr/>
          </p:nvSpPr>
          <p:spPr>
            <a:xfrm>
              <a:off x="4171325" y="2312525"/>
              <a:ext cx="42850" cy="30000"/>
            </a:xfrm>
            <a:custGeom>
              <a:avLst/>
              <a:gdLst/>
              <a:ahLst/>
              <a:cxnLst/>
              <a:rect l="l" t="t" r="r" b="b"/>
              <a:pathLst>
                <a:path w="1714" h="1200" extrusionOk="0">
                  <a:moveTo>
                    <a:pt x="1348" y="1"/>
                  </a:moveTo>
                  <a:cubicBezTo>
                    <a:pt x="1327" y="1"/>
                    <a:pt x="1306" y="4"/>
                    <a:pt x="1285" y="11"/>
                  </a:cubicBezTo>
                  <a:lnTo>
                    <a:pt x="215" y="332"/>
                  </a:lnTo>
                  <a:cubicBezTo>
                    <a:pt x="54" y="332"/>
                    <a:pt x="0" y="600"/>
                    <a:pt x="54" y="868"/>
                  </a:cubicBezTo>
                  <a:cubicBezTo>
                    <a:pt x="147" y="1054"/>
                    <a:pt x="280" y="1199"/>
                    <a:pt x="419" y="1199"/>
                  </a:cubicBezTo>
                  <a:cubicBezTo>
                    <a:pt x="440" y="1199"/>
                    <a:pt x="461" y="1196"/>
                    <a:pt x="482" y="1189"/>
                  </a:cubicBezTo>
                  <a:lnTo>
                    <a:pt x="1553" y="814"/>
                  </a:lnTo>
                  <a:cubicBezTo>
                    <a:pt x="1660" y="761"/>
                    <a:pt x="1713" y="547"/>
                    <a:pt x="1660" y="332"/>
                  </a:cubicBezTo>
                  <a:cubicBezTo>
                    <a:pt x="1613" y="147"/>
                    <a:pt x="1486" y="1"/>
                    <a:pt x="134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3" name="Google Shape;1943;p22"/>
            <p:cNvSpPr/>
            <p:nvPr/>
          </p:nvSpPr>
          <p:spPr>
            <a:xfrm>
              <a:off x="4184700" y="2344650"/>
              <a:ext cx="45525" cy="39800"/>
            </a:xfrm>
            <a:custGeom>
              <a:avLst/>
              <a:gdLst/>
              <a:ahLst/>
              <a:cxnLst/>
              <a:rect l="l" t="t" r="r" b="b"/>
              <a:pathLst>
                <a:path w="1821" h="1592" extrusionOk="0">
                  <a:moveTo>
                    <a:pt x="1243" y="1"/>
                  </a:moveTo>
                  <a:cubicBezTo>
                    <a:pt x="1221" y="1"/>
                    <a:pt x="1199" y="4"/>
                    <a:pt x="1178" y="11"/>
                  </a:cubicBezTo>
                  <a:lnTo>
                    <a:pt x="161" y="439"/>
                  </a:lnTo>
                  <a:cubicBezTo>
                    <a:pt x="1" y="493"/>
                    <a:pt x="1" y="814"/>
                    <a:pt x="161" y="1135"/>
                  </a:cubicBezTo>
                  <a:cubicBezTo>
                    <a:pt x="294" y="1400"/>
                    <a:pt x="498" y="1591"/>
                    <a:pt x="656" y="1591"/>
                  </a:cubicBezTo>
                  <a:cubicBezTo>
                    <a:pt x="690" y="1591"/>
                    <a:pt x="722" y="1582"/>
                    <a:pt x="750" y="1563"/>
                  </a:cubicBezTo>
                  <a:lnTo>
                    <a:pt x="1714" y="975"/>
                  </a:lnTo>
                  <a:cubicBezTo>
                    <a:pt x="1821" y="921"/>
                    <a:pt x="1821" y="653"/>
                    <a:pt x="1660" y="386"/>
                  </a:cubicBezTo>
                  <a:cubicBezTo>
                    <a:pt x="1567" y="153"/>
                    <a:pt x="1393" y="1"/>
                    <a:pt x="124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4" name="Google Shape;1944;p22"/>
            <p:cNvSpPr/>
            <p:nvPr/>
          </p:nvSpPr>
          <p:spPr>
            <a:xfrm>
              <a:off x="4207450" y="2378325"/>
              <a:ext cx="40175" cy="38125"/>
            </a:xfrm>
            <a:custGeom>
              <a:avLst/>
              <a:gdLst/>
              <a:ahLst/>
              <a:cxnLst/>
              <a:rect l="l" t="t" r="r" b="b"/>
              <a:pathLst>
                <a:path w="1607" h="1525" extrusionOk="0">
                  <a:moveTo>
                    <a:pt x="1189" y="0"/>
                  </a:moveTo>
                  <a:cubicBezTo>
                    <a:pt x="1132" y="0"/>
                    <a:pt x="1075" y="18"/>
                    <a:pt x="1018" y="56"/>
                  </a:cubicBezTo>
                  <a:lnTo>
                    <a:pt x="161" y="698"/>
                  </a:lnTo>
                  <a:cubicBezTo>
                    <a:pt x="1" y="805"/>
                    <a:pt x="54" y="1073"/>
                    <a:pt x="268" y="1287"/>
                  </a:cubicBezTo>
                  <a:cubicBezTo>
                    <a:pt x="411" y="1430"/>
                    <a:pt x="602" y="1525"/>
                    <a:pt x="728" y="1525"/>
                  </a:cubicBezTo>
                  <a:cubicBezTo>
                    <a:pt x="792" y="1525"/>
                    <a:pt x="839" y="1501"/>
                    <a:pt x="857" y="1448"/>
                  </a:cubicBezTo>
                  <a:lnTo>
                    <a:pt x="1553" y="538"/>
                  </a:lnTo>
                  <a:cubicBezTo>
                    <a:pt x="1607" y="431"/>
                    <a:pt x="1607" y="270"/>
                    <a:pt x="1500" y="163"/>
                  </a:cubicBezTo>
                  <a:cubicBezTo>
                    <a:pt x="1396" y="59"/>
                    <a:pt x="1292" y="0"/>
                    <a:pt x="1189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5" name="Google Shape;1945;p22"/>
            <p:cNvSpPr/>
            <p:nvPr/>
          </p:nvSpPr>
          <p:spPr>
            <a:xfrm>
              <a:off x="4124475" y="2382375"/>
              <a:ext cx="120475" cy="132525"/>
            </a:xfrm>
            <a:custGeom>
              <a:avLst/>
              <a:gdLst/>
              <a:ahLst/>
              <a:cxnLst/>
              <a:rect l="l" t="t" r="r" b="b"/>
              <a:pathLst>
                <a:path w="4819" h="5301" extrusionOk="0">
                  <a:moveTo>
                    <a:pt x="4765" y="1"/>
                  </a:moveTo>
                  <a:cubicBezTo>
                    <a:pt x="4069" y="54"/>
                    <a:pt x="3427" y="269"/>
                    <a:pt x="2892" y="536"/>
                  </a:cubicBezTo>
                  <a:cubicBezTo>
                    <a:pt x="2624" y="643"/>
                    <a:pt x="2356" y="804"/>
                    <a:pt x="2089" y="964"/>
                  </a:cubicBezTo>
                  <a:cubicBezTo>
                    <a:pt x="1821" y="1179"/>
                    <a:pt x="1553" y="1393"/>
                    <a:pt x="1339" y="1607"/>
                  </a:cubicBezTo>
                  <a:cubicBezTo>
                    <a:pt x="857" y="2142"/>
                    <a:pt x="536" y="2785"/>
                    <a:pt x="376" y="3373"/>
                  </a:cubicBezTo>
                  <a:cubicBezTo>
                    <a:pt x="161" y="3962"/>
                    <a:pt x="108" y="4498"/>
                    <a:pt x="1" y="5033"/>
                  </a:cubicBezTo>
                  <a:lnTo>
                    <a:pt x="1393" y="5301"/>
                  </a:lnTo>
                  <a:cubicBezTo>
                    <a:pt x="1607" y="4230"/>
                    <a:pt x="1767" y="3213"/>
                    <a:pt x="2356" y="2570"/>
                  </a:cubicBezTo>
                  <a:cubicBezTo>
                    <a:pt x="2517" y="2463"/>
                    <a:pt x="2677" y="2303"/>
                    <a:pt x="2892" y="2196"/>
                  </a:cubicBezTo>
                  <a:cubicBezTo>
                    <a:pt x="3106" y="2035"/>
                    <a:pt x="3320" y="1928"/>
                    <a:pt x="3534" y="1821"/>
                  </a:cubicBezTo>
                  <a:cubicBezTo>
                    <a:pt x="3962" y="1607"/>
                    <a:pt x="4390" y="1446"/>
                    <a:pt x="4819" y="1446"/>
                  </a:cubicBezTo>
                  <a:lnTo>
                    <a:pt x="4765" y="1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6" name="Google Shape;1946;p22"/>
            <p:cNvSpPr/>
            <p:nvPr/>
          </p:nvSpPr>
          <p:spPr>
            <a:xfrm>
              <a:off x="4124475" y="2382375"/>
              <a:ext cx="119150" cy="125825"/>
            </a:xfrm>
            <a:custGeom>
              <a:avLst/>
              <a:gdLst/>
              <a:ahLst/>
              <a:cxnLst/>
              <a:rect l="l" t="t" r="r" b="b"/>
              <a:pathLst>
                <a:path w="4766" h="5033" fill="none" extrusionOk="0">
                  <a:moveTo>
                    <a:pt x="4765" y="1"/>
                  </a:moveTo>
                  <a:cubicBezTo>
                    <a:pt x="4069" y="54"/>
                    <a:pt x="3427" y="269"/>
                    <a:pt x="2892" y="536"/>
                  </a:cubicBezTo>
                  <a:cubicBezTo>
                    <a:pt x="2624" y="643"/>
                    <a:pt x="2356" y="804"/>
                    <a:pt x="2089" y="964"/>
                  </a:cubicBezTo>
                  <a:cubicBezTo>
                    <a:pt x="1821" y="1179"/>
                    <a:pt x="1553" y="1393"/>
                    <a:pt x="1339" y="1607"/>
                  </a:cubicBezTo>
                  <a:cubicBezTo>
                    <a:pt x="857" y="2142"/>
                    <a:pt x="536" y="2785"/>
                    <a:pt x="376" y="3373"/>
                  </a:cubicBezTo>
                  <a:cubicBezTo>
                    <a:pt x="161" y="3962"/>
                    <a:pt x="108" y="4498"/>
                    <a:pt x="1" y="503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7" name="Google Shape;1947;p22"/>
            <p:cNvSpPr/>
            <p:nvPr/>
          </p:nvSpPr>
          <p:spPr>
            <a:xfrm>
              <a:off x="4159275" y="2418525"/>
              <a:ext cx="85675" cy="96375"/>
            </a:xfrm>
            <a:custGeom>
              <a:avLst/>
              <a:gdLst/>
              <a:ahLst/>
              <a:cxnLst/>
              <a:rect l="l" t="t" r="r" b="b"/>
              <a:pathLst>
                <a:path w="3427" h="3855" fill="none" extrusionOk="0">
                  <a:moveTo>
                    <a:pt x="1" y="3855"/>
                  </a:moveTo>
                  <a:cubicBezTo>
                    <a:pt x="215" y="2784"/>
                    <a:pt x="375" y="1767"/>
                    <a:pt x="964" y="1124"/>
                  </a:cubicBezTo>
                  <a:cubicBezTo>
                    <a:pt x="1125" y="1017"/>
                    <a:pt x="1285" y="857"/>
                    <a:pt x="1500" y="750"/>
                  </a:cubicBezTo>
                  <a:cubicBezTo>
                    <a:pt x="1714" y="589"/>
                    <a:pt x="1928" y="482"/>
                    <a:pt x="2142" y="375"/>
                  </a:cubicBezTo>
                  <a:cubicBezTo>
                    <a:pt x="2570" y="161"/>
                    <a:pt x="2998" y="0"/>
                    <a:pt x="3427" y="0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8" name="Google Shape;1948;p22"/>
            <p:cNvSpPr/>
            <p:nvPr/>
          </p:nvSpPr>
          <p:spPr>
            <a:xfrm>
              <a:off x="4124475" y="2485175"/>
              <a:ext cx="42850" cy="21700"/>
            </a:xfrm>
            <a:custGeom>
              <a:avLst/>
              <a:gdLst/>
              <a:ahLst/>
              <a:cxnLst/>
              <a:rect l="l" t="t" r="r" b="b"/>
              <a:pathLst>
                <a:path w="1714" h="868" extrusionOk="0">
                  <a:moveTo>
                    <a:pt x="311" y="0"/>
                  </a:moveTo>
                  <a:cubicBezTo>
                    <a:pt x="175" y="0"/>
                    <a:pt x="54" y="139"/>
                    <a:pt x="54" y="278"/>
                  </a:cubicBezTo>
                  <a:cubicBezTo>
                    <a:pt x="1" y="493"/>
                    <a:pt x="108" y="653"/>
                    <a:pt x="269" y="653"/>
                  </a:cubicBezTo>
                  <a:lnTo>
                    <a:pt x="1339" y="867"/>
                  </a:lnTo>
                  <a:cubicBezTo>
                    <a:pt x="1500" y="867"/>
                    <a:pt x="1660" y="760"/>
                    <a:pt x="1660" y="600"/>
                  </a:cubicBezTo>
                  <a:cubicBezTo>
                    <a:pt x="1714" y="439"/>
                    <a:pt x="1607" y="278"/>
                    <a:pt x="1446" y="278"/>
                  </a:cubicBezTo>
                  <a:lnTo>
                    <a:pt x="376" y="11"/>
                  </a:lnTo>
                  <a:cubicBezTo>
                    <a:pt x="354" y="4"/>
                    <a:pt x="333" y="0"/>
                    <a:pt x="31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2"/>
            <p:cNvSpPr/>
            <p:nvPr/>
          </p:nvSpPr>
          <p:spPr>
            <a:xfrm>
              <a:off x="4131175" y="2455650"/>
              <a:ext cx="42850" cy="24800"/>
            </a:xfrm>
            <a:custGeom>
              <a:avLst/>
              <a:gdLst/>
              <a:ahLst/>
              <a:cxnLst/>
              <a:rect l="l" t="t" r="r" b="b"/>
              <a:pathLst>
                <a:path w="1714" h="992" extrusionOk="0">
                  <a:moveTo>
                    <a:pt x="400" y="1"/>
                  </a:moveTo>
                  <a:cubicBezTo>
                    <a:pt x="268" y="1"/>
                    <a:pt x="143" y="104"/>
                    <a:pt x="54" y="282"/>
                  </a:cubicBezTo>
                  <a:cubicBezTo>
                    <a:pt x="1" y="442"/>
                    <a:pt x="108" y="657"/>
                    <a:pt x="215" y="657"/>
                  </a:cubicBezTo>
                  <a:lnTo>
                    <a:pt x="1339" y="978"/>
                  </a:lnTo>
                  <a:cubicBezTo>
                    <a:pt x="1358" y="987"/>
                    <a:pt x="1378" y="992"/>
                    <a:pt x="1400" y="992"/>
                  </a:cubicBezTo>
                  <a:cubicBezTo>
                    <a:pt x="1499" y="992"/>
                    <a:pt x="1616" y="896"/>
                    <a:pt x="1660" y="764"/>
                  </a:cubicBezTo>
                  <a:cubicBezTo>
                    <a:pt x="1714" y="657"/>
                    <a:pt x="1660" y="496"/>
                    <a:pt x="1499" y="442"/>
                  </a:cubicBezTo>
                  <a:lnTo>
                    <a:pt x="482" y="14"/>
                  </a:lnTo>
                  <a:cubicBezTo>
                    <a:pt x="455" y="5"/>
                    <a:pt x="427" y="1"/>
                    <a:pt x="40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2"/>
            <p:cNvSpPr/>
            <p:nvPr/>
          </p:nvSpPr>
          <p:spPr>
            <a:xfrm>
              <a:off x="4143225" y="2422850"/>
              <a:ext cx="42850" cy="37525"/>
            </a:xfrm>
            <a:custGeom>
              <a:avLst/>
              <a:gdLst/>
              <a:ahLst/>
              <a:cxnLst/>
              <a:rect l="l" t="t" r="r" b="b"/>
              <a:pathLst>
                <a:path w="1714" h="1501" extrusionOk="0">
                  <a:moveTo>
                    <a:pt x="692" y="0"/>
                  </a:moveTo>
                  <a:cubicBezTo>
                    <a:pt x="561" y="0"/>
                    <a:pt x="373" y="111"/>
                    <a:pt x="214" y="309"/>
                  </a:cubicBezTo>
                  <a:cubicBezTo>
                    <a:pt x="0" y="577"/>
                    <a:pt x="0" y="898"/>
                    <a:pt x="161" y="951"/>
                  </a:cubicBezTo>
                  <a:lnTo>
                    <a:pt x="1124" y="1487"/>
                  </a:lnTo>
                  <a:cubicBezTo>
                    <a:pt x="1154" y="1497"/>
                    <a:pt x="1183" y="1501"/>
                    <a:pt x="1213" y="1501"/>
                  </a:cubicBezTo>
                  <a:cubicBezTo>
                    <a:pt x="1342" y="1501"/>
                    <a:pt x="1465" y="1414"/>
                    <a:pt x="1553" y="1326"/>
                  </a:cubicBezTo>
                  <a:cubicBezTo>
                    <a:pt x="1660" y="1166"/>
                    <a:pt x="1713" y="951"/>
                    <a:pt x="1606" y="844"/>
                  </a:cubicBezTo>
                  <a:lnTo>
                    <a:pt x="803" y="41"/>
                  </a:lnTo>
                  <a:cubicBezTo>
                    <a:pt x="776" y="14"/>
                    <a:pt x="737" y="0"/>
                    <a:pt x="69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2"/>
            <p:cNvSpPr/>
            <p:nvPr/>
          </p:nvSpPr>
          <p:spPr>
            <a:xfrm>
              <a:off x="4168650" y="2404600"/>
              <a:ext cx="33475" cy="37575"/>
            </a:xfrm>
            <a:custGeom>
              <a:avLst/>
              <a:gdLst/>
              <a:ahLst/>
              <a:cxnLst/>
              <a:rect l="l" t="t" r="r" b="b"/>
              <a:pathLst>
                <a:path w="1339" h="1503" extrusionOk="0">
                  <a:moveTo>
                    <a:pt x="480" y="1"/>
                  </a:moveTo>
                  <a:cubicBezTo>
                    <a:pt x="412" y="1"/>
                    <a:pt x="340" y="27"/>
                    <a:pt x="268" y="75"/>
                  </a:cubicBezTo>
                  <a:cubicBezTo>
                    <a:pt x="54" y="183"/>
                    <a:pt x="0" y="397"/>
                    <a:pt x="107" y="504"/>
                  </a:cubicBezTo>
                  <a:lnTo>
                    <a:pt x="803" y="1414"/>
                  </a:lnTo>
                  <a:cubicBezTo>
                    <a:pt x="866" y="1476"/>
                    <a:pt x="947" y="1502"/>
                    <a:pt x="1025" y="1502"/>
                  </a:cubicBezTo>
                  <a:cubicBezTo>
                    <a:pt x="1080" y="1502"/>
                    <a:pt x="1134" y="1489"/>
                    <a:pt x="1178" y="1467"/>
                  </a:cubicBezTo>
                  <a:cubicBezTo>
                    <a:pt x="1285" y="1360"/>
                    <a:pt x="1339" y="1200"/>
                    <a:pt x="1285" y="1093"/>
                  </a:cubicBezTo>
                  <a:lnTo>
                    <a:pt x="696" y="129"/>
                  </a:lnTo>
                  <a:cubicBezTo>
                    <a:pt x="637" y="41"/>
                    <a:pt x="562" y="1"/>
                    <a:pt x="480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2" name="Google Shape;1952;p22"/>
            <p:cNvSpPr/>
            <p:nvPr/>
          </p:nvSpPr>
          <p:spPr>
            <a:xfrm>
              <a:off x="4192725" y="2389025"/>
              <a:ext cx="33500" cy="41025"/>
            </a:xfrm>
            <a:custGeom>
              <a:avLst/>
              <a:gdLst/>
              <a:ahLst/>
              <a:cxnLst/>
              <a:rect l="l" t="t" r="r" b="b"/>
              <a:pathLst>
                <a:path w="1340" h="1641" extrusionOk="0">
                  <a:moveTo>
                    <a:pt x="651" y="0"/>
                  </a:moveTo>
                  <a:cubicBezTo>
                    <a:pt x="565" y="0"/>
                    <a:pt x="470" y="18"/>
                    <a:pt x="376" y="56"/>
                  </a:cubicBezTo>
                  <a:cubicBezTo>
                    <a:pt x="162" y="217"/>
                    <a:pt x="1" y="431"/>
                    <a:pt x="54" y="538"/>
                  </a:cubicBezTo>
                  <a:lnTo>
                    <a:pt x="590" y="1501"/>
                  </a:lnTo>
                  <a:cubicBezTo>
                    <a:pt x="658" y="1603"/>
                    <a:pt x="769" y="1641"/>
                    <a:pt x="882" y="1641"/>
                  </a:cubicBezTo>
                  <a:cubicBezTo>
                    <a:pt x="947" y="1641"/>
                    <a:pt x="1013" y="1628"/>
                    <a:pt x="1072" y="1609"/>
                  </a:cubicBezTo>
                  <a:cubicBezTo>
                    <a:pt x="1232" y="1501"/>
                    <a:pt x="1339" y="1341"/>
                    <a:pt x="1339" y="1234"/>
                  </a:cubicBezTo>
                  <a:lnTo>
                    <a:pt x="965" y="163"/>
                  </a:lnTo>
                  <a:cubicBezTo>
                    <a:pt x="930" y="59"/>
                    <a:pt x="806" y="0"/>
                    <a:pt x="65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3" name="Google Shape;1953;p22"/>
            <p:cNvSpPr/>
            <p:nvPr/>
          </p:nvSpPr>
          <p:spPr>
            <a:xfrm>
              <a:off x="4226200" y="2382050"/>
              <a:ext cx="20100" cy="40850"/>
            </a:xfrm>
            <a:custGeom>
              <a:avLst/>
              <a:gdLst/>
              <a:ahLst/>
              <a:cxnLst/>
              <a:rect l="l" t="t" r="r" b="b"/>
              <a:pathLst>
                <a:path w="804" h="1634" extrusionOk="0">
                  <a:moveTo>
                    <a:pt x="488" y="0"/>
                  </a:moveTo>
                  <a:cubicBezTo>
                    <a:pt x="451" y="0"/>
                    <a:pt x="413" y="4"/>
                    <a:pt x="375" y="14"/>
                  </a:cubicBezTo>
                  <a:cubicBezTo>
                    <a:pt x="161" y="14"/>
                    <a:pt x="0" y="175"/>
                    <a:pt x="54" y="335"/>
                  </a:cubicBezTo>
                  <a:lnTo>
                    <a:pt x="268" y="1406"/>
                  </a:lnTo>
                  <a:cubicBezTo>
                    <a:pt x="312" y="1538"/>
                    <a:pt x="392" y="1634"/>
                    <a:pt x="509" y="1634"/>
                  </a:cubicBezTo>
                  <a:cubicBezTo>
                    <a:pt x="534" y="1634"/>
                    <a:pt x="561" y="1629"/>
                    <a:pt x="589" y="1620"/>
                  </a:cubicBezTo>
                  <a:cubicBezTo>
                    <a:pt x="696" y="1620"/>
                    <a:pt x="803" y="1513"/>
                    <a:pt x="803" y="1352"/>
                  </a:cubicBezTo>
                  <a:lnTo>
                    <a:pt x="803" y="228"/>
                  </a:lnTo>
                  <a:cubicBezTo>
                    <a:pt x="803" y="96"/>
                    <a:pt x="658" y="0"/>
                    <a:pt x="48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2"/>
            <p:cNvSpPr/>
            <p:nvPr/>
          </p:nvSpPr>
          <p:spPr>
            <a:xfrm>
              <a:off x="4089700" y="2078250"/>
              <a:ext cx="117775" cy="118150"/>
            </a:xfrm>
            <a:custGeom>
              <a:avLst/>
              <a:gdLst/>
              <a:ahLst/>
              <a:cxnLst/>
              <a:rect l="l" t="t" r="r" b="b"/>
              <a:pathLst>
                <a:path w="4711" h="4726" extrusionOk="0">
                  <a:moveTo>
                    <a:pt x="705" y="1"/>
                  </a:moveTo>
                  <a:cubicBezTo>
                    <a:pt x="464" y="1"/>
                    <a:pt x="228" y="26"/>
                    <a:pt x="0" y="68"/>
                  </a:cubicBezTo>
                  <a:lnTo>
                    <a:pt x="161" y="1031"/>
                  </a:lnTo>
                  <a:cubicBezTo>
                    <a:pt x="314" y="1004"/>
                    <a:pt x="467" y="991"/>
                    <a:pt x="618" y="991"/>
                  </a:cubicBezTo>
                  <a:cubicBezTo>
                    <a:pt x="1368" y="991"/>
                    <a:pt x="2080" y="1318"/>
                    <a:pt x="2570" y="1941"/>
                  </a:cubicBezTo>
                  <a:cubicBezTo>
                    <a:pt x="3158" y="2691"/>
                    <a:pt x="3480" y="3708"/>
                    <a:pt x="3694" y="4725"/>
                  </a:cubicBezTo>
                  <a:lnTo>
                    <a:pt x="4711" y="4511"/>
                  </a:lnTo>
                  <a:cubicBezTo>
                    <a:pt x="4443" y="3440"/>
                    <a:pt x="4122" y="2316"/>
                    <a:pt x="3373" y="1353"/>
                  </a:cubicBezTo>
                  <a:cubicBezTo>
                    <a:pt x="2998" y="871"/>
                    <a:pt x="2462" y="443"/>
                    <a:pt x="1874" y="228"/>
                  </a:cubicBezTo>
                  <a:cubicBezTo>
                    <a:pt x="1480" y="65"/>
                    <a:pt x="1087" y="1"/>
                    <a:pt x="705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2"/>
            <p:cNvSpPr/>
            <p:nvPr/>
          </p:nvSpPr>
          <p:spPr>
            <a:xfrm>
              <a:off x="4089700" y="2077250"/>
              <a:ext cx="117775" cy="113775"/>
            </a:xfrm>
            <a:custGeom>
              <a:avLst/>
              <a:gdLst/>
              <a:ahLst/>
              <a:cxnLst/>
              <a:rect l="l" t="t" r="r" b="b"/>
              <a:pathLst>
                <a:path w="4711" h="4551" fill="none" extrusionOk="0">
                  <a:moveTo>
                    <a:pt x="4711" y="4551"/>
                  </a:moveTo>
                  <a:cubicBezTo>
                    <a:pt x="4443" y="3480"/>
                    <a:pt x="4122" y="2356"/>
                    <a:pt x="3373" y="1393"/>
                  </a:cubicBezTo>
                  <a:cubicBezTo>
                    <a:pt x="2998" y="911"/>
                    <a:pt x="2462" y="483"/>
                    <a:pt x="1874" y="268"/>
                  </a:cubicBezTo>
                  <a:cubicBezTo>
                    <a:pt x="1231" y="1"/>
                    <a:pt x="589" y="1"/>
                    <a:pt x="0" y="108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2"/>
            <p:cNvSpPr/>
            <p:nvPr/>
          </p:nvSpPr>
          <p:spPr>
            <a:xfrm>
              <a:off x="4093700" y="2100000"/>
              <a:ext cx="88350" cy="96400"/>
            </a:xfrm>
            <a:custGeom>
              <a:avLst/>
              <a:gdLst/>
              <a:ahLst/>
              <a:cxnLst/>
              <a:rect l="l" t="t" r="r" b="b"/>
              <a:pathLst>
                <a:path w="3534" h="3856" fill="none" extrusionOk="0">
                  <a:moveTo>
                    <a:pt x="1" y="161"/>
                  </a:moveTo>
                  <a:cubicBezTo>
                    <a:pt x="911" y="1"/>
                    <a:pt x="1821" y="322"/>
                    <a:pt x="2410" y="1071"/>
                  </a:cubicBezTo>
                  <a:cubicBezTo>
                    <a:pt x="2998" y="1821"/>
                    <a:pt x="3320" y="2838"/>
                    <a:pt x="3534" y="385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2"/>
            <p:cNvSpPr/>
            <p:nvPr/>
          </p:nvSpPr>
          <p:spPr>
            <a:xfrm>
              <a:off x="4097725" y="2077250"/>
              <a:ext cx="18750" cy="29475"/>
            </a:xfrm>
            <a:custGeom>
              <a:avLst/>
              <a:gdLst/>
              <a:ahLst/>
              <a:cxnLst/>
              <a:rect l="l" t="t" r="r" b="b"/>
              <a:pathLst>
                <a:path w="750" h="1179" extrusionOk="0">
                  <a:moveTo>
                    <a:pt x="375" y="1"/>
                  </a:moveTo>
                  <a:cubicBezTo>
                    <a:pt x="161" y="1"/>
                    <a:pt x="0" y="108"/>
                    <a:pt x="54" y="215"/>
                  </a:cubicBezTo>
                  <a:lnTo>
                    <a:pt x="107" y="964"/>
                  </a:lnTo>
                  <a:cubicBezTo>
                    <a:pt x="107" y="1071"/>
                    <a:pt x="214" y="1179"/>
                    <a:pt x="375" y="1179"/>
                  </a:cubicBezTo>
                  <a:cubicBezTo>
                    <a:pt x="482" y="1179"/>
                    <a:pt x="643" y="1071"/>
                    <a:pt x="643" y="964"/>
                  </a:cubicBezTo>
                  <a:lnTo>
                    <a:pt x="750" y="215"/>
                  </a:lnTo>
                  <a:cubicBezTo>
                    <a:pt x="750" y="108"/>
                    <a:pt x="589" y="1"/>
                    <a:pt x="37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2"/>
            <p:cNvSpPr/>
            <p:nvPr/>
          </p:nvSpPr>
          <p:spPr>
            <a:xfrm>
              <a:off x="4123150" y="2082500"/>
              <a:ext cx="24100" cy="29125"/>
            </a:xfrm>
            <a:custGeom>
              <a:avLst/>
              <a:gdLst/>
              <a:ahLst/>
              <a:cxnLst/>
              <a:rect l="l" t="t" r="r" b="b"/>
              <a:pathLst>
                <a:path w="964" h="1165" extrusionOk="0">
                  <a:moveTo>
                    <a:pt x="450" y="0"/>
                  </a:moveTo>
                  <a:cubicBezTo>
                    <a:pt x="350" y="0"/>
                    <a:pt x="268" y="46"/>
                    <a:pt x="268" y="112"/>
                  </a:cubicBezTo>
                  <a:lnTo>
                    <a:pt x="54" y="861"/>
                  </a:lnTo>
                  <a:cubicBezTo>
                    <a:pt x="0" y="969"/>
                    <a:pt x="54" y="1076"/>
                    <a:pt x="214" y="1129"/>
                  </a:cubicBezTo>
                  <a:cubicBezTo>
                    <a:pt x="259" y="1151"/>
                    <a:pt x="312" y="1164"/>
                    <a:pt x="364" y="1164"/>
                  </a:cubicBezTo>
                  <a:cubicBezTo>
                    <a:pt x="436" y="1164"/>
                    <a:pt x="504" y="1138"/>
                    <a:pt x="536" y="1076"/>
                  </a:cubicBezTo>
                  <a:lnTo>
                    <a:pt x="910" y="380"/>
                  </a:lnTo>
                  <a:cubicBezTo>
                    <a:pt x="964" y="326"/>
                    <a:pt x="857" y="166"/>
                    <a:pt x="643" y="58"/>
                  </a:cubicBezTo>
                  <a:cubicBezTo>
                    <a:pt x="581" y="18"/>
                    <a:pt x="512" y="0"/>
                    <a:pt x="45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2"/>
            <p:cNvSpPr/>
            <p:nvPr/>
          </p:nvSpPr>
          <p:spPr>
            <a:xfrm>
              <a:off x="4140550" y="2096850"/>
              <a:ext cx="33475" cy="31650"/>
            </a:xfrm>
            <a:custGeom>
              <a:avLst/>
              <a:gdLst/>
              <a:ahLst/>
              <a:cxnLst/>
              <a:rect l="l" t="t" r="r" b="b"/>
              <a:pathLst>
                <a:path w="1339" h="1266" extrusionOk="0">
                  <a:moveTo>
                    <a:pt x="606" y="0"/>
                  </a:moveTo>
                  <a:cubicBezTo>
                    <a:pt x="573" y="0"/>
                    <a:pt x="548" y="7"/>
                    <a:pt x="536" y="20"/>
                  </a:cubicBezTo>
                  <a:lnTo>
                    <a:pt x="54" y="662"/>
                  </a:lnTo>
                  <a:cubicBezTo>
                    <a:pt x="0" y="769"/>
                    <a:pt x="107" y="930"/>
                    <a:pt x="214" y="1090"/>
                  </a:cubicBezTo>
                  <a:cubicBezTo>
                    <a:pt x="345" y="1178"/>
                    <a:pt x="477" y="1265"/>
                    <a:pt x="579" y="1265"/>
                  </a:cubicBezTo>
                  <a:cubicBezTo>
                    <a:pt x="602" y="1265"/>
                    <a:pt x="623" y="1261"/>
                    <a:pt x="643" y="1251"/>
                  </a:cubicBezTo>
                  <a:lnTo>
                    <a:pt x="1285" y="769"/>
                  </a:lnTo>
                  <a:cubicBezTo>
                    <a:pt x="1339" y="716"/>
                    <a:pt x="1285" y="448"/>
                    <a:pt x="1071" y="234"/>
                  </a:cubicBezTo>
                  <a:cubicBezTo>
                    <a:pt x="907" y="70"/>
                    <a:pt x="712" y="0"/>
                    <a:pt x="606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2"/>
            <p:cNvSpPr/>
            <p:nvPr/>
          </p:nvSpPr>
          <p:spPr>
            <a:xfrm>
              <a:off x="4157950" y="2123600"/>
              <a:ext cx="30800" cy="23775"/>
            </a:xfrm>
            <a:custGeom>
              <a:avLst/>
              <a:gdLst/>
              <a:ahLst/>
              <a:cxnLst/>
              <a:rect l="l" t="t" r="r" b="b"/>
              <a:pathLst>
                <a:path w="1232" h="951" extrusionOk="0">
                  <a:moveTo>
                    <a:pt x="838" y="0"/>
                  </a:moveTo>
                  <a:cubicBezTo>
                    <a:pt x="806" y="0"/>
                    <a:pt x="776" y="7"/>
                    <a:pt x="750" y="20"/>
                  </a:cubicBezTo>
                  <a:lnTo>
                    <a:pt x="107" y="449"/>
                  </a:lnTo>
                  <a:cubicBezTo>
                    <a:pt x="0" y="502"/>
                    <a:pt x="0" y="663"/>
                    <a:pt x="107" y="770"/>
                  </a:cubicBezTo>
                  <a:cubicBezTo>
                    <a:pt x="147" y="890"/>
                    <a:pt x="248" y="951"/>
                    <a:pt x="318" y="951"/>
                  </a:cubicBezTo>
                  <a:cubicBezTo>
                    <a:pt x="341" y="951"/>
                    <a:pt x="361" y="944"/>
                    <a:pt x="375" y="930"/>
                  </a:cubicBezTo>
                  <a:lnTo>
                    <a:pt x="1124" y="609"/>
                  </a:lnTo>
                  <a:cubicBezTo>
                    <a:pt x="1178" y="556"/>
                    <a:pt x="1231" y="395"/>
                    <a:pt x="1124" y="181"/>
                  </a:cubicBezTo>
                  <a:cubicBezTo>
                    <a:pt x="1044" y="61"/>
                    <a:pt x="934" y="0"/>
                    <a:pt x="83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2"/>
            <p:cNvSpPr/>
            <p:nvPr/>
          </p:nvSpPr>
          <p:spPr>
            <a:xfrm>
              <a:off x="4168650" y="2146850"/>
              <a:ext cx="32150" cy="27050"/>
            </a:xfrm>
            <a:custGeom>
              <a:avLst/>
              <a:gdLst/>
              <a:ahLst/>
              <a:cxnLst/>
              <a:rect l="l" t="t" r="r" b="b"/>
              <a:pathLst>
                <a:path w="1286" h="1082" extrusionOk="0">
                  <a:moveTo>
                    <a:pt x="857" y="0"/>
                  </a:moveTo>
                  <a:lnTo>
                    <a:pt x="107" y="322"/>
                  </a:lnTo>
                  <a:cubicBezTo>
                    <a:pt x="0" y="375"/>
                    <a:pt x="0" y="589"/>
                    <a:pt x="54" y="750"/>
                  </a:cubicBezTo>
                  <a:cubicBezTo>
                    <a:pt x="147" y="936"/>
                    <a:pt x="240" y="1081"/>
                    <a:pt x="333" y="1081"/>
                  </a:cubicBezTo>
                  <a:cubicBezTo>
                    <a:pt x="347" y="1081"/>
                    <a:pt x="361" y="1078"/>
                    <a:pt x="375" y="1071"/>
                  </a:cubicBezTo>
                  <a:lnTo>
                    <a:pt x="1125" y="857"/>
                  </a:lnTo>
                  <a:cubicBezTo>
                    <a:pt x="1232" y="857"/>
                    <a:pt x="1285" y="589"/>
                    <a:pt x="1178" y="375"/>
                  </a:cubicBezTo>
                  <a:cubicBezTo>
                    <a:pt x="1071" y="161"/>
                    <a:pt x="910" y="0"/>
                    <a:pt x="85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2"/>
            <p:cNvSpPr/>
            <p:nvPr/>
          </p:nvSpPr>
          <p:spPr>
            <a:xfrm>
              <a:off x="4176675" y="2177625"/>
              <a:ext cx="30800" cy="20100"/>
            </a:xfrm>
            <a:custGeom>
              <a:avLst/>
              <a:gdLst/>
              <a:ahLst/>
              <a:cxnLst/>
              <a:rect l="l" t="t" r="r" b="b"/>
              <a:pathLst>
                <a:path w="1232" h="804" extrusionOk="0">
                  <a:moveTo>
                    <a:pt x="911" y="1"/>
                  </a:moveTo>
                  <a:lnTo>
                    <a:pt x="161" y="215"/>
                  </a:lnTo>
                  <a:cubicBezTo>
                    <a:pt x="54" y="215"/>
                    <a:pt x="1" y="375"/>
                    <a:pt x="54" y="536"/>
                  </a:cubicBezTo>
                  <a:cubicBezTo>
                    <a:pt x="108" y="697"/>
                    <a:pt x="215" y="804"/>
                    <a:pt x="322" y="804"/>
                  </a:cubicBezTo>
                  <a:lnTo>
                    <a:pt x="1071" y="643"/>
                  </a:lnTo>
                  <a:cubicBezTo>
                    <a:pt x="1178" y="589"/>
                    <a:pt x="1232" y="429"/>
                    <a:pt x="1178" y="268"/>
                  </a:cubicBezTo>
                  <a:cubicBezTo>
                    <a:pt x="1125" y="108"/>
                    <a:pt x="1018" y="1"/>
                    <a:pt x="91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2"/>
            <p:cNvSpPr/>
            <p:nvPr/>
          </p:nvSpPr>
          <p:spPr>
            <a:xfrm>
              <a:off x="4206125" y="2136050"/>
              <a:ext cx="139200" cy="77725"/>
            </a:xfrm>
            <a:custGeom>
              <a:avLst/>
              <a:gdLst/>
              <a:ahLst/>
              <a:cxnLst/>
              <a:rect l="l" t="t" r="r" b="b"/>
              <a:pathLst>
                <a:path w="5568" h="3109" extrusionOk="0">
                  <a:moveTo>
                    <a:pt x="4935" y="1"/>
                  </a:moveTo>
                  <a:cubicBezTo>
                    <a:pt x="4020" y="1"/>
                    <a:pt x="3206" y="350"/>
                    <a:pt x="2463" y="700"/>
                  </a:cubicBezTo>
                  <a:cubicBezTo>
                    <a:pt x="1553" y="1128"/>
                    <a:pt x="750" y="1717"/>
                    <a:pt x="0" y="2306"/>
                  </a:cubicBezTo>
                  <a:lnTo>
                    <a:pt x="589" y="3109"/>
                  </a:lnTo>
                  <a:cubicBezTo>
                    <a:pt x="1339" y="2520"/>
                    <a:pt x="2088" y="1985"/>
                    <a:pt x="2944" y="1557"/>
                  </a:cubicBezTo>
                  <a:cubicBezTo>
                    <a:pt x="3584" y="1258"/>
                    <a:pt x="4259" y="1027"/>
                    <a:pt x="4885" y="1027"/>
                  </a:cubicBezTo>
                  <a:cubicBezTo>
                    <a:pt x="5045" y="1027"/>
                    <a:pt x="5201" y="1042"/>
                    <a:pt x="5353" y="1075"/>
                  </a:cubicBezTo>
                  <a:lnTo>
                    <a:pt x="5568" y="58"/>
                  </a:lnTo>
                  <a:cubicBezTo>
                    <a:pt x="5351" y="18"/>
                    <a:pt x="5141" y="1"/>
                    <a:pt x="4935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2"/>
            <p:cNvSpPr/>
            <p:nvPr/>
          </p:nvSpPr>
          <p:spPr>
            <a:xfrm>
              <a:off x="4220850" y="2158900"/>
              <a:ext cx="119125" cy="54875"/>
            </a:xfrm>
            <a:custGeom>
              <a:avLst/>
              <a:gdLst/>
              <a:ahLst/>
              <a:cxnLst/>
              <a:rect l="l" t="t" r="r" b="b"/>
              <a:pathLst>
                <a:path w="4765" h="2195" fill="none" extrusionOk="0">
                  <a:moveTo>
                    <a:pt x="0" y="2195"/>
                  </a:moveTo>
                  <a:cubicBezTo>
                    <a:pt x="750" y="1606"/>
                    <a:pt x="1499" y="1071"/>
                    <a:pt x="2355" y="643"/>
                  </a:cubicBezTo>
                  <a:cubicBezTo>
                    <a:pt x="3158" y="268"/>
                    <a:pt x="4015" y="0"/>
                    <a:pt x="4764" y="16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2"/>
            <p:cNvSpPr/>
            <p:nvPr/>
          </p:nvSpPr>
          <p:spPr>
            <a:xfrm>
              <a:off x="4206125" y="2132125"/>
              <a:ext cx="139200" cy="61600"/>
            </a:xfrm>
            <a:custGeom>
              <a:avLst/>
              <a:gdLst/>
              <a:ahLst/>
              <a:cxnLst/>
              <a:rect l="l" t="t" r="r" b="b"/>
              <a:pathLst>
                <a:path w="5568" h="2464" fill="none" extrusionOk="0">
                  <a:moveTo>
                    <a:pt x="5568" y="215"/>
                  </a:moveTo>
                  <a:cubicBezTo>
                    <a:pt x="4390" y="1"/>
                    <a:pt x="3373" y="429"/>
                    <a:pt x="2463" y="857"/>
                  </a:cubicBezTo>
                  <a:cubicBezTo>
                    <a:pt x="1553" y="1285"/>
                    <a:pt x="750" y="1874"/>
                    <a:pt x="0" y="2463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2"/>
            <p:cNvSpPr/>
            <p:nvPr/>
          </p:nvSpPr>
          <p:spPr>
            <a:xfrm>
              <a:off x="4321200" y="2133475"/>
              <a:ext cx="16100" cy="29450"/>
            </a:xfrm>
            <a:custGeom>
              <a:avLst/>
              <a:gdLst/>
              <a:ahLst/>
              <a:cxnLst/>
              <a:rect l="l" t="t" r="r" b="b"/>
              <a:pathLst>
                <a:path w="644" h="1178" extrusionOk="0">
                  <a:moveTo>
                    <a:pt x="322" y="0"/>
                  </a:moveTo>
                  <a:cubicBezTo>
                    <a:pt x="108" y="0"/>
                    <a:pt x="1" y="107"/>
                    <a:pt x="1" y="214"/>
                  </a:cubicBezTo>
                  <a:lnTo>
                    <a:pt x="54" y="964"/>
                  </a:lnTo>
                  <a:cubicBezTo>
                    <a:pt x="54" y="1071"/>
                    <a:pt x="162" y="1178"/>
                    <a:pt x="322" y="1178"/>
                  </a:cubicBezTo>
                  <a:cubicBezTo>
                    <a:pt x="429" y="1178"/>
                    <a:pt x="536" y="1071"/>
                    <a:pt x="536" y="964"/>
                  </a:cubicBezTo>
                  <a:lnTo>
                    <a:pt x="643" y="214"/>
                  </a:lnTo>
                  <a:cubicBezTo>
                    <a:pt x="643" y="107"/>
                    <a:pt x="483" y="0"/>
                    <a:pt x="32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2"/>
            <p:cNvSpPr/>
            <p:nvPr/>
          </p:nvSpPr>
          <p:spPr>
            <a:xfrm>
              <a:off x="4293100" y="2136950"/>
              <a:ext cx="20100" cy="28650"/>
            </a:xfrm>
            <a:custGeom>
              <a:avLst/>
              <a:gdLst/>
              <a:ahLst/>
              <a:cxnLst/>
              <a:rect l="l" t="t" r="r" b="b"/>
              <a:pathLst>
                <a:path w="804" h="1146" extrusionOk="0">
                  <a:moveTo>
                    <a:pt x="427" y="1"/>
                  </a:moveTo>
                  <a:cubicBezTo>
                    <a:pt x="379" y="1"/>
                    <a:pt x="326" y="7"/>
                    <a:pt x="268" y="22"/>
                  </a:cubicBezTo>
                  <a:cubicBezTo>
                    <a:pt x="108" y="75"/>
                    <a:pt x="1" y="182"/>
                    <a:pt x="54" y="289"/>
                  </a:cubicBezTo>
                  <a:lnTo>
                    <a:pt x="268" y="1039"/>
                  </a:lnTo>
                  <a:cubicBezTo>
                    <a:pt x="322" y="1146"/>
                    <a:pt x="483" y="1146"/>
                    <a:pt x="590" y="1146"/>
                  </a:cubicBezTo>
                  <a:cubicBezTo>
                    <a:pt x="750" y="1092"/>
                    <a:pt x="804" y="985"/>
                    <a:pt x="804" y="878"/>
                  </a:cubicBezTo>
                  <a:lnTo>
                    <a:pt x="643" y="129"/>
                  </a:lnTo>
                  <a:cubicBezTo>
                    <a:pt x="643" y="50"/>
                    <a:pt x="557" y="1"/>
                    <a:pt x="42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2"/>
            <p:cNvSpPr/>
            <p:nvPr/>
          </p:nvSpPr>
          <p:spPr>
            <a:xfrm>
              <a:off x="4265000" y="2144850"/>
              <a:ext cx="29475" cy="29800"/>
            </a:xfrm>
            <a:custGeom>
              <a:avLst/>
              <a:gdLst/>
              <a:ahLst/>
              <a:cxnLst/>
              <a:rect l="l" t="t" r="r" b="b"/>
              <a:pathLst>
                <a:path w="1179" h="1192" extrusionOk="0">
                  <a:moveTo>
                    <a:pt x="697" y="0"/>
                  </a:moveTo>
                  <a:cubicBezTo>
                    <a:pt x="603" y="0"/>
                    <a:pt x="482" y="27"/>
                    <a:pt x="375" y="80"/>
                  </a:cubicBezTo>
                  <a:cubicBezTo>
                    <a:pt x="161" y="188"/>
                    <a:pt x="1" y="348"/>
                    <a:pt x="54" y="402"/>
                  </a:cubicBezTo>
                  <a:lnTo>
                    <a:pt x="429" y="1151"/>
                  </a:lnTo>
                  <a:cubicBezTo>
                    <a:pt x="456" y="1178"/>
                    <a:pt x="509" y="1191"/>
                    <a:pt x="583" y="1191"/>
                  </a:cubicBezTo>
                  <a:cubicBezTo>
                    <a:pt x="656" y="1191"/>
                    <a:pt x="750" y="1178"/>
                    <a:pt x="857" y="1151"/>
                  </a:cubicBezTo>
                  <a:cubicBezTo>
                    <a:pt x="1071" y="1044"/>
                    <a:pt x="1178" y="883"/>
                    <a:pt x="1125" y="830"/>
                  </a:cubicBezTo>
                  <a:lnTo>
                    <a:pt x="857" y="80"/>
                  </a:lnTo>
                  <a:cubicBezTo>
                    <a:pt x="857" y="27"/>
                    <a:pt x="790" y="0"/>
                    <a:pt x="69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2"/>
            <p:cNvSpPr/>
            <p:nvPr/>
          </p:nvSpPr>
          <p:spPr>
            <a:xfrm>
              <a:off x="4246275" y="2156875"/>
              <a:ext cx="24100" cy="28350"/>
            </a:xfrm>
            <a:custGeom>
              <a:avLst/>
              <a:gdLst/>
              <a:ahLst/>
              <a:cxnLst/>
              <a:rect l="l" t="t" r="r" b="b"/>
              <a:pathLst>
                <a:path w="964" h="1134" extrusionOk="0">
                  <a:moveTo>
                    <a:pt x="388" y="1"/>
                  </a:moveTo>
                  <a:cubicBezTo>
                    <a:pt x="321" y="1"/>
                    <a:pt x="241" y="28"/>
                    <a:pt x="161" y="81"/>
                  </a:cubicBezTo>
                  <a:cubicBezTo>
                    <a:pt x="54" y="135"/>
                    <a:pt x="0" y="295"/>
                    <a:pt x="54" y="402"/>
                  </a:cubicBezTo>
                  <a:lnTo>
                    <a:pt x="428" y="1045"/>
                  </a:lnTo>
                  <a:cubicBezTo>
                    <a:pt x="460" y="1107"/>
                    <a:pt x="528" y="1133"/>
                    <a:pt x="600" y="1133"/>
                  </a:cubicBezTo>
                  <a:cubicBezTo>
                    <a:pt x="652" y="1133"/>
                    <a:pt x="705" y="1120"/>
                    <a:pt x="750" y="1098"/>
                  </a:cubicBezTo>
                  <a:cubicBezTo>
                    <a:pt x="910" y="991"/>
                    <a:pt x="964" y="884"/>
                    <a:pt x="910" y="777"/>
                  </a:cubicBezTo>
                  <a:lnTo>
                    <a:pt x="536" y="81"/>
                  </a:lnTo>
                  <a:cubicBezTo>
                    <a:pt x="509" y="28"/>
                    <a:pt x="455" y="1"/>
                    <a:pt x="388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2"/>
            <p:cNvSpPr/>
            <p:nvPr/>
          </p:nvSpPr>
          <p:spPr>
            <a:xfrm>
              <a:off x="4222175" y="2169475"/>
              <a:ext cx="29475" cy="29700"/>
            </a:xfrm>
            <a:custGeom>
              <a:avLst/>
              <a:gdLst/>
              <a:ahLst/>
              <a:cxnLst/>
              <a:rect l="l" t="t" r="r" b="b"/>
              <a:pathLst>
                <a:path w="1179" h="1188" extrusionOk="0">
                  <a:moveTo>
                    <a:pt x="577" y="1"/>
                  </a:moveTo>
                  <a:cubicBezTo>
                    <a:pt x="487" y="1"/>
                    <a:pt x="368" y="46"/>
                    <a:pt x="268" y="113"/>
                  </a:cubicBezTo>
                  <a:cubicBezTo>
                    <a:pt x="108" y="273"/>
                    <a:pt x="1" y="434"/>
                    <a:pt x="54" y="487"/>
                  </a:cubicBezTo>
                  <a:lnTo>
                    <a:pt x="536" y="1130"/>
                  </a:lnTo>
                  <a:cubicBezTo>
                    <a:pt x="556" y="1171"/>
                    <a:pt x="592" y="1188"/>
                    <a:pt x="638" y="1188"/>
                  </a:cubicBezTo>
                  <a:cubicBezTo>
                    <a:pt x="712" y="1188"/>
                    <a:pt x="811" y="1142"/>
                    <a:pt x="911" y="1076"/>
                  </a:cubicBezTo>
                  <a:cubicBezTo>
                    <a:pt x="1071" y="969"/>
                    <a:pt x="1178" y="808"/>
                    <a:pt x="1125" y="701"/>
                  </a:cubicBezTo>
                  <a:lnTo>
                    <a:pt x="697" y="59"/>
                  </a:lnTo>
                  <a:cubicBezTo>
                    <a:pt x="676" y="18"/>
                    <a:pt x="632" y="1"/>
                    <a:pt x="57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2"/>
            <p:cNvSpPr/>
            <p:nvPr/>
          </p:nvSpPr>
          <p:spPr>
            <a:xfrm>
              <a:off x="4203450" y="2186125"/>
              <a:ext cx="26775" cy="27000"/>
            </a:xfrm>
            <a:custGeom>
              <a:avLst/>
              <a:gdLst/>
              <a:ahLst/>
              <a:cxnLst/>
              <a:rect l="l" t="t" r="r" b="b"/>
              <a:pathLst>
                <a:path w="1071" h="1080" extrusionOk="0">
                  <a:moveTo>
                    <a:pt x="421" y="0"/>
                  </a:moveTo>
                  <a:cubicBezTo>
                    <a:pt x="349" y="0"/>
                    <a:pt x="255" y="26"/>
                    <a:pt x="161" y="89"/>
                  </a:cubicBezTo>
                  <a:cubicBezTo>
                    <a:pt x="54" y="196"/>
                    <a:pt x="0" y="357"/>
                    <a:pt x="54" y="410"/>
                  </a:cubicBezTo>
                  <a:lnTo>
                    <a:pt x="589" y="999"/>
                  </a:lnTo>
                  <a:cubicBezTo>
                    <a:pt x="616" y="1052"/>
                    <a:pt x="669" y="1079"/>
                    <a:pt x="730" y="1079"/>
                  </a:cubicBezTo>
                  <a:cubicBezTo>
                    <a:pt x="790" y="1079"/>
                    <a:pt x="857" y="1052"/>
                    <a:pt x="910" y="999"/>
                  </a:cubicBezTo>
                  <a:cubicBezTo>
                    <a:pt x="1017" y="892"/>
                    <a:pt x="1071" y="785"/>
                    <a:pt x="1017" y="678"/>
                  </a:cubicBezTo>
                  <a:lnTo>
                    <a:pt x="536" y="35"/>
                  </a:lnTo>
                  <a:cubicBezTo>
                    <a:pt x="513" y="13"/>
                    <a:pt x="473" y="0"/>
                    <a:pt x="421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2"/>
            <p:cNvSpPr/>
            <p:nvPr/>
          </p:nvSpPr>
          <p:spPr>
            <a:xfrm>
              <a:off x="4318525" y="2039775"/>
              <a:ext cx="101750" cy="135200"/>
            </a:xfrm>
            <a:custGeom>
              <a:avLst/>
              <a:gdLst/>
              <a:ahLst/>
              <a:cxnLst/>
              <a:rect l="l" t="t" r="r" b="b"/>
              <a:pathLst>
                <a:path w="4070" h="5408" extrusionOk="0">
                  <a:moveTo>
                    <a:pt x="911" y="1"/>
                  </a:moveTo>
                  <a:lnTo>
                    <a:pt x="1" y="322"/>
                  </a:lnTo>
                  <a:cubicBezTo>
                    <a:pt x="376" y="1339"/>
                    <a:pt x="911" y="2196"/>
                    <a:pt x="1446" y="3052"/>
                  </a:cubicBezTo>
                  <a:cubicBezTo>
                    <a:pt x="2035" y="3909"/>
                    <a:pt x="2624" y="4765"/>
                    <a:pt x="3534" y="5408"/>
                  </a:cubicBezTo>
                  <a:lnTo>
                    <a:pt x="4069" y="4605"/>
                  </a:lnTo>
                  <a:cubicBezTo>
                    <a:pt x="3427" y="4123"/>
                    <a:pt x="2838" y="3320"/>
                    <a:pt x="2303" y="2517"/>
                  </a:cubicBezTo>
                  <a:cubicBezTo>
                    <a:pt x="1767" y="1714"/>
                    <a:pt x="1286" y="804"/>
                    <a:pt x="911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2"/>
            <p:cNvSpPr/>
            <p:nvPr/>
          </p:nvSpPr>
          <p:spPr>
            <a:xfrm>
              <a:off x="4341275" y="2039775"/>
              <a:ext cx="79000" cy="115125"/>
            </a:xfrm>
            <a:custGeom>
              <a:avLst/>
              <a:gdLst/>
              <a:ahLst/>
              <a:cxnLst/>
              <a:rect l="l" t="t" r="r" b="b"/>
              <a:pathLst>
                <a:path w="3160" h="4605" fill="none" extrusionOk="0">
                  <a:moveTo>
                    <a:pt x="3159" y="4605"/>
                  </a:moveTo>
                  <a:cubicBezTo>
                    <a:pt x="2517" y="4123"/>
                    <a:pt x="1928" y="3320"/>
                    <a:pt x="1393" y="2517"/>
                  </a:cubicBezTo>
                  <a:cubicBezTo>
                    <a:pt x="857" y="1714"/>
                    <a:pt x="376" y="804"/>
                    <a:pt x="1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2"/>
            <p:cNvSpPr/>
            <p:nvPr/>
          </p:nvSpPr>
          <p:spPr>
            <a:xfrm>
              <a:off x="4318525" y="2047825"/>
              <a:ext cx="88350" cy="127150"/>
            </a:xfrm>
            <a:custGeom>
              <a:avLst/>
              <a:gdLst/>
              <a:ahLst/>
              <a:cxnLst/>
              <a:rect l="l" t="t" r="r" b="b"/>
              <a:pathLst>
                <a:path w="3534" h="5086" fill="none" extrusionOk="0">
                  <a:moveTo>
                    <a:pt x="1" y="0"/>
                  </a:moveTo>
                  <a:cubicBezTo>
                    <a:pt x="376" y="1017"/>
                    <a:pt x="911" y="1874"/>
                    <a:pt x="1446" y="2730"/>
                  </a:cubicBezTo>
                  <a:cubicBezTo>
                    <a:pt x="2035" y="3587"/>
                    <a:pt x="2624" y="4443"/>
                    <a:pt x="3534" y="5086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5" name="Google Shape;1975;p22"/>
            <p:cNvSpPr/>
            <p:nvPr/>
          </p:nvSpPr>
          <p:spPr>
            <a:xfrm>
              <a:off x="4319875" y="2046475"/>
              <a:ext cx="29475" cy="21950"/>
            </a:xfrm>
            <a:custGeom>
              <a:avLst/>
              <a:gdLst/>
              <a:ahLst/>
              <a:cxnLst/>
              <a:rect l="l" t="t" r="r" b="b"/>
              <a:pathLst>
                <a:path w="1179" h="878" extrusionOk="0">
                  <a:moveTo>
                    <a:pt x="803" y="1"/>
                  </a:moveTo>
                  <a:lnTo>
                    <a:pt x="107" y="322"/>
                  </a:lnTo>
                  <a:cubicBezTo>
                    <a:pt x="0" y="375"/>
                    <a:pt x="0" y="536"/>
                    <a:pt x="54" y="697"/>
                  </a:cubicBezTo>
                  <a:cubicBezTo>
                    <a:pt x="134" y="817"/>
                    <a:pt x="215" y="877"/>
                    <a:pt x="295" y="877"/>
                  </a:cubicBezTo>
                  <a:cubicBezTo>
                    <a:pt x="322" y="877"/>
                    <a:pt x="348" y="870"/>
                    <a:pt x="375" y="857"/>
                  </a:cubicBezTo>
                  <a:lnTo>
                    <a:pt x="1071" y="536"/>
                  </a:lnTo>
                  <a:cubicBezTo>
                    <a:pt x="1178" y="482"/>
                    <a:pt x="1178" y="322"/>
                    <a:pt x="1125" y="215"/>
                  </a:cubicBezTo>
                  <a:cubicBezTo>
                    <a:pt x="1071" y="54"/>
                    <a:pt x="910" y="1"/>
                    <a:pt x="803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6" name="Google Shape;1976;p22"/>
            <p:cNvSpPr/>
            <p:nvPr/>
          </p:nvSpPr>
          <p:spPr>
            <a:xfrm>
              <a:off x="4331925" y="2068875"/>
              <a:ext cx="29450" cy="23475"/>
            </a:xfrm>
            <a:custGeom>
              <a:avLst/>
              <a:gdLst/>
              <a:ahLst/>
              <a:cxnLst/>
              <a:rect l="l" t="t" r="r" b="b"/>
              <a:pathLst>
                <a:path w="1178" h="939" extrusionOk="0">
                  <a:moveTo>
                    <a:pt x="862" y="0"/>
                  </a:moveTo>
                  <a:cubicBezTo>
                    <a:pt x="842" y="0"/>
                    <a:pt x="823" y="5"/>
                    <a:pt x="803" y="15"/>
                  </a:cubicBezTo>
                  <a:lnTo>
                    <a:pt x="107" y="389"/>
                  </a:lnTo>
                  <a:cubicBezTo>
                    <a:pt x="0" y="443"/>
                    <a:pt x="0" y="603"/>
                    <a:pt x="54" y="764"/>
                  </a:cubicBezTo>
                  <a:cubicBezTo>
                    <a:pt x="141" y="851"/>
                    <a:pt x="264" y="939"/>
                    <a:pt x="336" y="939"/>
                  </a:cubicBezTo>
                  <a:cubicBezTo>
                    <a:pt x="352" y="939"/>
                    <a:pt x="365" y="934"/>
                    <a:pt x="375" y="925"/>
                  </a:cubicBezTo>
                  <a:lnTo>
                    <a:pt x="1071" y="496"/>
                  </a:lnTo>
                  <a:cubicBezTo>
                    <a:pt x="1178" y="443"/>
                    <a:pt x="1178" y="336"/>
                    <a:pt x="1124" y="175"/>
                  </a:cubicBezTo>
                  <a:cubicBezTo>
                    <a:pt x="1037" y="88"/>
                    <a:pt x="950" y="0"/>
                    <a:pt x="86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2"/>
            <p:cNvSpPr/>
            <p:nvPr/>
          </p:nvSpPr>
          <p:spPr>
            <a:xfrm>
              <a:off x="4343950" y="2087700"/>
              <a:ext cx="32150" cy="30075"/>
            </a:xfrm>
            <a:custGeom>
              <a:avLst/>
              <a:gdLst/>
              <a:ahLst/>
              <a:cxnLst/>
              <a:rect l="l" t="t" r="r" b="b"/>
              <a:pathLst>
                <a:path w="1286" h="1203" extrusionOk="0">
                  <a:moveTo>
                    <a:pt x="796" y="1"/>
                  </a:moveTo>
                  <a:cubicBezTo>
                    <a:pt x="780" y="1"/>
                    <a:pt x="765" y="4"/>
                    <a:pt x="750" y="11"/>
                  </a:cubicBezTo>
                  <a:lnTo>
                    <a:pt x="55" y="439"/>
                  </a:lnTo>
                  <a:cubicBezTo>
                    <a:pt x="1" y="493"/>
                    <a:pt x="1" y="707"/>
                    <a:pt x="162" y="921"/>
                  </a:cubicBezTo>
                  <a:cubicBezTo>
                    <a:pt x="250" y="1098"/>
                    <a:pt x="376" y="1202"/>
                    <a:pt x="477" y="1202"/>
                  </a:cubicBezTo>
                  <a:cubicBezTo>
                    <a:pt x="498" y="1202"/>
                    <a:pt x="518" y="1198"/>
                    <a:pt x="536" y="1189"/>
                  </a:cubicBezTo>
                  <a:lnTo>
                    <a:pt x="1179" y="761"/>
                  </a:lnTo>
                  <a:cubicBezTo>
                    <a:pt x="1286" y="707"/>
                    <a:pt x="1232" y="493"/>
                    <a:pt x="1125" y="279"/>
                  </a:cubicBezTo>
                  <a:cubicBezTo>
                    <a:pt x="1032" y="140"/>
                    <a:pt x="900" y="1"/>
                    <a:pt x="79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2"/>
            <p:cNvSpPr/>
            <p:nvPr/>
          </p:nvSpPr>
          <p:spPr>
            <a:xfrm>
              <a:off x="4360025" y="2112000"/>
              <a:ext cx="28125" cy="24700"/>
            </a:xfrm>
            <a:custGeom>
              <a:avLst/>
              <a:gdLst/>
              <a:ahLst/>
              <a:cxnLst/>
              <a:rect l="l" t="t" r="r" b="b"/>
              <a:pathLst>
                <a:path w="1125" h="988" extrusionOk="0">
                  <a:moveTo>
                    <a:pt x="823" y="0"/>
                  </a:moveTo>
                  <a:cubicBezTo>
                    <a:pt x="779" y="0"/>
                    <a:pt x="734" y="18"/>
                    <a:pt x="696" y="56"/>
                  </a:cubicBezTo>
                  <a:lnTo>
                    <a:pt x="54" y="484"/>
                  </a:lnTo>
                  <a:cubicBezTo>
                    <a:pt x="0" y="538"/>
                    <a:pt x="0" y="699"/>
                    <a:pt x="107" y="859"/>
                  </a:cubicBezTo>
                  <a:cubicBezTo>
                    <a:pt x="147" y="938"/>
                    <a:pt x="243" y="987"/>
                    <a:pt x="334" y="987"/>
                  </a:cubicBezTo>
                  <a:cubicBezTo>
                    <a:pt x="367" y="987"/>
                    <a:pt x="400" y="981"/>
                    <a:pt x="429" y="966"/>
                  </a:cubicBezTo>
                  <a:lnTo>
                    <a:pt x="1071" y="484"/>
                  </a:lnTo>
                  <a:cubicBezTo>
                    <a:pt x="1125" y="431"/>
                    <a:pt x="1125" y="270"/>
                    <a:pt x="1017" y="163"/>
                  </a:cubicBezTo>
                  <a:cubicBezTo>
                    <a:pt x="983" y="60"/>
                    <a:pt x="904" y="0"/>
                    <a:pt x="82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2"/>
            <p:cNvSpPr/>
            <p:nvPr/>
          </p:nvSpPr>
          <p:spPr>
            <a:xfrm>
              <a:off x="4373400" y="2130275"/>
              <a:ext cx="32150" cy="29150"/>
            </a:xfrm>
            <a:custGeom>
              <a:avLst/>
              <a:gdLst/>
              <a:ahLst/>
              <a:cxnLst/>
              <a:rect l="l" t="t" r="r" b="b"/>
              <a:pathLst>
                <a:path w="1286" h="1166" extrusionOk="0">
                  <a:moveTo>
                    <a:pt x="786" y="1"/>
                  </a:moveTo>
                  <a:cubicBezTo>
                    <a:pt x="753" y="1"/>
                    <a:pt x="723" y="8"/>
                    <a:pt x="697" y="21"/>
                  </a:cubicBezTo>
                  <a:lnTo>
                    <a:pt x="108" y="503"/>
                  </a:lnTo>
                  <a:cubicBezTo>
                    <a:pt x="1" y="556"/>
                    <a:pt x="54" y="771"/>
                    <a:pt x="215" y="985"/>
                  </a:cubicBezTo>
                  <a:cubicBezTo>
                    <a:pt x="335" y="1105"/>
                    <a:pt x="486" y="1165"/>
                    <a:pt x="576" y="1165"/>
                  </a:cubicBezTo>
                  <a:cubicBezTo>
                    <a:pt x="606" y="1165"/>
                    <a:pt x="630" y="1159"/>
                    <a:pt x="643" y="1145"/>
                  </a:cubicBezTo>
                  <a:lnTo>
                    <a:pt x="1232" y="610"/>
                  </a:lnTo>
                  <a:cubicBezTo>
                    <a:pt x="1285" y="503"/>
                    <a:pt x="1232" y="342"/>
                    <a:pt x="1125" y="182"/>
                  </a:cubicBezTo>
                  <a:cubicBezTo>
                    <a:pt x="1004" y="61"/>
                    <a:pt x="884" y="1"/>
                    <a:pt x="786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2"/>
            <p:cNvSpPr/>
            <p:nvPr/>
          </p:nvSpPr>
          <p:spPr>
            <a:xfrm>
              <a:off x="4394825" y="2149325"/>
              <a:ext cx="26775" cy="27525"/>
            </a:xfrm>
            <a:custGeom>
              <a:avLst/>
              <a:gdLst/>
              <a:ahLst/>
              <a:cxnLst/>
              <a:rect l="l" t="t" r="r" b="b"/>
              <a:pathLst>
                <a:path w="1071" h="1101" extrusionOk="0">
                  <a:moveTo>
                    <a:pt x="702" y="0"/>
                  </a:moveTo>
                  <a:cubicBezTo>
                    <a:pt x="653" y="0"/>
                    <a:pt x="612" y="17"/>
                    <a:pt x="589" y="62"/>
                  </a:cubicBezTo>
                  <a:lnTo>
                    <a:pt x="54" y="651"/>
                  </a:lnTo>
                  <a:cubicBezTo>
                    <a:pt x="0" y="704"/>
                    <a:pt x="54" y="865"/>
                    <a:pt x="214" y="972"/>
                  </a:cubicBezTo>
                  <a:cubicBezTo>
                    <a:pt x="303" y="1060"/>
                    <a:pt x="391" y="1100"/>
                    <a:pt x="462" y="1100"/>
                  </a:cubicBezTo>
                  <a:cubicBezTo>
                    <a:pt x="519" y="1100"/>
                    <a:pt x="565" y="1074"/>
                    <a:pt x="589" y="1026"/>
                  </a:cubicBezTo>
                  <a:lnTo>
                    <a:pt x="1017" y="383"/>
                  </a:lnTo>
                  <a:cubicBezTo>
                    <a:pt x="1071" y="276"/>
                    <a:pt x="1017" y="169"/>
                    <a:pt x="910" y="62"/>
                  </a:cubicBezTo>
                  <a:cubicBezTo>
                    <a:pt x="848" y="31"/>
                    <a:pt x="769" y="0"/>
                    <a:pt x="70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2"/>
            <p:cNvSpPr/>
            <p:nvPr/>
          </p:nvSpPr>
          <p:spPr>
            <a:xfrm>
              <a:off x="4401500" y="1984925"/>
              <a:ext cx="95050" cy="186025"/>
            </a:xfrm>
            <a:custGeom>
              <a:avLst/>
              <a:gdLst/>
              <a:ahLst/>
              <a:cxnLst/>
              <a:rect l="l" t="t" r="r" b="b"/>
              <a:pathLst>
                <a:path w="3802" h="7441" extrusionOk="0">
                  <a:moveTo>
                    <a:pt x="3320" y="0"/>
                  </a:moveTo>
                  <a:cubicBezTo>
                    <a:pt x="2035" y="643"/>
                    <a:pt x="964" y="1767"/>
                    <a:pt x="483" y="3212"/>
                  </a:cubicBezTo>
                  <a:cubicBezTo>
                    <a:pt x="1" y="4550"/>
                    <a:pt x="54" y="6049"/>
                    <a:pt x="376" y="7441"/>
                  </a:cubicBezTo>
                  <a:lnTo>
                    <a:pt x="1393" y="7173"/>
                  </a:lnTo>
                  <a:cubicBezTo>
                    <a:pt x="1018" y="5996"/>
                    <a:pt x="1018" y="4657"/>
                    <a:pt x="1446" y="3533"/>
                  </a:cubicBezTo>
                  <a:cubicBezTo>
                    <a:pt x="1821" y="2356"/>
                    <a:pt x="2677" y="1446"/>
                    <a:pt x="3802" y="857"/>
                  </a:cubicBezTo>
                  <a:lnTo>
                    <a:pt x="3320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2"/>
            <p:cNvSpPr/>
            <p:nvPr/>
          </p:nvSpPr>
          <p:spPr>
            <a:xfrm>
              <a:off x="4426925" y="2006325"/>
              <a:ext cx="69625" cy="157950"/>
            </a:xfrm>
            <a:custGeom>
              <a:avLst/>
              <a:gdLst/>
              <a:ahLst/>
              <a:cxnLst/>
              <a:rect l="l" t="t" r="r" b="b"/>
              <a:pathLst>
                <a:path w="2785" h="6318" fill="none" extrusionOk="0">
                  <a:moveTo>
                    <a:pt x="376" y="6317"/>
                  </a:moveTo>
                  <a:cubicBezTo>
                    <a:pt x="54" y="5140"/>
                    <a:pt x="1" y="3801"/>
                    <a:pt x="429" y="2677"/>
                  </a:cubicBezTo>
                  <a:cubicBezTo>
                    <a:pt x="804" y="1500"/>
                    <a:pt x="1660" y="590"/>
                    <a:pt x="2785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2"/>
            <p:cNvSpPr/>
            <p:nvPr/>
          </p:nvSpPr>
          <p:spPr>
            <a:xfrm>
              <a:off x="4401500" y="1984925"/>
              <a:ext cx="83000" cy="186025"/>
            </a:xfrm>
            <a:custGeom>
              <a:avLst/>
              <a:gdLst/>
              <a:ahLst/>
              <a:cxnLst/>
              <a:rect l="l" t="t" r="r" b="b"/>
              <a:pathLst>
                <a:path w="3320" h="7441" fill="none" extrusionOk="0">
                  <a:moveTo>
                    <a:pt x="3320" y="0"/>
                  </a:moveTo>
                  <a:cubicBezTo>
                    <a:pt x="2035" y="643"/>
                    <a:pt x="964" y="1767"/>
                    <a:pt x="483" y="3212"/>
                  </a:cubicBezTo>
                  <a:cubicBezTo>
                    <a:pt x="1" y="4550"/>
                    <a:pt x="54" y="6049"/>
                    <a:pt x="429" y="744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2"/>
            <p:cNvSpPr/>
            <p:nvPr/>
          </p:nvSpPr>
          <p:spPr>
            <a:xfrm>
              <a:off x="4457725" y="1989750"/>
              <a:ext cx="30800" cy="30100"/>
            </a:xfrm>
            <a:custGeom>
              <a:avLst/>
              <a:gdLst/>
              <a:ahLst/>
              <a:cxnLst/>
              <a:rect l="l" t="t" r="r" b="b"/>
              <a:pathLst>
                <a:path w="1232" h="1204" extrusionOk="0">
                  <a:moveTo>
                    <a:pt x="595" y="0"/>
                  </a:moveTo>
                  <a:cubicBezTo>
                    <a:pt x="504" y="0"/>
                    <a:pt x="386" y="40"/>
                    <a:pt x="268" y="128"/>
                  </a:cubicBezTo>
                  <a:cubicBezTo>
                    <a:pt x="54" y="289"/>
                    <a:pt x="0" y="450"/>
                    <a:pt x="54" y="557"/>
                  </a:cubicBezTo>
                  <a:lnTo>
                    <a:pt x="535" y="1145"/>
                  </a:lnTo>
                  <a:cubicBezTo>
                    <a:pt x="576" y="1186"/>
                    <a:pt x="625" y="1204"/>
                    <a:pt x="679" y="1204"/>
                  </a:cubicBezTo>
                  <a:cubicBezTo>
                    <a:pt x="765" y="1204"/>
                    <a:pt x="864" y="1158"/>
                    <a:pt x="964" y="1092"/>
                  </a:cubicBezTo>
                  <a:cubicBezTo>
                    <a:pt x="1124" y="985"/>
                    <a:pt x="1231" y="824"/>
                    <a:pt x="1178" y="717"/>
                  </a:cubicBezTo>
                  <a:lnTo>
                    <a:pt x="750" y="75"/>
                  </a:lnTo>
                  <a:cubicBezTo>
                    <a:pt x="726" y="27"/>
                    <a:pt x="669" y="0"/>
                    <a:pt x="595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2"/>
            <p:cNvSpPr/>
            <p:nvPr/>
          </p:nvSpPr>
          <p:spPr>
            <a:xfrm>
              <a:off x="4430950" y="2013275"/>
              <a:ext cx="32150" cy="29575"/>
            </a:xfrm>
            <a:custGeom>
              <a:avLst/>
              <a:gdLst/>
              <a:ahLst/>
              <a:cxnLst/>
              <a:rect l="l" t="t" r="r" b="b"/>
              <a:pathLst>
                <a:path w="1286" h="1183" extrusionOk="0">
                  <a:moveTo>
                    <a:pt x="565" y="1"/>
                  </a:moveTo>
                  <a:cubicBezTo>
                    <a:pt x="474" y="1"/>
                    <a:pt x="330" y="89"/>
                    <a:pt x="215" y="204"/>
                  </a:cubicBezTo>
                  <a:cubicBezTo>
                    <a:pt x="54" y="419"/>
                    <a:pt x="1" y="633"/>
                    <a:pt x="108" y="686"/>
                  </a:cubicBezTo>
                  <a:lnTo>
                    <a:pt x="750" y="1168"/>
                  </a:lnTo>
                  <a:cubicBezTo>
                    <a:pt x="760" y="1178"/>
                    <a:pt x="773" y="1182"/>
                    <a:pt x="790" y="1182"/>
                  </a:cubicBezTo>
                  <a:cubicBezTo>
                    <a:pt x="862" y="1182"/>
                    <a:pt x="994" y="1095"/>
                    <a:pt x="1125" y="1007"/>
                  </a:cubicBezTo>
                  <a:cubicBezTo>
                    <a:pt x="1232" y="847"/>
                    <a:pt x="1285" y="686"/>
                    <a:pt x="1178" y="579"/>
                  </a:cubicBezTo>
                  <a:lnTo>
                    <a:pt x="643" y="44"/>
                  </a:lnTo>
                  <a:cubicBezTo>
                    <a:pt x="628" y="14"/>
                    <a:pt x="600" y="1"/>
                    <a:pt x="565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2"/>
            <p:cNvSpPr/>
            <p:nvPr/>
          </p:nvSpPr>
          <p:spPr>
            <a:xfrm>
              <a:off x="4410875" y="2039575"/>
              <a:ext cx="34825" cy="35025"/>
            </a:xfrm>
            <a:custGeom>
              <a:avLst/>
              <a:gdLst/>
              <a:ahLst/>
              <a:cxnLst/>
              <a:rect l="l" t="t" r="r" b="b"/>
              <a:pathLst>
                <a:path w="1393" h="1401" extrusionOk="0">
                  <a:moveTo>
                    <a:pt x="607" y="1"/>
                  </a:moveTo>
                  <a:cubicBezTo>
                    <a:pt x="492" y="1"/>
                    <a:pt x="305" y="203"/>
                    <a:pt x="161" y="491"/>
                  </a:cubicBezTo>
                  <a:cubicBezTo>
                    <a:pt x="54" y="812"/>
                    <a:pt x="1" y="1133"/>
                    <a:pt x="108" y="1133"/>
                  </a:cubicBezTo>
                  <a:lnTo>
                    <a:pt x="857" y="1401"/>
                  </a:lnTo>
                  <a:cubicBezTo>
                    <a:pt x="964" y="1401"/>
                    <a:pt x="1125" y="1240"/>
                    <a:pt x="1232" y="973"/>
                  </a:cubicBezTo>
                  <a:cubicBezTo>
                    <a:pt x="1339" y="705"/>
                    <a:pt x="1392" y="491"/>
                    <a:pt x="1339" y="437"/>
                  </a:cubicBezTo>
                  <a:lnTo>
                    <a:pt x="643" y="9"/>
                  </a:lnTo>
                  <a:cubicBezTo>
                    <a:pt x="632" y="3"/>
                    <a:pt x="620" y="1"/>
                    <a:pt x="607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2"/>
            <p:cNvSpPr/>
            <p:nvPr/>
          </p:nvSpPr>
          <p:spPr>
            <a:xfrm>
              <a:off x="4402850" y="2078600"/>
              <a:ext cx="30800" cy="23025"/>
            </a:xfrm>
            <a:custGeom>
              <a:avLst/>
              <a:gdLst/>
              <a:ahLst/>
              <a:cxnLst/>
              <a:rect l="l" t="t" r="r" b="b"/>
              <a:pathLst>
                <a:path w="1232" h="921" extrusionOk="0">
                  <a:moveTo>
                    <a:pt x="322" y="0"/>
                  </a:moveTo>
                  <a:cubicBezTo>
                    <a:pt x="214" y="0"/>
                    <a:pt x="107" y="161"/>
                    <a:pt x="54" y="375"/>
                  </a:cubicBezTo>
                  <a:cubicBezTo>
                    <a:pt x="0" y="643"/>
                    <a:pt x="54" y="857"/>
                    <a:pt x="161" y="857"/>
                  </a:cubicBezTo>
                  <a:lnTo>
                    <a:pt x="964" y="910"/>
                  </a:lnTo>
                  <a:cubicBezTo>
                    <a:pt x="978" y="917"/>
                    <a:pt x="992" y="921"/>
                    <a:pt x="1006" y="921"/>
                  </a:cubicBezTo>
                  <a:cubicBezTo>
                    <a:pt x="1097" y="921"/>
                    <a:pt x="1178" y="775"/>
                    <a:pt x="1178" y="589"/>
                  </a:cubicBezTo>
                  <a:cubicBezTo>
                    <a:pt x="1232" y="429"/>
                    <a:pt x="1178" y="214"/>
                    <a:pt x="1071" y="214"/>
                  </a:cubicBezTo>
                  <a:lnTo>
                    <a:pt x="322" y="0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8" name="Google Shape;1988;p22"/>
            <p:cNvSpPr/>
            <p:nvPr/>
          </p:nvSpPr>
          <p:spPr>
            <a:xfrm>
              <a:off x="4401500" y="2112050"/>
              <a:ext cx="29475" cy="28125"/>
            </a:xfrm>
            <a:custGeom>
              <a:avLst/>
              <a:gdLst/>
              <a:ahLst/>
              <a:cxnLst/>
              <a:rect l="l" t="t" r="r" b="b"/>
              <a:pathLst>
                <a:path w="1179" h="1125" extrusionOk="0">
                  <a:moveTo>
                    <a:pt x="215" y="1"/>
                  </a:moveTo>
                  <a:cubicBezTo>
                    <a:pt x="108" y="1"/>
                    <a:pt x="1" y="268"/>
                    <a:pt x="1" y="589"/>
                  </a:cubicBezTo>
                  <a:cubicBezTo>
                    <a:pt x="1" y="911"/>
                    <a:pt x="108" y="1125"/>
                    <a:pt x="215" y="1125"/>
                  </a:cubicBezTo>
                  <a:lnTo>
                    <a:pt x="1018" y="1071"/>
                  </a:lnTo>
                  <a:cubicBezTo>
                    <a:pt x="1125" y="1018"/>
                    <a:pt x="1179" y="804"/>
                    <a:pt x="1179" y="536"/>
                  </a:cubicBezTo>
                  <a:cubicBezTo>
                    <a:pt x="1179" y="268"/>
                    <a:pt x="1071" y="54"/>
                    <a:pt x="964" y="54"/>
                  </a:cubicBezTo>
                  <a:lnTo>
                    <a:pt x="215" y="1"/>
                  </a:ln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9" name="Google Shape;1989;p22"/>
            <p:cNvSpPr/>
            <p:nvPr/>
          </p:nvSpPr>
          <p:spPr>
            <a:xfrm>
              <a:off x="4405525" y="2149275"/>
              <a:ext cx="30800" cy="23275"/>
            </a:xfrm>
            <a:custGeom>
              <a:avLst/>
              <a:gdLst/>
              <a:ahLst/>
              <a:cxnLst/>
              <a:rect l="l" t="t" r="r" b="b"/>
              <a:pathLst>
                <a:path w="1232" h="931" extrusionOk="0">
                  <a:moveTo>
                    <a:pt x="953" y="0"/>
                  </a:moveTo>
                  <a:cubicBezTo>
                    <a:pt x="939" y="0"/>
                    <a:pt x="925" y="3"/>
                    <a:pt x="910" y="11"/>
                  </a:cubicBezTo>
                  <a:lnTo>
                    <a:pt x="161" y="118"/>
                  </a:lnTo>
                  <a:cubicBezTo>
                    <a:pt x="54" y="171"/>
                    <a:pt x="0" y="332"/>
                    <a:pt x="54" y="599"/>
                  </a:cubicBezTo>
                  <a:cubicBezTo>
                    <a:pt x="100" y="785"/>
                    <a:pt x="187" y="931"/>
                    <a:pt x="280" y="931"/>
                  </a:cubicBezTo>
                  <a:cubicBezTo>
                    <a:pt x="293" y="931"/>
                    <a:pt x="308" y="928"/>
                    <a:pt x="322" y="921"/>
                  </a:cubicBezTo>
                  <a:lnTo>
                    <a:pt x="1071" y="706"/>
                  </a:lnTo>
                  <a:cubicBezTo>
                    <a:pt x="1178" y="706"/>
                    <a:pt x="1232" y="492"/>
                    <a:pt x="1178" y="332"/>
                  </a:cubicBezTo>
                  <a:cubicBezTo>
                    <a:pt x="1132" y="146"/>
                    <a:pt x="1045" y="0"/>
                    <a:pt x="95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0" name="Google Shape;1990;p22"/>
            <p:cNvSpPr/>
            <p:nvPr/>
          </p:nvSpPr>
          <p:spPr>
            <a:xfrm>
              <a:off x="4006725" y="2506850"/>
              <a:ext cx="143200" cy="99050"/>
            </a:xfrm>
            <a:custGeom>
              <a:avLst/>
              <a:gdLst/>
              <a:ahLst/>
              <a:cxnLst/>
              <a:rect l="l" t="t" r="r" b="b"/>
              <a:pathLst>
                <a:path w="5728" h="3962" extrusionOk="0">
                  <a:moveTo>
                    <a:pt x="4764" y="0"/>
                  </a:moveTo>
                  <a:cubicBezTo>
                    <a:pt x="4497" y="910"/>
                    <a:pt x="3694" y="1553"/>
                    <a:pt x="2784" y="2088"/>
                  </a:cubicBezTo>
                  <a:lnTo>
                    <a:pt x="2463" y="2356"/>
                  </a:lnTo>
                  <a:cubicBezTo>
                    <a:pt x="2355" y="2409"/>
                    <a:pt x="2248" y="2463"/>
                    <a:pt x="2141" y="2516"/>
                  </a:cubicBezTo>
                  <a:cubicBezTo>
                    <a:pt x="1927" y="2623"/>
                    <a:pt x="1713" y="2730"/>
                    <a:pt x="1499" y="2784"/>
                  </a:cubicBezTo>
                  <a:cubicBezTo>
                    <a:pt x="1017" y="2891"/>
                    <a:pt x="535" y="2945"/>
                    <a:pt x="54" y="2945"/>
                  </a:cubicBezTo>
                  <a:lnTo>
                    <a:pt x="0" y="3962"/>
                  </a:lnTo>
                  <a:cubicBezTo>
                    <a:pt x="589" y="3962"/>
                    <a:pt x="1178" y="3908"/>
                    <a:pt x="1767" y="3748"/>
                  </a:cubicBezTo>
                  <a:cubicBezTo>
                    <a:pt x="2034" y="3640"/>
                    <a:pt x="2355" y="3533"/>
                    <a:pt x="2623" y="3426"/>
                  </a:cubicBezTo>
                  <a:cubicBezTo>
                    <a:pt x="2784" y="3319"/>
                    <a:pt x="2891" y="3266"/>
                    <a:pt x="2998" y="3159"/>
                  </a:cubicBezTo>
                  <a:lnTo>
                    <a:pt x="3373" y="2945"/>
                  </a:lnTo>
                  <a:cubicBezTo>
                    <a:pt x="4283" y="2356"/>
                    <a:pt x="5300" y="1553"/>
                    <a:pt x="5728" y="322"/>
                  </a:cubicBezTo>
                  <a:lnTo>
                    <a:pt x="4764" y="0"/>
                  </a:ln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1" name="Google Shape;1991;p22"/>
            <p:cNvSpPr/>
            <p:nvPr/>
          </p:nvSpPr>
          <p:spPr>
            <a:xfrm>
              <a:off x="4008050" y="2506850"/>
              <a:ext cx="117800" cy="73625"/>
            </a:xfrm>
            <a:custGeom>
              <a:avLst/>
              <a:gdLst/>
              <a:ahLst/>
              <a:cxnLst/>
              <a:rect l="l" t="t" r="r" b="b"/>
              <a:pathLst>
                <a:path w="4712" h="2945" fill="none" extrusionOk="0">
                  <a:moveTo>
                    <a:pt x="4711" y="0"/>
                  </a:moveTo>
                  <a:cubicBezTo>
                    <a:pt x="4444" y="910"/>
                    <a:pt x="3641" y="1553"/>
                    <a:pt x="2731" y="2088"/>
                  </a:cubicBezTo>
                  <a:lnTo>
                    <a:pt x="2410" y="2356"/>
                  </a:lnTo>
                  <a:cubicBezTo>
                    <a:pt x="2302" y="2409"/>
                    <a:pt x="2195" y="2463"/>
                    <a:pt x="2088" y="2516"/>
                  </a:cubicBezTo>
                  <a:cubicBezTo>
                    <a:pt x="1874" y="2623"/>
                    <a:pt x="1660" y="2730"/>
                    <a:pt x="1446" y="2784"/>
                  </a:cubicBezTo>
                  <a:cubicBezTo>
                    <a:pt x="964" y="2891"/>
                    <a:pt x="482" y="2945"/>
                    <a:pt x="1" y="2945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2" name="Google Shape;1992;p22"/>
            <p:cNvSpPr/>
            <p:nvPr/>
          </p:nvSpPr>
          <p:spPr>
            <a:xfrm>
              <a:off x="4006725" y="2514875"/>
              <a:ext cx="143200" cy="91025"/>
            </a:xfrm>
            <a:custGeom>
              <a:avLst/>
              <a:gdLst/>
              <a:ahLst/>
              <a:cxnLst/>
              <a:rect l="l" t="t" r="r" b="b"/>
              <a:pathLst>
                <a:path w="5728" h="3641" fill="none" extrusionOk="0">
                  <a:moveTo>
                    <a:pt x="0" y="3641"/>
                  </a:moveTo>
                  <a:cubicBezTo>
                    <a:pt x="589" y="3641"/>
                    <a:pt x="1178" y="3587"/>
                    <a:pt x="1767" y="3427"/>
                  </a:cubicBezTo>
                  <a:cubicBezTo>
                    <a:pt x="2034" y="3319"/>
                    <a:pt x="2355" y="3212"/>
                    <a:pt x="2623" y="3105"/>
                  </a:cubicBezTo>
                  <a:cubicBezTo>
                    <a:pt x="2784" y="2998"/>
                    <a:pt x="2891" y="2945"/>
                    <a:pt x="2998" y="2838"/>
                  </a:cubicBezTo>
                  <a:lnTo>
                    <a:pt x="3373" y="2624"/>
                  </a:lnTo>
                  <a:cubicBezTo>
                    <a:pt x="4283" y="2035"/>
                    <a:pt x="5300" y="1232"/>
                    <a:pt x="5728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3" name="Google Shape;1993;p22"/>
            <p:cNvSpPr/>
            <p:nvPr/>
          </p:nvSpPr>
          <p:spPr>
            <a:xfrm>
              <a:off x="4014750" y="2579125"/>
              <a:ext cx="17425" cy="29450"/>
            </a:xfrm>
            <a:custGeom>
              <a:avLst/>
              <a:gdLst/>
              <a:ahLst/>
              <a:cxnLst/>
              <a:rect l="l" t="t" r="r" b="b"/>
              <a:pathLst>
                <a:path w="697" h="1178" extrusionOk="0">
                  <a:moveTo>
                    <a:pt x="268" y="0"/>
                  </a:moveTo>
                  <a:cubicBezTo>
                    <a:pt x="161" y="0"/>
                    <a:pt x="0" y="107"/>
                    <a:pt x="0" y="214"/>
                  </a:cubicBezTo>
                  <a:lnTo>
                    <a:pt x="0" y="1017"/>
                  </a:lnTo>
                  <a:cubicBezTo>
                    <a:pt x="0" y="1071"/>
                    <a:pt x="161" y="1178"/>
                    <a:pt x="375" y="1178"/>
                  </a:cubicBezTo>
                  <a:cubicBezTo>
                    <a:pt x="589" y="1178"/>
                    <a:pt x="696" y="1071"/>
                    <a:pt x="696" y="964"/>
                  </a:cubicBezTo>
                  <a:lnTo>
                    <a:pt x="589" y="161"/>
                  </a:lnTo>
                  <a:cubicBezTo>
                    <a:pt x="589" y="54"/>
                    <a:pt x="429" y="0"/>
                    <a:pt x="268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4" name="Google Shape;1994;p22"/>
            <p:cNvSpPr/>
            <p:nvPr/>
          </p:nvSpPr>
          <p:spPr>
            <a:xfrm>
              <a:off x="4040175" y="2574225"/>
              <a:ext cx="22775" cy="29125"/>
            </a:xfrm>
            <a:custGeom>
              <a:avLst/>
              <a:gdLst/>
              <a:ahLst/>
              <a:cxnLst/>
              <a:rect l="l" t="t" r="r" b="b"/>
              <a:pathLst>
                <a:path w="911" h="1165" extrusionOk="0">
                  <a:moveTo>
                    <a:pt x="417" y="0"/>
                  </a:moveTo>
                  <a:cubicBezTo>
                    <a:pt x="366" y="0"/>
                    <a:pt x="312" y="13"/>
                    <a:pt x="268" y="35"/>
                  </a:cubicBezTo>
                  <a:cubicBezTo>
                    <a:pt x="107" y="35"/>
                    <a:pt x="0" y="196"/>
                    <a:pt x="54" y="250"/>
                  </a:cubicBezTo>
                  <a:lnTo>
                    <a:pt x="215" y="1053"/>
                  </a:lnTo>
                  <a:cubicBezTo>
                    <a:pt x="215" y="1119"/>
                    <a:pt x="296" y="1164"/>
                    <a:pt x="397" y="1164"/>
                  </a:cubicBezTo>
                  <a:cubicBezTo>
                    <a:pt x="459" y="1164"/>
                    <a:pt x="528" y="1147"/>
                    <a:pt x="589" y="1106"/>
                  </a:cubicBezTo>
                  <a:cubicBezTo>
                    <a:pt x="803" y="1053"/>
                    <a:pt x="910" y="945"/>
                    <a:pt x="857" y="838"/>
                  </a:cubicBezTo>
                  <a:lnTo>
                    <a:pt x="589" y="89"/>
                  </a:lnTo>
                  <a:cubicBezTo>
                    <a:pt x="558" y="26"/>
                    <a:pt x="490" y="0"/>
                    <a:pt x="41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5" name="Google Shape;1995;p22"/>
            <p:cNvSpPr/>
            <p:nvPr/>
          </p:nvSpPr>
          <p:spPr>
            <a:xfrm>
              <a:off x="4060250" y="2560325"/>
              <a:ext cx="33475" cy="32250"/>
            </a:xfrm>
            <a:custGeom>
              <a:avLst/>
              <a:gdLst/>
              <a:ahLst/>
              <a:cxnLst/>
              <a:rect l="l" t="t" r="r" b="b"/>
              <a:pathLst>
                <a:path w="1339" h="1290" extrusionOk="0">
                  <a:moveTo>
                    <a:pt x="693" y="0"/>
                  </a:moveTo>
                  <a:cubicBezTo>
                    <a:pt x="598" y="0"/>
                    <a:pt x="460" y="59"/>
                    <a:pt x="322" y="163"/>
                  </a:cubicBezTo>
                  <a:cubicBezTo>
                    <a:pt x="107" y="270"/>
                    <a:pt x="0" y="431"/>
                    <a:pt x="54" y="538"/>
                  </a:cubicBezTo>
                  <a:lnTo>
                    <a:pt x="429" y="1234"/>
                  </a:lnTo>
                  <a:cubicBezTo>
                    <a:pt x="448" y="1272"/>
                    <a:pt x="493" y="1289"/>
                    <a:pt x="554" y="1289"/>
                  </a:cubicBezTo>
                  <a:cubicBezTo>
                    <a:pt x="665" y="1289"/>
                    <a:pt x="826" y="1230"/>
                    <a:pt x="964" y="1127"/>
                  </a:cubicBezTo>
                  <a:cubicBezTo>
                    <a:pt x="1178" y="966"/>
                    <a:pt x="1339" y="806"/>
                    <a:pt x="1285" y="698"/>
                  </a:cubicBezTo>
                  <a:lnTo>
                    <a:pt x="803" y="56"/>
                  </a:lnTo>
                  <a:cubicBezTo>
                    <a:pt x="784" y="18"/>
                    <a:pt x="745" y="0"/>
                    <a:pt x="69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6" name="Google Shape;1996;p22"/>
            <p:cNvSpPr/>
            <p:nvPr/>
          </p:nvSpPr>
          <p:spPr>
            <a:xfrm>
              <a:off x="4085675" y="2546125"/>
              <a:ext cx="28125" cy="28325"/>
            </a:xfrm>
            <a:custGeom>
              <a:avLst/>
              <a:gdLst/>
              <a:ahLst/>
              <a:cxnLst/>
              <a:rect l="l" t="t" r="r" b="b"/>
              <a:pathLst>
                <a:path w="1125" h="1133" extrusionOk="0">
                  <a:moveTo>
                    <a:pt x="452" y="0"/>
                  </a:moveTo>
                  <a:cubicBezTo>
                    <a:pt x="384" y="0"/>
                    <a:pt x="309" y="26"/>
                    <a:pt x="215" y="89"/>
                  </a:cubicBezTo>
                  <a:cubicBezTo>
                    <a:pt x="108" y="196"/>
                    <a:pt x="0" y="356"/>
                    <a:pt x="108" y="410"/>
                  </a:cubicBezTo>
                  <a:lnTo>
                    <a:pt x="536" y="1052"/>
                  </a:lnTo>
                  <a:cubicBezTo>
                    <a:pt x="563" y="1106"/>
                    <a:pt x="616" y="1133"/>
                    <a:pt x="683" y="1133"/>
                  </a:cubicBezTo>
                  <a:cubicBezTo>
                    <a:pt x="750" y="1133"/>
                    <a:pt x="830" y="1106"/>
                    <a:pt x="910" y="1052"/>
                  </a:cubicBezTo>
                  <a:cubicBezTo>
                    <a:pt x="1071" y="892"/>
                    <a:pt x="1125" y="731"/>
                    <a:pt x="1071" y="678"/>
                  </a:cubicBezTo>
                  <a:lnTo>
                    <a:pt x="589" y="35"/>
                  </a:lnTo>
                  <a:cubicBezTo>
                    <a:pt x="545" y="13"/>
                    <a:pt x="501" y="0"/>
                    <a:pt x="452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7" name="Google Shape;1997;p22"/>
            <p:cNvSpPr/>
            <p:nvPr/>
          </p:nvSpPr>
          <p:spPr>
            <a:xfrm>
              <a:off x="4104400" y="2526575"/>
              <a:ext cx="33500" cy="30300"/>
            </a:xfrm>
            <a:custGeom>
              <a:avLst/>
              <a:gdLst/>
              <a:ahLst/>
              <a:cxnLst/>
              <a:rect l="l" t="t" r="r" b="b"/>
              <a:pathLst>
                <a:path w="1340" h="1212" extrusionOk="0">
                  <a:moveTo>
                    <a:pt x="550" y="0"/>
                  </a:moveTo>
                  <a:cubicBezTo>
                    <a:pt x="477" y="0"/>
                    <a:pt x="346" y="87"/>
                    <a:pt x="215" y="175"/>
                  </a:cubicBezTo>
                  <a:cubicBezTo>
                    <a:pt x="108" y="335"/>
                    <a:pt x="1" y="550"/>
                    <a:pt x="108" y="603"/>
                  </a:cubicBezTo>
                  <a:lnTo>
                    <a:pt x="643" y="1192"/>
                  </a:lnTo>
                  <a:cubicBezTo>
                    <a:pt x="656" y="1205"/>
                    <a:pt x="677" y="1211"/>
                    <a:pt x="706" y="1211"/>
                  </a:cubicBezTo>
                  <a:cubicBezTo>
                    <a:pt x="798" y="1211"/>
                    <a:pt x="961" y="1141"/>
                    <a:pt x="1125" y="978"/>
                  </a:cubicBezTo>
                  <a:cubicBezTo>
                    <a:pt x="1286" y="764"/>
                    <a:pt x="1339" y="550"/>
                    <a:pt x="1286" y="443"/>
                  </a:cubicBezTo>
                  <a:lnTo>
                    <a:pt x="590" y="14"/>
                  </a:lnTo>
                  <a:cubicBezTo>
                    <a:pt x="580" y="4"/>
                    <a:pt x="566" y="0"/>
                    <a:pt x="550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8" name="Google Shape;1998;p22"/>
            <p:cNvSpPr/>
            <p:nvPr/>
          </p:nvSpPr>
          <p:spPr>
            <a:xfrm>
              <a:off x="4121800" y="2506500"/>
              <a:ext cx="30825" cy="23450"/>
            </a:xfrm>
            <a:custGeom>
              <a:avLst/>
              <a:gdLst/>
              <a:ahLst/>
              <a:cxnLst/>
              <a:rect l="l" t="t" r="r" b="b"/>
              <a:pathLst>
                <a:path w="1233" h="938" extrusionOk="0">
                  <a:moveTo>
                    <a:pt x="263" y="0"/>
                  </a:moveTo>
                  <a:cubicBezTo>
                    <a:pt x="177" y="0"/>
                    <a:pt x="98" y="88"/>
                    <a:pt x="54" y="175"/>
                  </a:cubicBezTo>
                  <a:cubicBezTo>
                    <a:pt x="1" y="336"/>
                    <a:pt x="1" y="496"/>
                    <a:pt x="108" y="550"/>
                  </a:cubicBezTo>
                  <a:lnTo>
                    <a:pt x="804" y="924"/>
                  </a:lnTo>
                  <a:cubicBezTo>
                    <a:pt x="813" y="934"/>
                    <a:pt x="825" y="938"/>
                    <a:pt x="840" y="938"/>
                  </a:cubicBezTo>
                  <a:cubicBezTo>
                    <a:pt x="911" y="938"/>
                    <a:pt x="1036" y="834"/>
                    <a:pt x="1125" y="657"/>
                  </a:cubicBezTo>
                  <a:cubicBezTo>
                    <a:pt x="1232" y="496"/>
                    <a:pt x="1178" y="282"/>
                    <a:pt x="1071" y="228"/>
                  </a:cubicBezTo>
                  <a:lnTo>
                    <a:pt x="322" y="14"/>
                  </a:lnTo>
                  <a:cubicBezTo>
                    <a:pt x="302" y="5"/>
                    <a:pt x="283" y="0"/>
                    <a:pt x="263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9" name="Google Shape;1999;p22"/>
            <p:cNvSpPr/>
            <p:nvPr/>
          </p:nvSpPr>
          <p:spPr>
            <a:xfrm>
              <a:off x="4140550" y="2513525"/>
              <a:ext cx="93700" cy="163300"/>
            </a:xfrm>
            <a:custGeom>
              <a:avLst/>
              <a:gdLst/>
              <a:ahLst/>
              <a:cxnLst/>
              <a:rect l="l" t="t" r="r" b="b"/>
              <a:pathLst>
                <a:path w="3748" h="6532" extrusionOk="0">
                  <a:moveTo>
                    <a:pt x="1017" y="1"/>
                  </a:moveTo>
                  <a:lnTo>
                    <a:pt x="0" y="108"/>
                  </a:lnTo>
                  <a:cubicBezTo>
                    <a:pt x="107" y="697"/>
                    <a:pt x="161" y="1286"/>
                    <a:pt x="268" y="1875"/>
                  </a:cubicBezTo>
                  <a:cubicBezTo>
                    <a:pt x="321" y="2196"/>
                    <a:pt x="428" y="2463"/>
                    <a:pt x="536" y="2785"/>
                  </a:cubicBezTo>
                  <a:cubicBezTo>
                    <a:pt x="643" y="3106"/>
                    <a:pt x="750" y="3373"/>
                    <a:pt x="910" y="3641"/>
                  </a:cubicBezTo>
                  <a:cubicBezTo>
                    <a:pt x="1446" y="4712"/>
                    <a:pt x="2195" y="5729"/>
                    <a:pt x="3105" y="6532"/>
                  </a:cubicBezTo>
                  <a:lnTo>
                    <a:pt x="3747" y="5782"/>
                  </a:lnTo>
                  <a:cubicBezTo>
                    <a:pt x="2944" y="5086"/>
                    <a:pt x="2302" y="4176"/>
                    <a:pt x="1820" y="3159"/>
                  </a:cubicBezTo>
                  <a:cubicBezTo>
                    <a:pt x="1553" y="2678"/>
                    <a:pt x="1339" y="2249"/>
                    <a:pt x="1285" y="1660"/>
                  </a:cubicBezTo>
                  <a:cubicBezTo>
                    <a:pt x="1178" y="1125"/>
                    <a:pt x="1071" y="590"/>
                    <a:pt x="1017" y="1"/>
                  </a:cubicBezTo>
                  <a:close/>
                </a:path>
              </a:pathLst>
            </a:custGeom>
            <a:solidFill>
              <a:srgbClr val="F4D9CE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0" name="Google Shape;2000;p22"/>
            <p:cNvSpPr/>
            <p:nvPr/>
          </p:nvSpPr>
          <p:spPr>
            <a:xfrm>
              <a:off x="4140550" y="2516225"/>
              <a:ext cx="77650" cy="160600"/>
            </a:xfrm>
            <a:custGeom>
              <a:avLst/>
              <a:gdLst/>
              <a:ahLst/>
              <a:cxnLst/>
              <a:rect l="l" t="t" r="r" b="b"/>
              <a:pathLst>
                <a:path w="3106" h="6424" fill="none" extrusionOk="0">
                  <a:moveTo>
                    <a:pt x="0" y="0"/>
                  </a:moveTo>
                  <a:cubicBezTo>
                    <a:pt x="107" y="589"/>
                    <a:pt x="161" y="1178"/>
                    <a:pt x="268" y="1767"/>
                  </a:cubicBezTo>
                  <a:cubicBezTo>
                    <a:pt x="321" y="2088"/>
                    <a:pt x="428" y="2355"/>
                    <a:pt x="536" y="2677"/>
                  </a:cubicBezTo>
                  <a:cubicBezTo>
                    <a:pt x="643" y="2998"/>
                    <a:pt x="750" y="3265"/>
                    <a:pt x="910" y="3533"/>
                  </a:cubicBezTo>
                  <a:cubicBezTo>
                    <a:pt x="1446" y="4604"/>
                    <a:pt x="2195" y="5621"/>
                    <a:pt x="3105" y="6424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1" name="Google Shape;2001;p22"/>
            <p:cNvSpPr/>
            <p:nvPr/>
          </p:nvSpPr>
          <p:spPr>
            <a:xfrm>
              <a:off x="4165975" y="2513525"/>
              <a:ext cx="68275" cy="144575"/>
            </a:xfrm>
            <a:custGeom>
              <a:avLst/>
              <a:gdLst/>
              <a:ahLst/>
              <a:cxnLst/>
              <a:rect l="l" t="t" r="r" b="b"/>
              <a:pathLst>
                <a:path w="2731" h="5783" fill="none" extrusionOk="0">
                  <a:moveTo>
                    <a:pt x="2730" y="5782"/>
                  </a:moveTo>
                  <a:cubicBezTo>
                    <a:pt x="1927" y="5086"/>
                    <a:pt x="1285" y="4176"/>
                    <a:pt x="803" y="3159"/>
                  </a:cubicBezTo>
                  <a:cubicBezTo>
                    <a:pt x="536" y="2678"/>
                    <a:pt x="322" y="2249"/>
                    <a:pt x="268" y="1660"/>
                  </a:cubicBezTo>
                  <a:cubicBezTo>
                    <a:pt x="161" y="1125"/>
                    <a:pt x="54" y="590"/>
                    <a:pt x="0" y="1"/>
                  </a:cubicBezTo>
                </a:path>
              </a:pathLst>
            </a:custGeom>
            <a:noFill/>
            <a:ln w="9525" cap="flat" cmpd="sng">
              <a:solidFill>
                <a:srgbClr val="1D1D1B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2" name="Google Shape;2002;p22"/>
            <p:cNvSpPr/>
            <p:nvPr/>
          </p:nvSpPr>
          <p:spPr>
            <a:xfrm>
              <a:off x="4199425" y="2641475"/>
              <a:ext cx="30800" cy="27825"/>
            </a:xfrm>
            <a:custGeom>
              <a:avLst/>
              <a:gdLst/>
              <a:ahLst/>
              <a:cxnLst/>
              <a:rect l="l" t="t" r="r" b="b"/>
              <a:pathLst>
                <a:path w="1232" h="1113" extrusionOk="0">
                  <a:moveTo>
                    <a:pt x="761" y="1"/>
                  </a:moveTo>
                  <a:cubicBezTo>
                    <a:pt x="733" y="1"/>
                    <a:pt x="711" y="8"/>
                    <a:pt x="697" y="22"/>
                  </a:cubicBezTo>
                  <a:lnTo>
                    <a:pt x="108" y="557"/>
                  </a:lnTo>
                  <a:cubicBezTo>
                    <a:pt x="1" y="611"/>
                    <a:pt x="54" y="825"/>
                    <a:pt x="215" y="932"/>
                  </a:cubicBezTo>
                  <a:cubicBezTo>
                    <a:pt x="335" y="1052"/>
                    <a:pt x="456" y="1113"/>
                    <a:pt x="531" y="1113"/>
                  </a:cubicBezTo>
                  <a:cubicBezTo>
                    <a:pt x="556" y="1113"/>
                    <a:pt x="576" y="1106"/>
                    <a:pt x="589" y="1093"/>
                  </a:cubicBezTo>
                  <a:lnTo>
                    <a:pt x="1125" y="504"/>
                  </a:lnTo>
                  <a:cubicBezTo>
                    <a:pt x="1232" y="397"/>
                    <a:pt x="1178" y="236"/>
                    <a:pt x="1071" y="129"/>
                  </a:cubicBezTo>
                  <a:cubicBezTo>
                    <a:pt x="954" y="51"/>
                    <a:pt x="836" y="1"/>
                    <a:pt x="76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3" name="Google Shape;2003;p22"/>
            <p:cNvSpPr/>
            <p:nvPr/>
          </p:nvSpPr>
          <p:spPr>
            <a:xfrm>
              <a:off x="4180700" y="2618900"/>
              <a:ext cx="29450" cy="26325"/>
            </a:xfrm>
            <a:custGeom>
              <a:avLst/>
              <a:gdLst/>
              <a:ahLst/>
              <a:cxnLst/>
              <a:rect l="l" t="t" r="r" b="b"/>
              <a:pathLst>
                <a:path w="1178" h="1053" extrusionOk="0">
                  <a:moveTo>
                    <a:pt x="789" y="1"/>
                  </a:moveTo>
                  <a:cubicBezTo>
                    <a:pt x="773" y="1"/>
                    <a:pt x="759" y="5"/>
                    <a:pt x="750" y="15"/>
                  </a:cubicBezTo>
                  <a:lnTo>
                    <a:pt x="107" y="497"/>
                  </a:lnTo>
                  <a:cubicBezTo>
                    <a:pt x="0" y="550"/>
                    <a:pt x="0" y="711"/>
                    <a:pt x="161" y="871"/>
                  </a:cubicBezTo>
                  <a:cubicBezTo>
                    <a:pt x="241" y="992"/>
                    <a:pt x="351" y="1052"/>
                    <a:pt x="424" y="1052"/>
                  </a:cubicBezTo>
                  <a:cubicBezTo>
                    <a:pt x="448" y="1052"/>
                    <a:pt x="469" y="1045"/>
                    <a:pt x="482" y="1032"/>
                  </a:cubicBezTo>
                  <a:lnTo>
                    <a:pt x="1124" y="550"/>
                  </a:lnTo>
                  <a:cubicBezTo>
                    <a:pt x="1178" y="497"/>
                    <a:pt x="1178" y="336"/>
                    <a:pt x="1071" y="176"/>
                  </a:cubicBezTo>
                  <a:cubicBezTo>
                    <a:pt x="983" y="88"/>
                    <a:pt x="860" y="1"/>
                    <a:pt x="789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4" name="Google Shape;2004;p22"/>
            <p:cNvSpPr/>
            <p:nvPr/>
          </p:nvSpPr>
          <p:spPr>
            <a:xfrm>
              <a:off x="4163300" y="2590900"/>
              <a:ext cx="33475" cy="32650"/>
            </a:xfrm>
            <a:custGeom>
              <a:avLst/>
              <a:gdLst/>
              <a:ahLst/>
              <a:cxnLst/>
              <a:rect l="l" t="t" r="r" b="b"/>
              <a:pathLst>
                <a:path w="1339" h="1306" extrusionOk="0">
                  <a:moveTo>
                    <a:pt x="831" y="1"/>
                  </a:moveTo>
                  <a:cubicBezTo>
                    <a:pt x="820" y="1"/>
                    <a:pt x="810" y="4"/>
                    <a:pt x="803" y="11"/>
                  </a:cubicBezTo>
                  <a:lnTo>
                    <a:pt x="54" y="386"/>
                  </a:lnTo>
                  <a:cubicBezTo>
                    <a:pt x="0" y="439"/>
                    <a:pt x="0" y="653"/>
                    <a:pt x="161" y="921"/>
                  </a:cubicBezTo>
                  <a:cubicBezTo>
                    <a:pt x="254" y="1154"/>
                    <a:pt x="429" y="1306"/>
                    <a:pt x="543" y="1306"/>
                  </a:cubicBezTo>
                  <a:cubicBezTo>
                    <a:pt x="560" y="1306"/>
                    <a:pt x="575" y="1302"/>
                    <a:pt x="589" y="1296"/>
                  </a:cubicBezTo>
                  <a:lnTo>
                    <a:pt x="1231" y="867"/>
                  </a:lnTo>
                  <a:cubicBezTo>
                    <a:pt x="1339" y="814"/>
                    <a:pt x="1285" y="600"/>
                    <a:pt x="1178" y="386"/>
                  </a:cubicBezTo>
                  <a:cubicBezTo>
                    <a:pt x="1085" y="152"/>
                    <a:pt x="910" y="1"/>
                    <a:pt x="83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5" name="Google Shape;2005;p22"/>
            <p:cNvSpPr/>
            <p:nvPr/>
          </p:nvSpPr>
          <p:spPr>
            <a:xfrm>
              <a:off x="4151250" y="2569400"/>
              <a:ext cx="30800" cy="23125"/>
            </a:xfrm>
            <a:custGeom>
              <a:avLst/>
              <a:gdLst/>
              <a:ahLst/>
              <a:cxnLst/>
              <a:rect l="l" t="t" r="r" b="b"/>
              <a:pathLst>
                <a:path w="1232" h="925" extrusionOk="0">
                  <a:moveTo>
                    <a:pt x="967" y="0"/>
                  </a:moveTo>
                  <a:cubicBezTo>
                    <a:pt x="948" y="0"/>
                    <a:pt x="929" y="5"/>
                    <a:pt x="911" y="14"/>
                  </a:cubicBezTo>
                  <a:lnTo>
                    <a:pt x="161" y="228"/>
                  </a:lnTo>
                  <a:cubicBezTo>
                    <a:pt x="54" y="228"/>
                    <a:pt x="0" y="443"/>
                    <a:pt x="54" y="657"/>
                  </a:cubicBezTo>
                  <a:cubicBezTo>
                    <a:pt x="161" y="871"/>
                    <a:pt x="322" y="924"/>
                    <a:pt x="375" y="924"/>
                  </a:cubicBezTo>
                  <a:lnTo>
                    <a:pt x="1125" y="550"/>
                  </a:lnTo>
                  <a:cubicBezTo>
                    <a:pt x="1232" y="550"/>
                    <a:pt x="1232" y="335"/>
                    <a:pt x="1178" y="228"/>
                  </a:cubicBezTo>
                  <a:cubicBezTo>
                    <a:pt x="1134" y="96"/>
                    <a:pt x="1054" y="0"/>
                    <a:pt x="967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6" name="Google Shape;2006;p22"/>
            <p:cNvSpPr/>
            <p:nvPr/>
          </p:nvSpPr>
          <p:spPr>
            <a:xfrm>
              <a:off x="4144550" y="2537625"/>
              <a:ext cx="30825" cy="26800"/>
            </a:xfrm>
            <a:custGeom>
              <a:avLst/>
              <a:gdLst/>
              <a:ahLst/>
              <a:cxnLst/>
              <a:rect l="l" t="t" r="r" b="b"/>
              <a:pathLst>
                <a:path w="1233" h="1072" extrusionOk="0">
                  <a:moveTo>
                    <a:pt x="911" y="1"/>
                  </a:moveTo>
                  <a:lnTo>
                    <a:pt x="161" y="161"/>
                  </a:lnTo>
                  <a:cubicBezTo>
                    <a:pt x="54" y="161"/>
                    <a:pt x="1" y="375"/>
                    <a:pt x="54" y="643"/>
                  </a:cubicBezTo>
                  <a:cubicBezTo>
                    <a:pt x="54" y="911"/>
                    <a:pt x="215" y="1071"/>
                    <a:pt x="322" y="1071"/>
                  </a:cubicBezTo>
                  <a:lnTo>
                    <a:pt x="1071" y="911"/>
                  </a:lnTo>
                  <a:cubicBezTo>
                    <a:pt x="1179" y="857"/>
                    <a:pt x="1232" y="696"/>
                    <a:pt x="1179" y="429"/>
                  </a:cubicBezTo>
                  <a:cubicBezTo>
                    <a:pt x="1125" y="215"/>
                    <a:pt x="1018" y="1"/>
                    <a:pt x="911" y="1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7" name="Google Shape;2007;p22"/>
            <p:cNvSpPr/>
            <p:nvPr/>
          </p:nvSpPr>
          <p:spPr>
            <a:xfrm>
              <a:off x="4140550" y="2512200"/>
              <a:ext cx="29450" cy="18750"/>
            </a:xfrm>
            <a:custGeom>
              <a:avLst/>
              <a:gdLst/>
              <a:ahLst/>
              <a:cxnLst/>
              <a:rect l="l" t="t" r="r" b="b"/>
              <a:pathLst>
                <a:path w="1178" h="750" extrusionOk="0">
                  <a:moveTo>
                    <a:pt x="964" y="0"/>
                  </a:moveTo>
                  <a:lnTo>
                    <a:pt x="161" y="108"/>
                  </a:lnTo>
                  <a:cubicBezTo>
                    <a:pt x="54" y="108"/>
                    <a:pt x="0" y="268"/>
                    <a:pt x="0" y="429"/>
                  </a:cubicBezTo>
                  <a:cubicBezTo>
                    <a:pt x="54" y="643"/>
                    <a:pt x="161" y="750"/>
                    <a:pt x="214" y="750"/>
                  </a:cubicBezTo>
                  <a:lnTo>
                    <a:pt x="1017" y="643"/>
                  </a:lnTo>
                  <a:cubicBezTo>
                    <a:pt x="1124" y="643"/>
                    <a:pt x="1178" y="482"/>
                    <a:pt x="1178" y="322"/>
                  </a:cubicBezTo>
                  <a:cubicBezTo>
                    <a:pt x="1124" y="108"/>
                    <a:pt x="1017" y="0"/>
                    <a:pt x="964" y="0"/>
                  </a:cubicBezTo>
                  <a:close/>
                </a:path>
              </a:pathLst>
            </a:custGeom>
            <a:solidFill>
              <a:srgbClr val="C7D4EE"/>
            </a:solidFill>
            <a:ln w="9525" cap="rnd" cmpd="sng">
              <a:solidFill>
                <a:srgbClr val="1D1D1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8" name="Google Shape;2008;p22"/>
            <p:cNvSpPr/>
            <p:nvPr/>
          </p:nvSpPr>
          <p:spPr>
            <a:xfrm>
              <a:off x="3854150" y="1693400"/>
              <a:ext cx="1245975" cy="2310875"/>
            </a:xfrm>
            <a:custGeom>
              <a:avLst/>
              <a:gdLst/>
              <a:ahLst/>
              <a:cxnLst/>
              <a:rect l="l" t="t" r="r" b="b"/>
              <a:pathLst>
                <a:path w="49839" h="92435" extrusionOk="0">
                  <a:moveTo>
                    <a:pt x="12296" y="0"/>
                  </a:moveTo>
                  <a:cubicBezTo>
                    <a:pt x="7727" y="0"/>
                    <a:pt x="6432" y="6983"/>
                    <a:pt x="6906" y="10430"/>
                  </a:cubicBezTo>
                  <a:cubicBezTo>
                    <a:pt x="7441" y="13909"/>
                    <a:pt x="8780" y="16265"/>
                    <a:pt x="8244" y="17710"/>
                  </a:cubicBezTo>
                  <a:cubicBezTo>
                    <a:pt x="8084" y="18246"/>
                    <a:pt x="7763" y="18031"/>
                    <a:pt x="3855" y="24241"/>
                  </a:cubicBezTo>
                  <a:cubicBezTo>
                    <a:pt x="1" y="30451"/>
                    <a:pt x="1660" y="46617"/>
                    <a:pt x="3855" y="51542"/>
                  </a:cubicBezTo>
                  <a:cubicBezTo>
                    <a:pt x="6050" y="56467"/>
                    <a:pt x="6745" y="57752"/>
                    <a:pt x="7763" y="60910"/>
                  </a:cubicBezTo>
                  <a:cubicBezTo>
                    <a:pt x="8780" y="64122"/>
                    <a:pt x="9261" y="67119"/>
                    <a:pt x="11617" y="69528"/>
                  </a:cubicBezTo>
                  <a:cubicBezTo>
                    <a:pt x="13490" y="71402"/>
                    <a:pt x="13169" y="72044"/>
                    <a:pt x="13651" y="78896"/>
                  </a:cubicBezTo>
                  <a:cubicBezTo>
                    <a:pt x="14186" y="85695"/>
                    <a:pt x="18415" y="87301"/>
                    <a:pt x="21574" y="88425"/>
                  </a:cubicBezTo>
                  <a:cubicBezTo>
                    <a:pt x="24786" y="89549"/>
                    <a:pt x="26017" y="89603"/>
                    <a:pt x="29710" y="90138"/>
                  </a:cubicBezTo>
                  <a:cubicBezTo>
                    <a:pt x="32762" y="90620"/>
                    <a:pt x="37312" y="90941"/>
                    <a:pt x="42879" y="92226"/>
                  </a:cubicBezTo>
                  <a:cubicBezTo>
                    <a:pt x="43493" y="92367"/>
                    <a:pt x="44046" y="92435"/>
                    <a:pt x="44543" y="92435"/>
                  </a:cubicBezTo>
                  <a:cubicBezTo>
                    <a:pt x="48553" y="92435"/>
                    <a:pt x="48987" y="88049"/>
                    <a:pt x="49463" y="82858"/>
                  </a:cubicBezTo>
                  <a:cubicBezTo>
                    <a:pt x="49838" y="78040"/>
                    <a:pt x="48179" y="62195"/>
                    <a:pt x="47750" y="57591"/>
                  </a:cubicBezTo>
                  <a:cubicBezTo>
                    <a:pt x="47429" y="54058"/>
                    <a:pt x="44378" y="32324"/>
                    <a:pt x="30727" y="15355"/>
                  </a:cubicBezTo>
                  <a:cubicBezTo>
                    <a:pt x="26552" y="10216"/>
                    <a:pt x="23983" y="6255"/>
                    <a:pt x="16221" y="1383"/>
                  </a:cubicBezTo>
                  <a:cubicBezTo>
                    <a:pt x="14705" y="411"/>
                    <a:pt x="13404" y="0"/>
                    <a:pt x="12296" y="0"/>
                  </a:cubicBezTo>
                  <a:close/>
                </a:path>
              </a:pathLst>
            </a:custGeom>
            <a:solidFill>
              <a:srgbClr val="7DA7D9"/>
            </a:solidFill>
            <a:ln w="9525" cap="flat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9" name="Google Shape;2009;p22"/>
            <p:cNvSpPr/>
            <p:nvPr/>
          </p:nvSpPr>
          <p:spPr>
            <a:xfrm>
              <a:off x="3854150" y="1603500"/>
              <a:ext cx="1245975" cy="2427675"/>
            </a:xfrm>
            <a:custGeom>
              <a:avLst/>
              <a:gdLst/>
              <a:ahLst/>
              <a:cxnLst/>
              <a:rect l="l" t="t" r="r" b="b"/>
              <a:pathLst>
                <a:path w="49839" h="97107" fill="none" extrusionOk="0">
                  <a:moveTo>
                    <a:pt x="8244" y="21306"/>
                  </a:moveTo>
                  <a:cubicBezTo>
                    <a:pt x="8780" y="19861"/>
                    <a:pt x="7441" y="17505"/>
                    <a:pt x="6906" y="14026"/>
                  </a:cubicBezTo>
                  <a:cubicBezTo>
                    <a:pt x="6317" y="9743"/>
                    <a:pt x="8458" y="1"/>
                    <a:pt x="16221" y="4979"/>
                  </a:cubicBezTo>
                  <a:cubicBezTo>
                    <a:pt x="23983" y="9851"/>
                    <a:pt x="26552" y="13812"/>
                    <a:pt x="30727" y="18951"/>
                  </a:cubicBezTo>
                  <a:cubicBezTo>
                    <a:pt x="44378" y="35920"/>
                    <a:pt x="47429" y="57654"/>
                    <a:pt x="47750" y="61187"/>
                  </a:cubicBezTo>
                  <a:cubicBezTo>
                    <a:pt x="48179" y="65791"/>
                    <a:pt x="49838" y="81636"/>
                    <a:pt x="49463" y="86454"/>
                  </a:cubicBezTo>
                  <a:cubicBezTo>
                    <a:pt x="48928" y="92289"/>
                    <a:pt x="48446" y="97106"/>
                    <a:pt x="42879" y="95822"/>
                  </a:cubicBezTo>
                  <a:cubicBezTo>
                    <a:pt x="37312" y="94537"/>
                    <a:pt x="32762" y="94216"/>
                    <a:pt x="29710" y="93734"/>
                  </a:cubicBezTo>
                  <a:cubicBezTo>
                    <a:pt x="26017" y="93199"/>
                    <a:pt x="24786" y="93145"/>
                    <a:pt x="21574" y="92021"/>
                  </a:cubicBezTo>
                  <a:cubicBezTo>
                    <a:pt x="18415" y="90897"/>
                    <a:pt x="14186" y="89291"/>
                    <a:pt x="13651" y="82492"/>
                  </a:cubicBezTo>
                  <a:cubicBezTo>
                    <a:pt x="13169" y="75640"/>
                    <a:pt x="13490" y="74998"/>
                    <a:pt x="11617" y="73124"/>
                  </a:cubicBezTo>
                  <a:cubicBezTo>
                    <a:pt x="9261" y="70715"/>
                    <a:pt x="8780" y="67718"/>
                    <a:pt x="7763" y="64506"/>
                  </a:cubicBezTo>
                  <a:cubicBezTo>
                    <a:pt x="6745" y="61348"/>
                    <a:pt x="6050" y="60063"/>
                    <a:pt x="3855" y="55138"/>
                  </a:cubicBezTo>
                  <a:cubicBezTo>
                    <a:pt x="1660" y="50213"/>
                    <a:pt x="1" y="34047"/>
                    <a:pt x="3855" y="27837"/>
                  </a:cubicBezTo>
                  <a:cubicBezTo>
                    <a:pt x="7763" y="21627"/>
                    <a:pt x="8084" y="21842"/>
                    <a:pt x="8244" y="21306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887C8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0" name="Google Shape;2010;p22"/>
            <p:cNvSpPr/>
            <p:nvPr/>
          </p:nvSpPr>
          <p:spPr>
            <a:xfrm>
              <a:off x="4164625" y="2882900"/>
              <a:ext cx="857875" cy="923450"/>
            </a:xfrm>
            <a:custGeom>
              <a:avLst/>
              <a:gdLst/>
              <a:ahLst/>
              <a:cxnLst/>
              <a:rect l="l" t="t" r="r" b="b"/>
              <a:pathLst>
                <a:path w="34315" h="36938" fill="none" extrusionOk="0">
                  <a:moveTo>
                    <a:pt x="1" y="22591"/>
                  </a:moveTo>
                  <a:cubicBezTo>
                    <a:pt x="5247" y="25856"/>
                    <a:pt x="34314" y="36937"/>
                    <a:pt x="33511" y="1"/>
                  </a:cubicBezTo>
                </a:path>
              </a:pathLst>
            </a:custGeom>
            <a:noFill/>
            <a:ln w="9525" cap="flat" cmpd="sng">
              <a:solidFill>
                <a:srgbClr val="3887C8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1" name="Google Shape;2011;p22"/>
            <p:cNvSpPr/>
            <p:nvPr/>
          </p:nvSpPr>
          <p:spPr>
            <a:xfrm>
              <a:off x="2305750" y="1690225"/>
              <a:ext cx="1227250" cy="2375700"/>
            </a:xfrm>
            <a:custGeom>
              <a:avLst/>
              <a:gdLst/>
              <a:ahLst/>
              <a:cxnLst/>
              <a:rect l="l" t="t" r="r" b="b"/>
              <a:pathLst>
                <a:path w="49090" h="95028" extrusionOk="0">
                  <a:moveTo>
                    <a:pt x="35187" y="0"/>
                  </a:moveTo>
                  <a:cubicBezTo>
                    <a:pt x="33019" y="0"/>
                    <a:pt x="30608" y="1026"/>
                    <a:pt x="29390" y="2099"/>
                  </a:cubicBezTo>
                  <a:cubicBezTo>
                    <a:pt x="27088" y="4133"/>
                    <a:pt x="26606" y="4240"/>
                    <a:pt x="22912" y="8576"/>
                  </a:cubicBezTo>
                  <a:cubicBezTo>
                    <a:pt x="12955" y="20246"/>
                    <a:pt x="8084" y="30149"/>
                    <a:pt x="4016" y="43853"/>
                  </a:cubicBezTo>
                  <a:cubicBezTo>
                    <a:pt x="1" y="57236"/>
                    <a:pt x="1179" y="82075"/>
                    <a:pt x="2999" y="88980"/>
                  </a:cubicBezTo>
                  <a:cubicBezTo>
                    <a:pt x="4235" y="93813"/>
                    <a:pt x="7202" y="95028"/>
                    <a:pt x="9808" y="95028"/>
                  </a:cubicBezTo>
                  <a:cubicBezTo>
                    <a:pt x="10925" y="95028"/>
                    <a:pt x="11975" y="94804"/>
                    <a:pt x="12795" y="94547"/>
                  </a:cubicBezTo>
                  <a:cubicBezTo>
                    <a:pt x="15525" y="93691"/>
                    <a:pt x="18790" y="91764"/>
                    <a:pt x="22591" y="89462"/>
                  </a:cubicBezTo>
                  <a:cubicBezTo>
                    <a:pt x="26338" y="87214"/>
                    <a:pt x="30407" y="84323"/>
                    <a:pt x="33565" y="83306"/>
                  </a:cubicBezTo>
                  <a:cubicBezTo>
                    <a:pt x="41809" y="80790"/>
                    <a:pt x="48875" y="69709"/>
                    <a:pt x="48982" y="62536"/>
                  </a:cubicBezTo>
                  <a:cubicBezTo>
                    <a:pt x="49036" y="55416"/>
                    <a:pt x="49089" y="38072"/>
                    <a:pt x="48500" y="30578"/>
                  </a:cubicBezTo>
                  <a:cubicBezTo>
                    <a:pt x="47911" y="23083"/>
                    <a:pt x="44753" y="17248"/>
                    <a:pt x="42826" y="13876"/>
                  </a:cubicBezTo>
                  <a:cubicBezTo>
                    <a:pt x="40899" y="10450"/>
                    <a:pt x="41381" y="11092"/>
                    <a:pt x="40631" y="8523"/>
                  </a:cubicBezTo>
                  <a:cubicBezTo>
                    <a:pt x="39882" y="5953"/>
                    <a:pt x="40685" y="7292"/>
                    <a:pt x="39293" y="2795"/>
                  </a:cubicBezTo>
                  <a:cubicBezTo>
                    <a:pt x="38680" y="734"/>
                    <a:pt x="37021" y="0"/>
                    <a:pt x="35187" y="0"/>
                  </a:cubicBezTo>
                  <a:close/>
                </a:path>
              </a:pathLst>
            </a:custGeom>
            <a:solidFill>
              <a:srgbClr val="7DA7D9"/>
            </a:solidFill>
            <a:ln w="9525" cap="flat" cmpd="sng">
              <a:solidFill>
                <a:srgbClr val="7DA7D9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2" name="Google Shape;2012;p22"/>
            <p:cNvSpPr/>
            <p:nvPr/>
          </p:nvSpPr>
          <p:spPr>
            <a:xfrm>
              <a:off x="2363300" y="2692875"/>
              <a:ext cx="1164325" cy="442975"/>
            </a:xfrm>
            <a:custGeom>
              <a:avLst/>
              <a:gdLst/>
              <a:ahLst/>
              <a:cxnLst/>
              <a:rect l="l" t="t" r="r" b="b"/>
              <a:pathLst>
                <a:path w="46573" h="17719" fill="none" extrusionOk="0">
                  <a:moveTo>
                    <a:pt x="1" y="13222"/>
                  </a:moveTo>
                  <a:cubicBezTo>
                    <a:pt x="2303" y="16488"/>
                    <a:pt x="5782" y="17719"/>
                    <a:pt x="13437" y="15899"/>
                  </a:cubicBezTo>
                  <a:cubicBezTo>
                    <a:pt x="21092" y="14132"/>
                    <a:pt x="34047" y="11509"/>
                    <a:pt x="38168" y="8940"/>
                  </a:cubicBezTo>
                  <a:cubicBezTo>
                    <a:pt x="42290" y="6424"/>
                    <a:pt x="45556" y="4283"/>
                    <a:pt x="46573" y="0"/>
                  </a:cubicBezTo>
                </a:path>
              </a:pathLst>
            </a:custGeom>
            <a:noFill/>
            <a:ln w="9525" cap="flat" cmpd="sng">
              <a:solidFill>
                <a:srgbClr val="3887C8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3" name="Google Shape;2013;p22"/>
            <p:cNvSpPr/>
            <p:nvPr/>
          </p:nvSpPr>
          <p:spPr>
            <a:xfrm>
              <a:off x="2363300" y="3023425"/>
              <a:ext cx="475125" cy="918075"/>
            </a:xfrm>
            <a:custGeom>
              <a:avLst/>
              <a:gdLst/>
              <a:ahLst/>
              <a:cxnLst/>
              <a:rect l="l" t="t" r="r" b="b"/>
              <a:pathLst>
                <a:path w="19005" h="36723" fill="none" extrusionOk="0">
                  <a:moveTo>
                    <a:pt x="1" y="0"/>
                  </a:moveTo>
                  <a:cubicBezTo>
                    <a:pt x="643" y="6745"/>
                    <a:pt x="7549" y="30941"/>
                    <a:pt x="19004" y="36723"/>
                  </a:cubicBezTo>
                </a:path>
              </a:pathLst>
            </a:custGeom>
            <a:noFill/>
            <a:ln w="9525" cap="flat" cmpd="sng">
              <a:solidFill>
                <a:srgbClr val="3887C8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4" name="Google Shape;2014;p22"/>
            <p:cNvSpPr/>
            <p:nvPr/>
          </p:nvSpPr>
          <p:spPr>
            <a:xfrm>
              <a:off x="2305750" y="1647675"/>
              <a:ext cx="1227250" cy="2439700"/>
            </a:xfrm>
            <a:custGeom>
              <a:avLst/>
              <a:gdLst/>
              <a:ahLst/>
              <a:cxnLst/>
              <a:rect l="l" t="t" r="r" b="b"/>
              <a:pathLst>
                <a:path w="49090" h="97588" fill="none" extrusionOk="0">
                  <a:moveTo>
                    <a:pt x="22912" y="10278"/>
                  </a:moveTo>
                  <a:cubicBezTo>
                    <a:pt x="26606" y="5942"/>
                    <a:pt x="27088" y="5835"/>
                    <a:pt x="29390" y="3801"/>
                  </a:cubicBezTo>
                  <a:cubicBezTo>
                    <a:pt x="31638" y="1820"/>
                    <a:pt x="37955" y="0"/>
                    <a:pt x="39293" y="4497"/>
                  </a:cubicBezTo>
                  <a:cubicBezTo>
                    <a:pt x="40685" y="8994"/>
                    <a:pt x="39882" y="7655"/>
                    <a:pt x="40631" y="10225"/>
                  </a:cubicBezTo>
                  <a:cubicBezTo>
                    <a:pt x="41381" y="12794"/>
                    <a:pt x="40899" y="12152"/>
                    <a:pt x="42826" y="15578"/>
                  </a:cubicBezTo>
                  <a:cubicBezTo>
                    <a:pt x="44753" y="18950"/>
                    <a:pt x="47911" y="24785"/>
                    <a:pt x="48500" y="32280"/>
                  </a:cubicBezTo>
                  <a:cubicBezTo>
                    <a:pt x="49089" y="39774"/>
                    <a:pt x="49036" y="57118"/>
                    <a:pt x="48982" y="64238"/>
                  </a:cubicBezTo>
                  <a:cubicBezTo>
                    <a:pt x="48875" y="71411"/>
                    <a:pt x="41809" y="82492"/>
                    <a:pt x="33565" y="85008"/>
                  </a:cubicBezTo>
                  <a:cubicBezTo>
                    <a:pt x="30407" y="86025"/>
                    <a:pt x="26338" y="88916"/>
                    <a:pt x="22591" y="91164"/>
                  </a:cubicBezTo>
                  <a:cubicBezTo>
                    <a:pt x="18790" y="93466"/>
                    <a:pt x="15525" y="95393"/>
                    <a:pt x="12795" y="96249"/>
                  </a:cubicBezTo>
                  <a:cubicBezTo>
                    <a:pt x="10065" y="97106"/>
                    <a:pt x="4765" y="97588"/>
                    <a:pt x="2999" y="90682"/>
                  </a:cubicBezTo>
                  <a:cubicBezTo>
                    <a:pt x="1179" y="83777"/>
                    <a:pt x="1" y="58938"/>
                    <a:pt x="4016" y="45555"/>
                  </a:cubicBezTo>
                  <a:cubicBezTo>
                    <a:pt x="8084" y="31851"/>
                    <a:pt x="12955" y="21948"/>
                    <a:pt x="22912" y="10278"/>
                  </a:cubicBezTo>
                  <a:close/>
                </a:path>
              </a:pathLst>
            </a:custGeom>
            <a:noFill/>
            <a:ln w="9525" cap="flat" cmpd="sng">
              <a:solidFill>
                <a:srgbClr val="3887C8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5" name="Google Shape;2015;p22"/>
            <p:cNvSpPr/>
            <p:nvPr/>
          </p:nvSpPr>
          <p:spPr>
            <a:xfrm>
              <a:off x="2743375" y="2513175"/>
              <a:ext cx="483150" cy="501325"/>
            </a:xfrm>
            <a:custGeom>
              <a:avLst/>
              <a:gdLst/>
              <a:ahLst/>
              <a:cxnLst/>
              <a:rect l="l" t="t" r="r" b="b"/>
              <a:pathLst>
                <a:path w="19326" h="20053" extrusionOk="0">
                  <a:moveTo>
                    <a:pt x="10658" y="0"/>
                  </a:moveTo>
                  <a:cubicBezTo>
                    <a:pt x="9796" y="0"/>
                    <a:pt x="9028" y="478"/>
                    <a:pt x="8833" y="1353"/>
                  </a:cubicBezTo>
                  <a:cubicBezTo>
                    <a:pt x="8515" y="956"/>
                    <a:pt x="8109" y="352"/>
                    <a:pt x="7614" y="352"/>
                  </a:cubicBezTo>
                  <a:cubicBezTo>
                    <a:pt x="7442" y="352"/>
                    <a:pt x="7260" y="425"/>
                    <a:pt x="7067" y="604"/>
                  </a:cubicBezTo>
                  <a:cubicBezTo>
                    <a:pt x="6778" y="820"/>
                    <a:pt x="6490" y="1498"/>
                    <a:pt x="6463" y="2048"/>
                  </a:cubicBezTo>
                  <a:lnTo>
                    <a:pt x="6463" y="2048"/>
                  </a:lnTo>
                  <a:cubicBezTo>
                    <a:pt x="6300" y="1910"/>
                    <a:pt x="6057" y="1847"/>
                    <a:pt x="5808" y="1847"/>
                  </a:cubicBezTo>
                  <a:cubicBezTo>
                    <a:pt x="5544" y="1847"/>
                    <a:pt x="5273" y="1919"/>
                    <a:pt x="5086" y="2049"/>
                  </a:cubicBezTo>
                  <a:cubicBezTo>
                    <a:pt x="4444" y="2370"/>
                    <a:pt x="3962" y="2799"/>
                    <a:pt x="4176" y="3548"/>
                  </a:cubicBezTo>
                  <a:cubicBezTo>
                    <a:pt x="4283" y="3548"/>
                    <a:pt x="4283" y="3548"/>
                    <a:pt x="4283" y="3441"/>
                  </a:cubicBezTo>
                  <a:lnTo>
                    <a:pt x="4551" y="3923"/>
                  </a:lnTo>
                  <a:cubicBezTo>
                    <a:pt x="4176" y="3923"/>
                    <a:pt x="4069" y="3816"/>
                    <a:pt x="3748" y="3816"/>
                  </a:cubicBezTo>
                  <a:cubicBezTo>
                    <a:pt x="3212" y="3816"/>
                    <a:pt x="3427" y="4137"/>
                    <a:pt x="3320" y="4565"/>
                  </a:cubicBezTo>
                  <a:cubicBezTo>
                    <a:pt x="3282" y="4559"/>
                    <a:pt x="3247" y="4556"/>
                    <a:pt x="3214" y="4556"/>
                  </a:cubicBezTo>
                  <a:cubicBezTo>
                    <a:pt x="2677" y="4556"/>
                    <a:pt x="2677" y="5342"/>
                    <a:pt x="2677" y="5796"/>
                  </a:cubicBezTo>
                  <a:cubicBezTo>
                    <a:pt x="2445" y="5761"/>
                    <a:pt x="2255" y="5737"/>
                    <a:pt x="2088" y="5737"/>
                  </a:cubicBezTo>
                  <a:cubicBezTo>
                    <a:pt x="1755" y="5737"/>
                    <a:pt x="1517" y="5832"/>
                    <a:pt x="1232" y="6118"/>
                  </a:cubicBezTo>
                  <a:cubicBezTo>
                    <a:pt x="643" y="6653"/>
                    <a:pt x="643" y="6974"/>
                    <a:pt x="750" y="7670"/>
                  </a:cubicBezTo>
                  <a:cubicBezTo>
                    <a:pt x="322" y="7777"/>
                    <a:pt x="108" y="8419"/>
                    <a:pt x="215" y="8741"/>
                  </a:cubicBezTo>
                  <a:cubicBezTo>
                    <a:pt x="215" y="9115"/>
                    <a:pt x="536" y="9436"/>
                    <a:pt x="750" y="9651"/>
                  </a:cubicBezTo>
                  <a:cubicBezTo>
                    <a:pt x="1125" y="9972"/>
                    <a:pt x="1125" y="9972"/>
                    <a:pt x="1018" y="10507"/>
                  </a:cubicBezTo>
                  <a:cubicBezTo>
                    <a:pt x="911" y="10882"/>
                    <a:pt x="750" y="11203"/>
                    <a:pt x="1018" y="11524"/>
                  </a:cubicBezTo>
                  <a:cubicBezTo>
                    <a:pt x="536" y="11524"/>
                    <a:pt x="1" y="12381"/>
                    <a:pt x="1" y="12755"/>
                  </a:cubicBezTo>
                  <a:cubicBezTo>
                    <a:pt x="1" y="13184"/>
                    <a:pt x="429" y="13719"/>
                    <a:pt x="911" y="13933"/>
                  </a:cubicBezTo>
                  <a:cubicBezTo>
                    <a:pt x="552" y="14690"/>
                    <a:pt x="1142" y="15476"/>
                    <a:pt x="1732" y="15476"/>
                  </a:cubicBezTo>
                  <a:cubicBezTo>
                    <a:pt x="1935" y="15476"/>
                    <a:pt x="2138" y="15383"/>
                    <a:pt x="2302" y="15164"/>
                  </a:cubicBezTo>
                  <a:cubicBezTo>
                    <a:pt x="2409" y="15271"/>
                    <a:pt x="2302" y="15486"/>
                    <a:pt x="2409" y="15593"/>
                  </a:cubicBezTo>
                  <a:cubicBezTo>
                    <a:pt x="2517" y="15807"/>
                    <a:pt x="2784" y="15700"/>
                    <a:pt x="2891" y="15807"/>
                  </a:cubicBezTo>
                  <a:cubicBezTo>
                    <a:pt x="3212" y="16181"/>
                    <a:pt x="3105" y="16610"/>
                    <a:pt x="3212" y="17038"/>
                  </a:cubicBezTo>
                  <a:cubicBezTo>
                    <a:pt x="3320" y="17573"/>
                    <a:pt x="3427" y="17894"/>
                    <a:pt x="3855" y="18269"/>
                  </a:cubicBezTo>
                  <a:cubicBezTo>
                    <a:pt x="4090" y="18387"/>
                    <a:pt x="4405" y="18472"/>
                    <a:pt x="4713" y="18472"/>
                  </a:cubicBezTo>
                  <a:cubicBezTo>
                    <a:pt x="4966" y="18472"/>
                    <a:pt x="5214" y="18414"/>
                    <a:pt x="5407" y="18269"/>
                  </a:cubicBezTo>
                  <a:cubicBezTo>
                    <a:pt x="5407" y="18697"/>
                    <a:pt x="5728" y="19126"/>
                    <a:pt x="6210" y="19340"/>
                  </a:cubicBezTo>
                  <a:cubicBezTo>
                    <a:pt x="6368" y="19419"/>
                    <a:pt x="6527" y="19440"/>
                    <a:pt x="6685" y="19440"/>
                  </a:cubicBezTo>
                  <a:cubicBezTo>
                    <a:pt x="6858" y="19440"/>
                    <a:pt x="7031" y="19415"/>
                    <a:pt x="7204" y="19415"/>
                  </a:cubicBezTo>
                  <a:cubicBezTo>
                    <a:pt x="7301" y="19415"/>
                    <a:pt x="7398" y="19423"/>
                    <a:pt x="7495" y="19447"/>
                  </a:cubicBezTo>
                  <a:cubicBezTo>
                    <a:pt x="7977" y="19714"/>
                    <a:pt x="8191" y="19929"/>
                    <a:pt x="8619" y="20036"/>
                  </a:cubicBezTo>
                  <a:cubicBezTo>
                    <a:pt x="8709" y="20047"/>
                    <a:pt x="8787" y="20052"/>
                    <a:pt x="8855" y="20052"/>
                  </a:cubicBezTo>
                  <a:cubicBezTo>
                    <a:pt x="9437" y="20052"/>
                    <a:pt x="9295" y="19664"/>
                    <a:pt x="9583" y="19233"/>
                  </a:cubicBezTo>
                  <a:cubicBezTo>
                    <a:pt x="9956" y="19674"/>
                    <a:pt x="10805" y="19793"/>
                    <a:pt x="11567" y="19793"/>
                  </a:cubicBezTo>
                  <a:cubicBezTo>
                    <a:pt x="12005" y="19793"/>
                    <a:pt x="12414" y="19754"/>
                    <a:pt x="12687" y="19714"/>
                  </a:cubicBezTo>
                  <a:cubicBezTo>
                    <a:pt x="13705" y="19554"/>
                    <a:pt x="13116" y="18697"/>
                    <a:pt x="13598" y="18055"/>
                  </a:cubicBezTo>
                  <a:cubicBezTo>
                    <a:pt x="13705" y="17868"/>
                    <a:pt x="13812" y="17868"/>
                    <a:pt x="13919" y="17868"/>
                  </a:cubicBezTo>
                  <a:cubicBezTo>
                    <a:pt x="14026" y="17868"/>
                    <a:pt x="14133" y="17868"/>
                    <a:pt x="14240" y="17680"/>
                  </a:cubicBezTo>
                  <a:cubicBezTo>
                    <a:pt x="14454" y="17466"/>
                    <a:pt x="14347" y="16931"/>
                    <a:pt x="14240" y="16717"/>
                  </a:cubicBezTo>
                  <a:cubicBezTo>
                    <a:pt x="13919" y="16181"/>
                    <a:pt x="13812" y="15914"/>
                    <a:pt x="14561" y="15807"/>
                  </a:cubicBezTo>
                  <a:cubicBezTo>
                    <a:pt x="15150" y="15593"/>
                    <a:pt x="15685" y="15486"/>
                    <a:pt x="16221" y="15378"/>
                  </a:cubicBezTo>
                  <a:cubicBezTo>
                    <a:pt x="16756" y="15164"/>
                    <a:pt x="17666" y="14843"/>
                    <a:pt x="17773" y="14040"/>
                  </a:cubicBezTo>
                  <a:cubicBezTo>
                    <a:pt x="17773" y="13716"/>
                    <a:pt x="17650" y="13145"/>
                    <a:pt x="17404" y="12841"/>
                  </a:cubicBezTo>
                  <a:lnTo>
                    <a:pt x="17404" y="12841"/>
                  </a:lnTo>
                  <a:cubicBezTo>
                    <a:pt x="17620" y="12720"/>
                    <a:pt x="17880" y="12303"/>
                    <a:pt x="17880" y="12167"/>
                  </a:cubicBezTo>
                  <a:cubicBezTo>
                    <a:pt x="18094" y="11738"/>
                    <a:pt x="17880" y="11310"/>
                    <a:pt x="17987" y="10882"/>
                  </a:cubicBezTo>
                  <a:cubicBezTo>
                    <a:pt x="18094" y="10721"/>
                    <a:pt x="18415" y="10614"/>
                    <a:pt x="18522" y="10400"/>
                  </a:cubicBezTo>
                  <a:cubicBezTo>
                    <a:pt x="18790" y="10186"/>
                    <a:pt x="18790" y="9865"/>
                    <a:pt x="18790" y="9544"/>
                  </a:cubicBezTo>
                  <a:cubicBezTo>
                    <a:pt x="18790" y="9115"/>
                    <a:pt x="18790" y="8634"/>
                    <a:pt x="18522" y="8098"/>
                  </a:cubicBezTo>
                  <a:cubicBezTo>
                    <a:pt x="19004" y="7884"/>
                    <a:pt x="19325" y="7081"/>
                    <a:pt x="19325" y="6653"/>
                  </a:cubicBezTo>
                  <a:cubicBezTo>
                    <a:pt x="19218" y="6010"/>
                    <a:pt x="18522" y="5796"/>
                    <a:pt x="18094" y="5582"/>
                  </a:cubicBezTo>
                  <a:cubicBezTo>
                    <a:pt x="17844" y="5493"/>
                    <a:pt x="17666" y="5451"/>
                    <a:pt x="17521" y="5451"/>
                  </a:cubicBezTo>
                  <a:cubicBezTo>
                    <a:pt x="17232" y="5451"/>
                    <a:pt x="17077" y="5618"/>
                    <a:pt x="16756" y="5903"/>
                  </a:cubicBezTo>
                  <a:cubicBezTo>
                    <a:pt x="16615" y="6091"/>
                    <a:pt x="16454" y="6176"/>
                    <a:pt x="16281" y="6176"/>
                  </a:cubicBezTo>
                  <a:cubicBezTo>
                    <a:pt x="16136" y="6176"/>
                    <a:pt x="15984" y="6117"/>
                    <a:pt x="15829" y="6009"/>
                  </a:cubicBezTo>
                  <a:lnTo>
                    <a:pt x="15829" y="6009"/>
                  </a:lnTo>
                  <a:cubicBezTo>
                    <a:pt x="15991" y="5911"/>
                    <a:pt x="16151" y="5488"/>
                    <a:pt x="16221" y="5315"/>
                  </a:cubicBezTo>
                  <a:cubicBezTo>
                    <a:pt x="16221" y="4779"/>
                    <a:pt x="16006" y="4672"/>
                    <a:pt x="15578" y="4351"/>
                  </a:cubicBezTo>
                  <a:cubicBezTo>
                    <a:pt x="15257" y="3923"/>
                    <a:pt x="15364" y="3816"/>
                    <a:pt x="15257" y="3334"/>
                  </a:cubicBezTo>
                  <a:cubicBezTo>
                    <a:pt x="15150" y="3013"/>
                    <a:pt x="14882" y="2799"/>
                    <a:pt x="14668" y="2584"/>
                  </a:cubicBezTo>
                  <a:cubicBezTo>
                    <a:pt x="15150" y="1942"/>
                    <a:pt x="14347" y="1353"/>
                    <a:pt x="13812" y="1139"/>
                  </a:cubicBezTo>
                  <a:cubicBezTo>
                    <a:pt x="13640" y="1139"/>
                    <a:pt x="13366" y="1002"/>
                    <a:pt x="13099" y="1002"/>
                  </a:cubicBezTo>
                  <a:cubicBezTo>
                    <a:pt x="13032" y="1002"/>
                    <a:pt x="12966" y="1011"/>
                    <a:pt x="12902" y="1032"/>
                  </a:cubicBezTo>
                  <a:cubicBezTo>
                    <a:pt x="12687" y="1139"/>
                    <a:pt x="12580" y="1567"/>
                    <a:pt x="12366" y="1674"/>
                  </a:cubicBezTo>
                  <a:cubicBezTo>
                    <a:pt x="12473" y="1032"/>
                    <a:pt x="12580" y="711"/>
                    <a:pt x="11938" y="390"/>
                  </a:cubicBezTo>
                  <a:cubicBezTo>
                    <a:pt x="11617" y="176"/>
                    <a:pt x="11242" y="15"/>
                    <a:pt x="10921" y="15"/>
                  </a:cubicBezTo>
                  <a:cubicBezTo>
                    <a:pt x="10833" y="5"/>
                    <a:pt x="10745" y="0"/>
                    <a:pt x="10658" y="0"/>
                  </a:cubicBezTo>
                  <a:close/>
                </a:path>
              </a:pathLst>
            </a:custGeom>
            <a:solidFill>
              <a:srgbClr val="D07D8B"/>
            </a:solidFill>
            <a:ln w="9525" cap="flat" cmpd="sng">
              <a:solidFill>
                <a:srgbClr val="FF002B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6" name="Google Shape;2016;p22"/>
            <p:cNvSpPr/>
            <p:nvPr/>
          </p:nvSpPr>
          <p:spPr>
            <a:xfrm>
              <a:off x="2743375" y="2510850"/>
              <a:ext cx="483150" cy="505900"/>
            </a:xfrm>
            <a:custGeom>
              <a:avLst/>
              <a:gdLst/>
              <a:ahLst/>
              <a:cxnLst/>
              <a:rect l="l" t="t" r="r" b="b"/>
              <a:pathLst>
                <a:path w="19326" h="20236" fill="none" extrusionOk="0">
                  <a:moveTo>
                    <a:pt x="4551" y="4016"/>
                  </a:moveTo>
                  <a:cubicBezTo>
                    <a:pt x="4176" y="4016"/>
                    <a:pt x="4069" y="3909"/>
                    <a:pt x="3748" y="3909"/>
                  </a:cubicBezTo>
                  <a:cubicBezTo>
                    <a:pt x="3212" y="3909"/>
                    <a:pt x="3427" y="4230"/>
                    <a:pt x="3320" y="4658"/>
                  </a:cubicBezTo>
                  <a:cubicBezTo>
                    <a:pt x="2677" y="4551"/>
                    <a:pt x="2677" y="5408"/>
                    <a:pt x="2677" y="5889"/>
                  </a:cubicBezTo>
                  <a:cubicBezTo>
                    <a:pt x="1981" y="5782"/>
                    <a:pt x="1660" y="5782"/>
                    <a:pt x="1232" y="6211"/>
                  </a:cubicBezTo>
                  <a:cubicBezTo>
                    <a:pt x="643" y="6746"/>
                    <a:pt x="643" y="7067"/>
                    <a:pt x="750" y="7763"/>
                  </a:cubicBezTo>
                  <a:cubicBezTo>
                    <a:pt x="322" y="7870"/>
                    <a:pt x="108" y="8512"/>
                    <a:pt x="215" y="8834"/>
                  </a:cubicBezTo>
                  <a:cubicBezTo>
                    <a:pt x="215" y="9208"/>
                    <a:pt x="536" y="9529"/>
                    <a:pt x="750" y="9744"/>
                  </a:cubicBezTo>
                  <a:cubicBezTo>
                    <a:pt x="1125" y="10065"/>
                    <a:pt x="1125" y="10065"/>
                    <a:pt x="1018" y="10600"/>
                  </a:cubicBezTo>
                  <a:cubicBezTo>
                    <a:pt x="911" y="10975"/>
                    <a:pt x="750" y="11296"/>
                    <a:pt x="1018" y="11617"/>
                  </a:cubicBezTo>
                  <a:cubicBezTo>
                    <a:pt x="536" y="11617"/>
                    <a:pt x="1" y="12474"/>
                    <a:pt x="1" y="12848"/>
                  </a:cubicBezTo>
                  <a:cubicBezTo>
                    <a:pt x="1" y="13277"/>
                    <a:pt x="429" y="13812"/>
                    <a:pt x="911" y="14026"/>
                  </a:cubicBezTo>
                  <a:cubicBezTo>
                    <a:pt x="429" y="15043"/>
                    <a:pt x="1660" y="16114"/>
                    <a:pt x="2302" y="15257"/>
                  </a:cubicBezTo>
                  <a:cubicBezTo>
                    <a:pt x="2409" y="15364"/>
                    <a:pt x="2302" y="15579"/>
                    <a:pt x="2409" y="15686"/>
                  </a:cubicBezTo>
                  <a:cubicBezTo>
                    <a:pt x="2517" y="15900"/>
                    <a:pt x="2784" y="15793"/>
                    <a:pt x="2891" y="15900"/>
                  </a:cubicBezTo>
                  <a:cubicBezTo>
                    <a:pt x="3212" y="16274"/>
                    <a:pt x="3105" y="16703"/>
                    <a:pt x="3212" y="17131"/>
                  </a:cubicBezTo>
                  <a:cubicBezTo>
                    <a:pt x="3320" y="17666"/>
                    <a:pt x="3427" y="17987"/>
                    <a:pt x="3855" y="18362"/>
                  </a:cubicBezTo>
                  <a:cubicBezTo>
                    <a:pt x="4283" y="18576"/>
                    <a:pt x="4979" y="18683"/>
                    <a:pt x="5407" y="18362"/>
                  </a:cubicBezTo>
                  <a:cubicBezTo>
                    <a:pt x="5407" y="18790"/>
                    <a:pt x="5728" y="19219"/>
                    <a:pt x="6210" y="19433"/>
                  </a:cubicBezTo>
                  <a:cubicBezTo>
                    <a:pt x="6638" y="19647"/>
                    <a:pt x="7067" y="19433"/>
                    <a:pt x="7495" y="19540"/>
                  </a:cubicBezTo>
                  <a:cubicBezTo>
                    <a:pt x="7977" y="19807"/>
                    <a:pt x="8191" y="20022"/>
                    <a:pt x="8619" y="20129"/>
                  </a:cubicBezTo>
                  <a:cubicBezTo>
                    <a:pt x="9476" y="20236"/>
                    <a:pt x="9261" y="19807"/>
                    <a:pt x="9583" y="19326"/>
                  </a:cubicBezTo>
                  <a:cubicBezTo>
                    <a:pt x="10172" y="20022"/>
                    <a:pt x="11938" y="19915"/>
                    <a:pt x="12687" y="19807"/>
                  </a:cubicBezTo>
                  <a:cubicBezTo>
                    <a:pt x="13705" y="19647"/>
                    <a:pt x="13116" y="18790"/>
                    <a:pt x="13598" y="18148"/>
                  </a:cubicBezTo>
                  <a:cubicBezTo>
                    <a:pt x="13812" y="17773"/>
                    <a:pt x="14026" y="18148"/>
                    <a:pt x="14240" y="17773"/>
                  </a:cubicBezTo>
                  <a:cubicBezTo>
                    <a:pt x="14454" y="17559"/>
                    <a:pt x="14347" y="17024"/>
                    <a:pt x="14240" y="16810"/>
                  </a:cubicBezTo>
                  <a:cubicBezTo>
                    <a:pt x="13919" y="16274"/>
                    <a:pt x="13812" y="16007"/>
                    <a:pt x="14561" y="15900"/>
                  </a:cubicBezTo>
                  <a:cubicBezTo>
                    <a:pt x="15150" y="15686"/>
                    <a:pt x="15685" y="15579"/>
                    <a:pt x="16221" y="15471"/>
                  </a:cubicBezTo>
                  <a:cubicBezTo>
                    <a:pt x="16756" y="15257"/>
                    <a:pt x="17666" y="14936"/>
                    <a:pt x="17773" y="14133"/>
                  </a:cubicBezTo>
                  <a:cubicBezTo>
                    <a:pt x="17773" y="13705"/>
                    <a:pt x="17559" y="12848"/>
                    <a:pt x="17131" y="12741"/>
                  </a:cubicBezTo>
                  <a:cubicBezTo>
                    <a:pt x="17238" y="13384"/>
                    <a:pt x="17880" y="12474"/>
                    <a:pt x="17880" y="12260"/>
                  </a:cubicBezTo>
                  <a:cubicBezTo>
                    <a:pt x="18094" y="11831"/>
                    <a:pt x="17880" y="11403"/>
                    <a:pt x="17987" y="10975"/>
                  </a:cubicBezTo>
                  <a:cubicBezTo>
                    <a:pt x="18094" y="10814"/>
                    <a:pt x="18415" y="10707"/>
                    <a:pt x="18522" y="10493"/>
                  </a:cubicBezTo>
                  <a:cubicBezTo>
                    <a:pt x="18790" y="10279"/>
                    <a:pt x="18790" y="9958"/>
                    <a:pt x="18790" y="9637"/>
                  </a:cubicBezTo>
                  <a:cubicBezTo>
                    <a:pt x="18790" y="9208"/>
                    <a:pt x="18790" y="8727"/>
                    <a:pt x="18522" y="8191"/>
                  </a:cubicBezTo>
                  <a:cubicBezTo>
                    <a:pt x="19004" y="7977"/>
                    <a:pt x="19325" y="7174"/>
                    <a:pt x="19325" y="6746"/>
                  </a:cubicBezTo>
                  <a:cubicBezTo>
                    <a:pt x="19218" y="6103"/>
                    <a:pt x="18522" y="5889"/>
                    <a:pt x="18094" y="5675"/>
                  </a:cubicBezTo>
                  <a:cubicBezTo>
                    <a:pt x="17345" y="5408"/>
                    <a:pt x="17238" y="5568"/>
                    <a:pt x="16756" y="5996"/>
                  </a:cubicBezTo>
                  <a:cubicBezTo>
                    <a:pt x="16435" y="6425"/>
                    <a:pt x="16006" y="6318"/>
                    <a:pt x="15578" y="5889"/>
                  </a:cubicBezTo>
                  <a:cubicBezTo>
                    <a:pt x="15792" y="6532"/>
                    <a:pt x="16113" y="5675"/>
                    <a:pt x="16221" y="5408"/>
                  </a:cubicBezTo>
                  <a:cubicBezTo>
                    <a:pt x="16221" y="4872"/>
                    <a:pt x="16006" y="4765"/>
                    <a:pt x="15578" y="4444"/>
                  </a:cubicBezTo>
                  <a:cubicBezTo>
                    <a:pt x="15257" y="4016"/>
                    <a:pt x="15364" y="3909"/>
                    <a:pt x="15257" y="3427"/>
                  </a:cubicBezTo>
                  <a:cubicBezTo>
                    <a:pt x="15150" y="3106"/>
                    <a:pt x="14882" y="2892"/>
                    <a:pt x="14668" y="2677"/>
                  </a:cubicBezTo>
                  <a:cubicBezTo>
                    <a:pt x="15150" y="2035"/>
                    <a:pt x="14347" y="1446"/>
                    <a:pt x="13812" y="1232"/>
                  </a:cubicBezTo>
                  <a:cubicBezTo>
                    <a:pt x="13598" y="1232"/>
                    <a:pt x="13223" y="1018"/>
                    <a:pt x="12902" y="1125"/>
                  </a:cubicBezTo>
                  <a:cubicBezTo>
                    <a:pt x="12687" y="1232"/>
                    <a:pt x="12580" y="1660"/>
                    <a:pt x="12366" y="1767"/>
                  </a:cubicBezTo>
                  <a:cubicBezTo>
                    <a:pt x="12473" y="1125"/>
                    <a:pt x="12580" y="804"/>
                    <a:pt x="11938" y="483"/>
                  </a:cubicBezTo>
                  <a:cubicBezTo>
                    <a:pt x="11617" y="269"/>
                    <a:pt x="11242" y="108"/>
                    <a:pt x="10921" y="108"/>
                  </a:cubicBezTo>
                  <a:cubicBezTo>
                    <a:pt x="9957" y="1"/>
                    <a:pt x="9047" y="483"/>
                    <a:pt x="8833" y="1446"/>
                  </a:cubicBezTo>
                  <a:cubicBezTo>
                    <a:pt x="8405" y="911"/>
                    <a:pt x="7816" y="1"/>
                    <a:pt x="7067" y="697"/>
                  </a:cubicBezTo>
                  <a:cubicBezTo>
                    <a:pt x="6638" y="1018"/>
                    <a:pt x="6210" y="2356"/>
                    <a:pt x="6638" y="2785"/>
                  </a:cubicBezTo>
                  <a:cubicBezTo>
                    <a:pt x="6853" y="1875"/>
                    <a:pt x="5621" y="1767"/>
                    <a:pt x="5086" y="2142"/>
                  </a:cubicBezTo>
                  <a:cubicBezTo>
                    <a:pt x="4444" y="2463"/>
                    <a:pt x="3962" y="2892"/>
                    <a:pt x="4176" y="3641"/>
                  </a:cubicBezTo>
                  <a:cubicBezTo>
                    <a:pt x="4283" y="3641"/>
                    <a:pt x="4283" y="3641"/>
                    <a:pt x="4283" y="3534"/>
                  </a:cubicBezTo>
                </a:path>
              </a:pathLst>
            </a:custGeom>
            <a:noFill/>
            <a:ln w="9525" cap="rnd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7" name="Google Shape;2017;p22"/>
            <p:cNvSpPr/>
            <p:nvPr/>
          </p:nvSpPr>
          <p:spPr>
            <a:xfrm>
              <a:off x="1651350" y="2771825"/>
              <a:ext cx="1271375" cy="25"/>
            </a:xfrm>
            <a:custGeom>
              <a:avLst/>
              <a:gdLst/>
              <a:ahLst/>
              <a:cxnLst/>
              <a:rect l="l" t="t" r="r" b="b"/>
              <a:pathLst>
                <a:path w="50855" h="1" fill="none" extrusionOk="0">
                  <a:moveTo>
                    <a:pt x="0" y="1"/>
                  </a:moveTo>
                  <a:lnTo>
                    <a:pt x="50855" y="1"/>
                  </a:lnTo>
                </a:path>
              </a:pathLst>
            </a:custGeom>
            <a:noFill/>
            <a:ln w="9525" cap="flat" cmpd="sng">
              <a:solidFill>
                <a:schemeClr val="dk1"/>
              </a:solidFill>
              <a:prstDash val="solid"/>
              <a:miter lim="53531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8" name="Google Shape;2018;p22"/>
            <p:cNvSpPr txBox="1"/>
            <p:nvPr/>
          </p:nvSpPr>
          <p:spPr>
            <a:xfrm>
              <a:off x="289425" y="2600625"/>
              <a:ext cx="1664400" cy="338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INFLAMMATION</a:t>
              </a:r>
              <a:endParaRPr sz="10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019" name="Google Shape;2019;p22"/>
          <p:cNvSpPr txBox="1"/>
          <p:nvPr/>
        </p:nvSpPr>
        <p:spPr>
          <a:xfrm>
            <a:off x="5404325" y="1578900"/>
            <a:ext cx="3211500" cy="198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Cystic fibrosis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 (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CF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) is an example of a genetic disease carried by a recessive allele. Homozygous recessive individuals for the CF gene will suffer a wide range of health issues, including chronic inflammation of the lung tissue.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likelihood of inheriting cystic fibrosis can be calculated using a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family pedigree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DF61680D-EE49-6DD1-B542-E9C5C5205145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2EAE4137-4733-3878-33EC-B7EA6877003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707C0F7-234F-B718-CF69-18FF1DEEEAD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AE66BFD-0D9B-A2F1-75F2-77A0AF8D2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4" name="Google Shape;2024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X and Y Chromosomes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5" name="Google Shape;2025;p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8852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3.26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the sex of a person is controlled by one pair of chromosomes, XX in a female and XY in a male.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sex or gender of a person is determined by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pair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 chromosomes.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These chromosomes are called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sex chromosomes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Females have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two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copies of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X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chromosome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(XX).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Males have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one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copy of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X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chromosome and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one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copy of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Y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chromosome (XY).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26" name="Google Shape;2026;p2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11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27" name="Google Shape;2027;p23"/>
          <p:cNvGrpSpPr/>
          <p:nvPr/>
        </p:nvGrpSpPr>
        <p:grpSpPr>
          <a:xfrm>
            <a:off x="5553650" y="1624525"/>
            <a:ext cx="2419200" cy="2899575"/>
            <a:chOff x="5493475" y="1464075"/>
            <a:chExt cx="2419200" cy="2899575"/>
          </a:xfrm>
        </p:grpSpPr>
        <p:pic>
          <p:nvPicPr>
            <p:cNvPr id="2028" name="Google Shape;2028;p23"/>
            <p:cNvPicPr preferRelativeResize="0"/>
            <p:nvPr/>
          </p:nvPicPr>
          <p:blipFill rotWithShape="1">
            <a:blip r:embed="rId3">
              <a:alphaModFix/>
            </a:blip>
            <a:srcRect t="2619"/>
            <a:stretch/>
          </p:blipFill>
          <p:spPr>
            <a:xfrm>
              <a:off x="5514600" y="1464075"/>
              <a:ext cx="2376941" cy="2314575"/>
            </a:xfrm>
            <a:prstGeom prst="rect">
              <a:avLst/>
            </a:prstGeom>
            <a:noFill/>
            <a:ln w="19050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</p:pic>
        <p:sp>
          <p:nvSpPr>
            <p:cNvPr id="2029" name="Google Shape;2029;p23"/>
            <p:cNvSpPr txBox="1"/>
            <p:nvPr/>
          </p:nvSpPr>
          <p:spPr>
            <a:xfrm>
              <a:off x="5493475" y="3778650"/>
              <a:ext cx="2419200" cy="5850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The X chromosome is much </a:t>
              </a:r>
              <a:r>
                <a:rPr lang="en" sz="1300" b="1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larger </a:t>
              </a:r>
              <a:r>
                <a:rPr lang="en" sz="1300">
                  <a:solidFill>
                    <a:schemeClr val="dk1"/>
                  </a:solidFill>
                  <a:latin typeface="Cambria"/>
                  <a:ea typeface="Cambria"/>
                  <a:cs typeface="Cambria"/>
                  <a:sym typeface="Cambria"/>
                </a:rPr>
                <a:t>than the Y chromosome.</a:t>
              </a:r>
              <a:endParaRPr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EAD917A-92C0-D0A4-CD98-AE6F363CA12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3654C184-0468-6539-D24A-B50501B03305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0FD12CF-A98A-8BAD-97B5-993A37950C3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6ECAFE9F-DE30-9438-1836-DDC20E11084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4" name="Google Shape;2034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Sex Determination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5" name="Google Shape;2035;p2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0295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3.27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the determination of the sex of offspring at fertilisation, using a genetic diagram.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father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is responsible for determining the sex of the child.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 sperm cell can either carry an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X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chromosome or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Y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chromosome.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egg from the mother will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always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carry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X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chromosome. 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There will be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1:1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ratio of male offspring (XY) to female offspring (XX).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There is a 50% chance of creating either gender. 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36" name="Google Shape;2036;p2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2037" name="Google Shape;2037;p24"/>
          <p:cNvGraphicFramePr/>
          <p:nvPr/>
        </p:nvGraphicFramePr>
        <p:xfrm>
          <a:off x="5621813" y="2001350"/>
          <a:ext cx="2683125" cy="1599300"/>
        </p:xfrm>
        <a:graphic>
          <a:graphicData uri="http://schemas.openxmlformats.org/drawingml/2006/table">
            <a:tbl>
              <a:tblPr>
                <a:noFill/>
                <a:tableStyleId>{17E0403E-A3DA-4BF8-9D67-B8CA5097AC9C}</a:tableStyleId>
              </a:tblPr>
              <a:tblGrid>
                <a:gridCol w="89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82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MOTHER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FATHER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X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Y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X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75CBF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XX</a:t>
                      </a:r>
                      <a:endParaRPr sz="1000">
                        <a:solidFill>
                          <a:srgbClr val="F75CBF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69AE6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XY</a:t>
                      </a:r>
                      <a:endParaRPr sz="1000">
                        <a:solidFill>
                          <a:srgbClr val="269AE6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X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F75CBF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XX</a:t>
                      </a:r>
                      <a:endParaRPr sz="1000">
                        <a:solidFill>
                          <a:srgbClr val="F75CBF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rgbClr val="269AE6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XY</a:t>
                      </a:r>
                      <a:endParaRPr sz="1000">
                        <a:solidFill>
                          <a:srgbClr val="269AE6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038" name="Google Shape;2038;p24"/>
          <p:cNvSpPr txBox="1"/>
          <p:nvPr/>
        </p:nvSpPr>
        <p:spPr>
          <a:xfrm>
            <a:off x="5621825" y="3613500"/>
            <a:ext cx="2698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There is an equal chance of creating male of female offspring. 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E1F6C223-B4EE-D9F5-0220-0281D7327B8B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62AC618E-48D5-A9B6-98B9-AF6B66FCAFB8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35EAD33-6918-D96A-7DDC-AE0287896A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7A73839-2D30-C3C7-A4AD-01D53E20CD7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3" name="Google Shape;2043;p2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13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044" name="Google Shape;2044;p25"/>
          <p:cNvSpPr txBox="1"/>
          <p:nvPr/>
        </p:nvSpPr>
        <p:spPr>
          <a:xfrm>
            <a:off x="5359900" y="1621350"/>
            <a:ext cx="2915100" cy="19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 sperm cell can either be carrying an </a:t>
            </a:r>
            <a:r>
              <a:rPr lang="en" b="1">
                <a:solidFill>
                  <a:srgbClr val="F75CBF"/>
                </a:solidFill>
                <a:latin typeface="Cambria"/>
                <a:ea typeface="Cambria"/>
                <a:cs typeface="Cambria"/>
                <a:sym typeface="Cambria"/>
              </a:rPr>
              <a:t>X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chromosome or a </a:t>
            </a:r>
            <a:r>
              <a:rPr lang="en" b="1">
                <a:solidFill>
                  <a:srgbClr val="269AE6"/>
                </a:solidFill>
                <a:latin typeface="Cambria"/>
                <a:ea typeface="Cambria"/>
                <a:cs typeface="Cambria"/>
                <a:sym typeface="Cambria"/>
              </a:rPr>
              <a:t>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chromosome.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The sperm cell determines the gender of the offspring. An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X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sperm will create a female (XX). A </a:t>
            </a:r>
            <a:r>
              <a:rPr lang="en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 </a:t>
            </a:r>
            <a:r>
              <a:rPr lang="en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sperm will create a male (XY).</a:t>
            </a: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2045" name="Google Shape;2045;p25"/>
          <p:cNvGrpSpPr/>
          <p:nvPr/>
        </p:nvGrpSpPr>
        <p:grpSpPr>
          <a:xfrm>
            <a:off x="524950" y="841637"/>
            <a:ext cx="3207339" cy="3460202"/>
            <a:chOff x="465000" y="649413"/>
            <a:chExt cx="3563710" cy="3844669"/>
          </a:xfrm>
        </p:grpSpPr>
        <p:grpSp>
          <p:nvGrpSpPr>
            <p:cNvPr id="2046" name="Google Shape;2046;p25"/>
            <p:cNvGrpSpPr/>
            <p:nvPr/>
          </p:nvGrpSpPr>
          <p:grpSpPr>
            <a:xfrm>
              <a:off x="465000" y="649413"/>
              <a:ext cx="3563710" cy="3844669"/>
              <a:chOff x="1399725" y="290450"/>
              <a:chExt cx="4815825" cy="5126225"/>
            </a:xfrm>
          </p:grpSpPr>
          <p:sp>
            <p:nvSpPr>
              <p:cNvPr id="2047" name="Google Shape;2047;p25"/>
              <p:cNvSpPr/>
              <p:nvPr/>
            </p:nvSpPr>
            <p:spPr>
              <a:xfrm>
                <a:off x="3631100" y="290450"/>
                <a:ext cx="2584450" cy="2573350"/>
              </a:xfrm>
              <a:custGeom>
                <a:avLst/>
                <a:gdLst/>
                <a:ahLst/>
                <a:cxnLst/>
                <a:rect l="l" t="t" r="r" b="b"/>
                <a:pathLst>
                  <a:path w="103378" h="102934" extrusionOk="0">
                    <a:moveTo>
                      <a:pt x="49125" y="1"/>
                    </a:moveTo>
                    <a:cubicBezTo>
                      <a:pt x="47852" y="1"/>
                      <a:pt x="46773" y="42"/>
                      <a:pt x="46048" y="133"/>
                    </a:cubicBezTo>
                    <a:cubicBezTo>
                      <a:pt x="33946" y="1656"/>
                      <a:pt x="23267" y="6946"/>
                      <a:pt x="14914" y="15449"/>
                    </a:cubicBezTo>
                    <a:cubicBezTo>
                      <a:pt x="7817" y="22680"/>
                      <a:pt x="3214" y="31300"/>
                      <a:pt x="1038" y="41427"/>
                    </a:cubicBezTo>
                    <a:cubicBezTo>
                      <a:pt x="0" y="46214"/>
                      <a:pt x="0" y="56777"/>
                      <a:pt x="1038" y="61580"/>
                    </a:cubicBezTo>
                    <a:cubicBezTo>
                      <a:pt x="3984" y="75206"/>
                      <a:pt x="11851" y="86822"/>
                      <a:pt x="23267" y="94522"/>
                    </a:cubicBezTo>
                    <a:cubicBezTo>
                      <a:pt x="28339" y="97953"/>
                      <a:pt x="35068" y="100732"/>
                      <a:pt x="41612" y="102155"/>
                    </a:cubicBezTo>
                    <a:cubicBezTo>
                      <a:pt x="44006" y="102674"/>
                      <a:pt x="47843" y="102933"/>
                      <a:pt x="51683" y="102933"/>
                    </a:cubicBezTo>
                    <a:cubicBezTo>
                      <a:pt x="55522" y="102933"/>
                      <a:pt x="59364" y="102674"/>
                      <a:pt x="61766" y="102155"/>
                    </a:cubicBezTo>
                    <a:cubicBezTo>
                      <a:pt x="82404" y="97719"/>
                      <a:pt x="97887" y="82236"/>
                      <a:pt x="102323" y="61580"/>
                    </a:cubicBezTo>
                    <a:cubicBezTo>
                      <a:pt x="103378" y="56793"/>
                      <a:pt x="103378" y="46214"/>
                      <a:pt x="102323" y="41427"/>
                    </a:cubicBezTo>
                    <a:cubicBezTo>
                      <a:pt x="100917" y="34899"/>
                      <a:pt x="98138" y="28154"/>
                      <a:pt x="94707" y="23082"/>
                    </a:cubicBezTo>
                    <a:cubicBezTo>
                      <a:pt x="92447" y="19734"/>
                      <a:pt x="91610" y="18730"/>
                      <a:pt x="87861" y="14897"/>
                    </a:cubicBezTo>
                    <a:cubicBezTo>
                      <a:pt x="81166" y="8067"/>
                      <a:pt x="72411" y="3280"/>
                      <a:pt x="62569" y="1054"/>
                    </a:cubicBezTo>
                    <a:cubicBezTo>
                      <a:pt x="59984" y="472"/>
                      <a:pt x="53439" y="1"/>
                      <a:pt x="49125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F75C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8" name="Google Shape;2048;p25"/>
              <p:cNvSpPr/>
              <p:nvPr/>
            </p:nvSpPr>
            <p:spPr>
              <a:xfrm>
                <a:off x="2416275" y="2789300"/>
                <a:ext cx="1509850" cy="1707400"/>
              </a:xfrm>
              <a:custGeom>
                <a:avLst/>
                <a:gdLst/>
                <a:ahLst/>
                <a:cxnLst/>
                <a:rect l="l" t="t" r="r" b="b"/>
                <a:pathLst>
                  <a:path w="60394" h="68296" extrusionOk="0">
                    <a:moveTo>
                      <a:pt x="52426" y="0"/>
                    </a:moveTo>
                    <a:cubicBezTo>
                      <a:pt x="51343" y="0"/>
                      <a:pt x="50124" y="235"/>
                      <a:pt x="48794" y="711"/>
                    </a:cubicBezTo>
                    <a:cubicBezTo>
                      <a:pt x="44476" y="2284"/>
                      <a:pt x="41011" y="5498"/>
                      <a:pt x="38868" y="9984"/>
                    </a:cubicBezTo>
                    <a:cubicBezTo>
                      <a:pt x="37412" y="12997"/>
                      <a:pt x="37211" y="16311"/>
                      <a:pt x="38299" y="18320"/>
                    </a:cubicBezTo>
                    <a:cubicBezTo>
                      <a:pt x="38952" y="19609"/>
                      <a:pt x="38952" y="19609"/>
                      <a:pt x="37496" y="21551"/>
                    </a:cubicBezTo>
                    <a:cubicBezTo>
                      <a:pt x="34801" y="25216"/>
                      <a:pt x="30716" y="29049"/>
                      <a:pt x="26850" y="31627"/>
                    </a:cubicBezTo>
                    <a:cubicBezTo>
                      <a:pt x="22330" y="34657"/>
                      <a:pt x="19150" y="37837"/>
                      <a:pt x="17978" y="40549"/>
                    </a:cubicBezTo>
                    <a:cubicBezTo>
                      <a:pt x="17543" y="41587"/>
                      <a:pt x="16890" y="44449"/>
                      <a:pt x="16572" y="46909"/>
                    </a:cubicBezTo>
                    <a:cubicBezTo>
                      <a:pt x="16238" y="49337"/>
                      <a:pt x="15802" y="52149"/>
                      <a:pt x="15551" y="53170"/>
                    </a:cubicBezTo>
                    <a:cubicBezTo>
                      <a:pt x="14714" y="57036"/>
                      <a:pt x="11199" y="60702"/>
                      <a:pt x="3700" y="65657"/>
                    </a:cubicBezTo>
                    <a:cubicBezTo>
                      <a:pt x="1926" y="66828"/>
                      <a:pt x="319" y="67967"/>
                      <a:pt x="68" y="68201"/>
                    </a:cubicBezTo>
                    <a:cubicBezTo>
                      <a:pt x="5" y="68265"/>
                      <a:pt x="0" y="68295"/>
                      <a:pt x="46" y="68295"/>
                    </a:cubicBezTo>
                    <a:cubicBezTo>
                      <a:pt x="606" y="68295"/>
                      <a:pt x="8801" y="63759"/>
                      <a:pt x="10998" y="62242"/>
                    </a:cubicBezTo>
                    <a:cubicBezTo>
                      <a:pt x="15886" y="58777"/>
                      <a:pt x="17460" y="56065"/>
                      <a:pt x="18949" y="48818"/>
                    </a:cubicBezTo>
                    <a:cubicBezTo>
                      <a:pt x="20640" y="40750"/>
                      <a:pt x="21761" y="39126"/>
                      <a:pt x="28540" y="35142"/>
                    </a:cubicBezTo>
                    <a:cubicBezTo>
                      <a:pt x="33261" y="32364"/>
                      <a:pt x="36324" y="29786"/>
                      <a:pt x="40073" y="25384"/>
                    </a:cubicBezTo>
                    <a:cubicBezTo>
                      <a:pt x="42651" y="22354"/>
                      <a:pt x="42651" y="22354"/>
                      <a:pt x="44794" y="22270"/>
                    </a:cubicBezTo>
                    <a:cubicBezTo>
                      <a:pt x="52694" y="22036"/>
                      <a:pt x="60394" y="10018"/>
                      <a:pt x="57163" y="2920"/>
                    </a:cubicBezTo>
                    <a:cubicBezTo>
                      <a:pt x="56307" y="994"/>
                      <a:pt x="54655" y="0"/>
                      <a:pt x="52426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269AE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9" name="Google Shape;2049;p25"/>
              <p:cNvSpPr/>
              <p:nvPr/>
            </p:nvSpPr>
            <p:spPr>
              <a:xfrm>
                <a:off x="1399725" y="2812950"/>
                <a:ext cx="1549725" cy="1604550"/>
              </a:xfrm>
              <a:custGeom>
                <a:avLst/>
                <a:gdLst/>
                <a:ahLst/>
                <a:cxnLst/>
                <a:rect l="l" t="t" r="r" b="b"/>
                <a:pathLst>
                  <a:path w="61989" h="64182" extrusionOk="0">
                    <a:moveTo>
                      <a:pt x="54762" y="0"/>
                    </a:moveTo>
                    <a:cubicBezTo>
                      <a:pt x="53867" y="0"/>
                      <a:pt x="52916" y="130"/>
                      <a:pt x="51945" y="401"/>
                    </a:cubicBezTo>
                    <a:cubicBezTo>
                      <a:pt x="48882" y="1255"/>
                      <a:pt x="46990" y="2293"/>
                      <a:pt x="44496" y="4602"/>
                    </a:cubicBezTo>
                    <a:cubicBezTo>
                      <a:pt x="40898" y="7866"/>
                      <a:pt x="38604" y="13189"/>
                      <a:pt x="39642" y="15934"/>
                    </a:cubicBezTo>
                    <a:cubicBezTo>
                      <a:pt x="39977" y="16822"/>
                      <a:pt x="39692" y="17290"/>
                      <a:pt x="36981" y="20370"/>
                    </a:cubicBezTo>
                    <a:cubicBezTo>
                      <a:pt x="32880" y="25007"/>
                      <a:pt x="30536" y="28706"/>
                      <a:pt x="28678" y="33393"/>
                    </a:cubicBezTo>
                    <a:cubicBezTo>
                      <a:pt x="26184" y="39686"/>
                      <a:pt x="23808" y="41862"/>
                      <a:pt x="16861" y="44122"/>
                    </a:cubicBezTo>
                    <a:cubicBezTo>
                      <a:pt x="8442" y="46817"/>
                      <a:pt x="5529" y="49763"/>
                      <a:pt x="1863" y="59237"/>
                    </a:cubicBezTo>
                    <a:cubicBezTo>
                      <a:pt x="582" y="62556"/>
                      <a:pt x="1" y="64182"/>
                      <a:pt x="157" y="64182"/>
                    </a:cubicBezTo>
                    <a:cubicBezTo>
                      <a:pt x="295" y="64182"/>
                      <a:pt x="1006" y="62920"/>
                      <a:pt x="2315" y="60442"/>
                    </a:cubicBezTo>
                    <a:cubicBezTo>
                      <a:pt x="5295" y="54835"/>
                      <a:pt x="6182" y="53462"/>
                      <a:pt x="8442" y="51085"/>
                    </a:cubicBezTo>
                    <a:cubicBezTo>
                      <a:pt x="10618" y="48792"/>
                      <a:pt x="11990" y="48106"/>
                      <a:pt x="17664" y="46616"/>
                    </a:cubicBezTo>
                    <a:cubicBezTo>
                      <a:pt x="20292" y="45930"/>
                      <a:pt x="23356" y="44875"/>
                      <a:pt x="24494" y="44273"/>
                    </a:cubicBezTo>
                    <a:cubicBezTo>
                      <a:pt x="27390" y="42699"/>
                      <a:pt x="29766" y="39804"/>
                      <a:pt x="32311" y="34631"/>
                    </a:cubicBezTo>
                    <a:cubicBezTo>
                      <a:pt x="34771" y="29727"/>
                      <a:pt x="37349" y="26095"/>
                      <a:pt x="40663" y="22831"/>
                    </a:cubicBezTo>
                    <a:lnTo>
                      <a:pt x="42873" y="20688"/>
                    </a:lnTo>
                    <a:lnTo>
                      <a:pt x="44932" y="21174"/>
                    </a:lnTo>
                    <a:cubicBezTo>
                      <a:pt x="45519" y="21310"/>
                      <a:pt x="46112" y="21378"/>
                      <a:pt x="46713" y="21378"/>
                    </a:cubicBezTo>
                    <a:cubicBezTo>
                      <a:pt x="48919" y="21378"/>
                      <a:pt x="51231" y="20453"/>
                      <a:pt x="53770" y="18546"/>
                    </a:cubicBezTo>
                    <a:cubicBezTo>
                      <a:pt x="59092" y="14562"/>
                      <a:pt x="61988" y="7348"/>
                      <a:pt x="60130" y="2828"/>
                    </a:cubicBezTo>
                    <a:cubicBezTo>
                      <a:pt x="59364" y="1035"/>
                      <a:pt x="57291" y="0"/>
                      <a:pt x="54762" y="0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269AE6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0" name="Google Shape;2050;p25"/>
              <p:cNvSpPr/>
              <p:nvPr/>
            </p:nvSpPr>
            <p:spPr>
              <a:xfrm>
                <a:off x="2756075" y="3654450"/>
                <a:ext cx="1422400" cy="1762225"/>
              </a:xfrm>
              <a:custGeom>
                <a:avLst/>
                <a:gdLst/>
                <a:ahLst/>
                <a:cxnLst/>
                <a:rect l="l" t="t" r="r" b="b"/>
                <a:pathLst>
                  <a:path w="56896" h="70489" extrusionOk="0">
                    <a:moveTo>
                      <a:pt x="48777" y="1"/>
                    </a:moveTo>
                    <a:cubicBezTo>
                      <a:pt x="47170" y="17"/>
                      <a:pt x="45881" y="335"/>
                      <a:pt x="44107" y="1172"/>
                    </a:cubicBezTo>
                    <a:cubicBezTo>
                      <a:pt x="37328" y="4403"/>
                      <a:pt x="32859" y="13157"/>
                      <a:pt x="35269" y="18513"/>
                    </a:cubicBezTo>
                    <a:lnTo>
                      <a:pt x="36006" y="20171"/>
                    </a:lnTo>
                    <a:lnTo>
                      <a:pt x="34030" y="23117"/>
                    </a:lnTo>
                    <a:cubicBezTo>
                      <a:pt x="31570" y="26749"/>
                      <a:pt x="27569" y="30816"/>
                      <a:pt x="24356" y="32959"/>
                    </a:cubicBezTo>
                    <a:cubicBezTo>
                      <a:pt x="21326" y="35018"/>
                      <a:pt x="17744" y="38834"/>
                      <a:pt x="16656" y="41177"/>
                    </a:cubicBezTo>
                    <a:cubicBezTo>
                      <a:pt x="15601" y="43471"/>
                      <a:pt x="15350" y="44759"/>
                      <a:pt x="14915" y="50651"/>
                    </a:cubicBezTo>
                    <a:cubicBezTo>
                      <a:pt x="14630" y="54602"/>
                      <a:pt x="14396" y="55941"/>
                      <a:pt x="13576" y="57514"/>
                    </a:cubicBezTo>
                    <a:cubicBezTo>
                      <a:pt x="12086" y="60494"/>
                      <a:pt x="9709" y="62921"/>
                      <a:pt x="4638" y="66787"/>
                    </a:cubicBezTo>
                    <a:cubicBezTo>
                      <a:pt x="2093" y="68712"/>
                      <a:pt x="1" y="70369"/>
                      <a:pt x="1" y="70453"/>
                    </a:cubicBezTo>
                    <a:cubicBezTo>
                      <a:pt x="1" y="70477"/>
                      <a:pt x="19" y="70488"/>
                      <a:pt x="54" y="70488"/>
                    </a:cubicBezTo>
                    <a:cubicBezTo>
                      <a:pt x="560" y="70488"/>
                      <a:pt x="4590" y="68079"/>
                      <a:pt x="8019" y="65699"/>
                    </a:cubicBezTo>
                    <a:cubicBezTo>
                      <a:pt x="12337" y="62753"/>
                      <a:pt x="15317" y="59439"/>
                      <a:pt x="16321" y="56510"/>
                    </a:cubicBezTo>
                    <a:cubicBezTo>
                      <a:pt x="16689" y="55489"/>
                      <a:pt x="17208" y="52827"/>
                      <a:pt x="17543" y="50618"/>
                    </a:cubicBezTo>
                    <a:cubicBezTo>
                      <a:pt x="18664" y="42550"/>
                      <a:pt x="20004" y="40458"/>
                      <a:pt x="26565" y="36139"/>
                    </a:cubicBezTo>
                    <a:cubicBezTo>
                      <a:pt x="30566" y="33478"/>
                      <a:pt x="35152" y="29075"/>
                      <a:pt x="38265" y="24891"/>
                    </a:cubicBezTo>
                    <a:cubicBezTo>
                      <a:pt x="39839" y="22715"/>
                      <a:pt x="40040" y="22581"/>
                      <a:pt x="41646" y="22581"/>
                    </a:cubicBezTo>
                    <a:cubicBezTo>
                      <a:pt x="49263" y="22547"/>
                      <a:pt x="56895" y="10094"/>
                      <a:pt x="53665" y="2997"/>
                    </a:cubicBezTo>
                    <a:cubicBezTo>
                      <a:pt x="52610" y="687"/>
                      <a:pt x="51489" y="1"/>
                      <a:pt x="48777" y="1"/>
                    </a:cubicBezTo>
                    <a:close/>
                  </a:path>
                </a:pathLst>
              </a:custGeom>
              <a:noFill/>
              <a:ln w="19050" cap="flat" cmpd="sng">
                <a:solidFill>
                  <a:srgbClr val="F75CBF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051" name="Google Shape;2051;p25"/>
            <p:cNvSpPr txBox="1"/>
            <p:nvPr/>
          </p:nvSpPr>
          <p:spPr>
            <a:xfrm>
              <a:off x="2524517" y="1429775"/>
              <a:ext cx="1095900" cy="3693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000" b="1">
                  <a:solidFill>
                    <a:srgbClr val="F75CBF"/>
                  </a:solidFill>
                  <a:latin typeface="Kalam"/>
                  <a:ea typeface="Kalam"/>
                  <a:cs typeface="Kalam"/>
                  <a:sym typeface="Kalam"/>
                </a:rPr>
                <a:t>EGG CELL</a:t>
              </a:r>
              <a:endParaRPr sz="1000" b="1">
                <a:solidFill>
                  <a:srgbClr val="F75CBF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cxnSp>
        <p:nvCxnSpPr>
          <p:cNvPr id="2052" name="Google Shape;2052;p25"/>
          <p:cNvCxnSpPr/>
          <p:nvPr/>
        </p:nvCxnSpPr>
        <p:spPr>
          <a:xfrm flipH="1">
            <a:off x="4565125" y="1650"/>
            <a:ext cx="3900" cy="514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B36E38B7-DB85-D684-6138-182B1564F72C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774F359B-2957-486F-9C3D-5163BCA3B57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C31F139-8934-68DF-3EA2-03DE9DFF5E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2491FC8-E4E9-83CE-279E-B3249340317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Polygenics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2" name="Google Shape;62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 3.22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that most phenotypic features are the result of polygenic inheritance rather than single genes.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Some characteristics are controlled by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more than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one gene.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is called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polygenic inheritance.</a:t>
            </a:r>
            <a:endParaRPr b="1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Polygenic inheritance results in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lots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 phenotypic combinations.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Human height for example is controlled by more than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400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different genes.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Polygenic interactions are thought to be one reason for the different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average heights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 different countries.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3" name="Google Shape;63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2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0A908292-BB60-2AFA-F783-E57A7501BA27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5CC44EA-6071-6017-EEF4-992D15AE672F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64869AD-9046-219B-0152-950453C3F09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DB21CE8-631E-2D7A-F28B-C6098BF5B8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3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69" name="Google Shape;69;p15"/>
          <p:cNvSpPr txBox="1"/>
          <p:nvPr/>
        </p:nvSpPr>
        <p:spPr>
          <a:xfrm>
            <a:off x="537150" y="327475"/>
            <a:ext cx="8069700" cy="34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Height differs between countries. This is thought to be at least partly due to </a:t>
            </a:r>
            <a:r>
              <a:rPr lang="en" sz="1300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polygenic </a:t>
            </a:r>
            <a:r>
              <a:rPr lang="en" sz="1300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interactions.</a:t>
            </a:r>
            <a:endParaRPr sz="1300"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0" name="Google Shape;70;p15"/>
          <p:cNvSpPr/>
          <p:nvPr/>
        </p:nvSpPr>
        <p:spPr>
          <a:xfrm>
            <a:off x="1620625" y="4667775"/>
            <a:ext cx="25" cy="147200"/>
          </a:xfrm>
          <a:custGeom>
            <a:avLst/>
            <a:gdLst/>
            <a:ahLst/>
            <a:cxnLst/>
            <a:rect l="l" t="t" r="r" b="b"/>
            <a:pathLst>
              <a:path w="1" h="5888" extrusionOk="0">
                <a:moveTo>
                  <a:pt x="0" y="5888"/>
                </a:moveTo>
                <a:lnTo>
                  <a:pt x="0" y="0"/>
                </a:lnTo>
              </a:path>
            </a:pathLst>
          </a:cu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71" name="Google Shape;71;p15"/>
          <p:cNvGrpSpPr/>
          <p:nvPr/>
        </p:nvGrpSpPr>
        <p:grpSpPr>
          <a:xfrm>
            <a:off x="580775" y="1082825"/>
            <a:ext cx="7572290" cy="3663641"/>
            <a:chOff x="211900" y="1078100"/>
            <a:chExt cx="6584600" cy="3185775"/>
          </a:xfrm>
        </p:grpSpPr>
        <p:sp>
          <p:nvSpPr>
            <p:cNvPr id="72" name="Google Shape;72;p15"/>
            <p:cNvSpPr/>
            <p:nvPr/>
          </p:nvSpPr>
          <p:spPr>
            <a:xfrm>
              <a:off x="4406475" y="1955850"/>
              <a:ext cx="252075" cy="203675"/>
            </a:xfrm>
            <a:custGeom>
              <a:avLst/>
              <a:gdLst/>
              <a:ahLst/>
              <a:cxnLst/>
              <a:rect l="l" t="t" r="r" b="b"/>
              <a:pathLst>
                <a:path w="10083" h="8147" extrusionOk="0">
                  <a:moveTo>
                    <a:pt x="6587" y="1"/>
                  </a:moveTo>
                  <a:lnTo>
                    <a:pt x="6345" y="296"/>
                  </a:lnTo>
                  <a:lnTo>
                    <a:pt x="6372" y="673"/>
                  </a:lnTo>
                  <a:lnTo>
                    <a:pt x="6291" y="807"/>
                  </a:lnTo>
                  <a:lnTo>
                    <a:pt x="5861" y="780"/>
                  </a:lnTo>
                  <a:lnTo>
                    <a:pt x="5727" y="1184"/>
                  </a:lnTo>
                  <a:lnTo>
                    <a:pt x="5431" y="1022"/>
                  </a:lnTo>
                  <a:lnTo>
                    <a:pt x="4974" y="1318"/>
                  </a:lnTo>
                  <a:lnTo>
                    <a:pt x="4732" y="1184"/>
                  </a:lnTo>
                  <a:lnTo>
                    <a:pt x="4141" y="1022"/>
                  </a:lnTo>
                  <a:lnTo>
                    <a:pt x="3737" y="995"/>
                  </a:lnTo>
                  <a:lnTo>
                    <a:pt x="3495" y="969"/>
                  </a:lnTo>
                  <a:lnTo>
                    <a:pt x="3065" y="727"/>
                  </a:lnTo>
                  <a:lnTo>
                    <a:pt x="3038" y="1049"/>
                  </a:lnTo>
                  <a:lnTo>
                    <a:pt x="2447" y="1211"/>
                  </a:lnTo>
                  <a:lnTo>
                    <a:pt x="2501" y="1936"/>
                  </a:lnTo>
                  <a:lnTo>
                    <a:pt x="2124" y="2205"/>
                  </a:lnTo>
                  <a:lnTo>
                    <a:pt x="1587" y="2340"/>
                  </a:lnTo>
                  <a:lnTo>
                    <a:pt x="1506" y="2716"/>
                  </a:lnTo>
                  <a:lnTo>
                    <a:pt x="995" y="2850"/>
                  </a:lnTo>
                  <a:lnTo>
                    <a:pt x="162" y="2528"/>
                  </a:lnTo>
                  <a:lnTo>
                    <a:pt x="108" y="3603"/>
                  </a:lnTo>
                  <a:lnTo>
                    <a:pt x="1" y="4248"/>
                  </a:lnTo>
                  <a:lnTo>
                    <a:pt x="377" y="4410"/>
                  </a:lnTo>
                  <a:lnTo>
                    <a:pt x="135" y="4867"/>
                  </a:lnTo>
                  <a:lnTo>
                    <a:pt x="511" y="5593"/>
                  </a:lnTo>
                  <a:lnTo>
                    <a:pt x="700" y="6184"/>
                  </a:lnTo>
                  <a:lnTo>
                    <a:pt x="1291" y="6318"/>
                  </a:lnTo>
                  <a:lnTo>
                    <a:pt x="1425" y="6883"/>
                  </a:lnTo>
                  <a:lnTo>
                    <a:pt x="888" y="7663"/>
                  </a:lnTo>
                  <a:lnTo>
                    <a:pt x="2232" y="8147"/>
                  </a:lnTo>
                  <a:lnTo>
                    <a:pt x="2958" y="8012"/>
                  </a:lnTo>
                  <a:lnTo>
                    <a:pt x="3442" y="8120"/>
                  </a:lnTo>
                  <a:lnTo>
                    <a:pt x="3549" y="7931"/>
                  </a:lnTo>
                  <a:lnTo>
                    <a:pt x="4087" y="8012"/>
                  </a:lnTo>
                  <a:lnTo>
                    <a:pt x="5001" y="7636"/>
                  </a:lnTo>
                  <a:lnTo>
                    <a:pt x="4893" y="6883"/>
                  </a:lnTo>
                  <a:lnTo>
                    <a:pt x="5216" y="6372"/>
                  </a:lnTo>
                  <a:lnTo>
                    <a:pt x="5781" y="6372"/>
                  </a:lnTo>
                  <a:lnTo>
                    <a:pt x="5807" y="6130"/>
                  </a:lnTo>
                  <a:lnTo>
                    <a:pt x="6345" y="6023"/>
                  </a:lnTo>
                  <a:lnTo>
                    <a:pt x="6641" y="6077"/>
                  </a:lnTo>
                  <a:lnTo>
                    <a:pt x="6883" y="5861"/>
                  </a:lnTo>
                  <a:lnTo>
                    <a:pt x="6722" y="5324"/>
                  </a:lnTo>
                  <a:lnTo>
                    <a:pt x="6937" y="4786"/>
                  </a:lnTo>
                  <a:lnTo>
                    <a:pt x="7394" y="4544"/>
                  </a:lnTo>
                  <a:lnTo>
                    <a:pt x="6937" y="3953"/>
                  </a:lnTo>
                  <a:lnTo>
                    <a:pt x="7636" y="3980"/>
                  </a:lnTo>
                  <a:lnTo>
                    <a:pt x="7797" y="3657"/>
                  </a:lnTo>
                  <a:lnTo>
                    <a:pt x="7662" y="3334"/>
                  </a:lnTo>
                  <a:lnTo>
                    <a:pt x="7931" y="2958"/>
                  </a:lnTo>
                  <a:lnTo>
                    <a:pt x="7770" y="2528"/>
                  </a:lnTo>
                  <a:lnTo>
                    <a:pt x="7501" y="2125"/>
                  </a:lnTo>
                  <a:lnTo>
                    <a:pt x="7824" y="1748"/>
                  </a:lnTo>
                  <a:lnTo>
                    <a:pt x="8550" y="1587"/>
                  </a:lnTo>
                  <a:lnTo>
                    <a:pt x="9383" y="1452"/>
                  </a:lnTo>
                  <a:lnTo>
                    <a:pt x="9706" y="1318"/>
                  </a:lnTo>
                  <a:lnTo>
                    <a:pt x="10082" y="1184"/>
                  </a:lnTo>
                  <a:lnTo>
                    <a:pt x="9894" y="969"/>
                  </a:lnTo>
                  <a:lnTo>
                    <a:pt x="9141" y="969"/>
                  </a:lnTo>
                  <a:lnTo>
                    <a:pt x="8630" y="861"/>
                  </a:lnTo>
                  <a:lnTo>
                    <a:pt x="8254" y="1291"/>
                  </a:lnTo>
                  <a:lnTo>
                    <a:pt x="7958" y="1372"/>
                  </a:lnTo>
                  <a:lnTo>
                    <a:pt x="7770" y="1533"/>
                  </a:lnTo>
                  <a:lnTo>
                    <a:pt x="7421" y="1264"/>
                  </a:lnTo>
                  <a:lnTo>
                    <a:pt x="7259" y="512"/>
                  </a:lnTo>
                  <a:lnTo>
                    <a:pt x="7017" y="485"/>
                  </a:lnTo>
                  <a:lnTo>
                    <a:pt x="7017" y="189"/>
                  </a:lnTo>
                  <a:lnTo>
                    <a:pt x="6587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>
              <a:off x="3506525" y="2909575"/>
              <a:ext cx="244000" cy="299775"/>
            </a:xfrm>
            <a:custGeom>
              <a:avLst/>
              <a:gdLst/>
              <a:ahLst/>
              <a:cxnLst/>
              <a:rect l="l" t="t" r="r" b="b"/>
              <a:pathLst>
                <a:path w="9760" h="11991" extrusionOk="0">
                  <a:moveTo>
                    <a:pt x="888" y="0"/>
                  </a:moveTo>
                  <a:lnTo>
                    <a:pt x="646" y="134"/>
                  </a:lnTo>
                  <a:lnTo>
                    <a:pt x="323" y="538"/>
                  </a:lnTo>
                  <a:lnTo>
                    <a:pt x="539" y="1210"/>
                  </a:lnTo>
                  <a:lnTo>
                    <a:pt x="727" y="1075"/>
                  </a:lnTo>
                  <a:lnTo>
                    <a:pt x="781" y="699"/>
                  </a:lnTo>
                  <a:lnTo>
                    <a:pt x="888" y="484"/>
                  </a:lnTo>
                  <a:lnTo>
                    <a:pt x="1184" y="296"/>
                  </a:lnTo>
                  <a:lnTo>
                    <a:pt x="888" y="0"/>
                  </a:lnTo>
                  <a:close/>
                  <a:moveTo>
                    <a:pt x="1480" y="1264"/>
                  </a:moveTo>
                  <a:lnTo>
                    <a:pt x="1184" y="1344"/>
                  </a:lnTo>
                  <a:lnTo>
                    <a:pt x="969" y="1344"/>
                  </a:lnTo>
                  <a:lnTo>
                    <a:pt x="646" y="1479"/>
                  </a:lnTo>
                  <a:lnTo>
                    <a:pt x="565" y="1640"/>
                  </a:lnTo>
                  <a:lnTo>
                    <a:pt x="942" y="2204"/>
                  </a:lnTo>
                  <a:lnTo>
                    <a:pt x="1130" y="2796"/>
                  </a:lnTo>
                  <a:lnTo>
                    <a:pt x="1318" y="3656"/>
                  </a:lnTo>
                  <a:lnTo>
                    <a:pt x="1103" y="4006"/>
                  </a:lnTo>
                  <a:lnTo>
                    <a:pt x="1049" y="4167"/>
                  </a:lnTo>
                  <a:lnTo>
                    <a:pt x="1238" y="4732"/>
                  </a:lnTo>
                  <a:lnTo>
                    <a:pt x="1453" y="5269"/>
                  </a:lnTo>
                  <a:lnTo>
                    <a:pt x="1668" y="5592"/>
                  </a:lnTo>
                  <a:lnTo>
                    <a:pt x="1721" y="6103"/>
                  </a:lnTo>
                  <a:lnTo>
                    <a:pt x="1614" y="6748"/>
                  </a:lnTo>
                  <a:lnTo>
                    <a:pt x="1345" y="7124"/>
                  </a:lnTo>
                  <a:lnTo>
                    <a:pt x="915" y="7716"/>
                  </a:lnTo>
                  <a:lnTo>
                    <a:pt x="700" y="8092"/>
                  </a:lnTo>
                  <a:lnTo>
                    <a:pt x="431" y="8899"/>
                  </a:lnTo>
                  <a:lnTo>
                    <a:pt x="404" y="9275"/>
                  </a:lnTo>
                  <a:lnTo>
                    <a:pt x="108" y="10081"/>
                  </a:lnTo>
                  <a:lnTo>
                    <a:pt x="1" y="10861"/>
                  </a:lnTo>
                  <a:lnTo>
                    <a:pt x="55" y="11426"/>
                  </a:lnTo>
                  <a:lnTo>
                    <a:pt x="431" y="11264"/>
                  </a:lnTo>
                  <a:lnTo>
                    <a:pt x="915" y="11103"/>
                  </a:lnTo>
                  <a:lnTo>
                    <a:pt x="1426" y="11130"/>
                  </a:lnTo>
                  <a:lnTo>
                    <a:pt x="1856" y="11506"/>
                  </a:lnTo>
                  <a:lnTo>
                    <a:pt x="1963" y="11453"/>
                  </a:lnTo>
                  <a:lnTo>
                    <a:pt x="5136" y="11426"/>
                  </a:lnTo>
                  <a:lnTo>
                    <a:pt x="5647" y="11829"/>
                  </a:lnTo>
                  <a:lnTo>
                    <a:pt x="7528" y="11990"/>
                  </a:lnTo>
                  <a:lnTo>
                    <a:pt x="8953" y="11614"/>
                  </a:lnTo>
                  <a:lnTo>
                    <a:pt x="8469" y="11076"/>
                  </a:lnTo>
                  <a:lnTo>
                    <a:pt x="7959" y="10350"/>
                  </a:lnTo>
                  <a:lnTo>
                    <a:pt x="8066" y="7501"/>
                  </a:lnTo>
                  <a:lnTo>
                    <a:pt x="9706" y="7501"/>
                  </a:lnTo>
                  <a:lnTo>
                    <a:pt x="9625" y="7205"/>
                  </a:lnTo>
                  <a:lnTo>
                    <a:pt x="9760" y="6882"/>
                  </a:lnTo>
                  <a:lnTo>
                    <a:pt x="9625" y="6479"/>
                  </a:lnTo>
                  <a:lnTo>
                    <a:pt x="9733" y="6049"/>
                  </a:lnTo>
                  <a:lnTo>
                    <a:pt x="9679" y="5780"/>
                  </a:lnTo>
                  <a:lnTo>
                    <a:pt x="9303" y="5699"/>
                  </a:lnTo>
                  <a:lnTo>
                    <a:pt x="8819" y="5834"/>
                  </a:lnTo>
                  <a:lnTo>
                    <a:pt x="8496" y="5834"/>
                  </a:lnTo>
                  <a:lnTo>
                    <a:pt x="8281" y="5888"/>
                  </a:lnTo>
                  <a:lnTo>
                    <a:pt x="8281" y="5888"/>
                  </a:lnTo>
                  <a:lnTo>
                    <a:pt x="8335" y="4839"/>
                  </a:lnTo>
                  <a:lnTo>
                    <a:pt x="8066" y="4517"/>
                  </a:lnTo>
                  <a:lnTo>
                    <a:pt x="8039" y="3979"/>
                  </a:lnTo>
                  <a:lnTo>
                    <a:pt x="8174" y="3414"/>
                  </a:lnTo>
                  <a:lnTo>
                    <a:pt x="8012" y="3092"/>
                  </a:lnTo>
                  <a:lnTo>
                    <a:pt x="7985" y="2527"/>
                  </a:lnTo>
                  <a:lnTo>
                    <a:pt x="7044" y="2527"/>
                  </a:lnTo>
                  <a:lnTo>
                    <a:pt x="7098" y="2204"/>
                  </a:lnTo>
                  <a:lnTo>
                    <a:pt x="6722" y="2204"/>
                  </a:lnTo>
                  <a:lnTo>
                    <a:pt x="6668" y="2393"/>
                  </a:lnTo>
                  <a:lnTo>
                    <a:pt x="6184" y="2420"/>
                  </a:lnTo>
                  <a:lnTo>
                    <a:pt x="5996" y="2903"/>
                  </a:lnTo>
                  <a:lnTo>
                    <a:pt x="5862" y="3145"/>
                  </a:lnTo>
                  <a:lnTo>
                    <a:pt x="5431" y="3038"/>
                  </a:lnTo>
                  <a:lnTo>
                    <a:pt x="5189" y="3145"/>
                  </a:lnTo>
                  <a:lnTo>
                    <a:pt x="4652" y="3199"/>
                  </a:lnTo>
                  <a:lnTo>
                    <a:pt x="4356" y="2769"/>
                  </a:lnTo>
                  <a:lnTo>
                    <a:pt x="4195" y="2473"/>
                  </a:lnTo>
                  <a:lnTo>
                    <a:pt x="3980" y="1936"/>
                  </a:lnTo>
                  <a:lnTo>
                    <a:pt x="3765" y="1264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>
              <a:off x="3626175" y="1863100"/>
              <a:ext cx="33625" cy="67250"/>
            </a:xfrm>
            <a:custGeom>
              <a:avLst/>
              <a:gdLst/>
              <a:ahLst/>
              <a:cxnLst/>
              <a:rect l="l" t="t" r="r" b="b"/>
              <a:pathLst>
                <a:path w="1345" h="2690" extrusionOk="0">
                  <a:moveTo>
                    <a:pt x="296" y="1"/>
                  </a:moveTo>
                  <a:lnTo>
                    <a:pt x="0" y="458"/>
                  </a:lnTo>
                  <a:lnTo>
                    <a:pt x="81" y="727"/>
                  </a:lnTo>
                  <a:lnTo>
                    <a:pt x="188" y="861"/>
                  </a:lnTo>
                  <a:lnTo>
                    <a:pt x="135" y="1130"/>
                  </a:lnTo>
                  <a:lnTo>
                    <a:pt x="135" y="1721"/>
                  </a:lnTo>
                  <a:lnTo>
                    <a:pt x="215" y="2151"/>
                  </a:lnTo>
                  <a:lnTo>
                    <a:pt x="645" y="2447"/>
                  </a:lnTo>
                  <a:lnTo>
                    <a:pt x="672" y="2635"/>
                  </a:lnTo>
                  <a:lnTo>
                    <a:pt x="807" y="2689"/>
                  </a:lnTo>
                  <a:lnTo>
                    <a:pt x="1102" y="2286"/>
                  </a:lnTo>
                  <a:lnTo>
                    <a:pt x="1102" y="1990"/>
                  </a:lnTo>
                  <a:lnTo>
                    <a:pt x="1344" y="1856"/>
                  </a:lnTo>
                  <a:lnTo>
                    <a:pt x="1344" y="1641"/>
                  </a:lnTo>
                  <a:lnTo>
                    <a:pt x="1022" y="1426"/>
                  </a:lnTo>
                  <a:lnTo>
                    <a:pt x="861" y="1049"/>
                  </a:lnTo>
                  <a:lnTo>
                    <a:pt x="968" y="754"/>
                  </a:lnTo>
                  <a:lnTo>
                    <a:pt x="861" y="431"/>
                  </a:lnTo>
                  <a:lnTo>
                    <a:pt x="699" y="323"/>
                  </a:lnTo>
                  <a:lnTo>
                    <a:pt x="511" y="108"/>
                  </a:lnTo>
                  <a:lnTo>
                    <a:pt x="350" y="189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>
              <a:off x="1958025" y="3295350"/>
              <a:ext cx="303800" cy="733275"/>
            </a:xfrm>
            <a:custGeom>
              <a:avLst/>
              <a:gdLst/>
              <a:ahLst/>
              <a:cxnLst/>
              <a:rect l="l" t="t" r="r" b="b"/>
              <a:pathLst>
                <a:path w="12152" h="29331" extrusionOk="0">
                  <a:moveTo>
                    <a:pt x="2016" y="0"/>
                  </a:moveTo>
                  <a:lnTo>
                    <a:pt x="1452" y="834"/>
                  </a:lnTo>
                  <a:lnTo>
                    <a:pt x="1559" y="1049"/>
                  </a:lnTo>
                  <a:lnTo>
                    <a:pt x="1371" y="1990"/>
                  </a:lnTo>
                  <a:lnTo>
                    <a:pt x="618" y="2393"/>
                  </a:lnTo>
                  <a:lnTo>
                    <a:pt x="834" y="3899"/>
                  </a:lnTo>
                  <a:lnTo>
                    <a:pt x="699" y="4167"/>
                  </a:lnTo>
                  <a:lnTo>
                    <a:pt x="995" y="4517"/>
                  </a:lnTo>
                  <a:lnTo>
                    <a:pt x="565" y="5081"/>
                  </a:lnTo>
                  <a:lnTo>
                    <a:pt x="188" y="5888"/>
                  </a:lnTo>
                  <a:lnTo>
                    <a:pt x="54" y="6721"/>
                  </a:lnTo>
                  <a:lnTo>
                    <a:pt x="296" y="7582"/>
                  </a:lnTo>
                  <a:lnTo>
                    <a:pt x="0" y="8496"/>
                  </a:lnTo>
                  <a:lnTo>
                    <a:pt x="672" y="10028"/>
                  </a:lnTo>
                  <a:lnTo>
                    <a:pt x="914" y="10162"/>
                  </a:lnTo>
                  <a:lnTo>
                    <a:pt x="1102" y="10996"/>
                  </a:lnTo>
                  <a:lnTo>
                    <a:pt x="887" y="11883"/>
                  </a:lnTo>
                  <a:lnTo>
                    <a:pt x="1049" y="12609"/>
                  </a:lnTo>
                  <a:lnTo>
                    <a:pt x="645" y="13173"/>
                  </a:lnTo>
                  <a:lnTo>
                    <a:pt x="887" y="14007"/>
                  </a:lnTo>
                  <a:lnTo>
                    <a:pt x="1317" y="14867"/>
                  </a:lnTo>
                  <a:lnTo>
                    <a:pt x="968" y="15190"/>
                  </a:lnTo>
                  <a:lnTo>
                    <a:pt x="1022" y="15969"/>
                  </a:lnTo>
                  <a:lnTo>
                    <a:pt x="1129" y="16883"/>
                  </a:lnTo>
                  <a:lnTo>
                    <a:pt x="1586" y="17959"/>
                  </a:lnTo>
                  <a:lnTo>
                    <a:pt x="1344" y="18120"/>
                  </a:lnTo>
                  <a:lnTo>
                    <a:pt x="1855" y="19169"/>
                  </a:lnTo>
                  <a:lnTo>
                    <a:pt x="2258" y="19491"/>
                  </a:lnTo>
                  <a:lnTo>
                    <a:pt x="2178" y="19841"/>
                  </a:lnTo>
                  <a:lnTo>
                    <a:pt x="2554" y="20002"/>
                  </a:lnTo>
                  <a:lnTo>
                    <a:pt x="2742" y="20351"/>
                  </a:lnTo>
                  <a:lnTo>
                    <a:pt x="2500" y="20513"/>
                  </a:lnTo>
                  <a:lnTo>
                    <a:pt x="2769" y="21024"/>
                  </a:lnTo>
                  <a:lnTo>
                    <a:pt x="2904" y="22206"/>
                  </a:lnTo>
                  <a:lnTo>
                    <a:pt x="2823" y="22932"/>
                  </a:lnTo>
                  <a:lnTo>
                    <a:pt x="3065" y="23362"/>
                  </a:lnTo>
                  <a:lnTo>
                    <a:pt x="3065" y="23900"/>
                  </a:lnTo>
                  <a:lnTo>
                    <a:pt x="2689" y="24277"/>
                  </a:lnTo>
                  <a:lnTo>
                    <a:pt x="3092" y="25191"/>
                  </a:lnTo>
                  <a:lnTo>
                    <a:pt x="3468" y="25513"/>
                  </a:lnTo>
                  <a:lnTo>
                    <a:pt x="3898" y="25459"/>
                  </a:lnTo>
                  <a:lnTo>
                    <a:pt x="4167" y="26078"/>
                  </a:lnTo>
                  <a:lnTo>
                    <a:pt x="4651" y="26589"/>
                  </a:lnTo>
                  <a:lnTo>
                    <a:pt x="6318" y="26696"/>
                  </a:lnTo>
                  <a:lnTo>
                    <a:pt x="6990" y="26857"/>
                  </a:lnTo>
                  <a:lnTo>
                    <a:pt x="7286" y="26884"/>
                  </a:lnTo>
                  <a:lnTo>
                    <a:pt x="7286" y="26884"/>
                  </a:lnTo>
                  <a:lnTo>
                    <a:pt x="6640" y="26373"/>
                  </a:lnTo>
                  <a:lnTo>
                    <a:pt x="6076" y="25486"/>
                  </a:lnTo>
                  <a:lnTo>
                    <a:pt x="6183" y="25110"/>
                  </a:lnTo>
                  <a:lnTo>
                    <a:pt x="6694" y="24760"/>
                  </a:lnTo>
                  <a:lnTo>
                    <a:pt x="6748" y="23766"/>
                  </a:lnTo>
                  <a:lnTo>
                    <a:pt x="7393" y="23255"/>
                  </a:lnTo>
                  <a:lnTo>
                    <a:pt x="7366" y="22502"/>
                  </a:lnTo>
                  <a:lnTo>
                    <a:pt x="6667" y="22314"/>
                  </a:lnTo>
                  <a:lnTo>
                    <a:pt x="5753" y="21669"/>
                  </a:lnTo>
                  <a:lnTo>
                    <a:pt x="5753" y="21024"/>
                  </a:lnTo>
                  <a:lnTo>
                    <a:pt x="6157" y="20567"/>
                  </a:lnTo>
                  <a:lnTo>
                    <a:pt x="6802" y="20567"/>
                  </a:lnTo>
                  <a:lnTo>
                    <a:pt x="6829" y="20110"/>
                  </a:lnTo>
                  <a:lnTo>
                    <a:pt x="6667" y="19222"/>
                  </a:lnTo>
                  <a:lnTo>
                    <a:pt x="7071" y="18685"/>
                  </a:lnTo>
                  <a:lnTo>
                    <a:pt x="7635" y="18389"/>
                  </a:lnTo>
                  <a:lnTo>
                    <a:pt x="7313" y="17959"/>
                  </a:lnTo>
                  <a:lnTo>
                    <a:pt x="6990" y="18228"/>
                  </a:lnTo>
                  <a:lnTo>
                    <a:pt x="6425" y="17959"/>
                  </a:lnTo>
                  <a:lnTo>
                    <a:pt x="6076" y="17099"/>
                  </a:lnTo>
                  <a:lnTo>
                    <a:pt x="6264" y="16857"/>
                  </a:lnTo>
                  <a:lnTo>
                    <a:pt x="7071" y="17179"/>
                  </a:lnTo>
                  <a:lnTo>
                    <a:pt x="7770" y="17072"/>
                  </a:lnTo>
                  <a:lnTo>
                    <a:pt x="8146" y="16749"/>
                  </a:lnTo>
                  <a:lnTo>
                    <a:pt x="7877" y="16292"/>
                  </a:lnTo>
                  <a:lnTo>
                    <a:pt x="7850" y="15647"/>
                  </a:lnTo>
                  <a:lnTo>
                    <a:pt x="7581" y="15136"/>
                  </a:lnTo>
                  <a:lnTo>
                    <a:pt x="8388" y="15217"/>
                  </a:lnTo>
                  <a:lnTo>
                    <a:pt x="9813" y="15002"/>
                  </a:lnTo>
                  <a:lnTo>
                    <a:pt x="10781" y="14545"/>
                  </a:lnTo>
                  <a:lnTo>
                    <a:pt x="11238" y="13415"/>
                  </a:lnTo>
                  <a:lnTo>
                    <a:pt x="11184" y="12985"/>
                  </a:lnTo>
                  <a:lnTo>
                    <a:pt x="10646" y="12582"/>
                  </a:lnTo>
                  <a:lnTo>
                    <a:pt x="10646" y="11964"/>
                  </a:lnTo>
                  <a:lnTo>
                    <a:pt x="9544" y="11211"/>
                  </a:lnTo>
                  <a:lnTo>
                    <a:pt x="9490" y="10754"/>
                  </a:lnTo>
                  <a:lnTo>
                    <a:pt x="9463" y="10162"/>
                  </a:lnTo>
                  <a:lnTo>
                    <a:pt x="9571" y="9974"/>
                  </a:lnTo>
                  <a:lnTo>
                    <a:pt x="9410" y="9087"/>
                  </a:lnTo>
                  <a:lnTo>
                    <a:pt x="9463" y="8173"/>
                  </a:lnTo>
                  <a:lnTo>
                    <a:pt x="9517" y="7474"/>
                  </a:lnTo>
                  <a:lnTo>
                    <a:pt x="10350" y="6264"/>
                  </a:lnTo>
                  <a:lnTo>
                    <a:pt x="11103" y="5404"/>
                  </a:lnTo>
                  <a:lnTo>
                    <a:pt x="11560" y="5055"/>
                  </a:lnTo>
                  <a:lnTo>
                    <a:pt x="12152" y="4544"/>
                  </a:lnTo>
                  <a:lnTo>
                    <a:pt x="12071" y="3845"/>
                  </a:lnTo>
                  <a:lnTo>
                    <a:pt x="11641" y="3307"/>
                  </a:lnTo>
                  <a:lnTo>
                    <a:pt x="11291" y="3495"/>
                  </a:lnTo>
                  <a:lnTo>
                    <a:pt x="11238" y="4275"/>
                  </a:lnTo>
                  <a:lnTo>
                    <a:pt x="10646" y="4947"/>
                  </a:lnTo>
                  <a:lnTo>
                    <a:pt x="10055" y="5108"/>
                  </a:lnTo>
                  <a:lnTo>
                    <a:pt x="9194" y="4947"/>
                  </a:lnTo>
                  <a:lnTo>
                    <a:pt x="8388" y="4732"/>
                  </a:lnTo>
                  <a:lnTo>
                    <a:pt x="8953" y="3361"/>
                  </a:lnTo>
                  <a:lnTo>
                    <a:pt x="8818" y="2984"/>
                  </a:lnTo>
                  <a:lnTo>
                    <a:pt x="7985" y="2635"/>
                  </a:lnTo>
                  <a:lnTo>
                    <a:pt x="6990" y="1990"/>
                  </a:lnTo>
                  <a:lnTo>
                    <a:pt x="6345" y="1828"/>
                  </a:lnTo>
                  <a:lnTo>
                    <a:pt x="4786" y="377"/>
                  </a:lnTo>
                  <a:lnTo>
                    <a:pt x="4651" y="215"/>
                  </a:lnTo>
                  <a:lnTo>
                    <a:pt x="3764" y="162"/>
                  </a:lnTo>
                  <a:lnTo>
                    <a:pt x="3549" y="888"/>
                  </a:lnTo>
                  <a:lnTo>
                    <a:pt x="3038" y="242"/>
                  </a:lnTo>
                  <a:lnTo>
                    <a:pt x="2016" y="0"/>
                  </a:lnTo>
                  <a:close/>
                  <a:moveTo>
                    <a:pt x="7071" y="27126"/>
                  </a:moveTo>
                  <a:lnTo>
                    <a:pt x="7904" y="29035"/>
                  </a:lnTo>
                  <a:lnTo>
                    <a:pt x="8979" y="29035"/>
                  </a:lnTo>
                  <a:lnTo>
                    <a:pt x="9463" y="29331"/>
                  </a:lnTo>
                  <a:lnTo>
                    <a:pt x="10055" y="29304"/>
                  </a:lnTo>
                  <a:lnTo>
                    <a:pt x="10162" y="28874"/>
                  </a:lnTo>
                  <a:lnTo>
                    <a:pt x="9168" y="28685"/>
                  </a:lnTo>
                  <a:lnTo>
                    <a:pt x="8092" y="28148"/>
                  </a:lnTo>
                  <a:lnTo>
                    <a:pt x="7474" y="27529"/>
                  </a:lnTo>
                  <a:lnTo>
                    <a:pt x="7071" y="27126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>
              <a:off x="5415975" y="3048025"/>
              <a:ext cx="782350" cy="730575"/>
            </a:xfrm>
            <a:custGeom>
              <a:avLst/>
              <a:gdLst/>
              <a:ahLst/>
              <a:cxnLst/>
              <a:rect l="l" t="t" r="r" b="b"/>
              <a:pathLst>
                <a:path w="31294" h="29223" extrusionOk="0">
                  <a:moveTo>
                    <a:pt x="25916" y="0"/>
                  </a:moveTo>
                  <a:lnTo>
                    <a:pt x="25594" y="323"/>
                  </a:lnTo>
                  <a:lnTo>
                    <a:pt x="25513" y="592"/>
                  </a:lnTo>
                  <a:lnTo>
                    <a:pt x="25325" y="1049"/>
                  </a:lnTo>
                  <a:lnTo>
                    <a:pt x="25056" y="1532"/>
                  </a:lnTo>
                  <a:lnTo>
                    <a:pt x="25137" y="1828"/>
                  </a:lnTo>
                  <a:lnTo>
                    <a:pt x="24976" y="1989"/>
                  </a:lnTo>
                  <a:lnTo>
                    <a:pt x="24760" y="2688"/>
                  </a:lnTo>
                  <a:lnTo>
                    <a:pt x="24787" y="3172"/>
                  </a:lnTo>
                  <a:lnTo>
                    <a:pt x="24707" y="3441"/>
                  </a:lnTo>
                  <a:lnTo>
                    <a:pt x="24734" y="3898"/>
                  </a:lnTo>
                  <a:lnTo>
                    <a:pt x="24384" y="4597"/>
                  </a:lnTo>
                  <a:lnTo>
                    <a:pt x="24196" y="5054"/>
                  </a:lnTo>
                  <a:lnTo>
                    <a:pt x="23954" y="5484"/>
                  </a:lnTo>
                  <a:lnTo>
                    <a:pt x="23739" y="5941"/>
                  </a:lnTo>
                  <a:lnTo>
                    <a:pt x="23147" y="6237"/>
                  </a:lnTo>
                  <a:lnTo>
                    <a:pt x="22448" y="5941"/>
                  </a:lnTo>
                  <a:lnTo>
                    <a:pt x="22395" y="5673"/>
                  </a:lnTo>
                  <a:lnTo>
                    <a:pt x="22018" y="5458"/>
                  </a:lnTo>
                  <a:lnTo>
                    <a:pt x="21803" y="5458"/>
                  </a:lnTo>
                  <a:lnTo>
                    <a:pt x="21346" y="4920"/>
                  </a:lnTo>
                  <a:lnTo>
                    <a:pt x="20997" y="4624"/>
                  </a:lnTo>
                  <a:lnTo>
                    <a:pt x="20459" y="4328"/>
                  </a:lnTo>
                  <a:lnTo>
                    <a:pt x="19894" y="3818"/>
                  </a:lnTo>
                  <a:lnTo>
                    <a:pt x="19894" y="3603"/>
                  </a:lnTo>
                  <a:lnTo>
                    <a:pt x="20244" y="3146"/>
                  </a:lnTo>
                  <a:lnTo>
                    <a:pt x="20513" y="2715"/>
                  </a:lnTo>
                  <a:lnTo>
                    <a:pt x="20486" y="2366"/>
                  </a:lnTo>
                  <a:lnTo>
                    <a:pt x="20755" y="2339"/>
                  </a:lnTo>
                  <a:lnTo>
                    <a:pt x="21104" y="1963"/>
                  </a:lnTo>
                  <a:lnTo>
                    <a:pt x="21373" y="1506"/>
                  </a:lnTo>
                  <a:lnTo>
                    <a:pt x="21077" y="1049"/>
                  </a:lnTo>
                  <a:lnTo>
                    <a:pt x="20862" y="1210"/>
                  </a:lnTo>
                  <a:lnTo>
                    <a:pt x="20567" y="1156"/>
                  </a:lnTo>
                  <a:lnTo>
                    <a:pt x="20110" y="1371"/>
                  </a:lnTo>
                  <a:lnTo>
                    <a:pt x="19653" y="1129"/>
                  </a:lnTo>
                  <a:lnTo>
                    <a:pt x="19411" y="1210"/>
                  </a:lnTo>
                  <a:lnTo>
                    <a:pt x="18765" y="968"/>
                  </a:lnTo>
                  <a:lnTo>
                    <a:pt x="18416" y="618"/>
                  </a:lnTo>
                  <a:lnTo>
                    <a:pt x="17932" y="403"/>
                  </a:lnTo>
                  <a:lnTo>
                    <a:pt x="17475" y="538"/>
                  </a:lnTo>
                  <a:lnTo>
                    <a:pt x="18039" y="833"/>
                  </a:lnTo>
                  <a:lnTo>
                    <a:pt x="17986" y="1264"/>
                  </a:lnTo>
                  <a:lnTo>
                    <a:pt x="17314" y="1452"/>
                  </a:lnTo>
                  <a:lnTo>
                    <a:pt x="16910" y="1317"/>
                  </a:lnTo>
                  <a:lnTo>
                    <a:pt x="16426" y="1640"/>
                  </a:lnTo>
                  <a:lnTo>
                    <a:pt x="15996" y="2151"/>
                  </a:lnTo>
                  <a:lnTo>
                    <a:pt x="16104" y="2393"/>
                  </a:lnTo>
                  <a:lnTo>
                    <a:pt x="15701" y="2608"/>
                  </a:lnTo>
                  <a:lnTo>
                    <a:pt x="15244" y="3334"/>
                  </a:lnTo>
                  <a:lnTo>
                    <a:pt x="15351" y="3791"/>
                  </a:lnTo>
                  <a:lnTo>
                    <a:pt x="14867" y="3737"/>
                  </a:lnTo>
                  <a:lnTo>
                    <a:pt x="14383" y="3710"/>
                  </a:lnTo>
                  <a:lnTo>
                    <a:pt x="14034" y="3199"/>
                  </a:lnTo>
                  <a:lnTo>
                    <a:pt x="13496" y="2796"/>
                  </a:lnTo>
                  <a:lnTo>
                    <a:pt x="13120" y="2904"/>
                  </a:lnTo>
                  <a:lnTo>
                    <a:pt x="12770" y="3038"/>
                  </a:lnTo>
                  <a:lnTo>
                    <a:pt x="12716" y="3280"/>
                  </a:lnTo>
                  <a:lnTo>
                    <a:pt x="12394" y="3146"/>
                  </a:lnTo>
                  <a:lnTo>
                    <a:pt x="12313" y="3414"/>
                  </a:lnTo>
                  <a:lnTo>
                    <a:pt x="11910" y="3576"/>
                  </a:lnTo>
                  <a:lnTo>
                    <a:pt x="11668" y="3925"/>
                  </a:lnTo>
                  <a:lnTo>
                    <a:pt x="11211" y="4328"/>
                  </a:lnTo>
                  <a:lnTo>
                    <a:pt x="10996" y="5000"/>
                  </a:lnTo>
                  <a:lnTo>
                    <a:pt x="10673" y="4839"/>
                  </a:lnTo>
                  <a:lnTo>
                    <a:pt x="10378" y="5269"/>
                  </a:lnTo>
                  <a:lnTo>
                    <a:pt x="10593" y="5673"/>
                  </a:lnTo>
                  <a:lnTo>
                    <a:pt x="10243" y="5861"/>
                  </a:lnTo>
                  <a:lnTo>
                    <a:pt x="10028" y="5108"/>
                  </a:lnTo>
                  <a:lnTo>
                    <a:pt x="9356" y="5834"/>
                  </a:lnTo>
                  <a:lnTo>
                    <a:pt x="9248" y="6345"/>
                  </a:lnTo>
                  <a:lnTo>
                    <a:pt x="9141" y="6694"/>
                  </a:lnTo>
                  <a:lnTo>
                    <a:pt x="8603" y="7124"/>
                  </a:lnTo>
                  <a:lnTo>
                    <a:pt x="8334" y="7608"/>
                  </a:lnTo>
                  <a:lnTo>
                    <a:pt x="7850" y="8011"/>
                  </a:lnTo>
                  <a:lnTo>
                    <a:pt x="6990" y="8253"/>
                  </a:lnTo>
                  <a:lnTo>
                    <a:pt x="6533" y="8253"/>
                  </a:lnTo>
                  <a:lnTo>
                    <a:pt x="6345" y="8307"/>
                  </a:lnTo>
                  <a:lnTo>
                    <a:pt x="6184" y="8522"/>
                  </a:lnTo>
                  <a:lnTo>
                    <a:pt x="5700" y="8603"/>
                  </a:lnTo>
                  <a:lnTo>
                    <a:pt x="5055" y="8952"/>
                  </a:lnTo>
                  <a:lnTo>
                    <a:pt x="4839" y="8845"/>
                  </a:lnTo>
                  <a:lnTo>
                    <a:pt x="4490" y="8899"/>
                  </a:lnTo>
                  <a:lnTo>
                    <a:pt x="3845" y="9221"/>
                  </a:lnTo>
                  <a:lnTo>
                    <a:pt x="3388" y="9598"/>
                  </a:lnTo>
                  <a:lnTo>
                    <a:pt x="2716" y="9893"/>
                  </a:lnTo>
                  <a:lnTo>
                    <a:pt x="2285" y="10512"/>
                  </a:lnTo>
                  <a:lnTo>
                    <a:pt x="2339" y="9840"/>
                  </a:lnTo>
                  <a:lnTo>
                    <a:pt x="2339" y="9840"/>
                  </a:lnTo>
                  <a:lnTo>
                    <a:pt x="1909" y="10485"/>
                  </a:lnTo>
                  <a:lnTo>
                    <a:pt x="1882" y="10996"/>
                  </a:lnTo>
                  <a:lnTo>
                    <a:pt x="1721" y="11453"/>
                  </a:lnTo>
                  <a:lnTo>
                    <a:pt x="1506" y="11668"/>
                  </a:lnTo>
                  <a:lnTo>
                    <a:pt x="1318" y="12179"/>
                  </a:lnTo>
                  <a:lnTo>
                    <a:pt x="1452" y="12420"/>
                  </a:lnTo>
                  <a:lnTo>
                    <a:pt x="1479" y="12716"/>
                  </a:lnTo>
                  <a:lnTo>
                    <a:pt x="1694" y="13442"/>
                  </a:lnTo>
                  <a:lnTo>
                    <a:pt x="1586" y="13872"/>
                  </a:lnTo>
                  <a:lnTo>
                    <a:pt x="1452" y="13523"/>
                  </a:lnTo>
                  <a:lnTo>
                    <a:pt x="1129" y="13281"/>
                  </a:lnTo>
                  <a:lnTo>
                    <a:pt x="1183" y="14114"/>
                  </a:lnTo>
                  <a:lnTo>
                    <a:pt x="941" y="13738"/>
                  </a:lnTo>
                  <a:lnTo>
                    <a:pt x="941" y="14087"/>
                  </a:lnTo>
                  <a:lnTo>
                    <a:pt x="1210" y="14786"/>
                  </a:lnTo>
                  <a:lnTo>
                    <a:pt x="1129" y="15485"/>
                  </a:lnTo>
                  <a:lnTo>
                    <a:pt x="1371" y="15862"/>
                  </a:lnTo>
                  <a:lnTo>
                    <a:pt x="1291" y="16104"/>
                  </a:lnTo>
                  <a:lnTo>
                    <a:pt x="1452" y="16668"/>
                  </a:lnTo>
                  <a:lnTo>
                    <a:pt x="1264" y="17206"/>
                  </a:lnTo>
                  <a:lnTo>
                    <a:pt x="1210" y="17717"/>
                  </a:lnTo>
                  <a:lnTo>
                    <a:pt x="1318" y="18604"/>
                  </a:lnTo>
                  <a:lnTo>
                    <a:pt x="1237" y="19115"/>
                  </a:lnTo>
                  <a:lnTo>
                    <a:pt x="914" y="19733"/>
                  </a:lnTo>
                  <a:lnTo>
                    <a:pt x="834" y="20055"/>
                  </a:lnTo>
                  <a:lnTo>
                    <a:pt x="619" y="20271"/>
                  </a:lnTo>
                  <a:lnTo>
                    <a:pt x="215" y="20378"/>
                  </a:lnTo>
                  <a:lnTo>
                    <a:pt x="0" y="20889"/>
                  </a:lnTo>
                  <a:lnTo>
                    <a:pt x="323" y="21077"/>
                  </a:lnTo>
                  <a:lnTo>
                    <a:pt x="887" y="21615"/>
                  </a:lnTo>
                  <a:lnTo>
                    <a:pt x="1398" y="21615"/>
                  </a:lnTo>
                  <a:lnTo>
                    <a:pt x="1909" y="21669"/>
                  </a:lnTo>
                  <a:lnTo>
                    <a:pt x="2393" y="21400"/>
                  </a:lnTo>
                  <a:lnTo>
                    <a:pt x="2850" y="21131"/>
                  </a:lnTo>
                  <a:lnTo>
                    <a:pt x="3065" y="21185"/>
                  </a:lnTo>
                  <a:lnTo>
                    <a:pt x="3683" y="20701"/>
                  </a:lnTo>
                  <a:lnTo>
                    <a:pt x="4221" y="20647"/>
                  </a:lnTo>
                  <a:lnTo>
                    <a:pt x="4813" y="20566"/>
                  </a:lnTo>
                  <a:lnTo>
                    <a:pt x="5404" y="20701"/>
                  </a:lnTo>
                  <a:lnTo>
                    <a:pt x="5888" y="20647"/>
                  </a:lnTo>
                  <a:lnTo>
                    <a:pt x="6506" y="20620"/>
                  </a:lnTo>
                  <a:lnTo>
                    <a:pt x="6963" y="20271"/>
                  </a:lnTo>
                  <a:lnTo>
                    <a:pt x="7286" y="19814"/>
                  </a:lnTo>
                  <a:lnTo>
                    <a:pt x="7985" y="19598"/>
                  </a:lnTo>
                  <a:lnTo>
                    <a:pt x="8953" y="19141"/>
                  </a:lnTo>
                  <a:lnTo>
                    <a:pt x="9679" y="19222"/>
                  </a:lnTo>
                  <a:lnTo>
                    <a:pt x="10619" y="18899"/>
                  </a:lnTo>
                  <a:lnTo>
                    <a:pt x="11695" y="18604"/>
                  </a:lnTo>
                  <a:lnTo>
                    <a:pt x="13093" y="18496"/>
                  </a:lnTo>
                  <a:lnTo>
                    <a:pt x="13657" y="18953"/>
                  </a:lnTo>
                  <a:lnTo>
                    <a:pt x="14141" y="18953"/>
                  </a:lnTo>
                  <a:lnTo>
                    <a:pt x="14894" y="19518"/>
                  </a:lnTo>
                  <a:lnTo>
                    <a:pt x="14679" y="19706"/>
                  </a:lnTo>
                  <a:lnTo>
                    <a:pt x="14921" y="20029"/>
                  </a:lnTo>
                  <a:lnTo>
                    <a:pt x="15109" y="20674"/>
                  </a:lnTo>
                  <a:lnTo>
                    <a:pt x="14894" y="21158"/>
                  </a:lnTo>
                  <a:lnTo>
                    <a:pt x="15297" y="21507"/>
                  </a:lnTo>
                  <a:lnTo>
                    <a:pt x="15889" y="20808"/>
                  </a:lnTo>
                  <a:lnTo>
                    <a:pt x="16507" y="20513"/>
                  </a:lnTo>
                  <a:lnTo>
                    <a:pt x="17421" y="19733"/>
                  </a:lnTo>
                  <a:lnTo>
                    <a:pt x="17206" y="20432"/>
                  </a:lnTo>
                  <a:lnTo>
                    <a:pt x="16722" y="20835"/>
                  </a:lnTo>
                  <a:lnTo>
                    <a:pt x="16373" y="21373"/>
                  </a:lnTo>
                  <a:lnTo>
                    <a:pt x="15727" y="21830"/>
                  </a:lnTo>
                  <a:lnTo>
                    <a:pt x="16480" y="21695"/>
                  </a:lnTo>
                  <a:lnTo>
                    <a:pt x="17125" y="21077"/>
                  </a:lnTo>
                  <a:lnTo>
                    <a:pt x="17018" y="21722"/>
                  </a:lnTo>
                  <a:lnTo>
                    <a:pt x="16561" y="22152"/>
                  </a:lnTo>
                  <a:lnTo>
                    <a:pt x="17206" y="22287"/>
                  </a:lnTo>
                  <a:lnTo>
                    <a:pt x="17394" y="22636"/>
                  </a:lnTo>
                  <a:lnTo>
                    <a:pt x="17367" y="23066"/>
                  </a:lnTo>
                  <a:lnTo>
                    <a:pt x="17152" y="23739"/>
                  </a:lnTo>
                  <a:lnTo>
                    <a:pt x="17340" y="24276"/>
                  </a:lnTo>
                  <a:lnTo>
                    <a:pt x="17878" y="24545"/>
                  </a:lnTo>
                  <a:lnTo>
                    <a:pt x="18281" y="24599"/>
                  </a:lnTo>
                  <a:lnTo>
                    <a:pt x="18604" y="24760"/>
                  </a:lnTo>
                  <a:lnTo>
                    <a:pt x="19088" y="24975"/>
                  </a:lnTo>
                  <a:lnTo>
                    <a:pt x="20110" y="24330"/>
                  </a:lnTo>
                  <a:lnTo>
                    <a:pt x="20593" y="24196"/>
                  </a:lnTo>
                  <a:lnTo>
                    <a:pt x="20217" y="24626"/>
                  </a:lnTo>
                  <a:lnTo>
                    <a:pt x="20567" y="24814"/>
                  </a:lnTo>
                  <a:lnTo>
                    <a:pt x="20943" y="25190"/>
                  </a:lnTo>
                  <a:lnTo>
                    <a:pt x="21642" y="24814"/>
                  </a:lnTo>
                  <a:lnTo>
                    <a:pt x="22153" y="24464"/>
                  </a:lnTo>
                  <a:lnTo>
                    <a:pt x="23013" y="24115"/>
                  </a:lnTo>
                  <a:lnTo>
                    <a:pt x="23873" y="24061"/>
                  </a:lnTo>
                  <a:lnTo>
                    <a:pt x="24465" y="23739"/>
                  </a:lnTo>
                  <a:lnTo>
                    <a:pt x="24572" y="23497"/>
                  </a:lnTo>
                  <a:lnTo>
                    <a:pt x="25002" y="22878"/>
                  </a:lnTo>
                  <a:lnTo>
                    <a:pt x="25540" y="22206"/>
                  </a:lnTo>
                  <a:lnTo>
                    <a:pt x="26051" y="21776"/>
                  </a:lnTo>
                  <a:lnTo>
                    <a:pt x="26669" y="20996"/>
                  </a:lnTo>
                  <a:lnTo>
                    <a:pt x="27153" y="20566"/>
                  </a:lnTo>
                  <a:lnTo>
                    <a:pt x="27745" y="19867"/>
                  </a:lnTo>
                  <a:lnTo>
                    <a:pt x="28497" y="19437"/>
                  </a:lnTo>
                  <a:lnTo>
                    <a:pt x="29196" y="18631"/>
                  </a:lnTo>
                  <a:lnTo>
                    <a:pt x="29626" y="18012"/>
                  </a:lnTo>
                  <a:lnTo>
                    <a:pt x="29815" y="17475"/>
                  </a:lnTo>
                  <a:lnTo>
                    <a:pt x="30352" y="16668"/>
                  </a:lnTo>
                  <a:lnTo>
                    <a:pt x="30648" y="16265"/>
                  </a:lnTo>
                  <a:lnTo>
                    <a:pt x="30971" y="15485"/>
                  </a:lnTo>
                  <a:lnTo>
                    <a:pt x="30890" y="14732"/>
                  </a:lnTo>
                  <a:lnTo>
                    <a:pt x="31132" y="14168"/>
                  </a:lnTo>
                  <a:lnTo>
                    <a:pt x="31266" y="13684"/>
                  </a:lnTo>
                  <a:lnTo>
                    <a:pt x="31293" y="12958"/>
                  </a:lnTo>
                  <a:lnTo>
                    <a:pt x="30890" y="12259"/>
                  </a:lnTo>
                  <a:lnTo>
                    <a:pt x="30621" y="11910"/>
                  </a:lnTo>
                  <a:lnTo>
                    <a:pt x="30218" y="11372"/>
                  </a:lnTo>
                  <a:lnTo>
                    <a:pt x="30325" y="10431"/>
                  </a:lnTo>
                  <a:lnTo>
                    <a:pt x="30084" y="10539"/>
                  </a:lnTo>
                  <a:lnTo>
                    <a:pt x="29895" y="10162"/>
                  </a:lnTo>
                  <a:lnTo>
                    <a:pt x="29519" y="10377"/>
                  </a:lnTo>
                  <a:lnTo>
                    <a:pt x="29438" y="9409"/>
                  </a:lnTo>
                  <a:lnTo>
                    <a:pt x="29143" y="8845"/>
                  </a:lnTo>
                  <a:lnTo>
                    <a:pt x="29304" y="8630"/>
                  </a:lnTo>
                  <a:lnTo>
                    <a:pt x="28847" y="8253"/>
                  </a:lnTo>
                  <a:lnTo>
                    <a:pt x="28417" y="7796"/>
                  </a:lnTo>
                  <a:lnTo>
                    <a:pt x="27664" y="7366"/>
                  </a:lnTo>
                  <a:lnTo>
                    <a:pt x="27556" y="6748"/>
                  </a:lnTo>
                  <a:lnTo>
                    <a:pt x="27745" y="6291"/>
                  </a:lnTo>
                  <a:lnTo>
                    <a:pt x="27664" y="5538"/>
                  </a:lnTo>
                  <a:lnTo>
                    <a:pt x="27503" y="5431"/>
                  </a:lnTo>
                  <a:lnTo>
                    <a:pt x="27476" y="4974"/>
                  </a:lnTo>
                  <a:lnTo>
                    <a:pt x="27449" y="4221"/>
                  </a:lnTo>
                  <a:lnTo>
                    <a:pt x="27583" y="3818"/>
                  </a:lnTo>
                  <a:lnTo>
                    <a:pt x="27261" y="3468"/>
                  </a:lnTo>
                  <a:lnTo>
                    <a:pt x="27073" y="3092"/>
                  </a:lnTo>
                  <a:lnTo>
                    <a:pt x="26535" y="3441"/>
                  </a:lnTo>
                  <a:lnTo>
                    <a:pt x="26347" y="2742"/>
                  </a:lnTo>
                  <a:lnTo>
                    <a:pt x="26427" y="2420"/>
                  </a:lnTo>
                  <a:lnTo>
                    <a:pt x="26427" y="1909"/>
                  </a:lnTo>
                  <a:lnTo>
                    <a:pt x="26239" y="1479"/>
                  </a:lnTo>
                  <a:lnTo>
                    <a:pt x="26239" y="1075"/>
                  </a:lnTo>
                  <a:lnTo>
                    <a:pt x="26051" y="968"/>
                  </a:lnTo>
                  <a:lnTo>
                    <a:pt x="26051" y="403"/>
                  </a:lnTo>
                  <a:lnTo>
                    <a:pt x="25916" y="0"/>
                  </a:lnTo>
                  <a:close/>
                  <a:moveTo>
                    <a:pt x="18954" y="26669"/>
                  </a:moveTo>
                  <a:lnTo>
                    <a:pt x="18685" y="27072"/>
                  </a:lnTo>
                  <a:lnTo>
                    <a:pt x="18604" y="27852"/>
                  </a:lnTo>
                  <a:lnTo>
                    <a:pt x="18308" y="28416"/>
                  </a:lnTo>
                  <a:lnTo>
                    <a:pt x="18255" y="29169"/>
                  </a:lnTo>
                  <a:lnTo>
                    <a:pt x="18658" y="29196"/>
                  </a:lnTo>
                  <a:lnTo>
                    <a:pt x="18765" y="29223"/>
                  </a:lnTo>
                  <a:lnTo>
                    <a:pt x="19679" y="28631"/>
                  </a:lnTo>
                  <a:lnTo>
                    <a:pt x="19787" y="28873"/>
                  </a:lnTo>
                  <a:lnTo>
                    <a:pt x="20325" y="28174"/>
                  </a:lnTo>
                  <a:lnTo>
                    <a:pt x="20782" y="27852"/>
                  </a:lnTo>
                  <a:lnTo>
                    <a:pt x="21400" y="26803"/>
                  </a:lnTo>
                  <a:lnTo>
                    <a:pt x="21024" y="26750"/>
                  </a:lnTo>
                  <a:lnTo>
                    <a:pt x="20325" y="26938"/>
                  </a:lnTo>
                  <a:lnTo>
                    <a:pt x="19868" y="27045"/>
                  </a:lnTo>
                  <a:lnTo>
                    <a:pt x="19357" y="26750"/>
                  </a:lnTo>
                  <a:lnTo>
                    <a:pt x="18954" y="26669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>
              <a:off x="3850650" y="2863200"/>
              <a:ext cx="33625" cy="47725"/>
            </a:xfrm>
            <a:custGeom>
              <a:avLst/>
              <a:gdLst/>
              <a:ahLst/>
              <a:cxnLst/>
              <a:rect l="l" t="t" r="r" b="b"/>
              <a:pathLst>
                <a:path w="1345" h="1909" extrusionOk="0">
                  <a:moveTo>
                    <a:pt x="699" y="0"/>
                  </a:moveTo>
                  <a:lnTo>
                    <a:pt x="458" y="484"/>
                  </a:lnTo>
                  <a:lnTo>
                    <a:pt x="0" y="430"/>
                  </a:lnTo>
                  <a:lnTo>
                    <a:pt x="162" y="807"/>
                  </a:lnTo>
                  <a:lnTo>
                    <a:pt x="242" y="1909"/>
                  </a:lnTo>
                  <a:lnTo>
                    <a:pt x="565" y="1855"/>
                  </a:lnTo>
                  <a:lnTo>
                    <a:pt x="861" y="1532"/>
                  </a:lnTo>
                  <a:lnTo>
                    <a:pt x="1157" y="1075"/>
                  </a:lnTo>
                  <a:lnTo>
                    <a:pt x="1345" y="887"/>
                  </a:lnTo>
                  <a:lnTo>
                    <a:pt x="1345" y="618"/>
                  </a:lnTo>
                  <a:lnTo>
                    <a:pt x="1183" y="403"/>
                  </a:lnTo>
                  <a:lnTo>
                    <a:pt x="1130" y="54"/>
                  </a:lnTo>
                  <a:lnTo>
                    <a:pt x="699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>
              <a:off x="3323725" y="1672225"/>
              <a:ext cx="61850" cy="42375"/>
            </a:xfrm>
            <a:custGeom>
              <a:avLst/>
              <a:gdLst/>
              <a:ahLst/>
              <a:cxnLst/>
              <a:rect l="l" t="t" r="r" b="b"/>
              <a:pathLst>
                <a:path w="2474" h="1695" extrusionOk="0">
                  <a:moveTo>
                    <a:pt x="1667" y="1"/>
                  </a:moveTo>
                  <a:lnTo>
                    <a:pt x="1049" y="189"/>
                  </a:lnTo>
                  <a:lnTo>
                    <a:pt x="538" y="135"/>
                  </a:lnTo>
                  <a:lnTo>
                    <a:pt x="0" y="296"/>
                  </a:lnTo>
                  <a:lnTo>
                    <a:pt x="81" y="592"/>
                  </a:lnTo>
                  <a:lnTo>
                    <a:pt x="431" y="592"/>
                  </a:lnTo>
                  <a:lnTo>
                    <a:pt x="753" y="969"/>
                  </a:lnTo>
                  <a:lnTo>
                    <a:pt x="1210" y="1372"/>
                  </a:lnTo>
                  <a:lnTo>
                    <a:pt x="1560" y="1291"/>
                  </a:lnTo>
                  <a:lnTo>
                    <a:pt x="2178" y="1694"/>
                  </a:lnTo>
                  <a:lnTo>
                    <a:pt x="2232" y="1184"/>
                  </a:lnTo>
                  <a:lnTo>
                    <a:pt x="2420" y="1157"/>
                  </a:lnTo>
                  <a:lnTo>
                    <a:pt x="2474" y="592"/>
                  </a:lnTo>
                  <a:lnTo>
                    <a:pt x="2097" y="404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>
              <a:off x="3677250" y="1829500"/>
              <a:ext cx="110250" cy="65225"/>
            </a:xfrm>
            <a:custGeom>
              <a:avLst/>
              <a:gdLst/>
              <a:ahLst/>
              <a:cxnLst/>
              <a:rect l="l" t="t" r="r" b="b"/>
              <a:pathLst>
                <a:path w="4410" h="2609" extrusionOk="0">
                  <a:moveTo>
                    <a:pt x="162" y="1"/>
                  </a:moveTo>
                  <a:lnTo>
                    <a:pt x="0" y="216"/>
                  </a:lnTo>
                  <a:lnTo>
                    <a:pt x="135" y="511"/>
                  </a:lnTo>
                  <a:lnTo>
                    <a:pt x="511" y="888"/>
                  </a:lnTo>
                  <a:lnTo>
                    <a:pt x="242" y="1183"/>
                  </a:lnTo>
                  <a:lnTo>
                    <a:pt x="162" y="1452"/>
                  </a:lnTo>
                  <a:lnTo>
                    <a:pt x="242" y="1560"/>
                  </a:lnTo>
                  <a:lnTo>
                    <a:pt x="162" y="1667"/>
                  </a:lnTo>
                  <a:lnTo>
                    <a:pt x="538" y="1936"/>
                  </a:lnTo>
                  <a:lnTo>
                    <a:pt x="646" y="2528"/>
                  </a:lnTo>
                  <a:lnTo>
                    <a:pt x="1183" y="2555"/>
                  </a:lnTo>
                  <a:lnTo>
                    <a:pt x="1721" y="2339"/>
                  </a:lnTo>
                  <a:lnTo>
                    <a:pt x="2286" y="2608"/>
                  </a:lnTo>
                  <a:lnTo>
                    <a:pt x="2931" y="2528"/>
                  </a:lnTo>
                  <a:lnTo>
                    <a:pt x="2877" y="2124"/>
                  </a:lnTo>
                  <a:lnTo>
                    <a:pt x="3576" y="1829"/>
                  </a:lnTo>
                  <a:lnTo>
                    <a:pt x="4194" y="1936"/>
                  </a:lnTo>
                  <a:lnTo>
                    <a:pt x="3899" y="1452"/>
                  </a:lnTo>
                  <a:lnTo>
                    <a:pt x="4087" y="834"/>
                  </a:lnTo>
                  <a:lnTo>
                    <a:pt x="4409" y="458"/>
                  </a:lnTo>
                  <a:lnTo>
                    <a:pt x="3979" y="350"/>
                  </a:lnTo>
                  <a:lnTo>
                    <a:pt x="3415" y="54"/>
                  </a:lnTo>
                  <a:lnTo>
                    <a:pt x="2608" y="269"/>
                  </a:lnTo>
                  <a:lnTo>
                    <a:pt x="2286" y="458"/>
                  </a:lnTo>
                  <a:lnTo>
                    <a:pt x="1237" y="431"/>
                  </a:lnTo>
                  <a:lnTo>
                    <a:pt x="699" y="296"/>
                  </a:lnTo>
                  <a:lnTo>
                    <a:pt x="431" y="350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>
              <a:off x="1779900" y="2210575"/>
              <a:ext cx="37000" cy="73300"/>
            </a:xfrm>
            <a:custGeom>
              <a:avLst/>
              <a:gdLst/>
              <a:ahLst/>
              <a:cxnLst/>
              <a:rect l="l" t="t" r="r" b="b"/>
              <a:pathLst>
                <a:path w="1480" h="2932" extrusionOk="0">
                  <a:moveTo>
                    <a:pt x="350" y="135"/>
                  </a:moveTo>
                  <a:lnTo>
                    <a:pt x="1" y="189"/>
                  </a:lnTo>
                  <a:lnTo>
                    <a:pt x="1" y="512"/>
                  </a:lnTo>
                  <a:lnTo>
                    <a:pt x="861" y="377"/>
                  </a:lnTo>
                  <a:lnTo>
                    <a:pt x="861" y="162"/>
                  </a:lnTo>
                  <a:lnTo>
                    <a:pt x="350" y="135"/>
                  </a:lnTo>
                  <a:close/>
                  <a:moveTo>
                    <a:pt x="942" y="1"/>
                  </a:moveTo>
                  <a:lnTo>
                    <a:pt x="915" y="81"/>
                  </a:lnTo>
                  <a:lnTo>
                    <a:pt x="1211" y="431"/>
                  </a:lnTo>
                  <a:lnTo>
                    <a:pt x="1103" y="915"/>
                  </a:lnTo>
                  <a:lnTo>
                    <a:pt x="1238" y="1022"/>
                  </a:lnTo>
                  <a:lnTo>
                    <a:pt x="1480" y="377"/>
                  </a:lnTo>
                  <a:lnTo>
                    <a:pt x="942" y="1"/>
                  </a:lnTo>
                  <a:close/>
                  <a:moveTo>
                    <a:pt x="350" y="1614"/>
                  </a:moveTo>
                  <a:lnTo>
                    <a:pt x="108" y="2178"/>
                  </a:lnTo>
                  <a:lnTo>
                    <a:pt x="350" y="2447"/>
                  </a:lnTo>
                  <a:lnTo>
                    <a:pt x="485" y="2931"/>
                  </a:lnTo>
                  <a:lnTo>
                    <a:pt x="673" y="2877"/>
                  </a:lnTo>
                  <a:lnTo>
                    <a:pt x="754" y="2367"/>
                  </a:lnTo>
                  <a:lnTo>
                    <a:pt x="592" y="1641"/>
                  </a:lnTo>
                  <a:lnTo>
                    <a:pt x="350" y="1614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>
              <a:off x="3558275" y="1807325"/>
              <a:ext cx="69925" cy="56475"/>
            </a:xfrm>
            <a:custGeom>
              <a:avLst/>
              <a:gdLst/>
              <a:ahLst/>
              <a:cxnLst/>
              <a:rect l="l" t="t" r="r" b="b"/>
              <a:pathLst>
                <a:path w="2797" h="2259" extrusionOk="0">
                  <a:moveTo>
                    <a:pt x="108" y="0"/>
                  </a:moveTo>
                  <a:lnTo>
                    <a:pt x="1" y="350"/>
                  </a:lnTo>
                  <a:lnTo>
                    <a:pt x="377" y="780"/>
                  </a:lnTo>
                  <a:lnTo>
                    <a:pt x="566" y="1076"/>
                  </a:lnTo>
                  <a:lnTo>
                    <a:pt x="915" y="1398"/>
                  </a:lnTo>
                  <a:lnTo>
                    <a:pt x="1211" y="1560"/>
                  </a:lnTo>
                  <a:lnTo>
                    <a:pt x="1506" y="1936"/>
                  </a:lnTo>
                  <a:lnTo>
                    <a:pt x="2152" y="2259"/>
                  </a:lnTo>
                  <a:lnTo>
                    <a:pt x="2205" y="1802"/>
                  </a:lnTo>
                  <a:lnTo>
                    <a:pt x="2447" y="1587"/>
                  </a:lnTo>
                  <a:lnTo>
                    <a:pt x="2555" y="1506"/>
                  </a:lnTo>
                  <a:lnTo>
                    <a:pt x="2716" y="1479"/>
                  </a:lnTo>
                  <a:lnTo>
                    <a:pt x="2797" y="1076"/>
                  </a:lnTo>
                  <a:lnTo>
                    <a:pt x="2421" y="699"/>
                  </a:lnTo>
                  <a:lnTo>
                    <a:pt x="2555" y="323"/>
                  </a:lnTo>
                  <a:lnTo>
                    <a:pt x="2286" y="323"/>
                  </a:lnTo>
                  <a:lnTo>
                    <a:pt x="1963" y="162"/>
                  </a:lnTo>
                  <a:lnTo>
                    <a:pt x="1480" y="162"/>
                  </a:lnTo>
                  <a:lnTo>
                    <a:pt x="861" y="0"/>
                  </a:lnTo>
                  <a:lnTo>
                    <a:pt x="512" y="27"/>
                  </a:lnTo>
                  <a:lnTo>
                    <a:pt x="404" y="215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>
              <a:off x="1550050" y="2399450"/>
              <a:ext cx="27575" cy="58500"/>
            </a:xfrm>
            <a:custGeom>
              <a:avLst/>
              <a:gdLst/>
              <a:ahLst/>
              <a:cxnLst/>
              <a:rect l="l" t="t" r="r" b="b"/>
              <a:pathLst>
                <a:path w="1103" h="2340" extrusionOk="0">
                  <a:moveTo>
                    <a:pt x="861" y="0"/>
                  </a:moveTo>
                  <a:lnTo>
                    <a:pt x="484" y="565"/>
                  </a:lnTo>
                  <a:lnTo>
                    <a:pt x="350" y="457"/>
                  </a:lnTo>
                  <a:lnTo>
                    <a:pt x="269" y="511"/>
                  </a:lnTo>
                  <a:lnTo>
                    <a:pt x="269" y="618"/>
                  </a:lnTo>
                  <a:lnTo>
                    <a:pt x="162" y="1344"/>
                  </a:lnTo>
                  <a:lnTo>
                    <a:pt x="1" y="2339"/>
                  </a:lnTo>
                  <a:lnTo>
                    <a:pt x="216" y="2339"/>
                  </a:lnTo>
                  <a:lnTo>
                    <a:pt x="404" y="2016"/>
                  </a:lnTo>
                  <a:lnTo>
                    <a:pt x="565" y="1990"/>
                  </a:lnTo>
                  <a:lnTo>
                    <a:pt x="726" y="1748"/>
                  </a:lnTo>
                  <a:lnTo>
                    <a:pt x="888" y="1317"/>
                  </a:lnTo>
                  <a:lnTo>
                    <a:pt x="807" y="1210"/>
                  </a:lnTo>
                  <a:lnTo>
                    <a:pt x="942" y="914"/>
                  </a:lnTo>
                  <a:lnTo>
                    <a:pt x="915" y="780"/>
                  </a:lnTo>
                  <a:lnTo>
                    <a:pt x="1076" y="403"/>
                  </a:lnTo>
                  <a:lnTo>
                    <a:pt x="1103" y="161"/>
                  </a:lnTo>
                  <a:lnTo>
                    <a:pt x="968" y="161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>
              <a:off x="5520150" y="2689775"/>
              <a:ext cx="23550" cy="31625"/>
            </a:xfrm>
            <a:custGeom>
              <a:avLst/>
              <a:gdLst/>
              <a:ahLst/>
              <a:cxnLst/>
              <a:rect l="l" t="t" r="r" b="b"/>
              <a:pathLst>
                <a:path w="942" h="1265" extrusionOk="0">
                  <a:moveTo>
                    <a:pt x="941" y="1"/>
                  </a:moveTo>
                  <a:lnTo>
                    <a:pt x="296" y="485"/>
                  </a:lnTo>
                  <a:lnTo>
                    <a:pt x="0" y="834"/>
                  </a:lnTo>
                  <a:lnTo>
                    <a:pt x="377" y="1265"/>
                  </a:lnTo>
                  <a:lnTo>
                    <a:pt x="511" y="969"/>
                  </a:lnTo>
                  <a:lnTo>
                    <a:pt x="914" y="996"/>
                  </a:lnTo>
                  <a:lnTo>
                    <a:pt x="914" y="458"/>
                  </a:lnTo>
                  <a:lnTo>
                    <a:pt x="941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>
              <a:off x="4967675" y="2182350"/>
              <a:ext cx="63200" cy="34300"/>
            </a:xfrm>
            <a:custGeom>
              <a:avLst/>
              <a:gdLst/>
              <a:ahLst/>
              <a:cxnLst/>
              <a:rect l="l" t="t" r="r" b="b"/>
              <a:pathLst>
                <a:path w="2528" h="1372" extrusionOk="0">
                  <a:moveTo>
                    <a:pt x="727" y="1"/>
                  </a:moveTo>
                  <a:lnTo>
                    <a:pt x="350" y="216"/>
                  </a:lnTo>
                  <a:lnTo>
                    <a:pt x="1" y="888"/>
                  </a:lnTo>
                  <a:lnTo>
                    <a:pt x="54" y="1049"/>
                  </a:lnTo>
                  <a:lnTo>
                    <a:pt x="780" y="1372"/>
                  </a:lnTo>
                  <a:lnTo>
                    <a:pt x="1264" y="1264"/>
                  </a:lnTo>
                  <a:lnTo>
                    <a:pt x="1909" y="1318"/>
                  </a:lnTo>
                  <a:lnTo>
                    <a:pt x="2528" y="1291"/>
                  </a:lnTo>
                  <a:lnTo>
                    <a:pt x="2474" y="726"/>
                  </a:lnTo>
                  <a:lnTo>
                    <a:pt x="2071" y="431"/>
                  </a:lnTo>
                  <a:lnTo>
                    <a:pt x="1694" y="216"/>
                  </a:lnTo>
                  <a:lnTo>
                    <a:pt x="1318" y="216"/>
                  </a:lnTo>
                  <a:lnTo>
                    <a:pt x="727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>
              <a:off x="3565000" y="2563425"/>
              <a:ext cx="252750" cy="196950"/>
            </a:xfrm>
            <a:custGeom>
              <a:avLst/>
              <a:gdLst/>
              <a:ahLst/>
              <a:cxnLst/>
              <a:rect l="l" t="t" r="r" b="b"/>
              <a:pathLst>
                <a:path w="10110" h="7878" extrusionOk="0">
                  <a:moveTo>
                    <a:pt x="6507" y="1"/>
                  </a:moveTo>
                  <a:lnTo>
                    <a:pt x="5996" y="135"/>
                  </a:lnTo>
                  <a:lnTo>
                    <a:pt x="5620" y="485"/>
                  </a:lnTo>
                  <a:lnTo>
                    <a:pt x="5055" y="1453"/>
                  </a:lnTo>
                  <a:lnTo>
                    <a:pt x="4329" y="1883"/>
                  </a:lnTo>
                  <a:lnTo>
                    <a:pt x="3576" y="1829"/>
                  </a:lnTo>
                  <a:lnTo>
                    <a:pt x="3361" y="1910"/>
                  </a:lnTo>
                  <a:lnTo>
                    <a:pt x="3442" y="2232"/>
                  </a:lnTo>
                  <a:lnTo>
                    <a:pt x="3039" y="2528"/>
                  </a:lnTo>
                  <a:lnTo>
                    <a:pt x="2689" y="2877"/>
                  </a:lnTo>
                  <a:lnTo>
                    <a:pt x="1721" y="3227"/>
                  </a:lnTo>
                  <a:lnTo>
                    <a:pt x="1533" y="3039"/>
                  </a:lnTo>
                  <a:lnTo>
                    <a:pt x="1399" y="2985"/>
                  </a:lnTo>
                  <a:lnTo>
                    <a:pt x="1264" y="3227"/>
                  </a:lnTo>
                  <a:lnTo>
                    <a:pt x="619" y="3281"/>
                  </a:lnTo>
                  <a:lnTo>
                    <a:pt x="216" y="4195"/>
                  </a:lnTo>
                  <a:lnTo>
                    <a:pt x="28" y="4356"/>
                  </a:lnTo>
                  <a:lnTo>
                    <a:pt x="1" y="5055"/>
                  </a:lnTo>
                  <a:lnTo>
                    <a:pt x="55" y="5404"/>
                  </a:lnTo>
                  <a:lnTo>
                    <a:pt x="1" y="5673"/>
                  </a:lnTo>
                  <a:lnTo>
                    <a:pt x="377" y="6157"/>
                  </a:lnTo>
                  <a:lnTo>
                    <a:pt x="431" y="6480"/>
                  </a:lnTo>
                  <a:lnTo>
                    <a:pt x="727" y="6910"/>
                  </a:lnTo>
                  <a:lnTo>
                    <a:pt x="1076" y="7206"/>
                  </a:lnTo>
                  <a:lnTo>
                    <a:pt x="1130" y="7636"/>
                  </a:lnTo>
                  <a:lnTo>
                    <a:pt x="1211" y="7878"/>
                  </a:lnTo>
                  <a:lnTo>
                    <a:pt x="1614" y="7071"/>
                  </a:lnTo>
                  <a:lnTo>
                    <a:pt x="2071" y="6587"/>
                  </a:lnTo>
                  <a:lnTo>
                    <a:pt x="2609" y="6749"/>
                  </a:lnTo>
                  <a:lnTo>
                    <a:pt x="3119" y="6776"/>
                  </a:lnTo>
                  <a:lnTo>
                    <a:pt x="3173" y="6157"/>
                  </a:lnTo>
                  <a:lnTo>
                    <a:pt x="3496" y="5700"/>
                  </a:lnTo>
                  <a:lnTo>
                    <a:pt x="3899" y="5404"/>
                  </a:lnTo>
                  <a:lnTo>
                    <a:pt x="4571" y="5727"/>
                  </a:lnTo>
                  <a:lnTo>
                    <a:pt x="5055" y="6050"/>
                  </a:lnTo>
                  <a:lnTo>
                    <a:pt x="5620" y="6157"/>
                  </a:lnTo>
                  <a:lnTo>
                    <a:pt x="6211" y="6292"/>
                  </a:lnTo>
                  <a:lnTo>
                    <a:pt x="6453" y="5781"/>
                  </a:lnTo>
                  <a:lnTo>
                    <a:pt x="6560" y="5700"/>
                  </a:lnTo>
                  <a:lnTo>
                    <a:pt x="6910" y="5808"/>
                  </a:lnTo>
                  <a:lnTo>
                    <a:pt x="7770" y="5351"/>
                  </a:lnTo>
                  <a:lnTo>
                    <a:pt x="8093" y="5539"/>
                  </a:lnTo>
                  <a:lnTo>
                    <a:pt x="8335" y="5512"/>
                  </a:lnTo>
                  <a:lnTo>
                    <a:pt x="8442" y="5297"/>
                  </a:lnTo>
                  <a:lnTo>
                    <a:pt x="8738" y="5216"/>
                  </a:lnTo>
                  <a:lnTo>
                    <a:pt x="9330" y="5324"/>
                  </a:lnTo>
                  <a:lnTo>
                    <a:pt x="9840" y="5324"/>
                  </a:lnTo>
                  <a:lnTo>
                    <a:pt x="10109" y="5243"/>
                  </a:lnTo>
                  <a:lnTo>
                    <a:pt x="9975" y="4974"/>
                  </a:lnTo>
                  <a:lnTo>
                    <a:pt x="9383" y="4625"/>
                  </a:lnTo>
                  <a:lnTo>
                    <a:pt x="9195" y="4087"/>
                  </a:lnTo>
                  <a:lnTo>
                    <a:pt x="8873" y="3711"/>
                  </a:lnTo>
                  <a:lnTo>
                    <a:pt x="8308" y="3227"/>
                  </a:lnTo>
                  <a:lnTo>
                    <a:pt x="8308" y="2931"/>
                  </a:lnTo>
                  <a:lnTo>
                    <a:pt x="7851" y="2582"/>
                  </a:lnTo>
                  <a:lnTo>
                    <a:pt x="7259" y="2205"/>
                  </a:lnTo>
                  <a:lnTo>
                    <a:pt x="6991" y="1936"/>
                  </a:lnTo>
                  <a:lnTo>
                    <a:pt x="6937" y="1668"/>
                  </a:lnTo>
                  <a:lnTo>
                    <a:pt x="7071" y="1291"/>
                  </a:lnTo>
                  <a:lnTo>
                    <a:pt x="7071" y="942"/>
                  </a:lnTo>
                  <a:lnTo>
                    <a:pt x="6587" y="377"/>
                  </a:lnTo>
                  <a:lnTo>
                    <a:pt x="6507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>
              <a:off x="3386225" y="1751550"/>
              <a:ext cx="75975" cy="44375"/>
            </a:xfrm>
            <a:custGeom>
              <a:avLst/>
              <a:gdLst/>
              <a:ahLst/>
              <a:cxnLst/>
              <a:rect l="l" t="t" r="r" b="b"/>
              <a:pathLst>
                <a:path w="3039" h="1775" extrusionOk="0">
                  <a:moveTo>
                    <a:pt x="1694" y="0"/>
                  </a:moveTo>
                  <a:lnTo>
                    <a:pt x="1533" y="161"/>
                  </a:lnTo>
                  <a:lnTo>
                    <a:pt x="942" y="161"/>
                  </a:lnTo>
                  <a:lnTo>
                    <a:pt x="780" y="323"/>
                  </a:lnTo>
                  <a:lnTo>
                    <a:pt x="458" y="242"/>
                  </a:lnTo>
                  <a:lnTo>
                    <a:pt x="458" y="242"/>
                  </a:lnTo>
                  <a:lnTo>
                    <a:pt x="485" y="457"/>
                  </a:lnTo>
                  <a:lnTo>
                    <a:pt x="1" y="941"/>
                  </a:lnTo>
                  <a:lnTo>
                    <a:pt x="1" y="1317"/>
                  </a:lnTo>
                  <a:lnTo>
                    <a:pt x="323" y="1210"/>
                  </a:lnTo>
                  <a:lnTo>
                    <a:pt x="565" y="1586"/>
                  </a:lnTo>
                  <a:lnTo>
                    <a:pt x="888" y="1774"/>
                  </a:lnTo>
                  <a:lnTo>
                    <a:pt x="1210" y="1721"/>
                  </a:lnTo>
                  <a:lnTo>
                    <a:pt x="1614" y="1425"/>
                  </a:lnTo>
                  <a:lnTo>
                    <a:pt x="1721" y="1559"/>
                  </a:lnTo>
                  <a:lnTo>
                    <a:pt x="2071" y="1532"/>
                  </a:lnTo>
                  <a:lnTo>
                    <a:pt x="2178" y="1210"/>
                  </a:lnTo>
                  <a:lnTo>
                    <a:pt x="2716" y="1290"/>
                  </a:lnTo>
                  <a:lnTo>
                    <a:pt x="3012" y="1156"/>
                  </a:lnTo>
                  <a:lnTo>
                    <a:pt x="3039" y="780"/>
                  </a:lnTo>
                  <a:lnTo>
                    <a:pt x="2662" y="753"/>
                  </a:lnTo>
                  <a:lnTo>
                    <a:pt x="2662" y="672"/>
                  </a:lnTo>
                  <a:lnTo>
                    <a:pt x="2447" y="645"/>
                  </a:lnTo>
                  <a:lnTo>
                    <a:pt x="2420" y="672"/>
                  </a:lnTo>
                  <a:lnTo>
                    <a:pt x="2366" y="645"/>
                  </a:lnTo>
                  <a:lnTo>
                    <a:pt x="2393" y="618"/>
                  </a:lnTo>
                  <a:lnTo>
                    <a:pt x="2366" y="565"/>
                  </a:lnTo>
                  <a:lnTo>
                    <a:pt x="2393" y="457"/>
                  </a:lnTo>
                  <a:lnTo>
                    <a:pt x="2474" y="376"/>
                  </a:lnTo>
                  <a:lnTo>
                    <a:pt x="2420" y="269"/>
                  </a:lnTo>
                  <a:lnTo>
                    <a:pt x="1694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>
              <a:off x="1648850" y="2295950"/>
              <a:ext cx="203000" cy="73275"/>
            </a:xfrm>
            <a:custGeom>
              <a:avLst/>
              <a:gdLst/>
              <a:ahLst/>
              <a:cxnLst/>
              <a:rect l="l" t="t" r="r" b="b"/>
              <a:pathLst>
                <a:path w="8120" h="2931" extrusionOk="0">
                  <a:moveTo>
                    <a:pt x="2232" y="0"/>
                  </a:moveTo>
                  <a:lnTo>
                    <a:pt x="2017" y="81"/>
                  </a:lnTo>
                  <a:lnTo>
                    <a:pt x="1425" y="161"/>
                  </a:lnTo>
                  <a:lnTo>
                    <a:pt x="1022" y="349"/>
                  </a:lnTo>
                  <a:lnTo>
                    <a:pt x="646" y="538"/>
                  </a:lnTo>
                  <a:lnTo>
                    <a:pt x="431" y="860"/>
                  </a:lnTo>
                  <a:lnTo>
                    <a:pt x="1" y="1156"/>
                  </a:lnTo>
                  <a:lnTo>
                    <a:pt x="323" y="1237"/>
                  </a:lnTo>
                  <a:lnTo>
                    <a:pt x="699" y="1102"/>
                  </a:lnTo>
                  <a:lnTo>
                    <a:pt x="834" y="914"/>
                  </a:lnTo>
                  <a:lnTo>
                    <a:pt x="1157" y="887"/>
                  </a:lnTo>
                  <a:lnTo>
                    <a:pt x="1775" y="430"/>
                  </a:lnTo>
                  <a:lnTo>
                    <a:pt x="2528" y="457"/>
                  </a:lnTo>
                  <a:lnTo>
                    <a:pt x="2205" y="699"/>
                  </a:lnTo>
                  <a:lnTo>
                    <a:pt x="2474" y="887"/>
                  </a:lnTo>
                  <a:lnTo>
                    <a:pt x="3442" y="995"/>
                  </a:lnTo>
                  <a:lnTo>
                    <a:pt x="3657" y="1210"/>
                  </a:lnTo>
                  <a:lnTo>
                    <a:pt x="4329" y="1425"/>
                  </a:lnTo>
                  <a:lnTo>
                    <a:pt x="4759" y="1398"/>
                  </a:lnTo>
                  <a:lnTo>
                    <a:pt x="4893" y="1909"/>
                  </a:lnTo>
                  <a:lnTo>
                    <a:pt x="5108" y="2178"/>
                  </a:lnTo>
                  <a:lnTo>
                    <a:pt x="5619" y="2231"/>
                  </a:lnTo>
                  <a:lnTo>
                    <a:pt x="5915" y="2446"/>
                  </a:lnTo>
                  <a:lnTo>
                    <a:pt x="5324" y="2930"/>
                  </a:lnTo>
                  <a:lnTo>
                    <a:pt x="6453" y="2850"/>
                  </a:lnTo>
                  <a:lnTo>
                    <a:pt x="6963" y="2930"/>
                  </a:lnTo>
                  <a:lnTo>
                    <a:pt x="7474" y="2877"/>
                  </a:lnTo>
                  <a:lnTo>
                    <a:pt x="8012" y="2769"/>
                  </a:lnTo>
                  <a:lnTo>
                    <a:pt x="8119" y="2554"/>
                  </a:lnTo>
                  <a:lnTo>
                    <a:pt x="7582" y="2204"/>
                  </a:lnTo>
                  <a:lnTo>
                    <a:pt x="7044" y="2178"/>
                  </a:lnTo>
                  <a:lnTo>
                    <a:pt x="7125" y="1909"/>
                  </a:lnTo>
                  <a:lnTo>
                    <a:pt x="6668" y="1721"/>
                  </a:lnTo>
                  <a:lnTo>
                    <a:pt x="6426" y="1721"/>
                  </a:lnTo>
                  <a:lnTo>
                    <a:pt x="5969" y="1344"/>
                  </a:lnTo>
                  <a:lnTo>
                    <a:pt x="5404" y="780"/>
                  </a:lnTo>
                  <a:lnTo>
                    <a:pt x="5135" y="591"/>
                  </a:lnTo>
                  <a:lnTo>
                    <a:pt x="4436" y="699"/>
                  </a:lnTo>
                  <a:lnTo>
                    <a:pt x="4168" y="349"/>
                  </a:lnTo>
                  <a:lnTo>
                    <a:pt x="3495" y="54"/>
                  </a:lnTo>
                  <a:lnTo>
                    <a:pt x="2877" y="54"/>
                  </a:lnTo>
                  <a:lnTo>
                    <a:pt x="2232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>
              <a:off x="3877525" y="2018350"/>
              <a:ext cx="41700" cy="24225"/>
            </a:xfrm>
            <a:custGeom>
              <a:avLst/>
              <a:gdLst/>
              <a:ahLst/>
              <a:cxnLst/>
              <a:rect l="l" t="t" r="r" b="b"/>
              <a:pathLst>
                <a:path w="1668" h="969" extrusionOk="0">
                  <a:moveTo>
                    <a:pt x="1668" y="1"/>
                  </a:moveTo>
                  <a:lnTo>
                    <a:pt x="1022" y="243"/>
                  </a:lnTo>
                  <a:lnTo>
                    <a:pt x="485" y="243"/>
                  </a:lnTo>
                  <a:lnTo>
                    <a:pt x="404" y="458"/>
                  </a:lnTo>
                  <a:lnTo>
                    <a:pt x="377" y="458"/>
                  </a:lnTo>
                  <a:lnTo>
                    <a:pt x="1" y="485"/>
                  </a:lnTo>
                  <a:lnTo>
                    <a:pt x="216" y="834"/>
                  </a:lnTo>
                  <a:lnTo>
                    <a:pt x="592" y="969"/>
                  </a:lnTo>
                  <a:lnTo>
                    <a:pt x="1318" y="619"/>
                  </a:lnTo>
                  <a:lnTo>
                    <a:pt x="1291" y="539"/>
                  </a:lnTo>
                  <a:lnTo>
                    <a:pt x="1184" y="377"/>
                  </a:lnTo>
                  <a:lnTo>
                    <a:pt x="1668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>
              <a:off x="3489050" y="1679625"/>
              <a:ext cx="114300" cy="55800"/>
            </a:xfrm>
            <a:custGeom>
              <a:avLst/>
              <a:gdLst/>
              <a:ahLst/>
              <a:cxnLst/>
              <a:rect l="l" t="t" r="r" b="b"/>
              <a:pathLst>
                <a:path w="4572" h="2232" extrusionOk="0">
                  <a:moveTo>
                    <a:pt x="1345" y="0"/>
                  </a:moveTo>
                  <a:lnTo>
                    <a:pt x="1211" y="189"/>
                  </a:lnTo>
                  <a:lnTo>
                    <a:pt x="727" y="377"/>
                  </a:lnTo>
                  <a:lnTo>
                    <a:pt x="485" y="565"/>
                  </a:lnTo>
                  <a:lnTo>
                    <a:pt x="1" y="753"/>
                  </a:lnTo>
                  <a:lnTo>
                    <a:pt x="135" y="1022"/>
                  </a:lnTo>
                  <a:lnTo>
                    <a:pt x="216" y="1372"/>
                  </a:lnTo>
                  <a:lnTo>
                    <a:pt x="619" y="1587"/>
                  </a:lnTo>
                  <a:lnTo>
                    <a:pt x="1022" y="1963"/>
                  </a:lnTo>
                  <a:lnTo>
                    <a:pt x="1560" y="2232"/>
                  </a:lnTo>
                  <a:lnTo>
                    <a:pt x="1910" y="1855"/>
                  </a:lnTo>
                  <a:lnTo>
                    <a:pt x="2152" y="1802"/>
                  </a:lnTo>
                  <a:lnTo>
                    <a:pt x="2716" y="2071"/>
                  </a:lnTo>
                  <a:lnTo>
                    <a:pt x="3039" y="2044"/>
                  </a:lnTo>
                  <a:lnTo>
                    <a:pt x="3361" y="2205"/>
                  </a:lnTo>
                  <a:lnTo>
                    <a:pt x="3442" y="2017"/>
                  </a:lnTo>
                  <a:lnTo>
                    <a:pt x="3738" y="2017"/>
                  </a:lnTo>
                  <a:lnTo>
                    <a:pt x="3980" y="1936"/>
                  </a:lnTo>
                  <a:lnTo>
                    <a:pt x="3980" y="1829"/>
                  </a:lnTo>
                  <a:lnTo>
                    <a:pt x="4087" y="1802"/>
                  </a:lnTo>
                  <a:lnTo>
                    <a:pt x="4114" y="1613"/>
                  </a:lnTo>
                  <a:lnTo>
                    <a:pt x="4275" y="1587"/>
                  </a:lnTo>
                  <a:lnTo>
                    <a:pt x="4356" y="1425"/>
                  </a:lnTo>
                  <a:lnTo>
                    <a:pt x="4571" y="1425"/>
                  </a:lnTo>
                  <a:lnTo>
                    <a:pt x="4195" y="995"/>
                  </a:lnTo>
                  <a:lnTo>
                    <a:pt x="3711" y="968"/>
                  </a:lnTo>
                  <a:lnTo>
                    <a:pt x="3630" y="673"/>
                  </a:lnTo>
                  <a:lnTo>
                    <a:pt x="3146" y="565"/>
                  </a:lnTo>
                  <a:lnTo>
                    <a:pt x="3066" y="807"/>
                  </a:lnTo>
                  <a:lnTo>
                    <a:pt x="2662" y="619"/>
                  </a:lnTo>
                  <a:lnTo>
                    <a:pt x="2716" y="404"/>
                  </a:lnTo>
                  <a:lnTo>
                    <a:pt x="2179" y="296"/>
                  </a:lnTo>
                  <a:lnTo>
                    <a:pt x="1829" y="54"/>
                  </a:lnTo>
                  <a:lnTo>
                    <a:pt x="1533" y="135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>
              <a:off x="2357250" y="1078100"/>
              <a:ext cx="778300" cy="415375"/>
            </a:xfrm>
            <a:custGeom>
              <a:avLst/>
              <a:gdLst/>
              <a:ahLst/>
              <a:cxnLst/>
              <a:rect l="l" t="t" r="r" b="b"/>
              <a:pathLst>
                <a:path w="31132" h="16615" extrusionOk="0">
                  <a:moveTo>
                    <a:pt x="20835" y="0"/>
                  </a:moveTo>
                  <a:lnTo>
                    <a:pt x="19195" y="54"/>
                  </a:lnTo>
                  <a:lnTo>
                    <a:pt x="18470" y="242"/>
                  </a:lnTo>
                  <a:lnTo>
                    <a:pt x="16883" y="215"/>
                  </a:lnTo>
                  <a:lnTo>
                    <a:pt x="15109" y="538"/>
                  </a:lnTo>
                  <a:lnTo>
                    <a:pt x="14894" y="726"/>
                  </a:lnTo>
                  <a:lnTo>
                    <a:pt x="15835" y="1022"/>
                  </a:lnTo>
                  <a:lnTo>
                    <a:pt x="14948" y="861"/>
                  </a:lnTo>
                  <a:lnTo>
                    <a:pt x="14329" y="834"/>
                  </a:lnTo>
                  <a:lnTo>
                    <a:pt x="13362" y="619"/>
                  </a:lnTo>
                  <a:lnTo>
                    <a:pt x="11883" y="914"/>
                  </a:lnTo>
                  <a:lnTo>
                    <a:pt x="11507" y="726"/>
                  </a:lnTo>
                  <a:lnTo>
                    <a:pt x="10028" y="753"/>
                  </a:lnTo>
                  <a:lnTo>
                    <a:pt x="8522" y="834"/>
                  </a:lnTo>
                  <a:lnTo>
                    <a:pt x="7286" y="968"/>
                  </a:lnTo>
                  <a:lnTo>
                    <a:pt x="7259" y="1237"/>
                  </a:lnTo>
                  <a:lnTo>
                    <a:pt x="6506" y="1291"/>
                  </a:lnTo>
                  <a:lnTo>
                    <a:pt x="4490" y="1667"/>
                  </a:lnTo>
                  <a:lnTo>
                    <a:pt x="3845" y="1909"/>
                  </a:lnTo>
                  <a:lnTo>
                    <a:pt x="4947" y="2124"/>
                  </a:lnTo>
                  <a:lnTo>
                    <a:pt x="4571" y="2366"/>
                  </a:lnTo>
                  <a:lnTo>
                    <a:pt x="2474" y="2689"/>
                  </a:lnTo>
                  <a:lnTo>
                    <a:pt x="296" y="2984"/>
                  </a:lnTo>
                  <a:lnTo>
                    <a:pt x="0" y="3226"/>
                  </a:lnTo>
                  <a:lnTo>
                    <a:pt x="887" y="3495"/>
                  </a:lnTo>
                  <a:lnTo>
                    <a:pt x="2931" y="3683"/>
                  </a:lnTo>
                  <a:lnTo>
                    <a:pt x="1855" y="3710"/>
                  </a:lnTo>
                  <a:lnTo>
                    <a:pt x="350" y="3925"/>
                  </a:lnTo>
                  <a:lnTo>
                    <a:pt x="887" y="4329"/>
                  </a:lnTo>
                  <a:lnTo>
                    <a:pt x="1318" y="4544"/>
                  </a:lnTo>
                  <a:lnTo>
                    <a:pt x="2635" y="4517"/>
                  </a:lnTo>
                  <a:lnTo>
                    <a:pt x="4033" y="4490"/>
                  </a:lnTo>
                  <a:lnTo>
                    <a:pt x="5108" y="4517"/>
                  </a:lnTo>
                  <a:lnTo>
                    <a:pt x="6210" y="4920"/>
                  </a:lnTo>
                  <a:lnTo>
                    <a:pt x="6049" y="5189"/>
                  </a:lnTo>
                  <a:lnTo>
                    <a:pt x="6533" y="5485"/>
                  </a:lnTo>
                  <a:lnTo>
                    <a:pt x="6748" y="6211"/>
                  </a:lnTo>
                  <a:lnTo>
                    <a:pt x="6909" y="6721"/>
                  </a:lnTo>
                  <a:lnTo>
                    <a:pt x="7071" y="6990"/>
                  </a:lnTo>
                  <a:lnTo>
                    <a:pt x="6103" y="7635"/>
                  </a:lnTo>
                  <a:lnTo>
                    <a:pt x="6452" y="7824"/>
                  </a:lnTo>
                  <a:lnTo>
                    <a:pt x="7071" y="7716"/>
                  </a:lnTo>
                  <a:lnTo>
                    <a:pt x="7420" y="7985"/>
                  </a:lnTo>
                  <a:lnTo>
                    <a:pt x="8173" y="8415"/>
                  </a:lnTo>
                  <a:lnTo>
                    <a:pt x="8173" y="8415"/>
                  </a:lnTo>
                  <a:lnTo>
                    <a:pt x="7125" y="8254"/>
                  </a:lnTo>
                  <a:lnTo>
                    <a:pt x="6614" y="8254"/>
                  </a:lnTo>
                  <a:lnTo>
                    <a:pt x="6184" y="8630"/>
                  </a:lnTo>
                  <a:lnTo>
                    <a:pt x="5942" y="9141"/>
                  </a:lnTo>
                  <a:lnTo>
                    <a:pt x="6533" y="9410"/>
                  </a:lnTo>
                  <a:lnTo>
                    <a:pt x="7098" y="9275"/>
                  </a:lnTo>
                  <a:lnTo>
                    <a:pt x="7447" y="9168"/>
                  </a:lnTo>
                  <a:lnTo>
                    <a:pt x="8227" y="8899"/>
                  </a:lnTo>
                  <a:lnTo>
                    <a:pt x="7850" y="9490"/>
                  </a:lnTo>
                  <a:lnTo>
                    <a:pt x="7474" y="9813"/>
                  </a:lnTo>
                  <a:lnTo>
                    <a:pt x="6479" y="10082"/>
                  </a:lnTo>
                  <a:lnTo>
                    <a:pt x="5511" y="10996"/>
                  </a:lnTo>
                  <a:lnTo>
                    <a:pt x="5780" y="11265"/>
                  </a:lnTo>
                  <a:lnTo>
                    <a:pt x="5323" y="11802"/>
                  </a:lnTo>
                  <a:lnTo>
                    <a:pt x="5834" y="12528"/>
                  </a:lnTo>
                  <a:lnTo>
                    <a:pt x="5619" y="13227"/>
                  </a:lnTo>
                  <a:lnTo>
                    <a:pt x="5727" y="13765"/>
                  </a:lnTo>
                  <a:lnTo>
                    <a:pt x="6399" y="14733"/>
                  </a:lnTo>
                  <a:lnTo>
                    <a:pt x="6506" y="15539"/>
                  </a:lnTo>
                  <a:lnTo>
                    <a:pt x="6963" y="15969"/>
                  </a:lnTo>
                  <a:lnTo>
                    <a:pt x="8200" y="15969"/>
                  </a:lnTo>
                  <a:lnTo>
                    <a:pt x="8899" y="16615"/>
                  </a:lnTo>
                  <a:lnTo>
                    <a:pt x="9786" y="16588"/>
                  </a:lnTo>
                  <a:lnTo>
                    <a:pt x="10351" y="15781"/>
                  </a:lnTo>
                  <a:lnTo>
                    <a:pt x="10834" y="15109"/>
                  </a:lnTo>
                  <a:lnTo>
                    <a:pt x="10808" y="14491"/>
                  </a:lnTo>
                  <a:lnTo>
                    <a:pt x="11991" y="13872"/>
                  </a:lnTo>
                  <a:lnTo>
                    <a:pt x="12474" y="13335"/>
                  </a:lnTo>
                  <a:lnTo>
                    <a:pt x="12663" y="12797"/>
                  </a:lnTo>
                  <a:lnTo>
                    <a:pt x="13335" y="12313"/>
                  </a:lnTo>
                  <a:lnTo>
                    <a:pt x="14222" y="12152"/>
                  </a:lnTo>
                  <a:lnTo>
                    <a:pt x="15082" y="11937"/>
                  </a:lnTo>
                  <a:lnTo>
                    <a:pt x="15512" y="11910"/>
                  </a:lnTo>
                  <a:lnTo>
                    <a:pt x="16910" y="11372"/>
                  </a:lnTo>
                  <a:lnTo>
                    <a:pt x="17959" y="10539"/>
                  </a:lnTo>
                  <a:lnTo>
                    <a:pt x="18631" y="10243"/>
                  </a:lnTo>
                  <a:lnTo>
                    <a:pt x="19276" y="10243"/>
                  </a:lnTo>
                  <a:lnTo>
                    <a:pt x="21024" y="10028"/>
                  </a:lnTo>
                  <a:lnTo>
                    <a:pt x="22717" y="9410"/>
                  </a:lnTo>
                  <a:lnTo>
                    <a:pt x="24384" y="8738"/>
                  </a:lnTo>
                  <a:lnTo>
                    <a:pt x="23604" y="8711"/>
                  </a:lnTo>
                  <a:lnTo>
                    <a:pt x="22126" y="8684"/>
                  </a:lnTo>
                  <a:lnTo>
                    <a:pt x="22879" y="8307"/>
                  </a:lnTo>
                  <a:lnTo>
                    <a:pt x="22798" y="7797"/>
                  </a:lnTo>
                  <a:lnTo>
                    <a:pt x="22798" y="7797"/>
                  </a:lnTo>
                  <a:lnTo>
                    <a:pt x="23389" y="8227"/>
                  </a:lnTo>
                  <a:lnTo>
                    <a:pt x="23766" y="8523"/>
                  </a:lnTo>
                  <a:lnTo>
                    <a:pt x="24787" y="8361"/>
                  </a:lnTo>
                  <a:lnTo>
                    <a:pt x="24707" y="7770"/>
                  </a:lnTo>
                  <a:lnTo>
                    <a:pt x="24088" y="7340"/>
                  </a:lnTo>
                  <a:lnTo>
                    <a:pt x="23362" y="7151"/>
                  </a:lnTo>
                  <a:lnTo>
                    <a:pt x="23685" y="6963"/>
                  </a:lnTo>
                  <a:lnTo>
                    <a:pt x="24734" y="7259"/>
                  </a:lnTo>
                  <a:lnTo>
                    <a:pt x="24787" y="6963"/>
                  </a:lnTo>
                  <a:lnTo>
                    <a:pt x="24196" y="6453"/>
                  </a:lnTo>
                  <a:lnTo>
                    <a:pt x="24949" y="6453"/>
                  </a:lnTo>
                  <a:lnTo>
                    <a:pt x="25755" y="6345"/>
                  </a:lnTo>
                  <a:lnTo>
                    <a:pt x="25970" y="6103"/>
                  </a:lnTo>
                  <a:lnTo>
                    <a:pt x="25433" y="5807"/>
                  </a:lnTo>
                  <a:lnTo>
                    <a:pt x="26615" y="5754"/>
                  </a:lnTo>
                  <a:lnTo>
                    <a:pt x="26051" y="5162"/>
                  </a:lnTo>
                  <a:lnTo>
                    <a:pt x="26642" y="5108"/>
                  </a:lnTo>
                  <a:lnTo>
                    <a:pt x="26642" y="4517"/>
                  </a:lnTo>
                  <a:lnTo>
                    <a:pt x="25782" y="4140"/>
                  </a:lnTo>
                  <a:lnTo>
                    <a:pt x="26669" y="3952"/>
                  </a:lnTo>
                  <a:lnTo>
                    <a:pt x="27476" y="3925"/>
                  </a:lnTo>
                  <a:lnTo>
                    <a:pt x="26965" y="3495"/>
                  </a:lnTo>
                  <a:lnTo>
                    <a:pt x="27153" y="2769"/>
                  </a:lnTo>
                  <a:lnTo>
                    <a:pt x="27637" y="2366"/>
                  </a:lnTo>
                  <a:lnTo>
                    <a:pt x="28309" y="1909"/>
                  </a:lnTo>
                  <a:lnTo>
                    <a:pt x="27207" y="1882"/>
                  </a:lnTo>
                  <a:lnTo>
                    <a:pt x="28793" y="1775"/>
                  </a:lnTo>
                  <a:lnTo>
                    <a:pt x="29089" y="1640"/>
                  </a:lnTo>
                  <a:lnTo>
                    <a:pt x="31132" y="1237"/>
                  </a:lnTo>
                  <a:lnTo>
                    <a:pt x="30890" y="995"/>
                  </a:lnTo>
                  <a:lnTo>
                    <a:pt x="29492" y="914"/>
                  </a:lnTo>
                  <a:lnTo>
                    <a:pt x="27153" y="1129"/>
                  </a:lnTo>
                  <a:lnTo>
                    <a:pt x="25863" y="1318"/>
                  </a:lnTo>
                  <a:lnTo>
                    <a:pt x="26481" y="995"/>
                  </a:lnTo>
                  <a:lnTo>
                    <a:pt x="26158" y="780"/>
                  </a:lnTo>
                  <a:lnTo>
                    <a:pt x="25191" y="968"/>
                  </a:lnTo>
                  <a:lnTo>
                    <a:pt x="23846" y="780"/>
                  </a:lnTo>
                  <a:lnTo>
                    <a:pt x="22126" y="861"/>
                  </a:lnTo>
                  <a:lnTo>
                    <a:pt x="21964" y="726"/>
                  </a:lnTo>
                  <a:lnTo>
                    <a:pt x="24492" y="699"/>
                  </a:lnTo>
                  <a:lnTo>
                    <a:pt x="26320" y="672"/>
                  </a:lnTo>
                  <a:lnTo>
                    <a:pt x="27234" y="457"/>
                  </a:lnTo>
                  <a:lnTo>
                    <a:pt x="24492" y="54"/>
                  </a:lnTo>
                  <a:lnTo>
                    <a:pt x="20835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>
              <a:off x="1890800" y="2368525"/>
              <a:ext cx="69925" cy="51100"/>
            </a:xfrm>
            <a:custGeom>
              <a:avLst/>
              <a:gdLst/>
              <a:ahLst/>
              <a:cxnLst/>
              <a:rect l="l" t="t" r="r" b="b"/>
              <a:pathLst>
                <a:path w="2797" h="2044" extrusionOk="0">
                  <a:moveTo>
                    <a:pt x="431" y="0"/>
                  </a:moveTo>
                  <a:lnTo>
                    <a:pt x="296" y="162"/>
                  </a:lnTo>
                  <a:lnTo>
                    <a:pt x="296" y="646"/>
                  </a:lnTo>
                  <a:lnTo>
                    <a:pt x="216" y="968"/>
                  </a:lnTo>
                  <a:lnTo>
                    <a:pt x="1" y="1156"/>
                  </a:lnTo>
                  <a:lnTo>
                    <a:pt x="189" y="1425"/>
                  </a:lnTo>
                  <a:lnTo>
                    <a:pt x="135" y="1667"/>
                  </a:lnTo>
                  <a:lnTo>
                    <a:pt x="162" y="1882"/>
                  </a:lnTo>
                  <a:lnTo>
                    <a:pt x="323" y="2044"/>
                  </a:lnTo>
                  <a:lnTo>
                    <a:pt x="727" y="1452"/>
                  </a:lnTo>
                  <a:lnTo>
                    <a:pt x="969" y="1318"/>
                  </a:lnTo>
                  <a:lnTo>
                    <a:pt x="1076" y="1533"/>
                  </a:lnTo>
                  <a:lnTo>
                    <a:pt x="1372" y="1479"/>
                  </a:lnTo>
                  <a:lnTo>
                    <a:pt x="1533" y="1318"/>
                  </a:lnTo>
                  <a:lnTo>
                    <a:pt x="1775" y="1372"/>
                  </a:lnTo>
                  <a:lnTo>
                    <a:pt x="2125" y="1318"/>
                  </a:lnTo>
                  <a:lnTo>
                    <a:pt x="2474" y="1506"/>
                  </a:lnTo>
                  <a:lnTo>
                    <a:pt x="2797" y="1156"/>
                  </a:lnTo>
                  <a:lnTo>
                    <a:pt x="2447" y="834"/>
                  </a:lnTo>
                  <a:lnTo>
                    <a:pt x="2125" y="807"/>
                  </a:lnTo>
                  <a:lnTo>
                    <a:pt x="2178" y="538"/>
                  </a:lnTo>
                  <a:lnTo>
                    <a:pt x="1748" y="538"/>
                  </a:lnTo>
                  <a:lnTo>
                    <a:pt x="1668" y="216"/>
                  </a:lnTo>
                  <a:lnTo>
                    <a:pt x="1452" y="242"/>
                  </a:lnTo>
                  <a:lnTo>
                    <a:pt x="995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>
              <a:off x="3116050" y="1986100"/>
              <a:ext cx="395225" cy="401275"/>
            </a:xfrm>
            <a:custGeom>
              <a:avLst/>
              <a:gdLst/>
              <a:ahLst/>
              <a:cxnLst/>
              <a:rect l="l" t="t" r="r" b="b"/>
              <a:pathLst>
                <a:path w="15809" h="16051" extrusionOk="0">
                  <a:moveTo>
                    <a:pt x="11211" y="1"/>
                  </a:moveTo>
                  <a:lnTo>
                    <a:pt x="10512" y="377"/>
                  </a:lnTo>
                  <a:lnTo>
                    <a:pt x="10136" y="216"/>
                  </a:lnTo>
                  <a:lnTo>
                    <a:pt x="8926" y="296"/>
                  </a:lnTo>
                  <a:lnTo>
                    <a:pt x="7689" y="458"/>
                  </a:lnTo>
                  <a:lnTo>
                    <a:pt x="6990" y="726"/>
                  </a:lnTo>
                  <a:lnTo>
                    <a:pt x="6506" y="1103"/>
                  </a:lnTo>
                  <a:lnTo>
                    <a:pt x="5727" y="1237"/>
                  </a:lnTo>
                  <a:lnTo>
                    <a:pt x="5001" y="1721"/>
                  </a:lnTo>
                  <a:lnTo>
                    <a:pt x="5270" y="2313"/>
                  </a:lnTo>
                  <a:lnTo>
                    <a:pt x="5296" y="2850"/>
                  </a:lnTo>
                  <a:lnTo>
                    <a:pt x="5565" y="3791"/>
                  </a:lnTo>
                  <a:lnTo>
                    <a:pt x="5780" y="3952"/>
                  </a:lnTo>
                  <a:lnTo>
                    <a:pt x="5619" y="4302"/>
                  </a:lnTo>
                  <a:lnTo>
                    <a:pt x="4651" y="4463"/>
                  </a:lnTo>
                  <a:lnTo>
                    <a:pt x="4302" y="4786"/>
                  </a:lnTo>
                  <a:lnTo>
                    <a:pt x="3872" y="4867"/>
                  </a:lnTo>
                  <a:lnTo>
                    <a:pt x="3845" y="5512"/>
                  </a:lnTo>
                  <a:lnTo>
                    <a:pt x="2958" y="5888"/>
                  </a:lnTo>
                  <a:lnTo>
                    <a:pt x="2662" y="6318"/>
                  </a:lnTo>
                  <a:lnTo>
                    <a:pt x="2043" y="6560"/>
                  </a:lnTo>
                  <a:lnTo>
                    <a:pt x="1264" y="6695"/>
                  </a:lnTo>
                  <a:lnTo>
                    <a:pt x="27" y="7340"/>
                  </a:lnTo>
                  <a:lnTo>
                    <a:pt x="27" y="8469"/>
                  </a:lnTo>
                  <a:lnTo>
                    <a:pt x="0" y="8657"/>
                  </a:lnTo>
                  <a:lnTo>
                    <a:pt x="2823" y="10808"/>
                  </a:lnTo>
                  <a:lnTo>
                    <a:pt x="5431" y="12743"/>
                  </a:lnTo>
                  <a:lnTo>
                    <a:pt x="8012" y="14652"/>
                  </a:lnTo>
                  <a:lnTo>
                    <a:pt x="8200" y="15109"/>
                  </a:lnTo>
                  <a:lnTo>
                    <a:pt x="8657" y="15324"/>
                  </a:lnTo>
                  <a:lnTo>
                    <a:pt x="9006" y="15486"/>
                  </a:lnTo>
                  <a:lnTo>
                    <a:pt x="9060" y="16050"/>
                  </a:lnTo>
                  <a:lnTo>
                    <a:pt x="9894" y="15943"/>
                  </a:lnTo>
                  <a:lnTo>
                    <a:pt x="10996" y="15566"/>
                  </a:lnTo>
                  <a:lnTo>
                    <a:pt x="13200" y="13819"/>
                  </a:lnTo>
                  <a:lnTo>
                    <a:pt x="15808" y="12125"/>
                  </a:lnTo>
                  <a:lnTo>
                    <a:pt x="15432" y="11561"/>
                  </a:lnTo>
                  <a:lnTo>
                    <a:pt x="14813" y="11157"/>
                  </a:lnTo>
                  <a:lnTo>
                    <a:pt x="14464" y="11319"/>
                  </a:lnTo>
                  <a:lnTo>
                    <a:pt x="14195" y="10835"/>
                  </a:lnTo>
                  <a:lnTo>
                    <a:pt x="14168" y="10431"/>
                  </a:lnTo>
                  <a:lnTo>
                    <a:pt x="13711" y="9786"/>
                  </a:lnTo>
                  <a:lnTo>
                    <a:pt x="14007" y="9410"/>
                  </a:lnTo>
                  <a:lnTo>
                    <a:pt x="13899" y="8872"/>
                  </a:lnTo>
                  <a:lnTo>
                    <a:pt x="14007" y="8388"/>
                  </a:lnTo>
                  <a:lnTo>
                    <a:pt x="13953" y="7958"/>
                  </a:lnTo>
                  <a:lnTo>
                    <a:pt x="14061" y="7259"/>
                  </a:lnTo>
                  <a:lnTo>
                    <a:pt x="14007" y="6856"/>
                  </a:lnTo>
                  <a:lnTo>
                    <a:pt x="13738" y="6049"/>
                  </a:lnTo>
                  <a:lnTo>
                    <a:pt x="13389" y="4463"/>
                  </a:lnTo>
                  <a:lnTo>
                    <a:pt x="12905" y="4114"/>
                  </a:lnTo>
                  <a:lnTo>
                    <a:pt x="12905" y="3872"/>
                  </a:lnTo>
                  <a:lnTo>
                    <a:pt x="12259" y="3334"/>
                  </a:lnTo>
                  <a:lnTo>
                    <a:pt x="12206" y="2689"/>
                  </a:lnTo>
                  <a:lnTo>
                    <a:pt x="12636" y="2205"/>
                  </a:lnTo>
                  <a:lnTo>
                    <a:pt x="12797" y="1452"/>
                  </a:lnTo>
                  <a:lnTo>
                    <a:pt x="12636" y="592"/>
                  </a:lnTo>
                  <a:lnTo>
                    <a:pt x="12797" y="162"/>
                  </a:lnTo>
                  <a:lnTo>
                    <a:pt x="12286" y="216"/>
                  </a:lnTo>
                  <a:lnTo>
                    <a:pt x="11964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>
              <a:off x="1692525" y="2779850"/>
              <a:ext cx="112275" cy="141175"/>
            </a:xfrm>
            <a:custGeom>
              <a:avLst/>
              <a:gdLst/>
              <a:ahLst/>
              <a:cxnLst/>
              <a:rect l="l" t="t" r="r" b="b"/>
              <a:pathLst>
                <a:path w="4491" h="5647" extrusionOk="0">
                  <a:moveTo>
                    <a:pt x="1668" y="0"/>
                  </a:moveTo>
                  <a:lnTo>
                    <a:pt x="1103" y="350"/>
                  </a:lnTo>
                  <a:lnTo>
                    <a:pt x="700" y="565"/>
                  </a:lnTo>
                  <a:lnTo>
                    <a:pt x="727" y="914"/>
                  </a:lnTo>
                  <a:lnTo>
                    <a:pt x="431" y="1506"/>
                  </a:lnTo>
                  <a:lnTo>
                    <a:pt x="270" y="2044"/>
                  </a:lnTo>
                  <a:lnTo>
                    <a:pt x="1" y="2178"/>
                  </a:lnTo>
                  <a:lnTo>
                    <a:pt x="162" y="2985"/>
                  </a:lnTo>
                  <a:lnTo>
                    <a:pt x="1" y="3253"/>
                  </a:lnTo>
                  <a:lnTo>
                    <a:pt x="485" y="3630"/>
                  </a:lnTo>
                  <a:lnTo>
                    <a:pt x="781" y="3200"/>
                  </a:lnTo>
                  <a:lnTo>
                    <a:pt x="942" y="3603"/>
                  </a:lnTo>
                  <a:lnTo>
                    <a:pt x="539" y="4275"/>
                  </a:lnTo>
                  <a:lnTo>
                    <a:pt x="646" y="4624"/>
                  </a:lnTo>
                  <a:lnTo>
                    <a:pt x="431" y="4840"/>
                  </a:lnTo>
                  <a:lnTo>
                    <a:pt x="458" y="5162"/>
                  </a:lnTo>
                  <a:lnTo>
                    <a:pt x="781" y="5108"/>
                  </a:lnTo>
                  <a:lnTo>
                    <a:pt x="1103" y="5189"/>
                  </a:lnTo>
                  <a:lnTo>
                    <a:pt x="1453" y="5646"/>
                  </a:lnTo>
                  <a:lnTo>
                    <a:pt x="1910" y="5270"/>
                  </a:lnTo>
                  <a:lnTo>
                    <a:pt x="2017" y="4678"/>
                  </a:lnTo>
                  <a:lnTo>
                    <a:pt x="2474" y="3925"/>
                  </a:lnTo>
                  <a:lnTo>
                    <a:pt x="3388" y="3576"/>
                  </a:lnTo>
                  <a:lnTo>
                    <a:pt x="4249" y="2608"/>
                  </a:lnTo>
                  <a:lnTo>
                    <a:pt x="4491" y="2044"/>
                  </a:lnTo>
                  <a:lnTo>
                    <a:pt x="4383" y="1371"/>
                  </a:lnTo>
                  <a:lnTo>
                    <a:pt x="4060" y="1156"/>
                  </a:lnTo>
                  <a:lnTo>
                    <a:pt x="3657" y="861"/>
                  </a:lnTo>
                  <a:lnTo>
                    <a:pt x="3442" y="995"/>
                  </a:lnTo>
                  <a:lnTo>
                    <a:pt x="2743" y="888"/>
                  </a:lnTo>
                  <a:lnTo>
                    <a:pt x="2582" y="511"/>
                  </a:lnTo>
                  <a:lnTo>
                    <a:pt x="2421" y="538"/>
                  </a:lnTo>
                  <a:lnTo>
                    <a:pt x="1668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>
              <a:off x="3987075" y="2410875"/>
              <a:ext cx="133100" cy="123000"/>
            </a:xfrm>
            <a:custGeom>
              <a:avLst/>
              <a:gdLst/>
              <a:ahLst/>
              <a:cxnLst/>
              <a:rect l="l" t="t" r="r" b="b"/>
              <a:pathLst>
                <a:path w="5324" h="4920" extrusionOk="0">
                  <a:moveTo>
                    <a:pt x="1453" y="0"/>
                  </a:moveTo>
                  <a:lnTo>
                    <a:pt x="1103" y="484"/>
                  </a:lnTo>
                  <a:lnTo>
                    <a:pt x="566" y="645"/>
                  </a:lnTo>
                  <a:lnTo>
                    <a:pt x="324" y="941"/>
                  </a:lnTo>
                  <a:lnTo>
                    <a:pt x="297" y="1533"/>
                  </a:lnTo>
                  <a:lnTo>
                    <a:pt x="1" y="2823"/>
                  </a:lnTo>
                  <a:lnTo>
                    <a:pt x="82" y="3172"/>
                  </a:lnTo>
                  <a:lnTo>
                    <a:pt x="996" y="3361"/>
                  </a:lnTo>
                  <a:lnTo>
                    <a:pt x="1238" y="2715"/>
                  </a:lnTo>
                  <a:lnTo>
                    <a:pt x="1695" y="3119"/>
                  </a:lnTo>
                  <a:lnTo>
                    <a:pt x="2152" y="2877"/>
                  </a:lnTo>
                  <a:lnTo>
                    <a:pt x="2340" y="3092"/>
                  </a:lnTo>
                  <a:lnTo>
                    <a:pt x="2878" y="3092"/>
                  </a:lnTo>
                  <a:lnTo>
                    <a:pt x="3577" y="3441"/>
                  </a:lnTo>
                  <a:lnTo>
                    <a:pt x="3792" y="3764"/>
                  </a:lnTo>
                  <a:lnTo>
                    <a:pt x="4141" y="4033"/>
                  </a:lnTo>
                  <a:lnTo>
                    <a:pt x="4491" y="4570"/>
                  </a:lnTo>
                  <a:lnTo>
                    <a:pt x="4759" y="4866"/>
                  </a:lnTo>
                  <a:lnTo>
                    <a:pt x="5109" y="4920"/>
                  </a:lnTo>
                  <a:lnTo>
                    <a:pt x="5324" y="4705"/>
                  </a:lnTo>
                  <a:lnTo>
                    <a:pt x="4948" y="4436"/>
                  </a:lnTo>
                  <a:lnTo>
                    <a:pt x="4679" y="4140"/>
                  </a:lnTo>
                  <a:lnTo>
                    <a:pt x="4249" y="3629"/>
                  </a:lnTo>
                  <a:lnTo>
                    <a:pt x="3792" y="3119"/>
                  </a:lnTo>
                  <a:lnTo>
                    <a:pt x="2662" y="2285"/>
                  </a:lnTo>
                  <a:lnTo>
                    <a:pt x="2232" y="1855"/>
                  </a:lnTo>
                  <a:lnTo>
                    <a:pt x="1990" y="1022"/>
                  </a:lnTo>
                  <a:lnTo>
                    <a:pt x="1453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>
              <a:off x="2211400" y="2682400"/>
              <a:ext cx="56475" cy="82675"/>
            </a:xfrm>
            <a:custGeom>
              <a:avLst/>
              <a:gdLst/>
              <a:ahLst/>
              <a:cxnLst/>
              <a:rect l="l" t="t" r="r" b="b"/>
              <a:pathLst>
                <a:path w="2259" h="3307" extrusionOk="0">
                  <a:moveTo>
                    <a:pt x="511" y="0"/>
                  </a:moveTo>
                  <a:lnTo>
                    <a:pt x="81" y="780"/>
                  </a:lnTo>
                  <a:lnTo>
                    <a:pt x="108" y="1398"/>
                  </a:lnTo>
                  <a:lnTo>
                    <a:pt x="404" y="1909"/>
                  </a:lnTo>
                  <a:lnTo>
                    <a:pt x="269" y="2312"/>
                  </a:lnTo>
                  <a:lnTo>
                    <a:pt x="215" y="2689"/>
                  </a:lnTo>
                  <a:lnTo>
                    <a:pt x="0" y="3065"/>
                  </a:lnTo>
                  <a:lnTo>
                    <a:pt x="350" y="3280"/>
                  </a:lnTo>
                  <a:lnTo>
                    <a:pt x="592" y="3011"/>
                  </a:lnTo>
                  <a:lnTo>
                    <a:pt x="780" y="3065"/>
                  </a:lnTo>
                  <a:lnTo>
                    <a:pt x="861" y="3307"/>
                  </a:lnTo>
                  <a:lnTo>
                    <a:pt x="1237" y="3253"/>
                  </a:lnTo>
                  <a:lnTo>
                    <a:pt x="1533" y="2904"/>
                  </a:lnTo>
                  <a:lnTo>
                    <a:pt x="1802" y="2258"/>
                  </a:lnTo>
                  <a:lnTo>
                    <a:pt x="2259" y="1452"/>
                  </a:lnTo>
                  <a:lnTo>
                    <a:pt x="2151" y="1076"/>
                  </a:lnTo>
                  <a:lnTo>
                    <a:pt x="1345" y="323"/>
                  </a:lnTo>
                  <a:lnTo>
                    <a:pt x="780" y="135"/>
                  </a:lnTo>
                  <a:lnTo>
                    <a:pt x="511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>
              <a:off x="3990450" y="1844300"/>
              <a:ext cx="129075" cy="54450"/>
            </a:xfrm>
            <a:custGeom>
              <a:avLst/>
              <a:gdLst/>
              <a:ahLst/>
              <a:cxnLst/>
              <a:rect l="l" t="t" r="r" b="b"/>
              <a:pathLst>
                <a:path w="5163" h="2178" extrusionOk="0">
                  <a:moveTo>
                    <a:pt x="54" y="0"/>
                  </a:moveTo>
                  <a:lnTo>
                    <a:pt x="0" y="108"/>
                  </a:lnTo>
                  <a:lnTo>
                    <a:pt x="296" y="376"/>
                  </a:lnTo>
                  <a:lnTo>
                    <a:pt x="699" y="457"/>
                  </a:lnTo>
                  <a:lnTo>
                    <a:pt x="1183" y="780"/>
                  </a:lnTo>
                  <a:lnTo>
                    <a:pt x="1479" y="1398"/>
                  </a:lnTo>
                  <a:lnTo>
                    <a:pt x="1452" y="1774"/>
                  </a:lnTo>
                  <a:lnTo>
                    <a:pt x="1452" y="1774"/>
                  </a:lnTo>
                  <a:lnTo>
                    <a:pt x="2205" y="1747"/>
                  </a:lnTo>
                  <a:lnTo>
                    <a:pt x="2984" y="2178"/>
                  </a:lnTo>
                  <a:lnTo>
                    <a:pt x="3952" y="2016"/>
                  </a:lnTo>
                  <a:lnTo>
                    <a:pt x="4114" y="1882"/>
                  </a:lnTo>
                  <a:lnTo>
                    <a:pt x="4678" y="2151"/>
                  </a:lnTo>
                  <a:lnTo>
                    <a:pt x="5081" y="2178"/>
                  </a:lnTo>
                  <a:lnTo>
                    <a:pt x="5162" y="2097"/>
                  </a:lnTo>
                  <a:lnTo>
                    <a:pt x="4732" y="1613"/>
                  </a:lnTo>
                  <a:lnTo>
                    <a:pt x="4866" y="1506"/>
                  </a:lnTo>
                  <a:lnTo>
                    <a:pt x="4382" y="1290"/>
                  </a:lnTo>
                  <a:lnTo>
                    <a:pt x="4114" y="914"/>
                  </a:lnTo>
                  <a:lnTo>
                    <a:pt x="3388" y="726"/>
                  </a:lnTo>
                  <a:lnTo>
                    <a:pt x="2984" y="887"/>
                  </a:lnTo>
                  <a:lnTo>
                    <a:pt x="2823" y="699"/>
                  </a:lnTo>
                  <a:lnTo>
                    <a:pt x="1775" y="296"/>
                  </a:lnTo>
                  <a:lnTo>
                    <a:pt x="672" y="134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>
              <a:off x="2953400" y="2502950"/>
              <a:ext cx="57825" cy="16150"/>
            </a:xfrm>
            <a:custGeom>
              <a:avLst/>
              <a:gdLst/>
              <a:ahLst/>
              <a:cxnLst/>
              <a:rect l="l" t="t" r="r" b="b"/>
              <a:pathLst>
                <a:path w="2313" h="646" extrusionOk="0">
                  <a:moveTo>
                    <a:pt x="1103" y="0"/>
                  </a:moveTo>
                  <a:lnTo>
                    <a:pt x="941" y="188"/>
                  </a:lnTo>
                  <a:lnTo>
                    <a:pt x="81" y="242"/>
                  </a:lnTo>
                  <a:lnTo>
                    <a:pt x="0" y="619"/>
                  </a:lnTo>
                  <a:lnTo>
                    <a:pt x="699" y="645"/>
                  </a:lnTo>
                  <a:lnTo>
                    <a:pt x="888" y="538"/>
                  </a:lnTo>
                  <a:lnTo>
                    <a:pt x="1022" y="538"/>
                  </a:lnTo>
                  <a:lnTo>
                    <a:pt x="1318" y="323"/>
                  </a:lnTo>
                  <a:lnTo>
                    <a:pt x="1640" y="484"/>
                  </a:lnTo>
                  <a:lnTo>
                    <a:pt x="1990" y="484"/>
                  </a:lnTo>
                  <a:lnTo>
                    <a:pt x="2312" y="323"/>
                  </a:lnTo>
                  <a:lnTo>
                    <a:pt x="2178" y="54"/>
                  </a:lnTo>
                  <a:lnTo>
                    <a:pt x="1909" y="188"/>
                  </a:lnTo>
                  <a:lnTo>
                    <a:pt x="1667" y="188"/>
                  </a:lnTo>
                  <a:lnTo>
                    <a:pt x="1371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>
              <a:off x="2956075" y="2529825"/>
              <a:ext cx="58500" cy="35650"/>
            </a:xfrm>
            <a:custGeom>
              <a:avLst/>
              <a:gdLst/>
              <a:ahLst/>
              <a:cxnLst/>
              <a:rect l="l" t="t" r="r" b="b"/>
              <a:pathLst>
                <a:path w="2340" h="1426" extrusionOk="0">
                  <a:moveTo>
                    <a:pt x="888" y="1"/>
                  </a:moveTo>
                  <a:lnTo>
                    <a:pt x="673" y="135"/>
                  </a:lnTo>
                  <a:lnTo>
                    <a:pt x="431" y="108"/>
                  </a:lnTo>
                  <a:lnTo>
                    <a:pt x="1" y="243"/>
                  </a:lnTo>
                  <a:lnTo>
                    <a:pt x="28" y="431"/>
                  </a:lnTo>
                  <a:lnTo>
                    <a:pt x="270" y="592"/>
                  </a:lnTo>
                  <a:lnTo>
                    <a:pt x="270" y="753"/>
                  </a:lnTo>
                  <a:lnTo>
                    <a:pt x="458" y="995"/>
                  </a:lnTo>
                  <a:lnTo>
                    <a:pt x="781" y="1049"/>
                  </a:lnTo>
                  <a:lnTo>
                    <a:pt x="1184" y="1425"/>
                  </a:lnTo>
                  <a:lnTo>
                    <a:pt x="1533" y="995"/>
                  </a:lnTo>
                  <a:lnTo>
                    <a:pt x="1775" y="1022"/>
                  </a:lnTo>
                  <a:lnTo>
                    <a:pt x="1990" y="861"/>
                  </a:lnTo>
                  <a:lnTo>
                    <a:pt x="2152" y="861"/>
                  </a:lnTo>
                  <a:lnTo>
                    <a:pt x="2286" y="753"/>
                  </a:lnTo>
                  <a:lnTo>
                    <a:pt x="2205" y="458"/>
                  </a:lnTo>
                  <a:lnTo>
                    <a:pt x="2313" y="377"/>
                  </a:lnTo>
                  <a:lnTo>
                    <a:pt x="2340" y="27"/>
                  </a:lnTo>
                  <a:lnTo>
                    <a:pt x="888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>
              <a:off x="3463525" y="2759675"/>
              <a:ext cx="39675" cy="28925"/>
            </a:xfrm>
            <a:custGeom>
              <a:avLst/>
              <a:gdLst/>
              <a:ahLst/>
              <a:cxnLst/>
              <a:rect l="l" t="t" r="r" b="b"/>
              <a:pathLst>
                <a:path w="1587" h="1157" extrusionOk="0">
                  <a:moveTo>
                    <a:pt x="269" y="1"/>
                  </a:moveTo>
                  <a:lnTo>
                    <a:pt x="0" y="1022"/>
                  </a:lnTo>
                  <a:lnTo>
                    <a:pt x="162" y="1157"/>
                  </a:lnTo>
                  <a:lnTo>
                    <a:pt x="430" y="1103"/>
                  </a:lnTo>
                  <a:lnTo>
                    <a:pt x="1586" y="1103"/>
                  </a:lnTo>
                  <a:lnTo>
                    <a:pt x="1533" y="28"/>
                  </a:lnTo>
                  <a:lnTo>
                    <a:pt x="269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>
              <a:off x="3521325" y="1780450"/>
              <a:ext cx="100175" cy="87375"/>
            </a:xfrm>
            <a:custGeom>
              <a:avLst/>
              <a:gdLst/>
              <a:ahLst/>
              <a:cxnLst/>
              <a:rect l="l" t="t" r="r" b="b"/>
              <a:pathLst>
                <a:path w="4007" h="3495" extrusionOk="0">
                  <a:moveTo>
                    <a:pt x="1936" y="0"/>
                  </a:moveTo>
                  <a:lnTo>
                    <a:pt x="1425" y="215"/>
                  </a:lnTo>
                  <a:lnTo>
                    <a:pt x="1345" y="538"/>
                  </a:lnTo>
                  <a:lnTo>
                    <a:pt x="1129" y="645"/>
                  </a:lnTo>
                  <a:lnTo>
                    <a:pt x="1156" y="887"/>
                  </a:lnTo>
                  <a:lnTo>
                    <a:pt x="888" y="860"/>
                  </a:lnTo>
                  <a:lnTo>
                    <a:pt x="619" y="726"/>
                  </a:lnTo>
                  <a:lnTo>
                    <a:pt x="511" y="860"/>
                  </a:lnTo>
                  <a:lnTo>
                    <a:pt x="0" y="833"/>
                  </a:lnTo>
                  <a:lnTo>
                    <a:pt x="0" y="860"/>
                  </a:lnTo>
                  <a:lnTo>
                    <a:pt x="0" y="1156"/>
                  </a:lnTo>
                  <a:lnTo>
                    <a:pt x="215" y="1452"/>
                  </a:lnTo>
                  <a:lnTo>
                    <a:pt x="404" y="1075"/>
                  </a:lnTo>
                  <a:lnTo>
                    <a:pt x="888" y="1237"/>
                  </a:lnTo>
                  <a:lnTo>
                    <a:pt x="914" y="1506"/>
                  </a:lnTo>
                  <a:lnTo>
                    <a:pt x="1264" y="1882"/>
                  </a:lnTo>
                  <a:lnTo>
                    <a:pt x="1129" y="1963"/>
                  </a:lnTo>
                  <a:lnTo>
                    <a:pt x="1775" y="2581"/>
                  </a:lnTo>
                  <a:lnTo>
                    <a:pt x="2447" y="2850"/>
                  </a:lnTo>
                  <a:lnTo>
                    <a:pt x="2850" y="3172"/>
                  </a:lnTo>
                  <a:lnTo>
                    <a:pt x="3576" y="3495"/>
                  </a:lnTo>
                  <a:lnTo>
                    <a:pt x="3630" y="3334"/>
                  </a:lnTo>
                  <a:lnTo>
                    <a:pt x="2984" y="3011"/>
                  </a:lnTo>
                  <a:lnTo>
                    <a:pt x="2689" y="2635"/>
                  </a:lnTo>
                  <a:lnTo>
                    <a:pt x="2393" y="2473"/>
                  </a:lnTo>
                  <a:lnTo>
                    <a:pt x="2044" y="2151"/>
                  </a:lnTo>
                  <a:lnTo>
                    <a:pt x="1855" y="1855"/>
                  </a:lnTo>
                  <a:lnTo>
                    <a:pt x="1479" y="1425"/>
                  </a:lnTo>
                  <a:lnTo>
                    <a:pt x="1586" y="1075"/>
                  </a:lnTo>
                  <a:lnTo>
                    <a:pt x="1882" y="1290"/>
                  </a:lnTo>
                  <a:lnTo>
                    <a:pt x="1990" y="1102"/>
                  </a:lnTo>
                  <a:lnTo>
                    <a:pt x="2339" y="1075"/>
                  </a:lnTo>
                  <a:lnTo>
                    <a:pt x="2958" y="1237"/>
                  </a:lnTo>
                  <a:lnTo>
                    <a:pt x="3441" y="1237"/>
                  </a:lnTo>
                  <a:lnTo>
                    <a:pt x="3764" y="1398"/>
                  </a:lnTo>
                  <a:lnTo>
                    <a:pt x="4006" y="1075"/>
                  </a:lnTo>
                  <a:lnTo>
                    <a:pt x="3764" y="833"/>
                  </a:lnTo>
                  <a:lnTo>
                    <a:pt x="3576" y="484"/>
                  </a:lnTo>
                  <a:lnTo>
                    <a:pt x="3334" y="645"/>
                  </a:lnTo>
                  <a:lnTo>
                    <a:pt x="2716" y="457"/>
                  </a:lnTo>
                  <a:lnTo>
                    <a:pt x="2178" y="81"/>
                  </a:lnTo>
                  <a:lnTo>
                    <a:pt x="1936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>
              <a:off x="3562325" y="1733400"/>
              <a:ext cx="111575" cy="63200"/>
            </a:xfrm>
            <a:custGeom>
              <a:avLst/>
              <a:gdLst/>
              <a:ahLst/>
              <a:cxnLst/>
              <a:rect l="l" t="t" r="r" b="b"/>
              <a:pathLst>
                <a:path w="4463" h="2528" extrusionOk="0">
                  <a:moveTo>
                    <a:pt x="3038" y="0"/>
                  </a:moveTo>
                  <a:lnTo>
                    <a:pt x="2850" y="81"/>
                  </a:lnTo>
                  <a:lnTo>
                    <a:pt x="2689" y="269"/>
                  </a:lnTo>
                  <a:lnTo>
                    <a:pt x="2393" y="403"/>
                  </a:lnTo>
                  <a:lnTo>
                    <a:pt x="2312" y="350"/>
                  </a:lnTo>
                  <a:lnTo>
                    <a:pt x="1990" y="457"/>
                  </a:lnTo>
                  <a:lnTo>
                    <a:pt x="1721" y="484"/>
                  </a:lnTo>
                  <a:lnTo>
                    <a:pt x="1667" y="672"/>
                  </a:lnTo>
                  <a:lnTo>
                    <a:pt x="1102" y="780"/>
                  </a:lnTo>
                  <a:lnTo>
                    <a:pt x="834" y="672"/>
                  </a:lnTo>
                  <a:lnTo>
                    <a:pt x="484" y="457"/>
                  </a:lnTo>
                  <a:lnTo>
                    <a:pt x="457" y="807"/>
                  </a:lnTo>
                  <a:lnTo>
                    <a:pt x="81" y="807"/>
                  </a:lnTo>
                  <a:lnTo>
                    <a:pt x="215" y="995"/>
                  </a:lnTo>
                  <a:lnTo>
                    <a:pt x="0" y="1533"/>
                  </a:lnTo>
                  <a:lnTo>
                    <a:pt x="135" y="1586"/>
                  </a:lnTo>
                  <a:lnTo>
                    <a:pt x="296" y="1882"/>
                  </a:lnTo>
                  <a:lnTo>
                    <a:pt x="538" y="1963"/>
                  </a:lnTo>
                  <a:lnTo>
                    <a:pt x="1076" y="2339"/>
                  </a:lnTo>
                  <a:lnTo>
                    <a:pt x="1694" y="2527"/>
                  </a:lnTo>
                  <a:lnTo>
                    <a:pt x="1936" y="2366"/>
                  </a:lnTo>
                  <a:lnTo>
                    <a:pt x="2447" y="2124"/>
                  </a:lnTo>
                  <a:lnTo>
                    <a:pt x="2877" y="2205"/>
                  </a:lnTo>
                  <a:lnTo>
                    <a:pt x="3415" y="2016"/>
                  </a:lnTo>
                  <a:lnTo>
                    <a:pt x="3791" y="1425"/>
                  </a:lnTo>
                  <a:lnTo>
                    <a:pt x="4033" y="834"/>
                  </a:lnTo>
                  <a:lnTo>
                    <a:pt x="4463" y="672"/>
                  </a:lnTo>
                  <a:lnTo>
                    <a:pt x="4382" y="430"/>
                  </a:lnTo>
                  <a:lnTo>
                    <a:pt x="3952" y="188"/>
                  </a:lnTo>
                  <a:lnTo>
                    <a:pt x="3818" y="269"/>
                  </a:lnTo>
                  <a:lnTo>
                    <a:pt x="3038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>
              <a:off x="4003225" y="1980725"/>
              <a:ext cx="192900" cy="183500"/>
            </a:xfrm>
            <a:custGeom>
              <a:avLst/>
              <a:gdLst/>
              <a:ahLst/>
              <a:cxnLst/>
              <a:rect l="l" t="t" r="r" b="b"/>
              <a:pathLst>
                <a:path w="7716" h="7340" extrusionOk="0">
                  <a:moveTo>
                    <a:pt x="2447" y="0"/>
                  </a:moveTo>
                  <a:lnTo>
                    <a:pt x="2151" y="108"/>
                  </a:lnTo>
                  <a:lnTo>
                    <a:pt x="1882" y="673"/>
                  </a:lnTo>
                  <a:lnTo>
                    <a:pt x="1506" y="915"/>
                  </a:lnTo>
                  <a:lnTo>
                    <a:pt x="1667" y="1560"/>
                  </a:lnTo>
                  <a:lnTo>
                    <a:pt x="1533" y="2608"/>
                  </a:lnTo>
                  <a:lnTo>
                    <a:pt x="0" y="3522"/>
                  </a:lnTo>
                  <a:lnTo>
                    <a:pt x="430" y="4624"/>
                  </a:lnTo>
                  <a:lnTo>
                    <a:pt x="1371" y="4866"/>
                  </a:lnTo>
                  <a:lnTo>
                    <a:pt x="2554" y="5485"/>
                  </a:lnTo>
                  <a:lnTo>
                    <a:pt x="4893" y="7259"/>
                  </a:lnTo>
                  <a:lnTo>
                    <a:pt x="6291" y="7340"/>
                  </a:lnTo>
                  <a:lnTo>
                    <a:pt x="6748" y="6506"/>
                  </a:lnTo>
                  <a:lnTo>
                    <a:pt x="7286" y="6560"/>
                  </a:lnTo>
                  <a:lnTo>
                    <a:pt x="7716" y="6587"/>
                  </a:lnTo>
                  <a:lnTo>
                    <a:pt x="7232" y="6157"/>
                  </a:lnTo>
                  <a:lnTo>
                    <a:pt x="7178" y="5673"/>
                  </a:lnTo>
                  <a:lnTo>
                    <a:pt x="6936" y="5673"/>
                  </a:lnTo>
                  <a:lnTo>
                    <a:pt x="6990" y="5028"/>
                  </a:lnTo>
                  <a:lnTo>
                    <a:pt x="6479" y="4356"/>
                  </a:lnTo>
                  <a:lnTo>
                    <a:pt x="5511" y="3845"/>
                  </a:lnTo>
                  <a:lnTo>
                    <a:pt x="4866" y="3038"/>
                  </a:lnTo>
                  <a:lnTo>
                    <a:pt x="4947" y="2312"/>
                  </a:lnTo>
                  <a:lnTo>
                    <a:pt x="5269" y="2017"/>
                  </a:lnTo>
                  <a:lnTo>
                    <a:pt x="5135" y="1506"/>
                  </a:lnTo>
                  <a:lnTo>
                    <a:pt x="4597" y="1237"/>
                  </a:lnTo>
                  <a:lnTo>
                    <a:pt x="3952" y="162"/>
                  </a:lnTo>
                  <a:lnTo>
                    <a:pt x="3629" y="323"/>
                  </a:lnTo>
                  <a:lnTo>
                    <a:pt x="3334" y="108"/>
                  </a:lnTo>
                  <a:lnTo>
                    <a:pt x="2447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2921125" y="1365075"/>
              <a:ext cx="157300" cy="59175"/>
            </a:xfrm>
            <a:custGeom>
              <a:avLst/>
              <a:gdLst/>
              <a:ahLst/>
              <a:cxnLst/>
              <a:rect l="l" t="t" r="r" b="b"/>
              <a:pathLst>
                <a:path w="6292" h="2367" extrusionOk="0">
                  <a:moveTo>
                    <a:pt x="4921" y="1"/>
                  </a:moveTo>
                  <a:lnTo>
                    <a:pt x="3899" y="431"/>
                  </a:lnTo>
                  <a:lnTo>
                    <a:pt x="3200" y="189"/>
                  </a:lnTo>
                  <a:lnTo>
                    <a:pt x="2232" y="619"/>
                  </a:lnTo>
                  <a:lnTo>
                    <a:pt x="1399" y="108"/>
                  </a:lnTo>
                  <a:lnTo>
                    <a:pt x="485" y="216"/>
                  </a:lnTo>
                  <a:lnTo>
                    <a:pt x="1" y="727"/>
                  </a:lnTo>
                  <a:lnTo>
                    <a:pt x="1211" y="888"/>
                  </a:lnTo>
                  <a:lnTo>
                    <a:pt x="1157" y="1130"/>
                  </a:lnTo>
                  <a:lnTo>
                    <a:pt x="108" y="1291"/>
                  </a:lnTo>
                  <a:lnTo>
                    <a:pt x="1318" y="1668"/>
                  </a:lnTo>
                  <a:lnTo>
                    <a:pt x="673" y="2017"/>
                  </a:lnTo>
                  <a:lnTo>
                    <a:pt x="2313" y="2259"/>
                  </a:lnTo>
                  <a:lnTo>
                    <a:pt x="3093" y="2367"/>
                  </a:lnTo>
                  <a:lnTo>
                    <a:pt x="3657" y="2232"/>
                  </a:lnTo>
                  <a:lnTo>
                    <a:pt x="5431" y="1694"/>
                  </a:lnTo>
                  <a:lnTo>
                    <a:pt x="6292" y="1103"/>
                  </a:lnTo>
                  <a:lnTo>
                    <a:pt x="5673" y="565"/>
                  </a:lnTo>
                  <a:lnTo>
                    <a:pt x="5889" y="81"/>
                  </a:lnTo>
                  <a:lnTo>
                    <a:pt x="4921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3924575" y="2070775"/>
              <a:ext cx="24900" cy="84050"/>
            </a:xfrm>
            <a:custGeom>
              <a:avLst/>
              <a:gdLst/>
              <a:ahLst/>
              <a:cxnLst/>
              <a:rect l="l" t="t" r="r" b="b"/>
              <a:pathLst>
                <a:path w="996" h="3362" extrusionOk="0">
                  <a:moveTo>
                    <a:pt x="969" y="1"/>
                  </a:moveTo>
                  <a:lnTo>
                    <a:pt x="753" y="55"/>
                  </a:lnTo>
                  <a:lnTo>
                    <a:pt x="700" y="189"/>
                  </a:lnTo>
                  <a:lnTo>
                    <a:pt x="431" y="189"/>
                  </a:lnTo>
                  <a:lnTo>
                    <a:pt x="350" y="431"/>
                  </a:lnTo>
                  <a:lnTo>
                    <a:pt x="270" y="1103"/>
                  </a:lnTo>
                  <a:lnTo>
                    <a:pt x="108" y="1506"/>
                  </a:lnTo>
                  <a:lnTo>
                    <a:pt x="162" y="1587"/>
                  </a:lnTo>
                  <a:lnTo>
                    <a:pt x="1" y="1883"/>
                  </a:lnTo>
                  <a:lnTo>
                    <a:pt x="619" y="3361"/>
                  </a:lnTo>
                  <a:lnTo>
                    <a:pt x="861" y="1963"/>
                  </a:lnTo>
                  <a:lnTo>
                    <a:pt x="807" y="1614"/>
                  </a:lnTo>
                  <a:lnTo>
                    <a:pt x="458" y="1721"/>
                  </a:lnTo>
                  <a:lnTo>
                    <a:pt x="485" y="1506"/>
                  </a:lnTo>
                  <a:lnTo>
                    <a:pt x="673" y="1372"/>
                  </a:lnTo>
                  <a:lnTo>
                    <a:pt x="458" y="1291"/>
                  </a:lnTo>
                  <a:lnTo>
                    <a:pt x="538" y="700"/>
                  </a:lnTo>
                  <a:lnTo>
                    <a:pt x="834" y="807"/>
                  </a:lnTo>
                  <a:lnTo>
                    <a:pt x="942" y="539"/>
                  </a:lnTo>
                  <a:lnTo>
                    <a:pt x="942" y="512"/>
                  </a:lnTo>
                  <a:lnTo>
                    <a:pt x="995" y="404"/>
                  </a:lnTo>
                  <a:lnTo>
                    <a:pt x="969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>
              <a:off x="4081175" y="1590225"/>
              <a:ext cx="696325" cy="317275"/>
            </a:xfrm>
            <a:custGeom>
              <a:avLst/>
              <a:gdLst/>
              <a:ahLst/>
              <a:cxnLst/>
              <a:rect l="l" t="t" r="r" b="b"/>
              <a:pathLst>
                <a:path w="27853" h="12691" extrusionOk="0">
                  <a:moveTo>
                    <a:pt x="13120" y="1"/>
                  </a:moveTo>
                  <a:lnTo>
                    <a:pt x="12690" y="350"/>
                  </a:lnTo>
                  <a:lnTo>
                    <a:pt x="11211" y="646"/>
                  </a:lnTo>
                  <a:lnTo>
                    <a:pt x="10969" y="834"/>
                  </a:lnTo>
                  <a:lnTo>
                    <a:pt x="8604" y="1130"/>
                  </a:lnTo>
                  <a:lnTo>
                    <a:pt x="8389" y="1426"/>
                  </a:lnTo>
                  <a:lnTo>
                    <a:pt x="9114" y="2017"/>
                  </a:lnTo>
                  <a:lnTo>
                    <a:pt x="8550" y="2232"/>
                  </a:lnTo>
                  <a:lnTo>
                    <a:pt x="8765" y="2474"/>
                  </a:lnTo>
                  <a:lnTo>
                    <a:pt x="8281" y="2877"/>
                  </a:lnTo>
                  <a:lnTo>
                    <a:pt x="9571" y="3469"/>
                  </a:lnTo>
                  <a:lnTo>
                    <a:pt x="9545" y="3872"/>
                  </a:lnTo>
                  <a:lnTo>
                    <a:pt x="8577" y="3818"/>
                  </a:lnTo>
                  <a:lnTo>
                    <a:pt x="8496" y="4087"/>
                  </a:lnTo>
                  <a:lnTo>
                    <a:pt x="7448" y="3657"/>
                  </a:lnTo>
                  <a:lnTo>
                    <a:pt x="6399" y="3684"/>
                  </a:lnTo>
                  <a:lnTo>
                    <a:pt x="5781" y="4033"/>
                  </a:lnTo>
                  <a:lnTo>
                    <a:pt x="4894" y="3684"/>
                  </a:lnTo>
                  <a:lnTo>
                    <a:pt x="3200" y="3093"/>
                  </a:lnTo>
                  <a:lnTo>
                    <a:pt x="2151" y="3119"/>
                  </a:lnTo>
                  <a:lnTo>
                    <a:pt x="1022" y="4033"/>
                  </a:lnTo>
                  <a:lnTo>
                    <a:pt x="1130" y="4679"/>
                  </a:lnTo>
                  <a:lnTo>
                    <a:pt x="296" y="4168"/>
                  </a:lnTo>
                  <a:lnTo>
                    <a:pt x="1" y="5109"/>
                  </a:lnTo>
                  <a:lnTo>
                    <a:pt x="243" y="5297"/>
                  </a:lnTo>
                  <a:lnTo>
                    <a:pt x="1" y="5942"/>
                  </a:lnTo>
                  <a:lnTo>
                    <a:pt x="727" y="6534"/>
                  </a:lnTo>
                  <a:lnTo>
                    <a:pt x="1237" y="6507"/>
                  </a:lnTo>
                  <a:lnTo>
                    <a:pt x="1829" y="7098"/>
                  </a:lnTo>
                  <a:lnTo>
                    <a:pt x="1856" y="7528"/>
                  </a:lnTo>
                  <a:lnTo>
                    <a:pt x="2232" y="7690"/>
                  </a:lnTo>
                  <a:lnTo>
                    <a:pt x="2850" y="7502"/>
                  </a:lnTo>
                  <a:lnTo>
                    <a:pt x="3576" y="7125"/>
                  </a:lnTo>
                  <a:lnTo>
                    <a:pt x="4221" y="7340"/>
                  </a:lnTo>
                  <a:lnTo>
                    <a:pt x="4894" y="7260"/>
                  </a:lnTo>
                  <a:lnTo>
                    <a:pt x="5162" y="7824"/>
                  </a:lnTo>
                  <a:lnTo>
                    <a:pt x="5243" y="8658"/>
                  </a:lnTo>
                  <a:lnTo>
                    <a:pt x="4598" y="8550"/>
                  </a:lnTo>
                  <a:lnTo>
                    <a:pt x="4033" y="8684"/>
                  </a:lnTo>
                  <a:lnTo>
                    <a:pt x="4195" y="9330"/>
                  </a:lnTo>
                  <a:lnTo>
                    <a:pt x="3469" y="9249"/>
                  </a:lnTo>
                  <a:lnTo>
                    <a:pt x="3576" y="9518"/>
                  </a:lnTo>
                  <a:lnTo>
                    <a:pt x="4006" y="9760"/>
                  </a:lnTo>
                  <a:lnTo>
                    <a:pt x="4517" y="10539"/>
                  </a:lnTo>
                  <a:lnTo>
                    <a:pt x="5431" y="10835"/>
                  </a:lnTo>
                  <a:lnTo>
                    <a:pt x="5619" y="11131"/>
                  </a:lnTo>
                  <a:lnTo>
                    <a:pt x="5539" y="11507"/>
                  </a:lnTo>
                  <a:lnTo>
                    <a:pt x="5619" y="11722"/>
                  </a:lnTo>
                  <a:lnTo>
                    <a:pt x="5861" y="11427"/>
                  </a:lnTo>
                  <a:lnTo>
                    <a:pt x="6641" y="11238"/>
                  </a:lnTo>
                  <a:lnTo>
                    <a:pt x="7179" y="11480"/>
                  </a:lnTo>
                  <a:lnTo>
                    <a:pt x="7878" y="12179"/>
                  </a:lnTo>
                  <a:lnTo>
                    <a:pt x="8227" y="12126"/>
                  </a:lnTo>
                  <a:lnTo>
                    <a:pt x="7340" y="8899"/>
                  </a:lnTo>
                  <a:lnTo>
                    <a:pt x="9007" y="8389"/>
                  </a:lnTo>
                  <a:lnTo>
                    <a:pt x="9168" y="8442"/>
                  </a:lnTo>
                  <a:lnTo>
                    <a:pt x="10432" y="9088"/>
                  </a:lnTo>
                  <a:lnTo>
                    <a:pt x="11104" y="9410"/>
                  </a:lnTo>
                  <a:lnTo>
                    <a:pt x="12018" y="10217"/>
                  </a:lnTo>
                  <a:lnTo>
                    <a:pt x="12824" y="10082"/>
                  </a:lnTo>
                  <a:lnTo>
                    <a:pt x="14007" y="10002"/>
                  </a:lnTo>
                  <a:lnTo>
                    <a:pt x="15056" y="10647"/>
                  </a:lnTo>
                  <a:lnTo>
                    <a:pt x="15271" y="11534"/>
                  </a:lnTo>
                  <a:lnTo>
                    <a:pt x="15620" y="11534"/>
                  </a:lnTo>
                  <a:lnTo>
                    <a:pt x="15970" y="12260"/>
                  </a:lnTo>
                  <a:lnTo>
                    <a:pt x="16884" y="12287"/>
                  </a:lnTo>
                  <a:lnTo>
                    <a:pt x="17206" y="12690"/>
                  </a:lnTo>
                  <a:lnTo>
                    <a:pt x="17475" y="12690"/>
                  </a:lnTo>
                  <a:lnTo>
                    <a:pt x="17610" y="12072"/>
                  </a:lnTo>
                  <a:lnTo>
                    <a:pt x="18362" y="11453"/>
                  </a:lnTo>
                  <a:lnTo>
                    <a:pt x="18712" y="11292"/>
                  </a:lnTo>
                  <a:lnTo>
                    <a:pt x="18766" y="10889"/>
                  </a:lnTo>
                  <a:lnTo>
                    <a:pt x="19196" y="10781"/>
                  </a:lnTo>
                  <a:lnTo>
                    <a:pt x="20459" y="11077"/>
                  </a:lnTo>
                  <a:lnTo>
                    <a:pt x="20406" y="10566"/>
                  </a:lnTo>
                  <a:lnTo>
                    <a:pt x="20755" y="10405"/>
                  </a:lnTo>
                  <a:lnTo>
                    <a:pt x="21884" y="10754"/>
                  </a:lnTo>
                  <a:lnTo>
                    <a:pt x="22099" y="10647"/>
                  </a:lnTo>
                  <a:lnTo>
                    <a:pt x="23309" y="10701"/>
                  </a:lnTo>
                  <a:lnTo>
                    <a:pt x="24358" y="10781"/>
                  </a:lnTo>
                  <a:lnTo>
                    <a:pt x="24868" y="11104"/>
                  </a:lnTo>
                  <a:lnTo>
                    <a:pt x="25352" y="11211"/>
                  </a:lnTo>
                  <a:lnTo>
                    <a:pt x="25110" y="10728"/>
                  </a:lnTo>
                  <a:lnTo>
                    <a:pt x="25514" y="10486"/>
                  </a:lnTo>
                  <a:lnTo>
                    <a:pt x="24277" y="8980"/>
                  </a:lnTo>
                  <a:lnTo>
                    <a:pt x="25540" y="8631"/>
                  </a:lnTo>
                  <a:lnTo>
                    <a:pt x="25809" y="8416"/>
                  </a:lnTo>
                  <a:lnTo>
                    <a:pt x="25675" y="6856"/>
                  </a:lnTo>
                  <a:lnTo>
                    <a:pt x="27180" y="7152"/>
                  </a:lnTo>
                  <a:lnTo>
                    <a:pt x="27395" y="6776"/>
                  </a:lnTo>
                  <a:lnTo>
                    <a:pt x="27046" y="5888"/>
                  </a:lnTo>
                  <a:lnTo>
                    <a:pt x="27584" y="5808"/>
                  </a:lnTo>
                  <a:lnTo>
                    <a:pt x="27853" y="5243"/>
                  </a:lnTo>
                  <a:lnTo>
                    <a:pt x="27234" y="4706"/>
                  </a:lnTo>
                  <a:lnTo>
                    <a:pt x="26401" y="4813"/>
                  </a:lnTo>
                  <a:lnTo>
                    <a:pt x="25944" y="4464"/>
                  </a:lnTo>
                  <a:lnTo>
                    <a:pt x="25379" y="4302"/>
                  </a:lnTo>
                  <a:lnTo>
                    <a:pt x="24815" y="3792"/>
                  </a:lnTo>
                  <a:lnTo>
                    <a:pt x="24358" y="3657"/>
                  </a:lnTo>
                  <a:lnTo>
                    <a:pt x="23524" y="3845"/>
                  </a:lnTo>
                  <a:lnTo>
                    <a:pt x="22341" y="3388"/>
                  </a:lnTo>
                  <a:lnTo>
                    <a:pt x="22180" y="3818"/>
                  </a:lnTo>
                  <a:lnTo>
                    <a:pt x="19653" y="1641"/>
                  </a:lnTo>
                  <a:lnTo>
                    <a:pt x="18497" y="996"/>
                  </a:lnTo>
                  <a:lnTo>
                    <a:pt x="18631" y="727"/>
                  </a:lnTo>
                  <a:lnTo>
                    <a:pt x="17341" y="1533"/>
                  </a:lnTo>
                  <a:lnTo>
                    <a:pt x="16749" y="1587"/>
                  </a:lnTo>
                  <a:lnTo>
                    <a:pt x="16561" y="1103"/>
                  </a:lnTo>
                  <a:lnTo>
                    <a:pt x="15593" y="834"/>
                  </a:lnTo>
                  <a:lnTo>
                    <a:pt x="15002" y="1049"/>
                  </a:lnTo>
                  <a:lnTo>
                    <a:pt x="14384" y="162"/>
                  </a:lnTo>
                  <a:lnTo>
                    <a:pt x="13120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>
              <a:off x="4538875" y="1850325"/>
              <a:ext cx="176125" cy="88075"/>
            </a:xfrm>
            <a:custGeom>
              <a:avLst/>
              <a:gdLst/>
              <a:ahLst/>
              <a:cxnLst/>
              <a:rect l="l" t="t" r="r" b="b"/>
              <a:pathLst>
                <a:path w="7045" h="3523" extrusionOk="0">
                  <a:moveTo>
                    <a:pt x="2447" y="1"/>
                  </a:moveTo>
                  <a:lnTo>
                    <a:pt x="2098" y="162"/>
                  </a:lnTo>
                  <a:lnTo>
                    <a:pt x="2151" y="673"/>
                  </a:lnTo>
                  <a:lnTo>
                    <a:pt x="888" y="377"/>
                  </a:lnTo>
                  <a:lnTo>
                    <a:pt x="458" y="485"/>
                  </a:lnTo>
                  <a:lnTo>
                    <a:pt x="404" y="888"/>
                  </a:lnTo>
                  <a:lnTo>
                    <a:pt x="673" y="969"/>
                  </a:lnTo>
                  <a:lnTo>
                    <a:pt x="216" y="1560"/>
                  </a:lnTo>
                  <a:lnTo>
                    <a:pt x="888" y="1883"/>
                  </a:lnTo>
                  <a:lnTo>
                    <a:pt x="1318" y="1668"/>
                  </a:lnTo>
                  <a:lnTo>
                    <a:pt x="2313" y="2125"/>
                  </a:lnTo>
                  <a:lnTo>
                    <a:pt x="1587" y="2770"/>
                  </a:lnTo>
                  <a:lnTo>
                    <a:pt x="995" y="2662"/>
                  </a:lnTo>
                  <a:lnTo>
                    <a:pt x="807" y="2931"/>
                  </a:lnTo>
                  <a:lnTo>
                    <a:pt x="1" y="2797"/>
                  </a:lnTo>
                  <a:lnTo>
                    <a:pt x="54" y="3281"/>
                  </a:lnTo>
                  <a:lnTo>
                    <a:pt x="807" y="3227"/>
                  </a:lnTo>
                  <a:lnTo>
                    <a:pt x="1829" y="3523"/>
                  </a:lnTo>
                  <a:lnTo>
                    <a:pt x="3146" y="3388"/>
                  </a:lnTo>
                  <a:lnTo>
                    <a:pt x="3281" y="3173"/>
                  </a:lnTo>
                  <a:lnTo>
                    <a:pt x="3119" y="2958"/>
                  </a:lnTo>
                  <a:lnTo>
                    <a:pt x="3684" y="2555"/>
                  </a:lnTo>
                  <a:lnTo>
                    <a:pt x="4114" y="2367"/>
                  </a:lnTo>
                  <a:lnTo>
                    <a:pt x="4947" y="2501"/>
                  </a:lnTo>
                  <a:lnTo>
                    <a:pt x="5028" y="1937"/>
                  </a:lnTo>
                  <a:lnTo>
                    <a:pt x="5915" y="1856"/>
                  </a:lnTo>
                  <a:lnTo>
                    <a:pt x="6023" y="1506"/>
                  </a:lnTo>
                  <a:lnTo>
                    <a:pt x="7017" y="1023"/>
                  </a:lnTo>
                  <a:lnTo>
                    <a:pt x="7044" y="807"/>
                  </a:lnTo>
                  <a:lnTo>
                    <a:pt x="6560" y="700"/>
                  </a:lnTo>
                  <a:lnTo>
                    <a:pt x="6050" y="377"/>
                  </a:lnTo>
                  <a:lnTo>
                    <a:pt x="5001" y="297"/>
                  </a:lnTo>
                  <a:lnTo>
                    <a:pt x="3791" y="243"/>
                  </a:lnTo>
                  <a:lnTo>
                    <a:pt x="3576" y="350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>
              <a:off x="3638950" y="1851000"/>
              <a:ext cx="30250" cy="30950"/>
            </a:xfrm>
            <a:custGeom>
              <a:avLst/>
              <a:gdLst/>
              <a:ahLst/>
              <a:cxnLst/>
              <a:rect l="l" t="t" r="r" b="b"/>
              <a:pathLst>
                <a:path w="1210" h="1238" extrusionOk="0">
                  <a:moveTo>
                    <a:pt x="484" y="1"/>
                  </a:moveTo>
                  <a:lnTo>
                    <a:pt x="350" y="28"/>
                  </a:lnTo>
                  <a:lnTo>
                    <a:pt x="269" y="323"/>
                  </a:lnTo>
                  <a:lnTo>
                    <a:pt x="134" y="377"/>
                  </a:lnTo>
                  <a:lnTo>
                    <a:pt x="0" y="592"/>
                  </a:lnTo>
                  <a:lnTo>
                    <a:pt x="188" y="807"/>
                  </a:lnTo>
                  <a:lnTo>
                    <a:pt x="350" y="915"/>
                  </a:lnTo>
                  <a:lnTo>
                    <a:pt x="457" y="1238"/>
                  </a:lnTo>
                  <a:lnTo>
                    <a:pt x="538" y="1238"/>
                  </a:lnTo>
                  <a:lnTo>
                    <a:pt x="538" y="1049"/>
                  </a:lnTo>
                  <a:lnTo>
                    <a:pt x="941" y="915"/>
                  </a:lnTo>
                  <a:lnTo>
                    <a:pt x="1102" y="888"/>
                  </a:lnTo>
                  <a:lnTo>
                    <a:pt x="1075" y="807"/>
                  </a:lnTo>
                  <a:lnTo>
                    <a:pt x="1156" y="700"/>
                  </a:lnTo>
                  <a:lnTo>
                    <a:pt x="1210" y="485"/>
                  </a:lnTo>
                  <a:lnTo>
                    <a:pt x="1129" y="485"/>
                  </a:lnTo>
                  <a:lnTo>
                    <a:pt x="941" y="350"/>
                  </a:lnTo>
                  <a:lnTo>
                    <a:pt x="833" y="297"/>
                  </a:lnTo>
                  <a:lnTo>
                    <a:pt x="753" y="162"/>
                  </a:lnTo>
                  <a:lnTo>
                    <a:pt x="591" y="108"/>
                  </a:lnTo>
                  <a:lnTo>
                    <a:pt x="484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>
              <a:off x="4160500" y="2143375"/>
              <a:ext cx="36975" cy="33625"/>
            </a:xfrm>
            <a:custGeom>
              <a:avLst/>
              <a:gdLst/>
              <a:ahLst/>
              <a:cxnLst/>
              <a:rect l="l" t="t" r="r" b="b"/>
              <a:pathLst>
                <a:path w="1479" h="1345" extrusionOk="0">
                  <a:moveTo>
                    <a:pt x="457" y="0"/>
                  </a:moveTo>
                  <a:lnTo>
                    <a:pt x="0" y="834"/>
                  </a:lnTo>
                  <a:lnTo>
                    <a:pt x="699" y="914"/>
                  </a:lnTo>
                  <a:lnTo>
                    <a:pt x="914" y="1345"/>
                  </a:lnTo>
                  <a:lnTo>
                    <a:pt x="1479" y="1318"/>
                  </a:lnTo>
                  <a:lnTo>
                    <a:pt x="1156" y="646"/>
                  </a:lnTo>
                  <a:lnTo>
                    <a:pt x="1183" y="430"/>
                  </a:lnTo>
                  <a:lnTo>
                    <a:pt x="995" y="54"/>
                  </a:lnTo>
                  <a:lnTo>
                    <a:pt x="457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>
              <a:off x="3936000" y="2041225"/>
              <a:ext cx="24225" cy="34300"/>
            </a:xfrm>
            <a:custGeom>
              <a:avLst/>
              <a:gdLst/>
              <a:ahLst/>
              <a:cxnLst/>
              <a:rect l="l" t="t" r="r" b="b"/>
              <a:pathLst>
                <a:path w="969" h="1372" extrusionOk="0">
                  <a:moveTo>
                    <a:pt x="485" y="0"/>
                  </a:moveTo>
                  <a:lnTo>
                    <a:pt x="485" y="27"/>
                  </a:lnTo>
                  <a:lnTo>
                    <a:pt x="189" y="672"/>
                  </a:lnTo>
                  <a:lnTo>
                    <a:pt x="1" y="1371"/>
                  </a:lnTo>
                  <a:lnTo>
                    <a:pt x="243" y="1371"/>
                  </a:lnTo>
                  <a:lnTo>
                    <a:pt x="296" y="1237"/>
                  </a:lnTo>
                  <a:lnTo>
                    <a:pt x="512" y="1183"/>
                  </a:lnTo>
                  <a:lnTo>
                    <a:pt x="619" y="726"/>
                  </a:lnTo>
                  <a:lnTo>
                    <a:pt x="969" y="403"/>
                  </a:lnTo>
                  <a:lnTo>
                    <a:pt x="834" y="54"/>
                  </a:lnTo>
                  <a:lnTo>
                    <a:pt x="485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>
              <a:off x="3458825" y="2074825"/>
              <a:ext cx="303800" cy="301125"/>
            </a:xfrm>
            <a:custGeom>
              <a:avLst/>
              <a:gdLst/>
              <a:ahLst/>
              <a:cxnLst/>
              <a:rect l="l" t="t" r="r" b="b"/>
              <a:pathLst>
                <a:path w="12152" h="12045" extrusionOk="0">
                  <a:moveTo>
                    <a:pt x="1479" y="0"/>
                  </a:moveTo>
                  <a:lnTo>
                    <a:pt x="1425" y="672"/>
                  </a:lnTo>
                  <a:lnTo>
                    <a:pt x="1075" y="941"/>
                  </a:lnTo>
                  <a:lnTo>
                    <a:pt x="860" y="1210"/>
                  </a:lnTo>
                  <a:lnTo>
                    <a:pt x="350" y="1559"/>
                  </a:lnTo>
                  <a:lnTo>
                    <a:pt x="430" y="1909"/>
                  </a:lnTo>
                  <a:lnTo>
                    <a:pt x="403" y="2285"/>
                  </a:lnTo>
                  <a:lnTo>
                    <a:pt x="27" y="2500"/>
                  </a:lnTo>
                  <a:lnTo>
                    <a:pt x="296" y="3307"/>
                  </a:lnTo>
                  <a:lnTo>
                    <a:pt x="350" y="3710"/>
                  </a:lnTo>
                  <a:lnTo>
                    <a:pt x="242" y="4409"/>
                  </a:lnTo>
                  <a:lnTo>
                    <a:pt x="296" y="4839"/>
                  </a:lnTo>
                  <a:lnTo>
                    <a:pt x="188" y="5323"/>
                  </a:lnTo>
                  <a:lnTo>
                    <a:pt x="296" y="5861"/>
                  </a:lnTo>
                  <a:lnTo>
                    <a:pt x="0" y="6237"/>
                  </a:lnTo>
                  <a:lnTo>
                    <a:pt x="457" y="6882"/>
                  </a:lnTo>
                  <a:lnTo>
                    <a:pt x="484" y="7286"/>
                  </a:lnTo>
                  <a:lnTo>
                    <a:pt x="753" y="7770"/>
                  </a:lnTo>
                  <a:lnTo>
                    <a:pt x="1102" y="7608"/>
                  </a:lnTo>
                  <a:lnTo>
                    <a:pt x="1721" y="8012"/>
                  </a:lnTo>
                  <a:lnTo>
                    <a:pt x="2097" y="8576"/>
                  </a:lnTo>
                  <a:lnTo>
                    <a:pt x="3307" y="8953"/>
                  </a:lnTo>
                  <a:lnTo>
                    <a:pt x="3737" y="9463"/>
                  </a:lnTo>
                  <a:lnTo>
                    <a:pt x="4302" y="9141"/>
                  </a:lnTo>
                  <a:lnTo>
                    <a:pt x="5027" y="8630"/>
                  </a:lnTo>
                  <a:lnTo>
                    <a:pt x="8146" y="10351"/>
                  </a:lnTo>
                  <a:lnTo>
                    <a:pt x="11291" y="12044"/>
                  </a:lnTo>
                  <a:lnTo>
                    <a:pt x="11291" y="11668"/>
                  </a:lnTo>
                  <a:lnTo>
                    <a:pt x="12152" y="11668"/>
                  </a:lnTo>
                  <a:lnTo>
                    <a:pt x="12098" y="9893"/>
                  </a:lnTo>
                  <a:lnTo>
                    <a:pt x="11963" y="6587"/>
                  </a:lnTo>
                  <a:lnTo>
                    <a:pt x="11775" y="3441"/>
                  </a:lnTo>
                  <a:lnTo>
                    <a:pt x="11506" y="2742"/>
                  </a:lnTo>
                  <a:lnTo>
                    <a:pt x="11668" y="2178"/>
                  </a:lnTo>
                  <a:lnTo>
                    <a:pt x="11506" y="1801"/>
                  </a:lnTo>
                  <a:lnTo>
                    <a:pt x="11748" y="1371"/>
                  </a:lnTo>
                  <a:lnTo>
                    <a:pt x="11533" y="1102"/>
                  </a:lnTo>
                  <a:lnTo>
                    <a:pt x="10807" y="968"/>
                  </a:lnTo>
                  <a:lnTo>
                    <a:pt x="10539" y="834"/>
                  </a:lnTo>
                  <a:lnTo>
                    <a:pt x="10270" y="834"/>
                  </a:lnTo>
                  <a:lnTo>
                    <a:pt x="9974" y="430"/>
                  </a:lnTo>
                  <a:lnTo>
                    <a:pt x="8979" y="269"/>
                  </a:lnTo>
                  <a:lnTo>
                    <a:pt x="8442" y="377"/>
                  </a:lnTo>
                  <a:lnTo>
                    <a:pt x="7958" y="807"/>
                  </a:lnTo>
                  <a:lnTo>
                    <a:pt x="7743" y="1210"/>
                  </a:lnTo>
                  <a:lnTo>
                    <a:pt x="7958" y="1909"/>
                  </a:lnTo>
                  <a:lnTo>
                    <a:pt x="7635" y="2285"/>
                  </a:lnTo>
                  <a:lnTo>
                    <a:pt x="7286" y="2527"/>
                  </a:lnTo>
                  <a:lnTo>
                    <a:pt x="6452" y="2097"/>
                  </a:lnTo>
                  <a:lnTo>
                    <a:pt x="5350" y="1748"/>
                  </a:lnTo>
                  <a:lnTo>
                    <a:pt x="4678" y="1559"/>
                  </a:lnTo>
                  <a:lnTo>
                    <a:pt x="4302" y="753"/>
                  </a:lnTo>
                  <a:lnTo>
                    <a:pt x="3307" y="350"/>
                  </a:lnTo>
                  <a:lnTo>
                    <a:pt x="2635" y="215"/>
                  </a:lnTo>
                  <a:lnTo>
                    <a:pt x="2339" y="296"/>
                  </a:lnTo>
                  <a:lnTo>
                    <a:pt x="1479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>
              <a:off x="3622800" y="1569400"/>
              <a:ext cx="93450" cy="51775"/>
            </a:xfrm>
            <a:custGeom>
              <a:avLst/>
              <a:gdLst/>
              <a:ahLst/>
              <a:cxnLst/>
              <a:rect l="l" t="t" r="r" b="b"/>
              <a:pathLst>
                <a:path w="3738" h="2071" extrusionOk="0">
                  <a:moveTo>
                    <a:pt x="2447" y="1"/>
                  </a:moveTo>
                  <a:lnTo>
                    <a:pt x="1802" y="81"/>
                  </a:lnTo>
                  <a:lnTo>
                    <a:pt x="727" y="27"/>
                  </a:lnTo>
                  <a:lnTo>
                    <a:pt x="1" y="296"/>
                  </a:lnTo>
                  <a:lnTo>
                    <a:pt x="243" y="968"/>
                  </a:lnTo>
                  <a:lnTo>
                    <a:pt x="942" y="1130"/>
                  </a:lnTo>
                  <a:lnTo>
                    <a:pt x="1264" y="1264"/>
                  </a:lnTo>
                  <a:lnTo>
                    <a:pt x="1237" y="1506"/>
                  </a:lnTo>
                  <a:lnTo>
                    <a:pt x="1291" y="1721"/>
                  </a:lnTo>
                  <a:lnTo>
                    <a:pt x="1668" y="1802"/>
                  </a:lnTo>
                  <a:lnTo>
                    <a:pt x="1856" y="2071"/>
                  </a:lnTo>
                  <a:lnTo>
                    <a:pt x="2501" y="2071"/>
                  </a:lnTo>
                  <a:lnTo>
                    <a:pt x="3146" y="1748"/>
                  </a:lnTo>
                  <a:lnTo>
                    <a:pt x="3254" y="1264"/>
                  </a:lnTo>
                  <a:lnTo>
                    <a:pt x="3738" y="995"/>
                  </a:lnTo>
                  <a:lnTo>
                    <a:pt x="3603" y="619"/>
                  </a:lnTo>
                  <a:lnTo>
                    <a:pt x="2931" y="242"/>
                  </a:lnTo>
                  <a:lnTo>
                    <a:pt x="2582" y="189"/>
                  </a:lnTo>
                  <a:lnTo>
                    <a:pt x="2447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>
              <a:off x="3378175" y="1701125"/>
              <a:ext cx="8750" cy="14825"/>
            </a:xfrm>
            <a:custGeom>
              <a:avLst/>
              <a:gdLst/>
              <a:ahLst/>
              <a:cxnLst/>
              <a:rect l="l" t="t" r="r" b="b"/>
              <a:pathLst>
                <a:path w="350" h="593" extrusionOk="0">
                  <a:moveTo>
                    <a:pt x="242" y="1"/>
                  </a:moveTo>
                  <a:lnTo>
                    <a:pt x="54" y="28"/>
                  </a:lnTo>
                  <a:lnTo>
                    <a:pt x="0" y="538"/>
                  </a:lnTo>
                  <a:lnTo>
                    <a:pt x="161" y="592"/>
                  </a:lnTo>
                  <a:lnTo>
                    <a:pt x="350" y="592"/>
                  </a:lnTo>
                  <a:lnTo>
                    <a:pt x="350" y="216"/>
                  </a:lnTo>
                  <a:lnTo>
                    <a:pt x="242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>
              <a:off x="3621475" y="1536475"/>
              <a:ext cx="116950" cy="48400"/>
            </a:xfrm>
            <a:custGeom>
              <a:avLst/>
              <a:gdLst/>
              <a:ahLst/>
              <a:cxnLst/>
              <a:rect l="l" t="t" r="r" b="b"/>
              <a:pathLst>
                <a:path w="4678" h="1936" extrusionOk="0">
                  <a:moveTo>
                    <a:pt x="2473" y="0"/>
                  </a:moveTo>
                  <a:lnTo>
                    <a:pt x="1936" y="135"/>
                  </a:lnTo>
                  <a:lnTo>
                    <a:pt x="1909" y="753"/>
                  </a:lnTo>
                  <a:lnTo>
                    <a:pt x="1425" y="780"/>
                  </a:lnTo>
                  <a:lnTo>
                    <a:pt x="807" y="161"/>
                  </a:lnTo>
                  <a:lnTo>
                    <a:pt x="242" y="457"/>
                  </a:lnTo>
                  <a:lnTo>
                    <a:pt x="0" y="968"/>
                  </a:lnTo>
                  <a:lnTo>
                    <a:pt x="54" y="1613"/>
                  </a:lnTo>
                  <a:lnTo>
                    <a:pt x="780" y="1344"/>
                  </a:lnTo>
                  <a:lnTo>
                    <a:pt x="1855" y="1398"/>
                  </a:lnTo>
                  <a:lnTo>
                    <a:pt x="2500" y="1318"/>
                  </a:lnTo>
                  <a:lnTo>
                    <a:pt x="2635" y="1506"/>
                  </a:lnTo>
                  <a:lnTo>
                    <a:pt x="2984" y="1559"/>
                  </a:lnTo>
                  <a:lnTo>
                    <a:pt x="3656" y="1936"/>
                  </a:lnTo>
                  <a:lnTo>
                    <a:pt x="4033" y="1828"/>
                  </a:lnTo>
                  <a:lnTo>
                    <a:pt x="4678" y="1506"/>
                  </a:lnTo>
                  <a:lnTo>
                    <a:pt x="4355" y="995"/>
                  </a:lnTo>
                  <a:lnTo>
                    <a:pt x="4248" y="592"/>
                  </a:lnTo>
                  <a:lnTo>
                    <a:pt x="3898" y="403"/>
                  </a:lnTo>
                  <a:lnTo>
                    <a:pt x="3361" y="403"/>
                  </a:lnTo>
                  <a:lnTo>
                    <a:pt x="2769" y="81"/>
                  </a:lnTo>
                  <a:lnTo>
                    <a:pt x="2473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>
              <a:off x="3647675" y="1871175"/>
              <a:ext cx="45725" cy="32950"/>
            </a:xfrm>
            <a:custGeom>
              <a:avLst/>
              <a:gdLst/>
              <a:ahLst/>
              <a:cxnLst/>
              <a:rect l="l" t="t" r="r" b="b"/>
              <a:pathLst>
                <a:path w="1829" h="1318" extrusionOk="0">
                  <a:moveTo>
                    <a:pt x="1022" y="0"/>
                  </a:moveTo>
                  <a:lnTo>
                    <a:pt x="753" y="81"/>
                  </a:lnTo>
                  <a:lnTo>
                    <a:pt x="592" y="108"/>
                  </a:lnTo>
                  <a:lnTo>
                    <a:pt x="189" y="242"/>
                  </a:lnTo>
                  <a:lnTo>
                    <a:pt x="189" y="431"/>
                  </a:lnTo>
                  <a:lnTo>
                    <a:pt x="108" y="431"/>
                  </a:lnTo>
                  <a:lnTo>
                    <a:pt x="1" y="726"/>
                  </a:lnTo>
                  <a:lnTo>
                    <a:pt x="162" y="1103"/>
                  </a:lnTo>
                  <a:lnTo>
                    <a:pt x="484" y="1318"/>
                  </a:lnTo>
                  <a:lnTo>
                    <a:pt x="968" y="1210"/>
                  </a:lnTo>
                  <a:lnTo>
                    <a:pt x="1183" y="1049"/>
                  </a:lnTo>
                  <a:lnTo>
                    <a:pt x="1614" y="1049"/>
                  </a:lnTo>
                  <a:lnTo>
                    <a:pt x="1694" y="888"/>
                  </a:lnTo>
                  <a:lnTo>
                    <a:pt x="1829" y="861"/>
                  </a:lnTo>
                  <a:lnTo>
                    <a:pt x="1721" y="269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>
              <a:off x="3610700" y="1844950"/>
              <a:ext cx="32975" cy="36325"/>
            </a:xfrm>
            <a:custGeom>
              <a:avLst/>
              <a:gdLst/>
              <a:ahLst/>
              <a:cxnLst/>
              <a:rect l="l" t="t" r="r" b="b"/>
              <a:pathLst>
                <a:path w="1319" h="1453" extrusionOk="0">
                  <a:moveTo>
                    <a:pt x="458" y="1"/>
                  </a:moveTo>
                  <a:lnTo>
                    <a:pt x="350" y="82"/>
                  </a:lnTo>
                  <a:lnTo>
                    <a:pt x="108" y="297"/>
                  </a:lnTo>
                  <a:lnTo>
                    <a:pt x="55" y="754"/>
                  </a:lnTo>
                  <a:lnTo>
                    <a:pt x="1" y="915"/>
                  </a:lnTo>
                  <a:lnTo>
                    <a:pt x="324" y="1103"/>
                  </a:lnTo>
                  <a:lnTo>
                    <a:pt x="539" y="1372"/>
                  </a:lnTo>
                  <a:lnTo>
                    <a:pt x="700" y="1453"/>
                  </a:lnTo>
                  <a:lnTo>
                    <a:pt x="619" y="1184"/>
                  </a:lnTo>
                  <a:lnTo>
                    <a:pt x="915" y="727"/>
                  </a:lnTo>
                  <a:lnTo>
                    <a:pt x="969" y="915"/>
                  </a:lnTo>
                  <a:lnTo>
                    <a:pt x="1130" y="834"/>
                  </a:lnTo>
                  <a:lnTo>
                    <a:pt x="1264" y="619"/>
                  </a:lnTo>
                  <a:lnTo>
                    <a:pt x="1318" y="565"/>
                  </a:lnTo>
                  <a:lnTo>
                    <a:pt x="1022" y="350"/>
                  </a:lnTo>
                  <a:lnTo>
                    <a:pt x="781" y="270"/>
                  </a:lnTo>
                  <a:lnTo>
                    <a:pt x="673" y="135"/>
                  </a:lnTo>
                  <a:lnTo>
                    <a:pt x="458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>
              <a:off x="4783525" y="1660800"/>
              <a:ext cx="580050" cy="225850"/>
            </a:xfrm>
            <a:custGeom>
              <a:avLst/>
              <a:gdLst/>
              <a:ahLst/>
              <a:cxnLst/>
              <a:rect l="l" t="t" r="r" b="b"/>
              <a:pathLst>
                <a:path w="23202" h="9034" extrusionOk="0">
                  <a:moveTo>
                    <a:pt x="6264" y="1"/>
                  </a:moveTo>
                  <a:lnTo>
                    <a:pt x="6049" y="888"/>
                  </a:lnTo>
                  <a:lnTo>
                    <a:pt x="6614" y="1372"/>
                  </a:lnTo>
                  <a:lnTo>
                    <a:pt x="6291" y="1963"/>
                  </a:lnTo>
                  <a:lnTo>
                    <a:pt x="5216" y="1775"/>
                  </a:lnTo>
                  <a:lnTo>
                    <a:pt x="4490" y="1748"/>
                  </a:lnTo>
                  <a:lnTo>
                    <a:pt x="3818" y="1318"/>
                  </a:lnTo>
                  <a:lnTo>
                    <a:pt x="3119" y="1318"/>
                  </a:lnTo>
                  <a:lnTo>
                    <a:pt x="2366" y="1049"/>
                  </a:lnTo>
                  <a:lnTo>
                    <a:pt x="1560" y="1452"/>
                  </a:lnTo>
                  <a:lnTo>
                    <a:pt x="646" y="2178"/>
                  </a:lnTo>
                  <a:lnTo>
                    <a:pt x="0" y="2366"/>
                  </a:lnTo>
                  <a:lnTo>
                    <a:pt x="431" y="2958"/>
                  </a:lnTo>
                  <a:lnTo>
                    <a:pt x="1237" y="3415"/>
                  </a:lnTo>
                  <a:lnTo>
                    <a:pt x="2366" y="3738"/>
                  </a:lnTo>
                  <a:lnTo>
                    <a:pt x="3173" y="4410"/>
                  </a:lnTo>
                  <a:lnTo>
                    <a:pt x="3361" y="5458"/>
                  </a:lnTo>
                  <a:lnTo>
                    <a:pt x="3764" y="5835"/>
                  </a:lnTo>
                  <a:lnTo>
                    <a:pt x="4678" y="5969"/>
                  </a:lnTo>
                  <a:lnTo>
                    <a:pt x="5673" y="6103"/>
                  </a:lnTo>
                  <a:lnTo>
                    <a:pt x="6775" y="6641"/>
                  </a:lnTo>
                  <a:lnTo>
                    <a:pt x="7259" y="6749"/>
                  </a:lnTo>
                  <a:lnTo>
                    <a:pt x="7958" y="7555"/>
                  </a:lnTo>
                  <a:lnTo>
                    <a:pt x="8603" y="8066"/>
                  </a:lnTo>
                  <a:lnTo>
                    <a:pt x="9383" y="8039"/>
                  </a:lnTo>
                  <a:lnTo>
                    <a:pt x="10942" y="8254"/>
                  </a:lnTo>
                  <a:lnTo>
                    <a:pt x="11829" y="8120"/>
                  </a:lnTo>
                  <a:lnTo>
                    <a:pt x="12609" y="8254"/>
                  </a:lnTo>
                  <a:lnTo>
                    <a:pt x="13900" y="8792"/>
                  </a:lnTo>
                  <a:lnTo>
                    <a:pt x="14760" y="8792"/>
                  </a:lnTo>
                  <a:lnTo>
                    <a:pt x="15217" y="9034"/>
                  </a:lnTo>
                  <a:lnTo>
                    <a:pt x="15808" y="8577"/>
                  </a:lnTo>
                  <a:lnTo>
                    <a:pt x="16857" y="8281"/>
                  </a:lnTo>
                  <a:lnTo>
                    <a:pt x="17878" y="8254"/>
                  </a:lnTo>
                  <a:lnTo>
                    <a:pt x="18550" y="7931"/>
                  </a:lnTo>
                  <a:lnTo>
                    <a:pt x="18819" y="7448"/>
                  </a:lnTo>
                  <a:lnTo>
                    <a:pt x="19169" y="7152"/>
                  </a:lnTo>
                  <a:lnTo>
                    <a:pt x="18900" y="6883"/>
                  </a:lnTo>
                  <a:lnTo>
                    <a:pt x="18497" y="6534"/>
                  </a:lnTo>
                  <a:lnTo>
                    <a:pt x="18550" y="5969"/>
                  </a:lnTo>
                  <a:lnTo>
                    <a:pt x="19007" y="6076"/>
                  </a:lnTo>
                  <a:lnTo>
                    <a:pt x="19814" y="6238"/>
                  </a:lnTo>
                  <a:lnTo>
                    <a:pt x="20271" y="5781"/>
                  </a:lnTo>
                  <a:lnTo>
                    <a:pt x="21158" y="5458"/>
                  </a:lnTo>
                  <a:lnTo>
                    <a:pt x="21319" y="4867"/>
                  </a:lnTo>
                  <a:lnTo>
                    <a:pt x="21669" y="4625"/>
                  </a:lnTo>
                  <a:lnTo>
                    <a:pt x="22610" y="4517"/>
                  </a:lnTo>
                  <a:lnTo>
                    <a:pt x="23201" y="4598"/>
                  </a:lnTo>
                  <a:lnTo>
                    <a:pt x="23121" y="4302"/>
                  </a:lnTo>
                  <a:lnTo>
                    <a:pt x="22126" y="3684"/>
                  </a:lnTo>
                  <a:lnTo>
                    <a:pt x="21373" y="3415"/>
                  </a:lnTo>
                  <a:lnTo>
                    <a:pt x="21051" y="3711"/>
                  </a:lnTo>
                  <a:lnTo>
                    <a:pt x="20298" y="3603"/>
                  </a:lnTo>
                  <a:lnTo>
                    <a:pt x="19975" y="3711"/>
                  </a:lnTo>
                  <a:lnTo>
                    <a:pt x="19599" y="3361"/>
                  </a:lnTo>
                  <a:lnTo>
                    <a:pt x="19518" y="2474"/>
                  </a:lnTo>
                  <a:lnTo>
                    <a:pt x="19464" y="1829"/>
                  </a:lnTo>
                  <a:lnTo>
                    <a:pt x="18712" y="1909"/>
                  </a:lnTo>
                  <a:lnTo>
                    <a:pt x="18147" y="1614"/>
                  </a:lnTo>
                  <a:lnTo>
                    <a:pt x="17663" y="1533"/>
                  </a:lnTo>
                  <a:lnTo>
                    <a:pt x="17045" y="2125"/>
                  </a:lnTo>
                  <a:lnTo>
                    <a:pt x="16265" y="2259"/>
                  </a:lnTo>
                  <a:lnTo>
                    <a:pt x="15754" y="2474"/>
                  </a:lnTo>
                  <a:lnTo>
                    <a:pt x="14814" y="2366"/>
                  </a:lnTo>
                  <a:lnTo>
                    <a:pt x="14168" y="2366"/>
                  </a:lnTo>
                  <a:lnTo>
                    <a:pt x="13496" y="1909"/>
                  </a:lnTo>
                  <a:lnTo>
                    <a:pt x="12582" y="1506"/>
                  </a:lnTo>
                  <a:lnTo>
                    <a:pt x="11829" y="1372"/>
                  </a:lnTo>
                  <a:lnTo>
                    <a:pt x="11050" y="1506"/>
                  </a:lnTo>
                  <a:lnTo>
                    <a:pt x="10485" y="1641"/>
                  </a:lnTo>
                  <a:lnTo>
                    <a:pt x="9329" y="1291"/>
                  </a:lnTo>
                  <a:lnTo>
                    <a:pt x="8792" y="646"/>
                  </a:lnTo>
                  <a:lnTo>
                    <a:pt x="7877" y="431"/>
                  </a:lnTo>
                  <a:lnTo>
                    <a:pt x="7205" y="350"/>
                  </a:lnTo>
                  <a:lnTo>
                    <a:pt x="6264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>
              <a:off x="2952725" y="2202525"/>
              <a:ext cx="233925" cy="283650"/>
            </a:xfrm>
            <a:custGeom>
              <a:avLst/>
              <a:gdLst/>
              <a:ahLst/>
              <a:cxnLst/>
              <a:rect l="l" t="t" r="r" b="b"/>
              <a:pathLst>
                <a:path w="9357" h="11346" extrusionOk="0">
                  <a:moveTo>
                    <a:pt x="6533" y="0"/>
                  </a:moveTo>
                  <a:lnTo>
                    <a:pt x="6506" y="1344"/>
                  </a:lnTo>
                  <a:lnTo>
                    <a:pt x="4006" y="1291"/>
                  </a:lnTo>
                  <a:lnTo>
                    <a:pt x="4006" y="3549"/>
                  </a:lnTo>
                  <a:lnTo>
                    <a:pt x="3253" y="3629"/>
                  </a:lnTo>
                  <a:lnTo>
                    <a:pt x="3065" y="4086"/>
                  </a:lnTo>
                  <a:lnTo>
                    <a:pt x="3200" y="5377"/>
                  </a:lnTo>
                  <a:lnTo>
                    <a:pt x="162" y="5377"/>
                  </a:lnTo>
                  <a:lnTo>
                    <a:pt x="0" y="5673"/>
                  </a:lnTo>
                  <a:lnTo>
                    <a:pt x="404" y="6049"/>
                  </a:lnTo>
                  <a:lnTo>
                    <a:pt x="592" y="6479"/>
                  </a:lnTo>
                  <a:lnTo>
                    <a:pt x="484" y="6909"/>
                  </a:lnTo>
                  <a:lnTo>
                    <a:pt x="592" y="7366"/>
                  </a:lnTo>
                  <a:lnTo>
                    <a:pt x="646" y="8227"/>
                  </a:lnTo>
                  <a:lnTo>
                    <a:pt x="511" y="9060"/>
                  </a:lnTo>
                  <a:lnTo>
                    <a:pt x="323" y="9517"/>
                  </a:lnTo>
                  <a:lnTo>
                    <a:pt x="377" y="9974"/>
                  </a:lnTo>
                  <a:lnTo>
                    <a:pt x="646" y="9705"/>
                  </a:lnTo>
                  <a:lnTo>
                    <a:pt x="1022" y="9759"/>
                  </a:lnTo>
                  <a:lnTo>
                    <a:pt x="1398" y="9598"/>
                  </a:lnTo>
                  <a:lnTo>
                    <a:pt x="1829" y="9571"/>
                  </a:lnTo>
                  <a:lnTo>
                    <a:pt x="2205" y="9840"/>
                  </a:lnTo>
                  <a:lnTo>
                    <a:pt x="2716" y="10055"/>
                  </a:lnTo>
                  <a:lnTo>
                    <a:pt x="3173" y="10727"/>
                  </a:lnTo>
                  <a:lnTo>
                    <a:pt x="3684" y="11345"/>
                  </a:lnTo>
                  <a:lnTo>
                    <a:pt x="3952" y="11184"/>
                  </a:lnTo>
                  <a:lnTo>
                    <a:pt x="4060" y="10646"/>
                  </a:lnTo>
                  <a:lnTo>
                    <a:pt x="4329" y="10619"/>
                  </a:lnTo>
                  <a:lnTo>
                    <a:pt x="4866" y="10888"/>
                  </a:lnTo>
                  <a:lnTo>
                    <a:pt x="5297" y="10727"/>
                  </a:lnTo>
                  <a:lnTo>
                    <a:pt x="5592" y="10781"/>
                  </a:lnTo>
                  <a:lnTo>
                    <a:pt x="5700" y="10566"/>
                  </a:lnTo>
                  <a:lnTo>
                    <a:pt x="8845" y="10566"/>
                  </a:lnTo>
                  <a:lnTo>
                    <a:pt x="9007" y="9920"/>
                  </a:lnTo>
                  <a:lnTo>
                    <a:pt x="8899" y="9840"/>
                  </a:lnTo>
                  <a:lnTo>
                    <a:pt x="8550" y="5995"/>
                  </a:lnTo>
                  <a:lnTo>
                    <a:pt x="8227" y="2151"/>
                  </a:lnTo>
                  <a:lnTo>
                    <a:pt x="9356" y="2151"/>
                  </a:lnTo>
                  <a:lnTo>
                    <a:pt x="6533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>
              <a:off x="5240550" y="2656850"/>
              <a:ext cx="375725" cy="137125"/>
            </a:xfrm>
            <a:custGeom>
              <a:avLst/>
              <a:gdLst/>
              <a:ahLst/>
              <a:cxnLst/>
              <a:rect l="l" t="t" r="r" b="b"/>
              <a:pathLst>
                <a:path w="15029" h="5485" extrusionOk="0">
                  <a:moveTo>
                    <a:pt x="162" y="269"/>
                  </a:moveTo>
                  <a:lnTo>
                    <a:pt x="1" y="404"/>
                  </a:lnTo>
                  <a:lnTo>
                    <a:pt x="216" y="780"/>
                  </a:lnTo>
                  <a:lnTo>
                    <a:pt x="162" y="1452"/>
                  </a:lnTo>
                  <a:lnTo>
                    <a:pt x="458" y="1909"/>
                  </a:lnTo>
                  <a:lnTo>
                    <a:pt x="592" y="2662"/>
                  </a:lnTo>
                  <a:lnTo>
                    <a:pt x="1076" y="3227"/>
                  </a:lnTo>
                  <a:lnTo>
                    <a:pt x="1183" y="3711"/>
                  </a:lnTo>
                  <a:lnTo>
                    <a:pt x="2124" y="4410"/>
                  </a:lnTo>
                  <a:lnTo>
                    <a:pt x="2931" y="5109"/>
                  </a:lnTo>
                  <a:lnTo>
                    <a:pt x="3038" y="5162"/>
                  </a:lnTo>
                  <a:lnTo>
                    <a:pt x="3361" y="5028"/>
                  </a:lnTo>
                  <a:lnTo>
                    <a:pt x="3496" y="4947"/>
                  </a:lnTo>
                  <a:lnTo>
                    <a:pt x="3469" y="4705"/>
                  </a:lnTo>
                  <a:lnTo>
                    <a:pt x="3119" y="3926"/>
                  </a:lnTo>
                  <a:lnTo>
                    <a:pt x="2850" y="3684"/>
                  </a:lnTo>
                  <a:lnTo>
                    <a:pt x="2743" y="3146"/>
                  </a:lnTo>
                  <a:lnTo>
                    <a:pt x="2689" y="2850"/>
                  </a:lnTo>
                  <a:lnTo>
                    <a:pt x="2743" y="2447"/>
                  </a:lnTo>
                  <a:lnTo>
                    <a:pt x="2662" y="1856"/>
                  </a:lnTo>
                  <a:lnTo>
                    <a:pt x="2313" y="1237"/>
                  </a:lnTo>
                  <a:lnTo>
                    <a:pt x="1829" y="700"/>
                  </a:lnTo>
                  <a:lnTo>
                    <a:pt x="1641" y="619"/>
                  </a:lnTo>
                  <a:lnTo>
                    <a:pt x="1399" y="995"/>
                  </a:lnTo>
                  <a:lnTo>
                    <a:pt x="888" y="1076"/>
                  </a:lnTo>
                  <a:lnTo>
                    <a:pt x="807" y="646"/>
                  </a:lnTo>
                  <a:lnTo>
                    <a:pt x="162" y="269"/>
                  </a:lnTo>
                  <a:close/>
                  <a:moveTo>
                    <a:pt x="13039" y="1"/>
                  </a:moveTo>
                  <a:lnTo>
                    <a:pt x="12690" y="700"/>
                  </a:lnTo>
                  <a:lnTo>
                    <a:pt x="12125" y="1318"/>
                  </a:lnTo>
                  <a:lnTo>
                    <a:pt x="12098" y="1775"/>
                  </a:lnTo>
                  <a:lnTo>
                    <a:pt x="12098" y="2313"/>
                  </a:lnTo>
                  <a:lnTo>
                    <a:pt x="11695" y="2286"/>
                  </a:lnTo>
                  <a:lnTo>
                    <a:pt x="11561" y="2582"/>
                  </a:lnTo>
                  <a:lnTo>
                    <a:pt x="11184" y="2151"/>
                  </a:lnTo>
                  <a:lnTo>
                    <a:pt x="10835" y="2716"/>
                  </a:lnTo>
                  <a:lnTo>
                    <a:pt x="10270" y="3388"/>
                  </a:lnTo>
                  <a:lnTo>
                    <a:pt x="9356" y="3603"/>
                  </a:lnTo>
                  <a:lnTo>
                    <a:pt x="9034" y="3764"/>
                  </a:lnTo>
                  <a:lnTo>
                    <a:pt x="8872" y="4517"/>
                  </a:lnTo>
                  <a:lnTo>
                    <a:pt x="8254" y="4678"/>
                  </a:lnTo>
                  <a:lnTo>
                    <a:pt x="7689" y="4356"/>
                  </a:lnTo>
                  <a:lnTo>
                    <a:pt x="7824" y="4974"/>
                  </a:lnTo>
                  <a:lnTo>
                    <a:pt x="8388" y="5485"/>
                  </a:lnTo>
                  <a:lnTo>
                    <a:pt x="8872" y="5297"/>
                  </a:lnTo>
                  <a:lnTo>
                    <a:pt x="9383" y="5351"/>
                  </a:lnTo>
                  <a:lnTo>
                    <a:pt x="9813" y="4894"/>
                  </a:lnTo>
                  <a:lnTo>
                    <a:pt x="10217" y="4840"/>
                  </a:lnTo>
                  <a:lnTo>
                    <a:pt x="10942" y="5055"/>
                  </a:lnTo>
                  <a:lnTo>
                    <a:pt x="11588" y="4894"/>
                  </a:lnTo>
                  <a:lnTo>
                    <a:pt x="11964" y="3657"/>
                  </a:lnTo>
                  <a:lnTo>
                    <a:pt x="12260" y="3334"/>
                  </a:lnTo>
                  <a:lnTo>
                    <a:pt x="12475" y="2313"/>
                  </a:lnTo>
                  <a:lnTo>
                    <a:pt x="13389" y="2313"/>
                  </a:lnTo>
                  <a:lnTo>
                    <a:pt x="14061" y="2474"/>
                  </a:lnTo>
                  <a:lnTo>
                    <a:pt x="14625" y="2178"/>
                  </a:lnTo>
                  <a:lnTo>
                    <a:pt x="14464" y="1748"/>
                  </a:lnTo>
                  <a:lnTo>
                    <a:pt x="15002" y="1694"/>
                  </a:lnTo>
                  <a:lnTo>
                    <a:pt x="15029" y="1345"/>
                  </a:lnTo>
                  <a:lnTo>
                    <a:pt x="14357" y="1076"/>
                  </a:lnTo>
                  <a:lnTo>
                    <a:pt x="13819" y="834"/>
                  </a:lnTo>
                  <a:lnTo>
                    <a:pt x="13765" y="431"/>
                  </a:lnTo>
                  <a:lnTo>
                    <a:pt x="13362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>
              <a:off x="6442275" y="3257025"/>
              <a:ext cx="47725" cy="51800"/>
            </a:xfrm>
            <a:custGeom>
              <a:avLst/>
              <a:gdLst/>
              <a:ahLst/>
              <a:cxnLst/>
              <a:rect l="l" t="t" r="r" b="b"/>
              <a:pathLst>
                <a:path w="1909" h="2072" extrusionOk="0">
                  <a:moveTo>
                    <a:pt x="0" y="1"/>
                  </a:moveTo>
                  <a:lnTo>
                    <a:pt x="27" y="324"/>
                  </a:lnTo>
                  <a:lnTo>
                    <a:pt x="377" y="942"/>
                  </a:lnTo>
                  <a:lnTo>
                    <a:pt x="780" y="1426"/>
                  </a:lnTo>
                  <a:lnTo>
                    <a:pt x="1210" y="1802"/>
                  </a:lnTo>
                  <a:lnTo>
                    <a:pt x="1559" y="2071"/>
                  </a:lnTo>
                  <a:lnTo>
                    <a:pt x="1909" y="1829"/>
                  </a:lnTo>
                  <a:lnTo>
                    <a:pt x="1613" y="1426"/>
                  </a:lnTo>
                  <a:lnTo>
                    <a:pt x="1129" y="888"/>
                  </a:lnTo>
                  <a:lnTo>
                    <a:pt x="941" y="619"/>
                  </a:lnTo>
                  <a:lnTo>
                    <a:pt x="672" y="324"/>
                  </a:lnTo>
                  <a:lnTo>
                    <a:pt x="323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>
              <a:off x="6190900" y="3576275"/>
              <a:ext cx="354900" cy="268200"/>
            </a:xfrm>
            <a:custGeom>
              <a:avLst/>
              <a:gdLst/>
              <a:ahLst/>
              <a:cxnLst/>
              <a:rect l="l" t="t" r="r" b="b"/>
              <a:pathLst>
                <a:path w="14196" h="10728" extrusionOk="0">
                  <a:moveTo>
                    <a:pt x="11910" y="1"/>
                  </a:moveTo>
                  <a:lnTo>
                    <a:pt x="11614" y="55"/>
                  </a:lnTo>
                  <a:lnTo>
                    <a:pt x="11561" y="700"/>
                  </a:lnTo>
                  <a:lnTo>
                    <a:pt x="11641" y="1479"/>
                  </a:lnTo>
                  <a:lnTo>
                    <a:pt x="11776" y="1856"/>
                  </a:lnTo>
                  <a:lnTo>
                    <a:pt x="11641" y="1990"/>
                  </a:lnTo>
                  <a:lnTo>
                    <a:pt x="11588" y="2582"/>
                  </a:lnTo>
                  <a:lnTo>
                    <a:pt x="11238" y="3173"/>
                  </a:lnTo>
                  <a:lnTo>
                    <a:pt x="10647" y="3845"/>
                  </a:lnTo>
                  <a:lnTo>
                    <a:pt x="9921" y="4141"/>
                  </a:lnTo>
                  <a:lnTo>
                    <a:pt x="9679" y="4464"/>
                  </a:lnTo>
                  <a:lnTo>
                    <a:pt x="10216" y="4840"/>
                  </a:lnTo>
                  <a:lnTo>
                    <a:pt x="10082" y="5324"/>
                  </a:lnTo>
                  <a:lnTo>
                    <a:pt x="9114" y="6050"/>
                  </a:lnTo>
                  <a:lnTo>
                    <a:pt x="9329" y="6157"/>
                  </a:lnTo>
                  <a:lnTo>
                    <a:pt x="9249" y="6399"/>
                  </a:lnTo>
                  <a:lnTo>
                    <a:pt x="10082" y="6050"/>
                  </a:lnTo>
                  <a:lnTo>
                    <a:pt x="10915" y="5458"/>
                  </a:lnTo>
                  <a:lnTo>
                    <a:pt x="11534" y="4974"/>
                  </a:lnTo>
                  <a:lnTo>
                    <a:pt x="11776" y="4813"/>
                  </a:lnTo>
                  <a:lnTo>
                    <a:pt x="11964" y="4410"/>
                  </a:lnTo>
                  <a:lnTo>
                    <a:pt x="12367" y="4141"/>
                  </a:lnTo>
                  <a:lnTo>
                    <a:pt x="12878" y="4168"/>
                  </a:lnTo>
                  <a:lnTo>
                    <a:pt x="13469" y="3657"/>
                  </a:lnTo>
                  <a:lnTo>
                    <a:pt x="14195" y="2877"/>
                  </a:lnTo>
                  <a:lnTo>
                    <a:pt x="13900" y="2770"/>
                  </a:lnTo>
                  <a:lnTo>
                    <a:pt x="13227" y="3119"/>
                  </a:lnTo>
                  <a:lnTo>
                    <a:pt x="12797" y="3039"/>
                  </a:lnTo>
                  <a:lnTo>
                    <a:pt x="12394" y="2743"/>
                  </a:lnTo>
                  <a:lnTo>
                    <a:pt x="12744" y="2098"/>
                  </a:lnTo>
                  <a:lnTo>
                    <a:pt x="12529" y="1829"/>
                  </a:lnTo>
                  <a:lnTo>
                    <a:pt x="12152" y="2447"/>
                  </a:lnTo>
                  <a:lnTo>
                    <a:pt x="12206" y="1506"/>
                  </a:lnTo>
                  <a:lnTo>
                    <a:pt x="12475" y="700"/>
                  </a:lnTo>
                  <a:lnTo>
                    <a:pt x="12018" y="485"/>
                  </a:lnTo>
                  <a:lnTo>
                    <a:pt x="11910" y="1"/>
                  </a:lnTo>
                  <a:close/>
                  <a:moveTo>
                    <a:pt x="8308" y="5351"/>
                  </a:moveTo>
                  <a:lnTo>
                    <a:pt x="7501" y="5754"/>
                  </a:lnTo>
                  <a:lnTo>
                    <a:pt x="7017" y="6238"/>
                  </a:lnTo>
                  <a:lnTo>
                    <a:pt x="6587" y="6480"/>
                  </a:lnTo>
                  <a:lnTo>
                    <a:pt x="5754" y="7125"/>
                  </a:lnTo>
                  <a:lnTo>
                    <a:pt x="5001" y="7582"/>
                  </a:lnTo>
                  <a:lnTo>
                    <a:pt x="4006" y="8039"/>
                  </a:lnTo>
                  <a:lnTo>
                    <a:pt x="3227" y="8362"/>
                  </a:lnTo>
                  <a:lnTo>
                    <a:pt x="2635" y="8550"/>
                  </a:lnTo>
                  <a:lnTo>
                    <a:pt x="1049" y="9383"/>
                  </a:lnTo>
                  <a:lnTo>
                    <a:pt x="162" y="10055"/>
                  </a:lnTo>
                  <a:lnTo>
                    <a:pt x="1" y="10378"/>
                  </a:lnTo>
                  <a:lnTo>
                    <a:pt x="726" y="10432"/>
                  </a:lnTo>
                  <a:lnTo>
                    <a:pt x="915" y="10728"/>
                  </a:lnTo>
                  <a:lnTo>
                    <a:pt x="1533" y="10728"/>
                  </a:lnTo>
                  <a:lnTo>
                    <a:pt x="2098" y="10486"/>
                  </a:lnTo>
                  <a:lnTo>
                    <a:pt x="2985" y="10109"/>
                  </a:lnTo>
                  <a:lnTo>
                    <a:pt x="4114" y="9222"/>
                  </a:lnTo>
                  <a:lnTo>
                    <a:pt x="4786" y="8631"/>
                  </a:lnTo>
                  <a:lnTo>
                    <a:pt x="5673" y="8308"/>
                  </a:lnTo>
                  <a:lnTo>
                    <a:pt x="6238" y="8308"/>
                  </a:lnTo>
                  <a:lnTo>
                    <a:pt x="6291" y="7878"/>
                  </a:lnTo>
                  <a:lnTo>
                    <a:pt x="6937" y="7528"/>
                  </a:lnTo>
                  <a:lnTo>
                    <a:pt x="7931" y="6883"/>
                  </a:lnTo>
                  <a:lnTo>
                    <a:pt x="8496" y="6480"/>
                  </a:lnTo>
                  <a:lnTo>
                    <a:pt x="8792" y="6103"/>
                  </a:lnTo>
                  <a:lnTo>
                    <a:pt x="8845" y="5754"/>
                  </a:lnTo>
                  <a:lnTo>
                    <a:pt x="8845" y="5754"/>
                  </a:lnTo>
                  <a:lnTo>
                    <a:pt x="8093" y="6103"/>
                  </a:lnTo>
                  <a:lnTo>
                    <a:pt x="8093" y="6103"/>
                  </a:lnTo>
                  <a:lnTo>
                    <a:pt x="8200" y="5700"/>
                  </a:lnTo>
                  <a:lnTo>
                    <a:pt x="8308" y="535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>
              <a:off x="4285500" y="2224025"/>
              <a:ext cx="143175" cy="217100"/>
            </a:xfrm>
            <a:custGeom>
              <a:avLst/>
              <a:gdLst/>
              <a:ahLst/>
              <a:cxnLst/>
              <a:rect l="l" t="t" r="r" b="b"/>
              <a:pathLst>
                <a:path w="5727" h="8684" extrusionOk="0">
                  <a:moveTo>
                    <a:pt x="2743" y="0"/>
                  </a:moveTo>
                  <a:lnTo>
                    <a:pt x="2554" y="296"/>
                  </a:lnTo>
                  <a:lnTo>
                    <a:pt x="2743" y="619"/>
                  </a:lnTo>
                  <a:lnTo>
                    <a:pt x="2823" y="457"/>
                  </a:lnTo>
                  <a:lnTo>
                    <a:pt x="2850" y="108"/>
                  </a:lnTo>
                  <a:lnTo>
                    <a:pt x="2743" y="0"/>
                  </a:lnTo>
                  <a:close/>
                  <a:moveTo>
                    <a:pt x="2528" y="1318"/>
                  </a:moveTo>
                  <a:lnTo>
                    <a:pt x="2528" y="1909"/>
                  </a:lnTo>
                  <a:lnTo>
                    <a:pt x="2662" y="2017"/>
                  </a:lnTo>
                  <a:lnTo>
                    <a:pt x="2312" y="2205"/>
                  </a:lnTo>
                  <a:lnTo>
                    <a:pt x="2339" y="2581"/>
                  </a:lnTo>
                  <a:lnTo>
                    <a:pt x="2178" y="2931"/>
                  </a:lnTo>
                  <a:lnTo>
                    <a:pt x="2178" y="3280"/>
                  </a:lnTo>
                  <a:lnTo>
                    <a:pt x="2581" y="3925"/>
                  </a:lnTo>
                  <a:lnTo>
                    <a:pt x="2232" y="5700"/>
                  </a:lnTo>
                  <a:lnTo>
                    <a:pt x="0" y="6587"/>
                  </a:lnTo>
                  <a:lnTo>
                    <a:pt x="699" y="8066"/>
                  </a:lnTo>
                  <a:lnTo>
                    <a:pt x="995" y="8684"/>
                  </a:lnTo>
                  <a:lnTo>
                    <a:pt x="1345" y="8630"/>
                  </a:lnTo>
                  <a:lnTo>
                    <a:pt x="1855" y="8334"/>
                  </a:lnTo>
                  <a:lnTo>
                    <a:pt x="2286" y="8415"/>
                  </a:lnTo>
                  <a:lnTo>
                    <a:pt x="2635" y="8146"/>
                  </a:lnTo>
                  <a:lnTo>
                    <a:pt x="2608" y="7797"/>
                  </a:lnTo>
                  <a:lnTo>
                    <a:pt x="2904" y="7582"/>
                  </a:lnTo>
                  <a:lnTo>
                    <a:pt x="3388" y="7582"/>
                  </a:lnTo>
                  <a:lnTo>
                    <a:pt x="3549" y="7420"/>
                  </a:lnTo>
                  <a:lnTo>
                    <a:pt x="3576" y="6963"/>
                  </a:lnTo>
                  <a:lnTo>
                    <a:pt x="4033" y="6641"/>
                  </a:lnTo>
                  <a:lnTo>
                    <a:pt x="4383" y="6641"/>
                  </a:lnTo>
                  <a:lnTo>
                    <a:pt x="4463" y="6533"/>
                  </a:lnTo>
                  <a:lnTo>
                    <a:pt x="4329" y="5942"/>
                  </a:lnTo>
                  <a:lnTo>
                    <a:pt x="4383" y="5485"/>
                  </a:lnTo>
                  <a:lnTo>
                    <a:pt x="4517" y="5270"/>
                  </a:lnTo>
                  <a:lnTo>
                    <a:pt x="4893" y="5323"/>
                  </a:lnTo>
                  <a:lnTo>
                    <a:pt x="5108" y="4705"/>
                  </a:lnTo>
                  <a:lnTo>
                    <a:pt x="5404" y="4436"/>
                  </a:lnTo>
                  <a:lnTo>
                    <a:pt x="5539" y="4167"/>
                  </a:lnTo>
                  <a:lnTo>
                    <a:pt x="5727" y="3630"/>
                  </a:lnTo>
                  <a:lnTo>
                    <a:pt x="5727" y="3442"/>
                  </a:lnTo>
                  <a:lnTo>
                    <a:pt x="5431" y="3334"/>
                  </a:lnTo>
                  <a:lnTo>
                    <a:pt x="5216" y="3038"/>
                  </a:lnTo>
                  <a:lnTo>
                    <a:pt x="4813" y="2528"/>
                  </a:lnTo>
                  <a:lnTo>
                    <a:pt x="4356" y="2366"/>
                  </a:lnTo>
                  <a:lnTo>
                    <a:pt x="3764" y="2259"/>
                  </a:lnTo>
                  <a:lnTo>
                    <a:pt x="3307" y="1936"/>
                  </a:lnTo>
                  <a:lnTo>
                    <a:pt x="2904" y="1318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>
              <a:off x="4428650" y="1985425"/>
              <a:ext cx="289700" cy="299100"/>
            </a:xfrm>
            <a:custGeom>
              <a:avLst/>
              <a:gdLst/>
              <a:ahLst/>
              <a:cxnLst/>
              <a:rect l="l" t="t" r="r" b="b"/>
              <a:pathLst>
                <a:path w="11588" h="11964" extrusionOk="0">
                  <a:moveTo>
                    <a:pt x="9195" y="1"/>
                  </a:moveTo>
                  <a:lnTo>
                    <a:pt x="8819" y="135"/>
                  </a:lnTo>
                  <a:lnTo>
                    <a:pt x="8496" y="269"/>
                  </a:lnTo>
                  <a:lnTo>
                    <a:pt x="7663" y="404"/>
                  </a:lnTo>
                  <a:lnTo>
                    <a:pt x="6937" y="565"/>
                  </a:lnTo>
                  <a:lnTo>
                    <a:pt x="6614" y="942"/>
                  </a:lnTo>
                  <a:lnTo>
                    <a:pt x="6883" y="1345"/>
                  </a:lnTo>
                  <a:lnTo>
                    <a:pt x="7044" y="1775"/>
                  </a:lnTo>
                  <a:lnTo>
                    <a:pt x="6775" y="2151"/>
                  </a:lnTo>
                  <a:lnTo>
                    <a:pt x="6910" y="2474"/>
                  </a:lnTo>
                  <a:lnTo>
                    <a:pt x="6749" y="2797"/>
                  </a:lnTo>
                  <a:lnTo>
                    <a:pt x="6050" y="2770"/>
                  </a:lnTo>
                  <a:lnTo>
                    <a:pt x="6507" y="3361"/>
                  </a:lnTo>
                  <a:lnTo>
                    <a:pt x="6050" y="3603"/>
                  </a:lnTo>
                  <a:lnTo>
                    <a:pt x="5835" y="4141"/>
                  </a:lnTo>
                  <a:lnTo>
                    <a:pt x="5996" y="4678"/>
                  </a:lnTo>
                  <a:lnTo>
                    <a:pt x="5754" y="4894"/>
                  </a:lnTo>
                  <a:lnTo>
                    <a:pt x="5458" y="4840"/>
                  </a:lnTo>
                  <a:lnTo>
                    <a:pt x="4920" y="4947"/>
                  </a:lnTo>
                  <a:lnTo>
                    <a:pt x="4894" y="5189"/>
                  </a:lnTo>
                  <a:lnTo>
                    <a:pt x="4329" y="5189"/>
                  </a:lnTo>
                  <a:lnTo>
                    <a:pt x="4006" y="5700"/>
                  </a:lnTo>
                  <a:lnTo>
                    <a:pt x="4114" y="6453"/>
                  </a:lnTo>
                  <a:lnTo>
                    <a:pt x="3200" y="6829"/>
                  </a:lnTo>
                  <a:lnTo>
                    <a:pt x="2662" y="6748"/>
                  </a:lnTo>
                  <a:lnTo>
                    <a:pt x="2555" y="6937"/>
                  </a:lnTo>
                  <a:lnTo>
                    <a:pt x="2071" y="6829"/>
                  </a:lnTo>
                  <a:lnTo>
                    <a:pt x="1345" y="6964"/>
                  </a:lnTo>
                  <a:lnTo>
                    <a:pt x="1" y="6480"/>
                  </a:lnTo>
                  <a:lnTo>
                    <a:pt x="1" y="6480"/>
                  </a:lnTo>
                  <a:lnTo>
                    <a:pt x="458" y="6964"/>
                  </a:lnTo>
                  <a:lnTo>
                    <a:pt x="834" y="7528"/>
                  </a:lnTo>
                  <a:lnTo>
                    <a:pt x="1614" y="7905"/>
                  </a:lnTo>
                  <a:lnTo>
                    <a:pt x="1748" y="8684"/>
                  </a:lnTo>
                  <a:lnTo>
                    <a:pt x="2125" y="8819"/>
                  </a:lnTo>
                  <a:lnTo>
                    <a:pt x="2259" y="9222"/>
                  </a:lnTo>
                  <a:lnTo>
                    <a:pt x="1211" y="9706"/>
                  </a:lnTo>
                  <a:lnTo>
                    <a:pt x="1076" y="10727"/>
                  </a:lnTo>
                  <a:lnTo>
                    <a:pt x="2125" y="10593"/>
                  </a:lnTo>
                  <a:lnTo>
                    <a:pt x="3361" y="10593"/>
                  </a:lnTo>
                  <a:lnTo>
                    <a:pt x="4759" y="10405"/>
                  </a:lnTo>
                  <a:lnTo>
                    <a:pt x="5431" y="11077"/>
                  </a:lnTo>
                  <a:lnTo>
                    <a:pt x="5727" y="11749"/>
                  </a:lnTo>
                  <a:lnTo>
                    <a:pt x="6318" y="11964"/>
                  </a:lnTo>
                  <a:lnTo>
                    <a:pt x="6749" y="11346"/>
                  </a:lnTo>
                  <a:lnTo>
                    <a:pt x="8442" y="11346"/>
                  </a:lnTo>
                  <a:lnTo>
                    <a:pt x="8173" y="10620"/>
                  </a:lnTo>
                  <a:lnTo>
                    <a:pt x="7690" y="10136"/>
                  </a:lnTo>
                  <a:lnTo>
                    <a:pt x="7501" y="9464"/>
                  </a:lnTo>
                  <a:lnTo>
                    <a:pt x="6937" y="9087"/>
                  </a:lnTo>
                  <a:lnTo>
                    <a:pt x="7636" y="8146"/>
                  </a:lnTo>
                  <a:lnTo>
                    <a:pt x="8523" y="8200"/>
                  </a:lnTo>
                  <a:lnTo>
                    <a:pt x="9141" y="7286"/>
                  </a:lnTo>
                  <a:lnTo>
                    <a:pt x="9464" y="6372"/>
                  </a:lnTo>
                  <a:lnTo>
                    <a:pt x="10002" y="5485"/>
                  </a:lnTo>
                  <a:lnTo>
                    <a:pt x="9840" y="4840"/>
                  </a:lnTo>
                  <a:lnTo>
                    <a:pt x="10378" y="4329"/>
                  </a:lnTo>
                  <a:lnTo>
                    <a:pt x="9679" y="3899"/>
                  </a:lnTo>
                  <a:lnTo>
                    <a:pt x="9303" y="3280"/>
                  </a:lnTo>
                  <a:lnTo>
                    <a:pt x="8819" y="2501"/>
                  </a:lnTo>
                  <a:lnTo>
                    <a:pt x="9088" y="2124"/>
                  </a:lnTo>
                  <a:lnTo>
                    <a:pt x="10270" y="2340"/>
                  </a:lnTo>
                  <a:lnTo>
                    <a:pt x="11050" y="2232"/>
                  </a:lnTo>
                  <a:lnTo>
                    <a:pt x="11588" y="1479"/>
                  </a:lnTo>
                  <a:lnTo>
                    <a:pt x="10270" y="1103"/>
                  </a:lnTo>
                  <a:lnTo>
                    <a:pt x="9894" y="431"/>
                  </a:lnTo>
                  <a:lnTo>
                    <a:pt x="9195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>
              <a:off x="1981550" y="2398775"/>
              <a:ext cx="31600" cy="13450"/>
            </a:xfrm>
            <a:custGeom>
              <a:avLst/>
              <a:gdLst/>
              <a:ahLst/>
              <a:cxnLst/>
              <a:rect l="l" t="t" r="r" b="b"/>
              <a:pathLst>
                <a:path w="1264" h="538" extrusionOk="0">
                  <a:moveTo>
                    <a:pt x="108" y="0"/>
                  </a:moveTo>
                  <a:lnTo>
                    <a:pt x="0" y="162"/>
                  </a:lnTo>
                  <a:lnTo>
                    <a:pt x="0" y="538"/>
                  </a:lnTo>
                  <a:lnTo>
                    <a:pt x="430" y="511"/>
                  </a:lnTo>
                  <a:lnTo>
                    <a:pt x="1022" y="511"/>
                  </a:lnTo>
                  <a:lnTo>
                    <a:pt x="1264" y="269"/>
                  </a:lnTo>
                  <a:lnTo>
                    <a:pt x="1129" y="108"/>
                  </a:lnTo>
                  <a:lnTo>
                    <a:pt x="726" y="2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>
              <a:off x="2077650" y="3240225"/>
              <a:ext cx="166025" cy="182850"/>
            </a:xfrm>
            <a:custGeom>
              <a:avLst/>
              <a:gdLst/>
              <a:ahLst/>
              <a:cxnLst/>
              <a:rect l="l" t="t" r="r" b="b"/>
              <a:pathLst>
                <a:path w="6641" h="7314" extrusionOk="0">
                  <a:moveTo>
                    <a:pt x="1775" y="1"/>
                  </a:moveTo>
                  <a:lnTo>
                    <a:pt x="458" y="270"/>
                  </a:lnTo>
                  <a:lnTo>
                    <a:pt x="162" y="1049"/>
                  </a:lnTo>
                  <a:lnTo>
                    <a:pt x="189" y="1533"/>
                  </a:lnTo>
                  <a:lnTo>
                    <a:pt x="1" y="2582"/>
                  </a:lnTo>
                  <a:lnTo>
                    <a:pt x="1560" y="4033"/>
                  </a:lnTo>
                  <a:lnTo>
                    <a:pt x="2205" y="4195"/>
                  </a:lnTo>
                  <a:lnTo>
                    <a:pt x="3200" y="4840"/>
                  </a:lnTo>
                  <a:lnTo>
                    <a:pt x="4033" y="5189"/>
                  </a:lnTo>
                  <a:lnTo>
                    <a:pt x="4168" y="5566"/>
                  </a:lnTo>
                  <a:lnTo>
                    <a:pt x="3603" y="6937"/>
                  </a:lnTo>
                  <a:lnTo>
                    <a:pt x="4409" y="7152"/>
                  </a:lnTo>
                  <a:lnTo>
                    <a:pt x="5270" y="7313"/>
                  </a:lnTo>
                  <a:lnTo>
                    <a:pt x="5861" y="7152"/>
                  </a:lnTo>
                  <a:lnTo>
                    <a:pt x="6453" y="6480"/>
                  </a:lnTo>
                  <a:lnTo>
                    <a:pt x="6506" y="5700"/>
                  </a:lnTo>
                  <a:lnTo>
                    <a:pt x="6587" y="5189"/>
                  </a:lnTo>
                  <a:lnTo>
                    <a:pt x="6641" y="4652"/>
                  </a:lnTo>
                  <a:lnTo>
                    <a:pt x="6587" y="4168"/>
                  </a:lnTo>
                  <a:lnTo>
                    <a:pt x="6291" y="4007"/>
                  </a:lnTo>
                  <a:lnTo>
                    <a:pt x="6023" y="4168"/>
                  </a:lnTo>
                  <a:lnTo>
                    <a:pt x="5727" y="4087"/>
                  </a:lnTo>
                  <a:lnTo>
                    <a:pt x="5619" y="3765"/>
                  </a:lnTo>
                  <a:lnTo>
                    <a:pt x="5458" y="2958"/>
                  </a:lnTo>
                  <a:lnTo>
                    <a:pt x="5297" y="2689"/>
                  </a:lnTo>
                  <a:lnTo>
                    <a:pt x="4759" y="2447"/>
                  </a:lnTo>
                  <a:lnTo>
                    <a:pt x="4463" y="2636"/>
                  </a:lnTo>
                  <a:lnTo>
                    <a:pt x="3630" y="2447"/>
                  </a:lnTo>
                  <a:lnTo>
                    <a:pt x="3576" y="1238"/>
                  </a:lnTo>
                  <a:lnTo>
                    <a:pt x="3307" y="727"/>
                  </a:lnTo>
                  <a:lnTo>
                    <a:pt x="3253" y="485"/>
                  </a:lnTo>
                  <a:lnTo>
                    <a:pt x="2501" y="28"/>
                  </a:lnTo>
                  <a:lnTo>
                    <a:pt x="1775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>
              <a:off x="4249200" y="2230075"/>
              <a:ext cx="16825" cy="34975"/>
            </a:xfrm>
            <a:custGeom>
              <a:avLst/>
              <a:gdLst/>
              <a:ahLst/>
              <a:cxnLst/>
              <a:rect l="l" t="t" r="r" b="b"/>
              <a:pathLst>
                <a:path w="673" h="1399" extrusionOk="0">
                  <a:moveTo>
                    <a:pt x="350" y="0"/>
                  </a:moveTo>
                  <a:lnTo>
                    <a:pt x="135" y="135"/>
                  </a:lnTo>
                  <a:lnTo>
                    <a:pt x="1" y="592"/>
                  </a:lnTo>
                  <a:lnTo>
                    <a:pt x="108" y="1210"/>
                  </a:lnTo>
                  <a:lnTo>
                    <a:pt x="350" y="1398"/>
                  </a:lnTo>
                  <a:lnTo>
                    <a:pt x="565" y="1345"/>
                  </a:lnTo>
                  <a:lnTo>
                    <a:pt x="673" y="834"/>
                  </a:lnTo>
                  <a:lnTo>
                    <a:pt x="619" y="296"/>
                  </a:lnTo>
                  <a:lnTo>
                    <a:pt x="350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>
              <a:off x="3634225" y="1742800"/>
              <a:ext cx="168050" cy="98150"/>
            </a:xfrm>
            <a:custGeom>
              <a:avLst/>
              <a:gdLst/>
              <a:ahLst/>
              <a:cxnLst/>
              <a:rect l="l" t="t" r="r" b="b"/>
              <a:pathLst>
                <a:path w="6722" h="3926" extrusionOk="0">
                  <a:moveTo>
                    <a:pt x="3953" y="1"/>
                  </a:moveTo>
                  <a:lnTo>
                    <a:pt x="3791" y="189"/>
                  </a:lnTo>
                  <a:lnTo>
                    <a:pt x="3281" y="296"/>
                  </a:lnTo>
                  <a:lnTo>
                    <a:pt x="3093" y="404"/>
                  </a:lnTo>
                  <a:lnTo>
                    <a:pt x="2743" y="189"/>
                  </a:lnTo>
                  <a:lnTo>
                    <a:pt x="2286" y="189"/>
                  </a:lnTo>
                  <a:lnTo>
                    <a:pt x="1856" y="108"/>
                  </a:lnTo>
                  <a:lnTo>
                    <a:pt x="1587" y="296"/>
                  </a:lnTo>
                  <a:lnTo>
                    <a:pt x="1157" y="458"/>
                  </a:lnTo>
                  <a:lnTo>
                    <a:pt x="915" y="1049"/>
                  </a:lnTo>
                  <a:lnTo>
                    <a:pt x="539" y="1640"/>
                  </a:lnTo>
                  <a:lnTo>
                    <a:pt x="1" y="1829"/>
                  </a:lnTo>
                  <a:lnTo>
                    <a:pt x="404" y="2151"/>
                  </a:lnTo>
                  <a:lnTo>
                    <a:pt x="512" y="2447"/>
                  </a:lnTo>
                  <a:lnTo>
                    <a:pt x="969" y="2635"/>
                  </a:lnTo>
                  <a:lnTo>
                    <a:pt x="1049" y="2985"/>
                  </a:lnTo>
                  <a:lnTo>
                    <a:pt x="1506" y="3254"/>
                  </a:lnTo>
                  <a:lnTo>
                    <a:pt x="1695" y="3065"/>
                  </a:lnTo>
                  <a:lnTo>
                    <a:pt x="1883" y="3173"/>
                  </a:lnTo>
                  <a:lnTo>
                    <a:pt x="1721" y="3307"/>
                  </a:lnTo>
                  <a:lnTo>
                    <a:pt x="1883" y="3469"/>
                  </a:lnTo>
                  <a:lnTo>
                    <a:pt x="2152" y="3818"/>
                  </a:lnTo>
                  <a:lnTo>
                    <a:pt x="2420" y="3764"/>
                  </a:lnTo>
                  <a:lnTo>
                    <a:pt x="2958" y="3899"/>
                  </a:lnTo>
                  <a:lnTo>
                    <a:pt x="4007" y="3926"/>
                  </a:lnTo>
                  <a:lnTo>
                    <a:pt x="4329" y="3737"/>
                  </a:lnTo>
                  <a:lnTo>
                    <a:pt x="5136" y="3522"/>
                  </a:lnTo>
                  <a:lnTo>
                    <a:pt x="5700" y="3818"/>
                  </a:lnTo>
                  <a:lnTo>
                    <a:pt x="6130" y="3926"/>
                  </a:lnTo>
                  <a:lnTo>
                    <a:pt x="6184" y="2877"/>
                  </a:lnTo>
                  <a:lnTo>
                    <a:pt x="6399" y="2931"/>
                  </a:lnTo>
                  <a:lnTo>
                    <a:pt x="6722" y="2770"/>
                  </a:lnTo>
                  <a:lnTo>
                    <a:pt x="6641" y="2528"/>
                  </a:lnTo>
                  <a:lnTo>
                    <a:pt x="6319" y="2366"/>
                  </a:lnTo>
                  <a:lnTo>
                    <a:pt x="5996" y="2528"/>
                  </a:lnTo>
                  <a:lnTo>
                    <a:pt x="5673" y="2366"/>
                  </a:lnTo>
                  <a:lnTo>
                    <a:pt x="5512" y="1963"/>
                  </a:lnTo>
                  <a:lnTo>
                    <a:pt x="5539" y="1614"/>
                  </a:lnTo>
                  <a:lnTo>
                    <a:pt x="5431" y="1237"/>
                  </a:lnTo>
                  <a:lnTo>
                    <a:pt x="4974" y="700"/>
                  </a:lnTo>
                  <a:lnTo>
                    <a:pt x="4706" y="350"/>
                  </a:lnTo>
                  <a:lnTo>
                    <a:pt x="4437" y="81"/>
                  </a:lnTo>
                  <a:lnTo>
                    <a:pt x="4222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>
              <a:off x="2952725" y="2197800"/>
              <a:ext cx="164025" cy="146550"/>
            </a:xfrm>
            <a:custGeom>
              <a:avLst/>
              <a:gdLst/>
              <a:ahLst/>
              <a:cxnLst/>
              <a:rect l="l" t="t" r="r" b="b"/>
              <a:pathLst>
                <a:path w="6561" h="5862" extrusionOk="0">
                  <a:moveTo>
                    <a:pt x="3200" y="1"/>
                  </a:moveTo>
                  <a:lnTo>
                    <a:pt x="3065" y="108"/>
                  </a:lnTo>
                  <a:lnTo>
                    <a:pt x="2931" y="350"/>
                  </a:lnTo>
                  <a:lnTo>
                    <a:pt x="2635" y="861"/>
                  </a:lnTo>
                  <a:lnTo>
                    <a:pt x="2151" y="1184"/>
                  </a:lnTo>
                  <a:lnTo>
                    <a:pt x="1855" y="1748"/>
                  </a:lnTo>
                  <a:lnTo>
                    <a:pt x="1829" y="2205"/>
                  </a:lnTo>
                  <a:lnTo>
                    <a:pt x="1587" y="2743"/>
                  </a:lnTo>
                  <a:lnTo>
                    <a:pt x="1345" y="2851"/>
                  </a:lnTo>
                  <a:lnTo>
                    <a:pt x="915" y="3415"/>
                  </a:lnTo>
                  <a:lnTo>
                    <a:pt x="619" y="4060"/>
                  </a:lnTo>
                  <a:lnTo>
                    <a:pt x="673" y="4356"/>
                  </a:lnTo>
                  <a:lnTo>
                    <a:pt x="404" y="4840"/>
                  </a:lnTo>
                  <a:lnTo>
                    <a:pt x="81" y="5082"/>
                  </a:lnTo>
                  <a:lnTo>
                    <a:pt x="54" y="5485"/>
                  </a:lnTo>
                  <a:lnTo>
                    <a:pt x="0" y="5862"/>
                  </a:lnTo>
                  <a:lnTo>
                    <a:pt x="162" y="5566"/>
                  </a:lnTo>
                  <a:lnTo>
                    <a:pt x="3200" y="5566"/>
                  </a:lnTo>
                  <a:lnTo>
                    <a:pt x="3065" y="4275"/>
                  </a:lnTo>
                  <a:lnTo>
                    <a:pt x="3253" y="3818"/>
                  </a:lnTo>
                  <a:lnTo>
                    <a:pt x="4006" y="3738"/>
                  </a:lnTo>
                  <a:lnTo>
                    <a:pt x="4006" y="1480"/>
                  </a:lnTo>
                  <a:lnTo>
                    <a:pt x="6506" y="1533"/>
                  </a:lnTo>
                  <a:lnTo>
                    <a:pt x="6533" y="189"/>
                  </a:lnTo>
                  <a:lnTo>
                    <a:pt x="6560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>
              <a:off x="3937350" y="2096325"/>
              <a:ext cx="412700" cy="351525"/>
            </a:xfrm>
            <a:custGeom>
              <a:avLst/>
              <a:gdLst/>
              <a:ahLst/>
              <a:cxnLst/>
              <a:rect l="l" t="t" r="r" b="b"/>
              <a:pathLst>
                <a:path w="16508" h="14061" extrusionOk="0">
                  <a:moveTo>
                    <a:pt x="3065" y="0"/>
                  </a:moveTo>
                  <a:lnTo>
                    <a:pt x="2958" y="135"/>
                  </a:lnTo>
                  <a:lnTo>
                    <a:pt x="1506" y="592"/>
                  </a:lnTo>
                  <a:lnTo>
                    <a:pt x="2339" y="1479"/>
                  </a:lnTo>
                  <a:lnTo>
                    <a:pt x="2097" y="1614"/>
                  </a:lnTo>
                  <a:lnTo>
                    <a:pt x="2017" y="1909"/>
                  </a:lnTo>
                  <a:lnTo>
                    <a:pt x="1452" y="2017"/>
                  </a:lnTo>
                  <a:lnTo>
                    <a:pt x="1291" y="2339"/>
                  </a:lnTo>
                  <a:lnTo>
                    <a:pt x="1022" y="2608"/>
                  </a:lnTo>
                  <a:lnTo>
                    <a:pt x="162" y="2501"/>
                  </a:lnTo>
                  <a:lnTo>
                    <a:pt x="108" y="2850"/>
                  </a:lnTo>
                  <a:lnTo>
                    <a:pt x="54" y="3146"/>
                  </a:lnTo>
                  <a:lnTo>
                    <a:pt x="1" y="3657"/>
                  </a:lnTo>
                  <a:lnTo>
                    <a:pt x="377" y="3657"/>
                  </a:lnTo>
                  <a:lnTo>
                    <a:pt x="807" y="4248"/>
                  </a:lnTo>
                  <a:lnTo>
                    <a:pt x="1345" y="4974"/>
                  </a:lnTo>
                  <a:lnTo>
                    <a:pt x="1694" y="5619"/>
                  </a:lnTo>
                  <a:lnTo>
                    <a:pt x="1909" y="5834"/>
                  </a:lnTo>
                  <a:lnTo>
                    <a:pt x="2151" y="6291"/>
                  </a:lnTo>
                  <a:lnTo>
                    <a:pt x="2124" y="6480"/>
                  </a:lnTo>
                  <a:lnTo>
                    <a:pt x="2420" y="7017"/>
                  </a:lnTo>
                  <a:lnTo>
                    <a:pt x="2823" y="7178"/>
                  </a:lnTo>
                  <a:lnTo>
                    <a:pt x="3227" y="7528"/>
                  </a:lnTo>
                  <a:lnTo>
                    <a:pt x="3711" y="8523"/>
                  </a:lnTo>
                  <a:lnTo>
                    <a:pt x="3711" y="9033"/>
                  </a:lnTo>
                  <a:lnTo>
                    <a:pt x="3872" y="9652"/>
                  </a:lnTo>
                  <a:lnTo>
                    <a:pt x="4436" y="10512"/>
                  </a:lnTo>
                  <a:lnTo>
                    <a:pt x="4786" y="10673"/>
                  </a:lnTo>
                  <a:lnTo>
                    <a:pt x="5350" y="11238"/>
                  </a:lnTo>
                  <a:lnTo>
                    <a:pt x="5619" y="11991"/>
                  </a:lnTo>
                  <a:lnTo>
                    <a:pt x="6076" y="12717"/>
                  </a:lnTo>
                  <a:lnTo>
                    <a:pt x="6480" y="13039"/>
                  </a:lnTo>
                  <a:lnTo>
                    <a:pt x="6587" y="13389"/>
                  </a:lnTo>
                  <a:lnTo>
                    <a:pt x="6802" y="13658"/>
                  </a:lnTo>
                  <a:lnTo>
                    <a:pt x="6937" y="14061"/>
                  </a:lnTo>
                  <a:lnTo>
                    <a:pt x="7259" y="13765"/>
                  </a:lnTo>
                  <a:lnTo>
                    <a:pt x="7179" y="13389"/>
                  </a:lnTo>
                  <a:lnTo>
                    <a:pt x="7340" y="12959"/>
                  </a:lnTo>
                  <a:lnTo>
                    <a:pt x="7662" y="13200"/>
                  </a:lnTo>
                  <a:lnTo>
                    <a:pt x="7878" y="13120"/>
                  </a:lnTo>
                  <a:lnTo>
                    <a:pt x="8765" y="13066"/>
                  </a:lnTo>
                  <a:lnTo>
                    <a:pt x="8899" y="13174"/>
                  </a:lnTo>
                  <a:lnTo>
                    <a:pt x="9679" y="13254"/>
                  </a:lnTo>
                  <a:lnTo>
                    <a:pt x="9974" y="13227"/>
                  </a:lnTo>
                  <a:lnTo>
                    <a:pt x="10163" y="13523"/>
                  </a:lnTo>
                  <a:lnTo>
                    <a:pt x="10539" y="13362"/>
                  </a:lnTo>
                  <a:lnTo>
                    <a:pt x="11023" y="12421"/>
                  </a:lnTo>
                  <a:lnTo>
                    <a:pt x="11695" y="12044"/>
                  </a:lnTo>
                  <a:lnTo>
                    <a:pt x="13926" y="11695"/>
                  </a:lnTo>
                  <a:lnTo>
                    <a:pt x="16158" y="10808"/>
                  </a:lnTo>
                  <a:lnTo>
                    <a:pt x="16507" y="9033"/>
                  </a:lnTo>
                  <a:lnTo>
                    <a:pt x="16104" y="8388"/>
                  </a:lnTo>
                  <a:lnTo>
                    <a:pt x="15970" y="8603"/>
                  </a:lnTo>
                  <a:lnTo>
                    <a:pt x="13631" y="8119"/>
                  </a:lnTo>
                  <a:lnTo>
                    <a:pt x="13254" y="7232"/>
                  </a:lnTo>
                  <a:lnTo>
                    <a:pt x="13201" y="7044"/>
                  </a:lnTo>
                  <a:lnTo>
                    <a:pt x="13039" y="6695"/>
                  </a:lnTo>
                  <a:lnTo>
                    <a:pt x="12824" y="6748"/>
                  </a:lnTo>
                  <a:lnTo>
                    <a:pt x="12582" y="6560"/>
                  </a:lnTo>
                  <a:lnTo>
                    <a:pt x="12448" y="6345"/>
                  </a:lnTo>
                  <a:lnTo>
                    <a:pt x="12313" y="6076"/>
                  </a:lnTo>
                  <a:lnTo>
                    <a:pt x="12071" y="5834"/>
                  </a:lnTo>
                  <a:lnTo>
                    <a:pt x="11937" y="5539"/>
                  </a:lnTo>
                  <a:lnTo>
                    <a:pt x="11991" y="5243"/>
                  </a:lnTo>
                  <a:lnTo>
                    <a:pt x="11910" y="4866"/>
                  </a:lnTo>
                  <a:lnTo>
                    <a:pt x="11346" y="4463"/>
                  </a:lnTo>
                  <a:lnTo>
                    <a:pt x="11184" y="4167"/>
                  </a:lnTo>
                  <a:lnTo>
                    <a:pt x="10781" y="3979"/>
                  </a:lnTo>
                  <a:lnTo>
                    <a:pt x="10405" y="3200"/>
                  </a:lnTo>
                  <a:lnTo>
                    <a:pt x="9840" y="3227"/>
                  </a:lnTo>
                  <a:lnTo>
                    <a:pt x="9625" y="2796"/>
                  </a:lnTo>
                  <a:lnTo>
                    <a:pt x="8926" y="2716"/>
                  </a:lnTo>
                  <a:lnTo>
                    <a:pt x="7528" y="2635"/>
                  </a:lnTo>
                  <a:lnTo>
                    <a:pt x="5189" y="861"/>
                  </a:lnTo>
                  <a:lnTo>
                    <a:pt x="4006" y="242"/>
                  </a:lnTo>
                  <a:lnTo>
                    <a:pt x="3065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>
              <a:off x="3708175" y="2322150"/>
              <a:ext cx="315225" cy="297100"/>
            </a:xfrm>
            <a:custGeom>
              <a:avLst/>
              <a:gdLst/>
              <a:ahLst/>
              <a:cxnLst/>
              <a:rect l="l" t="t" r="r" b="b"/>
              <a:pathLst>
                <a:path w="12609" h="11884" extrusionOk="0">
                  <a:moveTo>
                    <a:pt x="2124" y="0"/>
                  </a:moveTo>
                  <a:lnTo>
                    <a:pt x="2178" y="1775"/>
                  </a:lnTo>
                  <a:lnTo>
                    <a:pt x="1317" y="1775"/>
                  </a:lnTo>
                  <a:lnTo>
                    <a:pt x="1317" y="2151"/>
                  </a:lnTo>
                  <a:lnTo>
                    <a:pt x="1452" y="5673"/>
                  </a:lnTo>
                  <a:lnTo>
                    <a:pt x="807" y="5619"/>
                  </a:lnTo>
                  <a:lnTo>
                    <a:pt x="457" y="6264"/>
                  </a:lnTo>
                  <a:lnTo>
                    <a:pt x="269" y="6802"/>
                  </a:lnTo>
                  <a:lnTo>
                    <a:pt x="430" y="7017"/>
                  </a:lnTo>
                  <a:lnTo>
                    <a:pt x="188" y="7286"/>
                  </a:lnTo>
                  <a:lnTo>
                    <a:pt x="269" y="7662"/>
                  </a:lnTo>
                  <a:lnTo>
                    <a:pt x="108" y="8012"/>
                  </a:lnTo>
                  <a:lnTo>
                    <a:pt x="0" y="8334"/>
                  </a:lnTo>
                  <a:lnTo>
                    <a:pt x="0" y="8334"/>
                  </a:lnTo>
                  <a:lnTo>
                    <a:pt x="269" y="8308"/>
                  </a:lnTo>
                  <a:lnTo>
                    <a:pt x="457" y="8630"/>
                  </a:lnTo>
                  <a:lnTo>
                    <a:pt x="484" y="9168"/>
                  </a:lnTo>
                  <a:lnTo>
                    <a:pt x="780" y="9437"/>
                  </a:lnTo>
                  <a:lnTo>
                    <a:pt x="780" y="9652"/>
                  </a:lnTo>
                  <a:lnTo>
                    <a:pt x="860" y="10028"/>
                  </a:lnTo>
                  <a:lnTo>
                    <a:pt x="1344" y="10593"/>
                  </a:lnTo>
                  <a:lnTo>
                    <a:pt x="1344" y="10942"/>
                  </a:lnTo>
                  <a:lnTo>
                    <a:pt x="1210" y="11319"/>
                  </a:lnTo>
                  <a:lnTo>
                    <a:pt x="1264" y="11587"/>
                  </a:lnTo>
                  <a:lnTo>
                    <a:pt x="1532" y="11856"/>
                  </a:lnTo>
                  <a:lnTo>
                    <a:pt x="1613" y="11883"/>
                  </a:lnTo>
                  <a:lnTo>
                    <a:pt x="1828" y="11803"/>
                  </a:lnTo>
                  <a:lnTo>
                    <a:pt x="2097" y="11614"/>
                  </a:lnTo>
                  <a:lnTo>
                    <a:pt x="2312" y="10835"/>
                  </a:lnTo>
                  <a:lnTo>
                    <a:pt x="2527" y="10405"/>
                  </a:lnTo>
                  <a:lnTo>
                    <a:pt x="3065" y="10297"/>
                  </a:lnTo>
                  <a:lnTo>
                    <a:pt x="3199" y="10539"/>
                  </a:lnTo>
                  <a:lnTo>
                    <a:pt x="3603" y="11050"/>
                  </a:lnTo>
                  <a:lnTo>
                    <a:pt x="3844" y="11157"/>
                  </a:lnTo>
                  <a:lnTo>
                    <a:pt x="4113" y="10969"/>
                  </a:lnTo>
                  <a:lnTo>
                    <a:pt x="4678" y="10996"/>
                  </a:lnTo>
                  <a:lnTo>
                    <a:pt x="4785" y="11211"/>
                  </a:lnTo>
                  <a:lnTo>
                    <a:pt x="5538" y="11211"/>
                  </a:lnTo>
                  <a:lnTo>
                    <a:pt x="5592" y="10996"/>
                  </a:lnTo>
                  <a:lnTo>
                    <a:pt x="5995" y="10862"/>
                  </a:lnTo>
                  <a:lnTo>
                    <a:pt x="6049" y="10593"/>
                  </a:lnTo>
                  <a:lnTo>
                    <a:pt x="6345" y="10405"/>
                  </a:lnTo>
                  <a:lnTo>
                    <a:pt x="7017" y="10915"/>
                  </a:lnTo>
                  <a:lnTo>
                    <a:pt x="7393" y="10835"/>
                  </a:lnTo>
                  <a:lnTo>
                    <a:pt x="7796" y="10163"/>
                  </a:lnTo>
                  <a:lnTo>
                    <a:pt x="8200" y="9706"/>
                  </a:lnTo>
                  <a:lnTo>
                    <a:pt x="8146" y="9168"/>
                  </a:lnTo>
                  <a:lnTo>
                    <a:pt x="7931" y="8899"/>
                  </a:lnTo>
                  <a:lnTo>
                    <a:pt x="8415" y="8845"/>
                  </a:lnTo>
                  <a:lnTo>
                    <a:pt x="8442" y="8684"/>
                  </a:lnTo>
                  <a:lnTo>
                    <a:pt x="8818" y="8738"/>
                  </a:lnTo>
                  <a:lnTo>
                    <a:pt x="8737" y="9383"/>
                  </a:lnTo>
                  <a:lnTo>
                    <a:pt x="8845" y="10028"/>
                  </a:lnTo>
                  <a:lnTo>
                    <a:pt x="9275" y="10378"/>
                  </a:lnTo>
                  <a:lnTo>
                    <a:pt x="9356" y="10673"/>
                  </a:lnTo>
                  <a:lnTo>
                    <a:pt x="9356" y="11104"/>
                  </a:lnTo>
                  <a:lnTo>
                    <a:pt x="9463" y="11157"/>
                  </a:lnTo>
                  <a:lnTo>
                    <a:pt x="9463" y="11023"/>
                  </a:lnTo>
                  <a:lnTo>
                    <a:pt x="9678" y="10082"/>
                  </a:lnTo>
                  <a:lnTo>
                    <a:pt x="10028" y="9840"/>
                  </a:lnTo>
                  <a:lnTo>
                    <a:pt x="10082" y="9490"/>
                  </a:lnTo>
                  <a:lnTo>
                    <a:pt x="10404" y="8818"/>
                  </a:lnTo>
                  <a:lnTo>
                    <a:pt x="10888" y="8388"/>
                  </a:lnTo>
                  <a:lnTo>
                    <a:pt x="11157" y="7501"/>
                  </a:lnTo>
                  <a:lnTo>
                    <a:pt x="11238" y="6721"/>
                  </a:lnTo>
                  <a:lnTo>
                    <a:pt x="11157" y="6372"/>
                  </a:lnTo>
                  <a:lnTo>
                    <a:pt x="11453" y="5082"/>
                  </a:lnTo>
                  <a:lnTo>
                    <a:pt x="11480" y="4490"/>
                  </a:lnTo>
                  <a:lnTo>
                    <a:pt x="11722" y="4194"/>
                  </a:lnTo>
                  <a:lnTo>
                    <a:pt x="12259" y="4033"/>
                  </a:lnTo>
                  <a:lnTo>
                    <a:pt x="12609" y="3549"/>
                  </a:lnTo>
                  <a:lnTo>
                    <a:pt x="12205" y="3227"/>
                  </a:lnTo>
                  <a:lnTo>
                    <a:pt x="11883" y="3011"/>
                  </a:lnTo>
                  <a:lnTo>
                    <a:pt x="11533" y="1963"/>
                  </a:lnTo>
                  <a:lnTo>
                    <a:pt x="11372" y="1049"/>
                  </a:lnTo>
                  <a:lnTo>
                    <a:pt x="11533" y="861"/>
                  </a:lnTo>
                  <a:lnTo>
                    <a:pt x="11238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>
              <a:off x="3748500" y="2539225"/>
              <a:ext cx="224500" cy="193600"/>
            </a:xfrm>
            <a:custGeom>
              <a:avLst/>
              <a:gdLst/>
              <a:ahLst/>
              <a:cxnLst/>
              <a:rect l="l" t="t" r="r" b="b"/>
              <a:pathLst>
                <a:path w="8980" h="7744" extrusionOk="0">
                  <a:moveTo>
                    <a:pt x="6829" y="1"/>
                  </a:moveTo>
                  <a:lnTo>
                    <a:pt x="6802" y="162"/>
                  </a:lnTo>
                  <a:lnTo>
                    <a:pt x="6318" y="216"/>
                  </a:lnTo>
                  <a:lnTo>
                    <a:pt x="6533" y="485"/>
                  </a:lnTo>
                  <a:lnTo>
                    <a:pt x="6587" y="1023"/>
                  </a:lnTo>
                  <a:lnTo>
                    <a:pt x="6183" y="1480"/>
                  </a:lnTo>
                  <a:lnTo>
                    <a:pt x="5780" y="2152"/>
                  </a:lnTo>
                  <a:lnTo>
                    <a:pt x="5404" y="2232"/>
                  </a:lnTo>
                  <a:lnTo>
                    <a:pt x="4732" y="1722"/>
                  </a:lnTo>
                  <a:lnTo>
                    <a:pt x="4436" y="1910"/>
                  </a:lnTo>
                  <a:lnTo>
                    <a:pt x="4382" y="2179"/>
                  </a:lnTo>
                  <a:lnTo>
                    <a:pt x="3979" y="2313"/>
                  </a:lnTo>
                  <a:lnTo>
                    <a:pt x="3925" y="2528"/>
                  </a:lnTo>
                  <a:lnTo>
                    <a:pt x="3172" y="2528"/>
                  </a:lnTo>
                  <a:lnTo>
                    <a:pt x="3065" y="2313"/>
                  </a:lnTo>
                  <a:lnTo>
                    <a:pt x="2500" y="2286"/>
                  </a:lnTo>
                  <a:lnTo>
                    <a:pt x="2231" y="2474"/>
                  </a:lnTo>
                  <a:lnTo>
                    <a:pt x="1990" y="2367"/>
                  </a:lnTo>
                  <a:lnTo>
                    <a:pt x="1586" y="1856"/>
                  </a:lnTo>
                  <a:lnTo>
                    <a:pt x="1452" y="1614"/>
                  </a:lnTo>
                  <a:lnTo>
                    <a:pt x="914" y="1722"/>
                  </a:lnTo>
                  <a:lnTo>
                    <a:pt x="699" y="2152"/>
                  </a:lnTo>
                  <a:lnTo>
                    <a:pt x="484" y="2931"/>
                  </a:lnTo>
                  <a:lnTo>
                    <a:pt x="215" y="3120"/>
                  </a:lnTo>
                  <a:lnTo>
                    <a:pt x="0" y="3200"/>
                  </a:lnTo>
                  <a:lnTo>
                    <a:pt x="511" y="3550"/>
                  </a:lnTo>
                  <a:lnTo>
                    <a:pt x="968" y="3899"/>
                  </a:lnTo>
                  <a:lnTo>
                    <a:pt x="968" y="4195"/>
                  </a:lnTo>
                  <a:lnTo>
                    <a:pt x="1533" y="4679"/>
                  </a:lnTo>
                  <a:lnTo>
                    <a:pt x="1855" y="5055"/>
                  </a:lnTo>
                  <a:lnTo>
                    <a:pt x="2043" y="5593"/>
                  </a:lnTo>
                  <a:lnTo>
                    <a:pt x="2635" y="5942"/>
                  </a:lnTo>
                  <a:lnTo>
                    <a:pt x="2769" y="6211"/>
                  </a:lnTo>
                  <a:lnTo>
                    <a:pt x="3253" y="6937"/>
                  </a:lnTo>
                  <a:lnTo>
                    <a:pt x="3603" y="7071"/>
                  </a:lnTo>
                  <a:lnTo>
                    <a:pt x="3818" y="6910"/>
                  </a:lnTo>
                  <a:lnTo>
                    <a:pt x="4167" y="6964"/>
                  </a:lnTo>
                  <a:lnTo>
                    <a:pt x="4624" y="6776"/>
                  </a:lnTo>
                  <a:lnTo>
                    <a:pt x="4785" y="7152"/>
                  </a:lnTo>
                  <a:lnTo>
                    <a:pt x="5511" y="7744"/>
                  </a:lnTo>
                  <a:lnTo>
                    <a:pt x="5834" y="7502"/>
                  </a:lnTo>
                  <a:lnTo>
                    <a:pt x="6318" y="7717"/>
                  </a:lnTo>
                  <a:lnTo>
                    <a:pt x="6936" y="7502"/>
                  </a:lnTo>
                  <a:lnTo>
                    <a:pt x="7501" y="7502"/>
                  </a:lnTo>
                  <a:lnTo>
                    <a:pt x="7985" y="7098"/>
                  </a:lnTo>
                  <a:lnTo>
                    <a:pt x="8442" y="6561"/>
                  </a:lnTo>
                  <a:lnTo>
                    <a:pt x="8979" y="5969"/>
                  </a:lnTo>
                  <a:lnTo>
                    <a:pt x="8495" y="5001"/>
                  </a:lnTo>
                  <a:lnTo>
                    <a:pt x="8119" y="4786"/>
                  </a:lnTo>
                  <a:lnTo>
                    <a:pt x="7985" y="4437"/>
                  </a:lnTo>
                  <a:lnTo>
                    <a:pt x="7581" y="4007"/>
                  </a:lnTo>
                  <a:lnTo>
                    <a:pt x="7097" y="3926"/>
                  </a:lnTo>
                  <a:lnTo>
                    <a:pt x="7366" y="3442"/>
                  </a:lnTo>
                  <a:lnTo>
                    <a:pt x="7770" y="3415"/>
                  </a:lnTo>
                  <a:lnTo>
                    <a:pt x="7877" y="3146"/>
                  </a:lnTo>
                  <a:lnTo>
                    <a:pt x="7850" y="2474"/>
                  </a:lnTo>
                  <a:lnTo>
                    <a:pt x="7743" y="2421"/>
                  </a:lnTo>
                  <a:lnTo>
                    <a:pt x="7743" y="1990"/>
                  </a:lnTo>
                  <a:lnTo>
                    <a:pt x="7662" y="1695"/>
                  </a:lnTo>
                  <a:lnTo>
                    <a:pt x="7232" y="1345"/>
                  </a:lnTo>
                  <a:lnTo>
                    <a:pt x="7124" y="700"/>
                  </a:lnTo>
                  <a:lnTo>
                    <a:pt x="7205" y="55"/>
                  </a:lnTo>
                  <a:lnTo>
                    <a:pt x="6829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>
              <a:off x="6344825" y="2957275"/>
              <a:ext cx="106200" cy="93450"/>
            </a:xfrm>
            <a:custGeom>
              <a:avLst/>
              <a:gdLst/>
              <a:ahLst/>
              <a:cxnLst/>
              <a:rect l="l" t="t" r="r" b="b"/>
              <a:pathLst>
                <a:path w="4248" h="3738" extrusionOk="0">
                  <a:moveTo>
                    <a:pt x="81" y="1"/>
                  </a:moveTo>
                  <a:lnTo>
                    <a:pt x="0" y="162"/>
                  </a:lnTo>
                  <a:lnTo>
                    <a:pt x="296" y="512"/>
                  </a:lnTo>
                  <a:lnTo>
                    <a:pt x="618" y="700"/>
                  </a:lnTo>
                  <a:lnTo>
                    <a:pt x="780" y="673"/>
                  </a:lnTo>
                  <a:lnTo>
                    <a:pt x="511" y="377"/>
                  </a:lnTo>
                  <a:lnTo>
                    <a:pt x="81" y="1"/>
                  </a:lnTo>
                  <a:close/>
                  <a:moveTo>
                    <a:pt x="1425" y="646"/>
                  </a:moveTo>
                  <a:lnTo>
                    <a:pt x="1317" y="754"/>
                  </a:lnTo>
                  <a:lnTo>
                    <a:pt x="1559" y="1022"/>
                  </a:lnTo>
                  <a:lnTo>
                    <a:pt x="1989" y="1372"/>
                  </a:lnTo>
                  <a:lnTo>
                    <a:pt x="2554" y="1721"/>
                  </a:lnTo>
                  <a:lnTo>
                    <a:pt x="2554" y="1533"/>
                  </a:lnTo>
                  <a:lnTo>
                    <a:pt x="2366" y="1264"/>
                  </a:lnTo>
                  <a:lnTo>
                    <a:pt x="1774" y="861"/>
                  </a:lnTo>
                  <a:lnTo>
                    <a:pt x="1425" y="646"/>
                  </a:lnTo>
                  <a:close/>
                  <a:moveTo>
                    <a:pt x="3065" y="1533"/>
                  </a:moveTo>
                  <a:lnTo>
                    <a:pt x="3199" y="2071"/>
                  </a:lnTo>
                  <a:lnTo>
                    <a:pt x="3683" y="2824"/>
                  </a:lnTo>
                  <a:lnTo>
                    <a:pt x="3844" y="2689"/>
                  </a:lnTo>
                  <a:lnTo>
                    <a:pt x="3576" y="2232"/>
                  </a:lnTo>
                  <a:lnTo>
                    <a:pt x="3334" y="1533"/>
                  </a:lnTo>
                  <a:close/>
                  <a:moveTo>
                    <a:pt x="2312" y="2367"/>
                  </a:moveTo>
                  <a:lnTo>
                    <a:pt x="2231" y="2716"/>
                  </a:lnTo>
                  <a:lnTo>
                    <a:pt x="2366" y="2824"/>
                  </a:lnTo>
                  <a:lnTo>
                    <a:pt x="2850" y="2931"/>
                  </a:lnTo>
                  <a:lnTo>
                    <a:pt x="3172" y="2931"/>
                  </a:lnTo>
                  <a:lnTo>
                    <a:pt x="3038" y="2689"/>
                  </a:lnTo>
                  <a:lnTo>
                    <a:pt x="2796" y="2474"/>
                  </a:lnTo>
                  <a:lnTo>
                    <a:pt x="2312" y="2367"/>
                  </a:lnTo>
                  <a:close/>
                  <a:moveTo>
                    <a:pt x="3495" y="3227"/>
                  </a:moveTo>
                  <a:lnTo>
                    <a:pt x="3710" y="3738"/>
                  </a:lnTo>
                  <a:lnTo>
                    <a:pt x="4248" y="3738"/>
                  </a:lnTo>
                  <a:lnTo>
                    <a:pt x="4086" y="3442"/>
                  </a:lnTo>
                  <a:lnTo>
                    <a:pt x="3925" y="3415"/>
                  </a:lnTo>
                  <a:lnTo>
                    <a:pt x="3495" y="3227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>
              <a:off x="1527875" y="2490175"/>
              <a:ext cx="46400" cy="28250"/>
            </a:xfrm>
            <a:custGeom>
              <a:avLst/>
              <a:gdLst/>
              <a:ahLst/>
              <a:cxnLst/>
              <a:rect l="l" t="t" r="r" b="b"/>
              <a:pathLst>
                <a:path w="1856" h="1130" extrusionOk="0">
                  <a:moveTo>
                    <a:pt x="646" y="0"/>
                  </a:moveTo>
                  <a:lnTo>
                    <a:pt x="431" y="54"/>
                  </a:lnTo>
                  <a:lnTo>
                    <a:pt x="457" y="162"/>
                  </a:lnTo>
                  <a:lnTo>
                    <a:pt x="323" y="269"/>
                  </a:lnTo>
                  <a:lnTo>
                    <a:pt x="27" y="484"/>
                  </a:lnTo>
                  <a:lnTo>
                    <a:pt x="0" y="619"/>
                  </a:lnTo>
                  <a:lnTo>
                    <a:pt x="215" y="807"/>
                  </a:lnTo>
                  <a:lnTo>
                    <a:pt x="646" y="861"/>
                  </a:lnTo>
                  <a:lnTo>
                    <a:pt x="941" y="1049"/>
                  </a:lnTo>
                  <a:lnTo>
                    <a:pt x="1210" y="1130"/>
                  </a:lnTo>
                  <a:lnTo>
                    <a:pt x="1640" y="1130"/>
                  </a:lnTo>
                  <a:lnTo>
                    <a:pt x="1775" y="915"/>
                  </a:lnTo>
                  <a:lnTo>
                    <a:pt x="1855" y="565"/>
                  </a:lnTo>
                  <a:lnTo>
                    <a:pt x="1775" y="484"/>
                  </a:lnTo>
                  <a:lnTo>
                    <a:pt x="1587" y="431"/>
                  </a:lnTo>
                  <a:lnTo>
                    <a:pt x="1264" y="511"/>
                  </a:lnTo>
                  <a:lnTo>
                    <a:pt x="1237" y="377"/>
                  </a:lnTo>
                  <a:lnTo>
                    <a:pt x="995" y="269"/>
                  </a:lnTo>
                  <a:lnTo>
                    <a:pt x="861" y="81"/>
                  </a:lnTo>
                  <a:lnTo>
                    <a:pt x="646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>
              <a:off x="4084550" y="2543275"/>
              <a:ext cx="194250" cy="305150"/>
            </a:xfrm>
            <a:custGeom>
              <a:avLst/>
              <a:gdLst/>
              <a:ahLst/>
              <a:cxnLst/>
              <a:rect l="l" t="t" r="r" b="b"/>
              <a:pathLst>
                <a:path w="7770" h="12206" extrusionOk="0">
                  <a:moveTo>
                    <a:pt x="7447" y="0"/>
                  </a:moveTo>
                  <a:lnTo>
                    <a:pt x="7097" y="323"/>
                  </a:lnTo>
                  <a:lnTo>
                    <a:pt x="6667" y="404"/>
                  </a:lnTo>
                  <a:lnTo>
                    <a:pt x="6318" y="538"/>
                  </a:lnTo>
                  <a:lnTo>
                    <a:pt x="6049" y="565"/>
                  </a:lnTo>
                  <a:lnTo>
                    <a:pt x="5619" y="592"/>
                  </a:lnTo>
                  <a:lnTo>
                    <a:pt x="5350" y="726"/>
                  </a:lnTo>
                  <a:lnTo>
                    <a:pt x="4974" y="807"/>
                  </a:lnTo>
                  <a:lnTo>
                    <a:pt x="4275" y="1103"/>
                  </a:lnTo>
                  <a:lnTo>
                    <a:pt x="3441" y="1183"/>
                  </a:lnTo>
                  <a:lnTo>
                    <a:pt x="2715" y="1425"/>
                  </a:lnTo>
                  <a:lnTo>
                    <a:pt x="2312" y="1425"/>
                  </a:lnTo>
                  <a:lnTo>
                    <a:pt x="1963" y="1022"/>
                  </a:lnTo>
                  <a:lnTo>
                    <a:pt x="1774" y="672"/>
                  </a:lnTo>
                  <a:lnTo>
                    <a:pt x="1533" y="511"/>
                  </a:lnTo>
                  <a:lnTo>
                    <a:pt x="1264" y="968"/>
                  </a:lnTo>
                  <a:lnTo>
                    <a:pt x="1102" y="1291"/>
                  </a:lnTo>
                  <a:lnTo>
                    <a:pt x="1398" y="1802"/>
                  </a:lnTo>
                  <a:lnTo>
                    <a:pt x="1721" y="2205"/>
                  </a:lnTo>
                  <a:lnTo>
                    <a:pt x="2016" y="2527"/>
                  </a:lnTo>
                  <a:lnTo>
                    <a:pt x="4597" y="3603"/>
                  </a:lnTo>
                  <a:lnTo>
                    <a:pt x="5269" y="3603"/>
                  </a:lnTo>
                  <a:lnTo>
                    <a:pt x="3119" y="6237"/>
                  </a:lnTo>
                  <a:lnTo>
                    <a:pt x="2070" y="6291"/>
                  </a:lnTo>
                  <a:lnTo>
                    <a:pt x="1398" y="6936"/>
                  </a:lnTo>
                  <a:lnTo>
                    <a:pt x="887" y="6936"/>
                  </a:lnTo>
                  <a:lnTo>
                    <a:pt x="699" y="7232"/>
                  </a:lnTo>
                  <a:lnTo>
                    <a:pt x="0" y="8227"/>
                  </a:lnTo>
                  <a:lnTo>
                    <a:pt x="54" y="11453"/>
                  </a:lnTo>
                  <a:lnTo>
                    <a:pt x="511" y="12206"/>
                  </a:lnTo>
                  <a:lnTo>
                    <a:pt x="699" y="11990"/>
                  </a:lnTo>
                  <a:lnTo>
                    <a:pt x="860" y="11533"/>
                  </a:lnTo>
                  <a:lnTo>
                    <a:pt x="1721" y="10431"/>
                  </a:lnTo>
                  <a:lnTo>
                    <a:pt x="2447" y="9759"/>
                  </a:lnTo>
                  <a:lnTo>
                    <a:pt x="3603" y="8872"/>
                  </a:lnTo>
                  <a:lnTo>
                    <a:pt x="4409" y="8173"/>
                  </a:lnTo>
                  <a:lnTo>
                    <a:pt x="5296" y="6963"/>
                  </a:lnTo>
                  <a:lnTo>
                    <a:pt x="5941" y="5942"/>
                  </a:lnTo>
                  <a:lnTo>
                    <a:pt x="6587" y="4651"/>
                  </a:lnTo>
                  <a:lnTo>
                    <a:pt x="7044" y="3522"/>
                  </a:lnTo>
                  <a:lnTo>
                    <a:pt x="7366" y="2527"/>
                  </a:lnTo>
                  <a:lnTo>
                    <a:pt x="7581" y="1560"/>
                  </a:lnTo>
                  <a:lnTo>
                    <a:pt x="7743" y="1237"/>
                  </a:lnTo>
                  <a:lnTo>
                    <a:pt x="7716" y="780"/>
                  </a:lnTo>
                  <a:lnTo>
                    <a:pt x="7770" y="269"/>
                  </a:lnTo>
                  <a:lnTo>
                    <a:pt x="7743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>
              <a:off x="3610700" y="1786500"/>
              <a:ext cx="79350" cy="86725"/>
            </a:xfrm>
            <a:custGeom>
              <a:avLst/>
              <a:gdLst/>
              <a:ahLst/>
              <a:cxnLst/>
              <a:rect l="l" t="t" r="r" b="b"/>
              <a:pathLst>
                <a:path w="3174" h="3469" extrusionOk="0">
                  <a:moveTo>
                    <a:pt x="512" y="0"/>
                  </a:moveTo>
                  <a:lnTo>
                    <a:pt x="1" y="242"/>
                  </a:lnTo>
                  <a:lnTo>
                    <a:pt x="189" y="591"/>
                  </a:lnTo>
                  <a:lnTo>
                    <a:pt x="431" y="833"/>
                  </a:lnTo>
                  <a:lnTo>
                    <a:pt x="189" y="1156"/>
                  </a:lnTo>
                  <a:lnTo>
                    <a:pt x="458" y="1156"/>
                  </a:lnTo>
                  <a:lnTo>
                    <a:pt x="324" y="1532"/>
                  </a:lnTo>
                  <a:lnTo>
                    <a:pt x="700" y="1909"/>
                  </a:lnTo>
                  <a:lnTo>
                    <a:pt x="619" y="2312"/>
                  </a:lnTo>
                  <a:lnTo>
                    <a:pt x="458" y="2339"/>
                  </a:lnTo>
                  <a:lnTo>
                    <a:pt x="673" y="2473"/>
                  </a:lnTo>
                  <a:lnTo>
                    <a:pt x="781" y="2608"/>
                  </a:lnTo>
                  <a:lnTo>
                    <a:pt x="1022" y="2688"/>
                  </a:lnTo>
                  <a:lnTo>
                    <a:pt x="1318" y="2903"/>
                  </a:lnTo>
                  <a:lnTo>
                    <a:pt x="1264" y="2957"/>
                  </a:lnTo>
                  <a:lnTo>
                    <a:pt x="1399" y="2903"/>
                  </a:lnTo>
                  <a:lnTo>
                    <a:pt x="1480" y="2608"/>
                  </a:lnTo>
                  <a:lnTo>
                    <a:pt x="1614" y="2581"/>
                  </a:lnTo>
                  <a:lnTo>
                    <a:pt x="1721" y="2688"/>
                  </a:lnTo>
                  <a:lnTo>
                    <a:pt x="1883" y="2742"/>
                  </a:lnTo>
                  <a:lnTo>
                    <a:pt x="1963" y="2877"/>
                  </a:lnTo>
                  <a:lnTo>
                    <a:pt x="2071" y="2930"/>
                  </a:lnTo>
                  <a:lnTo>
                    <a:pt x="2259" y="3065"/>
                  </a:lnTo>
                  <a:lnTo>
                    <a:pt x="2340" y="3065"/>
                  </a:lnTo>
                  <a:lnTo>
                    <a:pt x="2286" y="3280"/>
                  </a:lnTo>
                  <a:lnTo>
                    <a:pt x="2205" y="3387"/>
                  </a:lnTo>
                  <a:lnTo>
                    <a:pt x="2232" y="3468"/>
                  </a:lnTo>
                  <a:lnTo>
                    <a:pt x="2501" y="3387"/>
                  </a:lnTo>
                  <a:lnTo>
                    <a:pt x="2824" y="3387"/>
                  </a:lnTo>
                  <a:lnTo>
                    <a:pt x="2904" y="3280"/>
                  </a:lnTo>
                  <a:lnTo>
                    <a:pt x="2824" y="3172"/>
                  </a:lnTo>
                  <a:lnTo>
                    <a:pt x="2904" y="2903"/>
                  </a:lnTo>
                  <a:lnTo>
                    <a:pt x="3173" y="2608"/>
                  </a:lnTo>
                  <a:lnTo>
                    <a:pt x="2797" y="2231"/>
                  </a:lnTo>
                  <a:lnTo>
                    <a:pt x="2662" y="1936"/>
                  </a:lnTo>
                  <a:lnTo>
                    <a:pt x="2824" y="1721"/>
                  </a:lnTo>
                  <a:lnTo>
                    <a:pt x="2662" y="1559"/>
                  </a:lnTo>
                  <a:lnTo>
                    <a:pt x="2824" y="1425"/>
                  </a:lnTo>
                  <a:lnTo>
                    <a:pt x="2636" y="1317"/>
                  </a:lnTo>
                  <a:lnTo>
                    <a:pt x="2447" y="1506"/>
                  </a:lnTo>
                  <a:lnTo>
                    <a:pt x="1990" y="1237"/>
                  </a:lnTo>
                  <a:lnTo>
                    <a:pt x="1910" y="887"/>
                  </a:lnTo>
                  <a:lnTo>
                    <a:pt x="1453" y="699"/>
                  </a:lnTo>
                  <a:lnTo>
                    <a:pt x="1345" y="403"/>
                  </a:lnTo>
                  <a:lnTo>
                    <a:pt x="942" y="81"/>
                  </a:lnTo>
                  <a:lnTo>
                    <a:pt x="512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>
              <a:off x="2142850" y="2676350"/>
              <a:ext cx="81350" cy="94125"/>
            </a:xfrm>
            <a:custGeom>
              <a:avLst/>
              <a:gdLst/>
              <a:ahLst/>
              <a:cxnLst/>
              <a:rect l="l" t="t" r="r" b="b"/>
              <a:pathLst>
                <a:path w="3254" h="3765" extrusionOk="0">
                  <a:moveTo>
                    <a:pt x="2420" y="0"/>
                  </a:moveTo>
                  <a:lnTo>
                    <a:pt x="1775" y="81"/>
                  </a:lnTo>
                  <a:lnTo>
                    <a:pt x="1694" y="242"/>
                  </a:lnTo>
                  <a:lnTo>
                    <a:pt x="780" y="81"/>
                  </a:lnTo>
                  <a:lnTo>
                    <a:pt x="619" y="861"/>
                  </a:lnTo>
                  <a:lnTo>
                    <a:pt x="108" y="1103"/>
                  </a:lnTo>
                  <a:lnTo>
                    <a:pt x="162" y="1318"/>
                  </a:lnTo>
                  <a:lnTo>
                    <a:pt x="0" y="1775"/>
                  </a:lnTo>
                  <a:lnTo>
                    <a:pt x="350" y="2393"/>
                  </a:lnTo>
                  <a:lnTo>
                    <a:pt x="592" y="2393"/>
                  </a:lnTo>
                  <a:lnTo>
                    <a:pt x="672" y="2904"/>
                  </a:lnTo>
                  <a:lnTo>
                    <a:pt x="1156" y="3683"/>
                  </a:lnTo>
                  <a:lnTo>
                    <a:pt x="1586" y="3764"/>
                  </a:lnTo>
                  <a:lnTo>
                    <a:pt x="1640" y="3576"/>
                  </a:lnTo>
                  <a:lnTo>
                    <a:pt x="1533" y="3415"/>
                  </a:lnTo>
                  <a:lnTo>
                    <a:pt x="1586" y="3146"/>
                  </a:lnTo>
                  <a:lnTo>
                    <a:pt x="1909" y="3226"/>
                  </a:lnTo>
                  <a:lnTo>
                    <a:pt x="2312" y="3146"/>
                  </a:lnTo>
                  <a:lnTo>
                    <a:pt x="2742" y="3307"/>
                  </a:lnTo>
                  <a:lnTo>
                    <a:pt x="2957" y="2958"/>
                  </a:lnTo>
                  <a:lnTo>
                    <a:pt x="3011" y="2554"/>
                  </a:lnTo>
                  <a:lnTo>
                    <a:pt x="3146" y="2151"/>
                  </a:lnTo>
                  <a:lnTo>
                    <a:pt x="2850" y="1640"/>
                  </a:lnTo>
                  <a:lnTo>
                    <a:pt x="2823" y="1022"/>
                  </a:lnTo>
                  <a:lnTo>
                    <a:pt x="3253" y="242"/>
                  </a:lnTo>
                  <a:lnTo>
                    <a:pt x="2420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>
              <a:off x="3571050" y="1713900"/>
              <a:ext cx="96825" cy="39000"/>
            </a:xfrm>
            <a:custGeom>
              <a:avLst/>
              <a:gdLst/>
              <a:ahLst/>
              <a:cxnLst/>
              <a:rect l="l" t="t" r="r" b="b"/>
              <a:pathLst>
                <a:path w="3873" h="1560" extrusionOk="0">
                  <a:moveTo>
                    <a:pt x="1614" y="1"/>
                  </a:moveTo>
                  <a:lnTo>
                    <a:pt x="1345" y="81"/>
                  </a:lnTo>
                  <a:lnTo>
                    <a:pt x="1291" y="54"/>
                  </a:lnTo>
                  <a:lnTo>
                    <a:pt x="1076" y="54"/>
                  </a:lnTo>
                  <a:lnTo>
                    <a:pt x="995" y="216"/>
                  </a:lnTo>
                  <a:lnTo>
                    <a:pt x="834" y="242"/>
                  </a:lnTo>
                  <a:lnTo>
                    <a:pt x="807" y="431"/>
                  </a:lnTo>
                  <a:lnTo>
                    <a:pt x="700" y="458"/>
                  </a:lnTo>
                  <a:lnTo>
                    <a:pt x="700" y="565"/>
                  </a:lnTo>
                  <a:lnTo>
                    <a:pt x="458" y="646"/>
                  </a:lnTo>
                  <a:lnTo>
                    <a:pt x="162" y="646"/>
                  </a:lnTo>
                  <a:lnTo>
                    <a:pt x="81" y="834"/>
                  </a:lnTo>
                  <a:lnTo>
                    <a:pt x="1" y="941"/>
                  </a:lnTo>
                  <a:lnTo>
                    <a:pt x="135" y="1237"/>
                  </a:lnTo>
                  <a:lnTo>
                    <a:pt x="485" y="1452"/>
                  </a:lnTo>
                  <a:lnTo>
                    <a:pt x="753" y="1560"/>
                  </a:lnTo>
                  <a:lnTo>
                    <a:pt x="1318" y="1452"/>
                  </a:lnTo>
                  <a:lnTo>
                    <a:pt x="1372" y="1264"/>
                  </a:lnTo>
                  <a:lnTo>
                    <a:pt x="1641" y="1237"/>
                  </a:lnTo>
                  <a:lnTo>
                    <a:pt x="1963" y="1130"/>
                  </a:lnTo>
                  <a:lnTo>
                    <a:pt x="2044" y="1183"/>
                  </a:lnTo>
                  <a:lnTo>
                    <a:pt x="2340" y="1049"/>
                  </a:lnTo>
                  <a:lnTo>
                    <a:pt x="2501" y="861"/>
                  </a:lnTo>
                  <a:lnTo>
                    <a:pt x="2689" y="780"/>
                  </a:lnTo>
                  <a:lnTo>
                    <a:pt x="3469" y="1049"/>
                  </a:lnTo>
                  <a:lnTo>
                    <a:pt x="3603" y="968"/>
                  </a:lnTo>
                  <a:lnTo>
                    <a:pt x="3684" y="619"/>
                  </a:lnTo>
                  <a:lnTo>
                    <a:pt x="3872" y="404"/>
                  </a:lnTo>
                  <a:lnTo>
                    <a:pt x="3173" y="54"/>
                  </a:lnTo>
                  <a:lnTo>
                    <a:pt x="2689" y="216"/>
                  </a:lnTo>
                  <a:lnTo>
                    <a:pt x="2367" y="108"/>
                  </a:lnTo>
                  <a:lnTo>
                    <a:pt x="1990" y="296"/>
                  </a:lnTo>
                  <a:lnTo>
                    <a:pt x="1614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>
              <a:off x="3520650" y="1771700"/>
              <a:ext cx="49075" cy="30950"/>
            </a:xfrm>
            <a:custGeom>
              <a:avLst/>
              <a:gdLst/>
              <a:ahLst/>
              <a:cxnLst/>
              <a:rect l="l" t="t" r="r" b="b"/>
              <a:pathLst>
                <a:path w="1963" h="1238" extrusionOk="0">
                  <a:moveTo>
                    <a:pt x="1667" y="1"/>
                  </a:moveTo>
                  <a:lnTo>
                    <a:pt x="1560" y="162"/>
                  </a:lnTo>
                  <a:lnTo>
                    <a:pt x="968" y="189"/>
                  </a:lnTo>
                  <a:lnTo>
                    <a:pt x="619" y="404"/>
                  </a:lnTo>
                  <a:lnTo>
                    <a:pt x="54" y="296"/>
                  </a:lnTo>
                  <a:lnTo>
                    <a:pt x="0" y="753"/>
                  </a:lnTo>
                  <a:lnTo>
                    <a:pt x="216" y="1130"/>
                  </a:lnTo>
                  <a:lnTo>
                    <a:pt x="27" y="1183"/>
                  </a:lnTo>
                  <a:lnTo>
                    <a:pt x="538" y="1210"/>
                  </a:lnTo>
                  <a:lnTo>
                    <a:pt x="646" y="1076"/>
                  </a:lnTo>
                  <a:lnTo>
                    <a:pt x="915" y="1210"/>
                  </a:lnTo>
                  <a:lnTo>
                    <a:pt x="1183" y="1237"/>
                  </a:lnTo>
                  <a:lnTo>
                    <a:pt x="1156" y="995"/>
                  </a:lnTo>
                  <a:lnTo>
                    <a:pt x="1372" y="888"/>
                  </a:lnTo>
                  <a:lnTo>
                    <a:pt x="1452" y="565"/>
                  </a:lnTo>
                  <a:lnTo>
                    <a:pt x="1963" y="350"/>
                  </a:lnTo>
                  <a:lnTo>
                    <a:pt x="1802" y="54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>
              <a:off x="3944075" y="1983400"/>
              <a:ext cx="112925" cy="109600"/>
            </a:xfrm>
            <a:custGeom>
              <a:avLst/>
              <a:gdLst/>
              <a:ahLst/>
              <a:cxnLst/>
              <a:rect l="l" t="t" r="r" b="b"/>
              <a:pathLst>
                <a:path w="4517" h="4384" extrusionOk="0">
                  <a:moveTo>
                    <a:pt x="4517" y="1"/>
                  </a:moveTo>
                  <a:lnTo>
                    <a:pt x="3710" y="162"/>
                  </a:lnTo>
                  <a:lnTo>
                    <a:pt x="3307" y="162"/>
                  </a:lnTo>
                  <a:lnTo>
                    <a:pt x="2501" y="485"/>
                  </a:lnTo>
                  <a:lnTo>
                    <a:pt x="1909" y="485"/>
                  </a:lnTo>
                  <a:lnTo>
                    <a:pt x="1506" y="297"/>
                  </a:lnTo>
                  <a:lnTo>
                    <a:pt x="699" y="566"/>
                  </a:lnTo>
                  <a:lnTo>
                    <a:pt x="484" y="377"/>
                  </a:lnTo>
                  <a:lnTo>
                    <a:pt x="484" y="888"/>
                  </a:lnTo>
                  <a:lnTo>
                    <a:pt x="323" y="1049"/>
                  </a:lnTo>
                  <a:lnTo>
                    <a:pt x="162" y="1265"/>
                  </a:lnTo>
                  <a:lnTo>
                    <a:pt x="0" y="1614"/>
                  </a:lnTo>
                  <a:lnTo>
                    <a:pt x="162" y="2313"/>
                  </a:lnTo>
                  <a:lnTo>
                    <a:pt x="511" y="2367"/>
                  </a:lnTo>
                  <a:lnTo>
                    <a:pt x="646" y="2716"/>
                  </a:lnTo>
                  <a:lnTo>
                    <a:pt x="296" y="3039"/>
                  </a:lnTo>
                  <a:lnTo>
                    <a:pt x="189" y="3496"/>
                  </a:lnTo>
                  <a:lnTo>
                    <a:pt x="215" y="3899"/>
                  </a:lnTo>
                  <a:lnTo>
                    <a:pt x="162" y="4007"/>
                  </a:lnTo>
                  <a:lnTo>
                    <a:pt x="162" y="4034"/>
                  </a:lnTo>
                  <a:lnTo>
                    <a:pt x="1022" y="4383"/>
                  </a:lnTo>
                  <a:lnTo>
                    <a:pt x="2366" y="3415"/>
                  </a:lnTo>
                  <a:lnTo>
                    <a:pt x="3899" y="2501"/>
                  </a:lnTo>
                  <a:lnTo>
                    <a:pt x="4033" y="1453"/>
                  </a:lnTo>
                  <a:lnTo>
                    <a:pt x="3872" y="808"/>
                  </a:lnTo>
                  <a:lnTo>
                    <a:pt x="4248" y="566"/>
                  </a:lnTo>
                  <a:lnTo>
                    <a:pt x="4517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>
              <a:off x="5163250" y="2357100"/>
              <a:ext cx="168725" cy="326675"/>
            </a:xfrm>
            <a:custGeom>
              <a:avLst/>
              <a:gdLst/>
              <a:ahLst/>
              <a:cxnLst/>
              <a:rect l="l" t="t" r="r" b="b"/>
              <a:pathLst>
                <a:path w="6749" h="13067" extrusionOk="0">
                  <a:moveTo>
                    <a:pt x="1856" y="0"/>
                  </a:moveTo>
                  <a:lnTo>
                    <a:pt x="1453" y="189"/>
                  </a:lnTo>
                  <a:lnTo>
                    <a:pt x="1049" y="592"/>
                  </a:lnTo>
                  <a:lnTo>
                    <a:pt x="512" y="646"/>
                  </a:lnTo>
                  <a:lnTo>
                    <a:pt x="297" y="1587"/>
                  </a:lnTo>
                  <a:lnTo>
                    <a:pt x="1" y="1775"/>
                  </a:lnTo>
                  <a:lnTo>
                    <a:pt x="485" y="2528"/>
                  </a:lnTo>
                  <a:lnTo>
                    <a:pt x="1076" y="3173"/>
                  </a:lnTo>
                  <a:lnTo>
                    <a:pt x="1453" y="3764"/>
                  </a:lnTo>
                  <a:lnTo>
                    <a:pt x="1264" y="4544"/>
                  </a:lnTo>
                  <a:lnTo>
                    <a:pt x="996" y="4705"/>
                  </a:lnTo>
                  <a:lnTo>
                    <a:pt x="1238" y="5162"/>
                  </a:lnTo>
                  <a:lnTo>
                    <a:pt x="1829" y="5861"/>
                  </a:lnTo>
                  <a:lnTo>
                    <a:pt x="1990" y="6372"/>
                  </a:lnTo>
                  <a:lnTo>
                    <a:pt x="2017" y="6775"/>
                  </a:lnTo>
                  <a:lnTo>
                    <a:pt x="2394" y="7555"/>
                  </a:lnTo>
                  <a:lnTo>
                    <a:pt x="2044" y="8388"/>
                  </a:lnTo>
                  <a:lnTo>
                    <a:pt x="1722" y="9302"/>
                  </a:lnTo>
                  <a:lnTo>
                    <a:pt x="1560" y="10163"/>
                  </a:lnTo>
                  <a:lnTo>
                    <a:pt x="1506" y="10727"/>
                  </a:lnTo>
                  <a:lnTo>
                    <a:pt x="1695" y="11211"/>
                  </a:lnTo>
                  <a:lnTo>
                    <a:pt x="1775" y="10700"/>
                  </a:lnTo>
                  <a:lnTo>
                    <a:pt x="2179" y="11130"/>
                  </a:lnTo>
                  <a:lnTo>
                    <a:pt x="2636" y="11641"/>
                  </a:lnTo>
                  <a:lnTo>
                    <a:pt x="2770" y="12044"/>
                  </a:lnTo>
                  <a:lnTo>
                    <a:pt x="3093" y="12394"/>
                  </a:lnTo>
                  <a:lnTo>
                    <a:pt x="3254" y="12259"/>
                  </a:lnTo>
                  <a:lnTo>
                    <a:pt x="3899" y="12636"/>
                  </a:lnTo>
                  <a:lnTo>
                    <a:pt x="3980" y="13066"/>
                  </a:lnTo>
                  <a:lnTo>
                    <a:pt x="4491" y="12985"/>
                  </a:lnTo>
                  <a:lnTo>
                    <a:pt x="4733" y="12609"/>
                  </a:lnTo>
                  <a:lnTo>
                    <a:pt x="4302" y="12152"/>
                  </a:lnTo>
                  <a:lnTo>
                    <a:pt x="3845" y="12044"/>
                  </a:lnTo>
                  <a:lnTo>
                    <a:pt x="3361" y="11534"/>
                  </a:lnTo>
                  <a:lnTo>
                    <a:pt x="3200" y="10781"/>
                  </a:lnTo>
                  <a:lnTo>
                    <a:pt x="2797" y="9947"/>
                  </a:lnTo>
                  <a:lnTo>
                    <a:pt x="2313" y="9921"/>
                  </a:lnTo>
                  <a:lnTo>
                    <a:pt x="2179" y="9302"/>
                  </a:lnTo>
                  <a:lnTo>
                    <a:pt x="2394" y="8523"/>
                  </a:lnTo>
                  <a:lnTo>
                    <a:pt x="2689" y="7205"/>
                  </a:lnTo>
                  <a:lnTo>
                    <a:pt x="2662" y="6238"/>
                  </a:lnTo>
                  <a:lnTo>
                    <a:pt x="3335" y="6238"/>
                  </a:lnTo>
                  <a:lnTo>
                    <a:pt x="3308" y="6910"/>
                  </a:lnTo>
                  <a:lnTo>
                    <a:pt x="3953" y="6910"/>
                  </a:lnTo>
                  <a:lnTo>
                    <a:pt x="4679" y="7313"/>
                  </a:lnTo>
                  <a:lnTo>
                    <a:pt x="4679" y="7313"/>
                  </a:lnTo>
                  <a:lnTo>
                    <a:pt x="4437" y="6238"/>
                  </a:lnTo>
                  <a:lnTo>
                    <a:pt x="4840" y="5512"/>
                  </a:lnTo>
                  <a:lnTo>
                    <a:pt x="5808" y="5323"/>
                  </a:lnTo>
                  <a:lnTo>
                    <a:pt x="6561" y="5485"/>
                  </a:lnTo>
                  <a:lnTo>
                    <a:pt x="6749" y="5055"/>
                  </a:lnTo>
                  <a:lnTo>
                    <a:pt x="6695" y="4302"/>
                  </a:lnTo>
                  <a:lnTo>
                    <a:pt x="5996" y="3522"/>
                  </a:lnTo>
                  <a:lnTo>
                    <a:pt x="5808" y="2635"/>
                  </a:lnTo>
                  <a:lnTo>
                    <a:pt x="5109" y="1936"/>
                  </a:lnTo>
                  <a:lnTo>
                    <a:pt x="4517" y="1882"/>
                  </a:lnTo>
                  <a:lnTo>
                    <a:pt x="4410" y="2178"/>
                  </a:lnTo>
                  <a:lnTo>
                    <a:pt x="3953" y="2205"/>
                  </a:lnTo>
                  <a:lnTo>
                    <a:pt x="3711" y="2044"/>
                  </a:lnTo>
                  <a:lnTo>
                    <a:pt x="2958" y="2581"/>
                  </a:lnTo>
                  <a:lnTo>
                    <a:pt x="2824" y="1802"/>
                  </a:lnTo>
                  <a:lnTo>
                    <a:pt x="2904" y="861"/>
                  </a:lnTo>
                  <a:lnTo>
                    <a:pt x="2367" y="807"/>
                  </a:lnTo>
                  <a:lnTo>
                    <a:pt x="2205" y="296"/>
                  </a:lnTo>
                  <a:lnTo>
                    <a:pt x="1856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>
              <a:off x="4505950" y="1900750"/>
              <a:ext cx="147875" cy="93450"/>
            </a:xfrm>
            <a:custGeom>
              <a:avLst/>
              <a:gdLst/>
              <a:ahLst/>
              <a:cxnLst/>
              <a:rect l="l" t="t" r="r" b="b"/>
              <a:pathLst>
                <a:path w="5915" h="3738" extrusionOk="0">
                  <a:moveTo>
                    <a:pt x="1882" y="0"/>
                  </a:moveTo>
                  <a:lnTo>
                    <a:pt x="995" y="215"/>
                  </a:lnTo>
                  <a:lnTo>
                    <a:pt x="914" y="807"/>
                  </a:lnTo>
                  <a:lnTo>
                    <a:pt x="699" y="1264"/>
                  </a:lnTo>
                  <a:lnTo>
                    <a:pt x="108" y="1237"/>
                  </a:lnTo>
                  <a:lnTo>
                    <a:pt x="0" y="1640"/>
                  </a:lnTo>
                  <a:lnTo>
                    <a:pt x="592" y="1828"/>
                  </a:lnTo>
                  <a:lnTo>
                    <a:pt x="914" y="2500"/>
                  </a:lnTo>
                  <a:lnTo>
                    <a:pt x="753" y="3388"/>
                  </a:lnTo>
                  <a:lnTo>
                    <a:pt x="995" y="3522"/>
                  </a:lnTo>
                  <a:lnTo>
                    <a:pt x="1452" y="3226"/>
                  </a:lnTo>
                  <a:lnTo>
                    <a:pt x="1748" y="3388"/>
                  </a:lnTo>
                  <a:lnTo>
                    <a:pt x="1882" y="2984"/>
                  </a:lnTo>
                  <a:lnTo>
                    <a:pt x="2312" y="3011"/>
                  </a:lnTo>
                  <a:lnTo>
                    <a:pt x="2393" y="2877"/>
                  </a:lnTo>
                  <a:lnTo>
                    <a:pt x="2366" y="2500"/>
                  </a:lnTo>
                  <a:lnTo>
                    <a:pt x="2608" y="2205"/>
                  </a:lnTo>
                  <a:lnTo>
                    <a:pt x="3038" y="2393"/>
                  </a:lnTo>
                  <a:lnTo>
                    <a:pt x="3038" y="2689"/>
                  </a:lnTo>
                  <a:lnTo>
                    <a:pt x="3280" y="2716"/>
                  </a:lnTo>
                  <a:lnTo>
                    <a:pt x="3442" y="3468"/>
                  </a:lnTo>
                  <a:lnTo>
                    <a:pt x="3791" y="3737"/>
                  </a:lnTo>
                  <a:lnTo>
                    <a:pt x="3979" y="3576"/>
                  </a:lnTo>
                  <a:lnTo>
                    <a:pt x="4275" y="3495"/>
                  </a:lnTo>
                  <a:lnTo>
                    <a:pt x="4651" y="3065"/>
                  </a:lnTo>
                  <a:lnTo>
                    <a:pt x="5162" y="3173"/>
                  </a:lnTo>
                  <a:lnTo>
                    <a:pt x="5915" y="3173"/>
                  </a:lnTo>
                  <a:lnTo>
                    <a:pt x="5673" y="2662"/>
                  </a:lnTo>
                  <a:lnTo>
                    <a:pt x="5592" y="2312"/>
                  </a:lnTo>
                  <a:lnTo>
                    <a:pt x="5081" y="2097"/>
                  </a:lnTo>
                  <a:lnTo>
                    <a:pt x="4866" y="2178"/>
                  </a:lnTo>
                  <a:lnTo>
                    <a:pt x="4463" y="1371"/>
                  </a:lnTo>
                  <a:lnTo>
                    <a:pt x="3146" y="1506"/>
                  </a:lnTo>
                  <a:lnTo>
                    <a:pt x="2124" y="1210"/>
                  </a:lnTo>
                  <a:lnTo>
                    <a:pt x="1371" y="1264"/>
                  </a:lnTo>
                  <a:lnTo>
                    <a:pt x="1318" y="780"/>
                  </a:lnTo>
                  <a:lnTo>
                    <a:pt x="2124" y="914"/>
                  </a:lnTo>
                  <a:lnTo>
                    <a:pt x="2312" y="645"/>
                  </a:lnTo>
                  <a:lnTo>
                    <a:pt x="2017" y="672"/>
                  </a:lnTo>
                  <a:lnTo>
                    <a:pt x="1828" y="430"/>
                  </a:lnTo>
                  <a:lnTo>
                    <a:pt x="1882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>
              <a:off x="4221650" y="1861775"/>
              <a:ext cx="278275" cy="165350"/>
            </a:xfrm>
            <a:custGeom>
              <a:avLst/>
              <a:gdLst/>
              <a:ahLst/>
              <a:cxnLst/>
              <a:rect l="l" t="t" r="r" b="b"/>
              <a:pathLst>
                <a:path w="11131" h="6614" extrusionOk="0">
                  <a:moveTo>
                    <a:pt x="4167" y="0"/>
                  </a:moveTo>
                  <a:lnTo>
                    <a:pt x="3710" y="511"/>
                  </a:lnTo>
                  <a:lnTo>
                    <a:pt x="3173" y="833"/>
                  </a:lnTo>
                  <a:lnTo>
                    <a:pt x="3388" y="1264"/>
                  </a:lnTo>
                  <a:lnTo>
                    <a:pt x="2608" y="1264"/>
                  </a:lnTo>
                  <a:lnTo>
                    <a:pt x="2259" y="1317"/>
                  </a:lnTo>
                  <a:lnTo>
                    <a:pt x="1560" y="618"/>
                  </a:lnTo>
                  <a:lnTo>
                    <a:pt x="1022" y="376"/>
                  </a:lnTo>
                  <a:lnTo>
                    <a:pt x="242" y="565"/>
                  </a:lnTo>
                  <a:lnTo>
                    <a:pt x="0" y="860"/>
                  </a:lnTo>
                  <a:lnTo>
                    <a:pt x="377" y="1425"/>
                  </a:lnTo>
                  <a:lnTo>
                    <a:pt x="269" y="780"/>
                  </a:lnTo>
                  <a:lnTo>
                    <a:pt x="807" y="565"/>
                  </a:lnTo>
                  <a:lnTo>
                    <a:pt x="1130" y="1075"/>
                  </a:lnTo>
                  <a:lnTo>
                    <a:pt x="1775" y="1586"/>
                  </a:lnTo>
                  <a:lnTo>
                    <a:pt x="1210" y="1855"/>
                  </a:lnTo>
                  <a:lnTo>
                    <a:pt x="484" y="1667"/>
                  </a:lnTo>
                  <a:lnTo>
                    <a:pt x="484" y="2393"/>
                  </a:lnTo>
                  <a:lnTo>
                    <a:pt x="995" y="2446"/>
                  </a:lnTo>
                  <a:lnTo>
                    <a:pt x="915" y="3038"/>
                  </a:lnTo>
                  <a:lnTo>
                    <a:pt x="1560" y="3360"/>
                  </a:lnTo>
                  <a:lnTo>
                    <a:pt x="1667" y="4275"/>
                  </a:lnTo>
                  <a:lnTo>
                    <a:pt x="1882" y="4893"/>
                  </a:lnTo>
                  <a:lnTo>
                    <a:pt x="2528" y="4758"/>
                  </a:lnTo>
                  <a:lnTo>
                    <a:pt x="2931" y="4221"/>
                  </a:lnTo>
                  <a:lnTo>
                    <a:pt x="3415" y="4248"/>
                  </a:lnTo>
                  <a:lnTo>
                    <a:pt x="3710" y="4113"/>
                  </a:lnTo>
                  <a:lnTo>
                    <a:pt x="4248" y="4167"/>
                  </a:lnTo>
                  <a:lnTo>
                    <a:pt x="5162" y="4624"/>
                  </a:lnTo>
                  <a:lnTo>
                    <a:pt x="5754" y="4732"/>
                  </a:lnTo>
                  <a:lnTo>
                    <a:pt x="6775" y="5511"/>
                  </a:lnTo>
                  <a:lnTo>
                    <a:pt x="7313" y="5538"/>
                  </a:lnTo>
                  <a:lnTo>
                    <a:pt x="7555" y="6291"/>
                  </a:lnTo>
                  <a:lnTo>
                    <a:pt x="8388" y="6613"/>
                  </a:lnTo>
                  <a:lnTo>
                    <a:pt x="8899" y="6479"/>
                  </a:lnTo>
                  <a:lnTo>
                    <a:pt x="8980" y="6103"/>
                  </a:lnTo>
                  <a:lnTo>
                    <a:pt x="9517" y="5968"/>
                  </a:lnTo>
                  <a:lnTo>
                    <a:pt x="9894" y="5699"/>
                  </a:lnTo>
                  <a:lnTo>
                    <a:pt x="9840" y="4974"/>
                  </a:lnTo>
                  <a:lnTo>
                    <a:pt x="10431" y="4812"/>
                  </a:lnTo>
                  <a:lnTo>
                    <a:pt x="10458" y="4490"/>
                  </a:lnTo>
                  <a:lnTo>
                    <a:pt x="10888" y="4732"/>
                  </a:lnTo>
                  <a:lnTo>
                    <a:pt x="11130" y="4758"/>
                  </a:lnTo>
                  <a:lnTo>
                    <a:pt x="10996" y="4221"/>
                  </a:lnTo>
                  <a:lnTo>
                    <a:pt x="9948" y="3844"/>
                  </a:lnTo>
                  <a:lnTo>
                    <a:pt x="9060" y="3387"/>
                  </a:lnTo>
                  <a:lnTo>
                    <a:pt x="8469" y="2984"/>
                  </a:lnTo>
                  <a:lnTo>
                    <a:pt x="7501" y="2393"/>
                  </a:lnTo>
                  <a:lnTo>
                    <a:pt x="6910" y="1479"/>
                  </a:lnTo>
                  <a:lnTo>
                    <a:pt x="6614" y="1290"/>
                  </a:lnTo>
                  <a:lnTo>
                    <a:pt x="5834" y="1371"/>
                  </a:lnTo>
                  <a:lnTo>
                    <a:pt x="5512" y="1183"/>
                  </a:lnTo>
                  <a:lnTo>
                    <a:pt x="5243" y="484"/>
                  </a:lnTo>
                  <a:lnTo>
                    <a:pt x="4167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>
              <a:off x="5724475" y="2994925"/>
              <a:ext cx="47725" cy="24225"/>
            </a:xfrm>
            <a:custGeom>
              <a:avLst/>
              <a:gdLst/>
              <a:ahLst/>
              <a:cxnLst/>
              <a:rect l="l" t="t" r="r" b="b"/>
              <a:pathLst>
                <a:path w="1909" h="969" extrusionOk="0">
                  <a:moveTo>
                    <a:pt x="1613" y="0"/>
                  </a:moveTo>
                  <a:lnTo>
                    <a:pt x="1344" y="81"/>
                  </a:lnTo>
                  <a:lnTo>
                    <a:pt x="807" y="108"/>
                  </a:lnTo>
                  <a:lnTo>
                    <a:pt x="108" y="323"/>
                  </a:lnTo>
                  <a:lnTo>
                    <a:pt x="0" y="538"/>
                  </a:lnTo>
                  <a:lnTo>
                    <a:pt x="81" y="699"/>
                  </a:lnTo>
                  <a:lnTo>
                    <a:pt x="81" y="968"/>
                  </a:lnTo>
                  <a:lnTo>
                    <a:pt x="726" y="726"/>
                  </a:lnTo>
                  <a:lnTo>
                    <a:pt x="1586" y="323"/>
                  </a:lnTo>
                  <a:lnTo>
                    <a:pt x="1909" y="81"/>
                  </a:lnTo>
                  <a:lnTo>
                    <a:pt x="1613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>
              <a:off x="3421175" y="1981400"/>
              <a:ext cx="74625" cy="155950"/>
            </a:xfrm>
            <a:custGeom>
              <a:avLst/>
              <a:gdLst/>
              <a:ahLst/>
              <a:cxnLst/>
              <a:rect l="l" t="t" r="r" b="b"/>
              <a:pathLst>
                <a:path w="2985" h="6238" extrusionOk="0">
                  <a:moveTo>
                    <a:pt x="1345" y="0"/>
                  </a:moveTo>
                  <a:lnTo>
                    <a:pt x="592" y="350"/>
                  </a:lnTo>
                  <a:lnTo>
                    <a:pt x="431" y="780"/>
                  </a:lnTo>
                  <a:lnTo>
                    <a:pt x="592" y="1640"/>
                  </a:lnTo>
                  <a:lnTo>
                    <a:pt x="431" y="2393"/>
                  </a:lnTo>
                  <a:lnTo>
                    <a:pt x="1" y="2877"/>
                  </a:lnTo>
                  <a:lnTo>
                    <a:pt x="54" y="3522"/>
                  </a:lnTo>
                  <a:lnTo>
                    <a:pt x="700" y="4060"/>
                  </a:lnTo>
                  <a:lnTo>
                    <a:pt x="700" y="4302"/>
                  </a:lnTo>
                  <a:lnTo>
                    <a:pt x="1184" y="4651"/>
                  </a:lnTo>
                  <a:lnTo>
                    <a:pt x="1533" y="6237"/>
                  </a:lnTo>
                  <a:lnTo>
                    <a:pt x="1909" y="6022"/>
                  </a:lnTo>
                  <a:lnTo>
                    <a:pt x="1936" y="5646"/>
                  </a:lnTo>
                  <a:lnTo>
                    <a:pt x="1856" y="5296"/>
                  </a:lnTo>
                  <a:lnTo>
                    <a:pt x="2366" y="4947"/>
                  </a:lnTo>
                  <a:lnTo>
                    <a:pt x="2581" y="4678"/>
                  </a:lnTo>
                  <a:lnTo>
                    <a:pt x="2931" y="4409"/>
                  </a:lnTo>
                  <a:lnTo>
                    <a:pt x="2985" y="3737"/>
                  </a:lnTo>
                  <a:lnTo>
                    <a:pt x="2689" y="3576"/>
                  </a:lnTo>
                  <a:lnTo>
                    <a:pt x="2474" y="3173"/>
                  </a:lnTo>
                  <a:lnTo>
                    <a:pt x="2098" y="3146"/>
                  </a:lnTo>
                  <a:lnTo>
                    <a:pt x="1936" y="2662"/>
                  </a:lnTo>
                  <a:lnTo>
                    <a:pt x="2420" y="2232"/>
                  </a:lnTo>
                  <a:lnTo>
                    <a:pt x="2474" y="1425"/>
                  </a:lnTo>
                  <a:lnTo>
                    <a:pt x="2205" y="1237"/>
                  </a:lnTo>
                  <a:lnTo>
                    <a:pt x="2205" y="807"/>
                  </a:lnTo>
                  <a:lnTo>
                    <a:pt x="2555" y="377"/>
                  </a:lnTo>
                  <a:lnTo>
                    <a:pt x="2501" y="242"/>
                  </a:lnTo>
                  <a:lnTo>
                    <a:pt x="1882" y="565"/>
                  </a:lnTo>
                  <a:lnTo>
                    <a:pt x="1882" y="81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>
              <a:off x="3749175" y="1875200"/>
              <a:ext cx="352875" cy="139825"/>
            </a:xfrm>
            <a:custGeom>
              <a:avLst/>
              <a:gdLst/>
              <a:ahLst/>
              <a:cxnLst/>
              <a:rect l="l" t="t" r="r" b="b"/>
              <a:pathLst>
                <a:path w="14115" h="5593" extrusionOk="0">
                  <a:moveTo>
                    <a:pt x="699" y="1"/>
                  </a:moveTo>
                  <a:lnTo>
                    <a:pt x="0" y="296"/>
                  </a:lnTo>
                  <a:lnTo>
                    <a:pt x="376" y="511"/>
                  </a:lnTo>
                  <a:lnTo>
                    <a:pt x="188" y="1049"/>
                  </a:lnTo>
                  <a:lnTo>
                    <a:pt x="54" y="1184"/>
                  </a:lnTo>
                  <a:lnTo>
                    <a:pt x="54" y="1345"/>
                  </a:lnTo>
                  <a:lnTo>
                    <a:pt x="349" y="1775"/>
                  </a:lnTo>
                  <a:lnTo>
                    <a:pt x="887" y="1291"/>
                  </a:lnTo>
                  <a:lnTo>
                    <a:pt x="1156" y="995"/>
                  </a:lnTo>
                  <a:lnTo>
                    <a:pt x="1989" y="968"/>
                  </a:lnTo>
                  <a:lnTo>
                    <a:pt x="2124" y="727"/>
                  </a:lnTo>
                  <a:lnTo>
                    <a:pt x="1425" y="458"/>
                  </a:lnTo>
                  <a:lnTo>
                    <a:pt x="1317" y="108"/>
                  </a:lnTo>
                  <a:lnTo>
                    <a:pt x="699" y="1"/>
                  </a:lnTo>
                  <a:close/>
                  <a:moveTo>
                    <a:pt x="6452" y="81"/>
                  </a:moveTo>
                  <a:lnTo>
                    <a:pt x="5269" y="108"/>
                  </a:lnTo>
                  <a:lnTo>
                    <a:pt x="4463" y="350"/>
                  </a:lnTo>
                  <a:lnTo>
                    <a:pt x="3683" y="942"/>
                  </a:lnTo>
                  <a:lnTo>
                    <a:pt x="2285" y="834"/>
                  </a:lnTo>
                  <a:lnTo>
                    <a:pt x="2070" y="1479"/>
                  </a:lnTo>
                  <a:lnTo>
                    <a:pt x="968" y="1533"/>
                  </a:lnTo>
                  <a:lnTo>
                    <a:pt x="269" y="2366"/>
                  </a:lnTo>
                  <a:lnTo>
                    <a:pt x="753" y="2797"/>
                  </a:lnTo>
                  <a:lnTo>
                    <a:pt x="484" y="3469"/>
                  </a:lnTo>
                  <a:lnTo>
                    <a:pt x="1075" y="3979"/>
                  </a:lnTo>
                  <a:lnTo>
                    <a:pt x="1586" y="4867"/>
                  </a:lnTo>
                  <a:lnTo>
                    <a:pt x="2366" y="4840"/>
                  </a:lnTo>
                  <a:lnTo>
                    <a:pt x="3145" y="5297"/>
                  </a:lnTo>
                  <a:lnTo>
                    <a:pt x="3656" y="5189"/>
                  </a:lnTo>
                  <a:lnTo>
                    <a:pt x="3791" y="4840"/>
                  </a:lnTo>
                  <a:lnTo>
                    <a:pt x="4597" y="4867"/>
                  </a:lnTo>
                  <a:lnTo>
                    <a:pt x="5242" y="5324"/>
                  </a:lnTo>
                  <a:lnTo>
                    <a:pt x="6318" y="5243"/>
                  </a:lnTo>
                  <a:lnTo>
                    <a:pt x="6775" y="4705"/>
                  </a:lnTo>
                  <a:lnTo>
                    <a:pt x="7420" y="4920"/>
                  </a:lnTo>
                  <a:lnTo>
                    <a:pt x="7850" y="4867"/>
                  </a:lnTo>
                  <a:lnTo>
                    <a:pt x="7635" y="5189"/>
                  </a:lnTo>
                  <a:lnTo>
                    <a:pt x="7958" y="5593"/>
                  </a:lnTo>
                  <a:lnTo>
                    <a:pt x="8119" y="5377"/>
                  </a:lnTo>
                  <a:lnTo>
                    <a:pt x="8280" y="5216"/>
                  </a:lnTo>
                  <a:lnTo>
                    <a:pt x="8280" y="4705"/>
                  </a:lnTo>
                  <a:lnTo>
                    <a:pt x="8495" y="4894"/>
                  </a:lnTo>
                  <a:lnTo>
                    <a:pt x="9302" y="4625"/>
                  </a:lnTo>
                  <a:lnTo>
                    <a:pt x="9705" y="4813"/>
                  </a:lnTo>
                  <a:lnTo>
                    <a:pt x="10297" y="4813"/>
                  </a:lnTo>
                  <a:lnTo>
                    <a:pt x="11103" y="4490"/>
                  </a:lnTo>
                  <a:lnTo>
                    <a:pt x="11506" y="4490"/>
                  </a:lnTo>
                  <a:lnTo>
                    <a:pt x="12313" y="4329"/>
                  </a:lnTo>
                  <a:lnTo>
                    <a:pt x="12609" y="4221"/>
                  </a:lnTo>
                  <a:lnTo>
                    <a:pt x="13496" y="4329"/>
                  </a:lnTo>
                  <a:lnTo>
                    <a:pt x="13791" y="4544"/>
                  </a:lnTo>
                  <a:lnTo>
                    <a:pt x="14114" y="4383"/>
                  </a:lnTo>
                  <a:lnTo>
                    <a:pt x="13576" y="3684"/>
                  </a:lnTo>
                  <a:lnTo>
                    <a:pt x="13684" y="3415"/>
                  </a:lnTo>
                  <a:lnTo>
                    <a:pt x="13281" y="2393"/>
                  </a:lnTo>
                  <a:lnTo>
                    <a:pt x="13711" y="2151"/>
                  </a:lnTo>
                  <a:lnTo>
                    <a:pt x="13388" y="1883"/>
                  </a:lnTo>
                  <a:lnTo>
                    <a:pt x="12797" y="1667"/>
                  </a:lnTo>
                  <a:lnTo>
                    <a:pt x="12797" y="1237"/>
                  </a:lnTo>
                  <a:lnTo>
                    <a:pt x="12635" y="942"/>
                  </a:lnTo>
                  <a:lnTo>
                    <a:pt x="11856" y="511"/>
                  </a:lnTo>
                  <a:lnTo>
                    <a:pt x="11103" y="538"/>
                  </a:lnTo>
                  <a:lnTo>
                    <a:pt x="10323" y="995"/>
                  </a:lnTo>
                  <a:lnTo>
                    <a:pt x="9705" y="915"/>
                  </a:lnTo>
                  <a:lnTo>
                    <a:pt x="8899" y="1049"/>
                  </a:lnTo>
                  <a:lnTo>
                    <a:pt x="7796" y="700"/>
                  </a:lnTo>
                  <a:lnTo>
                    <a:pt x="6452" y="8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>
              <a:off x="5581300" y="2248900"/>
              <a:ext cx="28250" cy="73275"/>
            </a:xfrm>
            <a:custGeom>
              <a:avLst/>
              <a:gdLst/>
              <a:ahLst/>
              <a:cxnLst/>
              <a:rect l="l" t="t" r="r" b="b"/>
              <a:pathLst>
                <a:path w="1130" h="2931" extrusionOk="0">
                  <a:moveTo>
                    <a:pt x="727" y="0"/>
                  </a:moveTo>
                  <a:lnTo>
                    <a:pt x="270" y="672"/>
                  </a:lnTo>
                  <a:lnTo>
                    <a:pt x="1" y="1559"/>
                  </a:lnTo>
                  <a:lnTo>
                    <a:pt x="189" y="2205"/>
                  </a:lnTo>
                  <a:lnTo>
                    <a:pt x="754" y="2930"/>
                  </a:lnTo>
                  <a:lnTo>
                    <a:pt x="969" y="2231"/>
                  </a:lnTo>
                  <a:lnTo>
                    <a:pt x="1103" y="780"/>
                  </a:lnTo>
                  <a:lnTo>
                    <a:pt x="1130" y="242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>
              <a:off x="3661125" y="1654075"/>
              <a:ext cx="307175" cy="172775"/>
            </a:xfrm>
            <a:custGeom>
              <a:avLst/>
              <a:gdLst/>
              <a:ahLst/>
              <a:cxnLst/>
              <a:rect l="l" t="t" r="r" b="b"/>
              <a:pathLst>
                <a:path w="12287" h="6911" extrusionOk="0">
                  <a:moveTo>
                    <a:pt x="7393" y="1"/>
                  </a:moveTo>
                  <a:lnTo>
                    <a:pt x="6721" y="82"/>
                  </a:lnTo>
                  <a:lnTo>
                    <a:pt x="6506" y="55"/>
                  </a:lnTo>
                  <a:lnTo>
                    <a:pt x="6372" y="243"/>
                  </a:lnTo>
                  <a:lnTo>
                    <a:pt x="6130" y="216"/>
                  </a:lnTo>
                  <a:lnTo>
                    <a:pt x="5538" y="270"/>
                  </a:lnTo>
                  <a:lnTo>
                    <a:pt x="5404" y="458"/>
                  </a:lnTo>
                  <a:lnTo>
                    <a:pt x="5431" y="888"/>
                  </a:lnTo>
                  <a:lnTo>
                    <a:pt x="5431" y="888"/>
                  </a:lnTo>
                  <a:lnTo>
                    <a:pt x="5135" y="807"/>
                  </a:lnTo>
                  <a:lnTo>
                    <a:pt x="4544" y="834"/>
                  </a:lnTo>
                  <a:lnTo>
                    <a:pt x="4329" y="619"/>
                  </a:lnTo>
                  <a:lnTo>
                    <a:pt x="4113" y="781"/>
                  </a:lnTo>
                  <a:lnTo>
                    <a:pt x="3845" y="646"/>
                  </a:lnTo>
                  <a:lnTo>
                    <a:pt x="3280" y="646"/>
                  </a:lnTo>
                  <a:lnTo>
                    <a:pt x="2500" y="458"/>
                  </a:lnTo>
                  <a:lnTo>
                    <a:pt x="1801" y="377"/>
                  </a:lnTo>
                  <a:lnTo>
                    <a:pt x="1291" y="377"/>
                  </a:lnTo>
                  <a:lnTo>
                    <a:pt x="968" y="619"/>
                  </a:lnTo>
                  <a:lnTo>
                    <a:pt x="645" y="646"/>
                  </a:lnTo>
                  <a:lnTo>
                    <a:pt x="1102" y="1399"/>
                  </a:lnTo>
                  <a:lnTo>
                    <a:pt x="1049" y="1641"/>
                  </a:lnTo>
                  <a:lnTo>
                    <a:pt x="726" y="1748"/>
                  </a:lnTo>
                  <a:lnTo>
                    <a:pt x="188" y="2447"/>
                  </a:lnTo>
                  <a:lnTo>
                    <a:pt x="430" y="2824"/>
                  </a:lnTo>
                  <a:lnTo>
                    <a:pt x="269" y="2797"/>
                  </a:lnTo>
                  <a:lnTo>
                    <a:pt x="81" y="3012"/>
                  </a:lnTo>
                  <a:lnTo>
                    <a:pt x="0" y="3361"/>
                  </a:lnTo>
                  <a:lnTo>
                    <a:pt x="430" y="3603"/>
                  </a:lnTo>
                  <a:lnTo>
                    <a:pt x="511" y="3845"/>
                  </a:lnTo>
                  <a:lnTo>
                    <a:pt x="780" y="3657"/>
                  </a:lnTo>
                  <a:lnTo>
                    <a:pt x="1210" y="3738"/>
                  </a:lnTo>
                  <a:lnTo>
                    <a:pt x="1667" y="3738"/>
                  </a:lnTo>
                  <a:lnTo>
                    <a:pt x="2017" y="3953"/>
                  </a:lnTo>
                  <a:lnTo>
                    <a:pt x="2205" y="3845"/>
                  </a:lnTo>
                  <a:lnTo>
                    <a:pt x="2715" y="3738"/>
                  </a:lnTo>
                  <a:lnTo>
                    <a:pt x="2877" y="3550"/>
                  </a:lnTo>
                  <a:lnTo>
                    <a:pt x="3146" y="3550"/>
                  </a:lnTo>
                  <a:lnTo>
                    <a:pt x="3307" y="3415"/>
                  </a:lnTo>
                  <a:lnTo>
                    <a:pt x="3737" y="3334"/>
                  </a:lnTo>
                  <a:lnTo>
                    <a:pt x="4275" y="3603"/>
                  </a:lnTo>
                  <a:lnTo>
                    <a:pt x="4570" y="3630"/>
                  </a:lnTo>
                  <a:lnTo>
                    <a:pt x="4920" y="3872"/>
                  </a:lnTo>
                  <a:lnTo>
                    <a:pt x="4920" y="4168"/>
                  </a:lnTo>
                  <a:lnTo>
                    <a:pt x="5189" y="4302"/>
                  </a:lnTo>
                  <a:lnTo>
                    <a:pt x="5350" y="4652"/>
                  </a:lnTo>
                  <a:lnTo>
                    <a:pt x="5646" y="4894"/>
                  </a:lnTo>
                  <a:lnTo>
                    <a:pt x="5592" y="5001"/>
                  </a:lnTo>
                  <a:lnTo>
                    <a:pt x="5753" y="5109"/>
                  </a:lnTo>
                  <a:lnTo>
                    <a:pt x="5565" y="5163"/>
                  </a:lnTo>
                  <a:lnTo>
                    <a:pt x="5162" y="5136"/>
                  </a:lnTo>
                  <a:lnTo>
                    <a:pt x="5081" y="5001"/>
                  </a:lnTo>
                  <a:lnTo>
                    <a:pt x="4920" y="5109"/>
                  </a:lnTo>
                  <a:lnTo>
                    <a:pt x="4974" y="5243"/>
                  </a:lnTo>
                  <a:lnTo>
                    <a:pt x="4839" y="5512"/>
                  </a:lnTo>
                  <a:lnTo>
                    <a:pt x="4786" y="5808"/>
                  </a:lnTo>
                  <a:lnTo>
                    <a:pt x="4597" y="5915"/>
                  </a:lnTo>
                  <a:lnTo>
                    <a:pt x="4920" y="6077"/>
                  </a:lnTo>
                  <a:lnTo>
                    <a:pt x="5243" y="5915"/>
                  </a:lnTo>
                  <a:lnTo>
                    <a:pt x="5565" y="6077"/>
                  </a:lnTo>
                  <a:lnTo>
                    <a:pt x="6049" y="5458"/>
                  </a:lnTo>
                  <a:lnTo>
                    <a:pt x="6210" y="4948"/>
                  </a:lnTo>
                  <a:lnTo>
                    <a:pt x="6829" y="4867"/>
                  </a:lnTo>
                  <a:lnTo>
                    <a:pt x="6963" y="5189"/>
                  </a:lnTo>
                  <a:lnTo>
                    <a:pt x="8092" y="5405"/>
                  </a:lnTo>
                  <a:lnTo>
                    <a:pt x="8307" y="5593"/>
                  </a:lnTo>
                  <a:lnTo>
                    <a:pt x="7689" y="5888"/>
                  </a:lnTo>
                  <a:lnTo>
                    <a:pt x="7581" y="6050"/>
                  </a:lnTo>
                  <a:lnTo>
                    <a:pt x="8415" y="6319"/>
                  </a:lnTo>
                  <a:lnTo>
                    <a:pt x="8307" y="6722"/>
                  </a:lnTo>
                  <a:lnTo>
                    <a:pt x="8738" y="6910"/>
                  </a:lnTo>
                  <a:lnTo>
                    <a:pt x="9625" y="6399"/>
                  </a:lnTo>
                  <a:lnTo>
                    <a:pt x="10351" y="6238"/>
                  </a:lnTo>
                  <a:lnTo>
                    <a:pt x="10431" y="5915"/>
                  </a:lnTo>
                  <a:lnTo>
                    <a:pt x="9732" y="5996"/>
                  </a:lnTo>
                  <a:lnTo>
                    <a:pt x="9356" y="5781"/>
                  </a:lnTo>
                  <a:lnTo>
                    <a:pt x="9195" y="5216"/>
                  </a:lnTo>
                  <a:lnTo>
                    <a:pt x="9759" y="4894"/>
                  </a:lnTo>
                  <a:lnTo>
                    <a:pt x="10404" y="4867"/>
                  </a:lnTo>
                  <a:lnTo>
                    <a:pt x="10781" y="4571"/>
                  </a:lnTo>
                  <a:lnTo>
                    <a:pt x="11345" y="4517"/>
                  </a:lnTo>
                  <a:lnTo>
                    <a:pt x="11291" y="4141"/>
                  </a:lnTo>
                  <a:lnTo>
                    <a:pt x="11587" y="3899"/>
                  </a:lnTo>
                  <a:lnTo>
                    <a:pt x="12259" y="3845"/>
                  </a:lnTo>
                  <a:lnTo>
                    <a:pt x="12286" y="3550"/>
                  </a:lnTo>
                  <a:lnTo>
                    <a:pt x="12071" y="3066"/>
                  </a:lnTo>
                  <a:lnTo>
                    <a:pt x="12232" y="2609"/>
                  </a:lnTo>
                  <a:lnTo>
                    <a:pt x="12179" y="2367"/>
                  </a:lnTo>
                  <a:lnTo>
                    <a:pt x="11103" y="2071"/>
                  </a:lnTo>
                  <a:lnTo>
                    <a:pt x="10700" y="2071"/>
                  </a:lnTo>
                  <a:lnTo>
                    <a:pt x="10189" y="1695"/>
                  </a:lnTo>
                  <a:lnTo>
                    <a:pt x="9705" y="1802"/>
                  </a:lnTo>
                  <a:lnTo>
                    <a:pt x="8791" y="1506"/>
                  </a:lnTo>
                  <a:lnTo>
                    <a:pt x="8764" y="1318"/>
                  </a:lnTo>
                  <a:lnTo>
                    <a:pt x="8469" y="969"/>
                  </a:lnTo>
                  <a:lnTo>
                    <a:pt x="7904" y="915"/>
                  </a:lnTo>
                  <a:lnTo>
                    <a:pt x="7797" y="646"/>
                  </a:lnTo>
                  <a:lnTo>
                    <a:pt x="7931" y="512"/>
                  </a:lnTo>
                  <a:lnTo>
                    <a:pt x="7393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>
              <a:off x="2193250" y="3479500"/>
              <a:ext cx="95475" cy="107550"/>
            </a:xfrm>
            <a:custGeom>
              <a:avLst/>
              <a:gdLst/>
              <a:ahLst/>
              <a:cxnLst/>
              <a:rect l="l" t="t" r="r" b="b"/>
              <a:pathLst>
                <a:path w="3819" h="4302" extrusionOk="0">
                  <a:moveTo>
                    <a:pt x="592" y="1"/>
                  </a:moveTo>
                  <a:lnTo>
                    <a:pt x="108" y="108"/>
                  </a:lnTo>
                  <a:lnTo>
                    <a:pt x="54" y="807"/>
                  </a:lnTo>
                  <a:lnTo>
                    <a:pt x="1" y="1721"/>
                  </a:lnTo>
                  <a:lnTo>
                    <a:pt x="162" y="2608"/>
                  </a:lnTo>
                  <a:lnTo>
                    <a:pt x="54" y="2796"/>
                  </a:lnTo>
                  <a:lnTo>
                    <a:pt x="81" y="3388"/>
                  </a:lnTo>
                  <a:lnTo>
                    <a:pt x="646" y="3872"/>
                  </a:lnTo>
                  <a:lnTo>
                    <a:pt x="1130" y="3845"/>
                  </a:lnTo>
                  <a:lnTo>
                    <a:pt x="1882" y="4221"/>
                  </a:lnTo>
                  <a:lnTo>
                    <a:pt x="2259" y="4141"/>
                  </a:lnTo>
                  <a:lnTo>
                    <a:pt x="2850" y="4302"/>
                  </a:lnTo>
                  <a:lnTo>
                    <a:pt x="3576" y="3818"/>
                  </a:lnTo>
                  <a:lnTo>
                    <a:pt x="3818" y="3254"/>
                  </a:lnTo>
                  <a:lnTo>
                    <a:pt x="3522" y="2743"/>
                  </a:lnTo>
                  <a:lnTo>
                    <a:pt x="3791" y="2339"/>
                  </a:lnTo>
                  <a:lnTo>
                    <a:pt x="3254" y="1721"/>
                  </a:lnTo>
                  <a:lnTo>
                    <a:pt x="2581" y="1237"/>
                  </a:lnTo>
                  <a:lnTo>
                    <a:pt x="1721" y="646"/>
                  </a:lnTo>
                  <a:lnTo>
                    <a:pt x="1452" y="673"/>
                  </a:lnTo>
                  <a:lnTo>
                    <a:pt x="592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>
              <a:off x="4264675" y="1799925"/>
              <a:ext cx="332025" cy="185525"/>
            </a:xfrm>
            <a:custGeom>
              <a:avLst/>
              <a:gdLst/>
              <a:ahLst/>
              <a:cxnLst/>
              <a:rect l="l" t="t" r="r" b="b"/>
              <a:pathLst>
                <a:path w="13281" h="7421" extrusionOk="0">
                  <a:moveTo>
                    <a:pt x="1667" y="1"/>
                  </a:moveTo>
                  <a:lnTo>
                    <a:pt x="0" y="511"/>
                  </a:lnTo>
                  <a:lnTo>
                    <a:pt x="887" y="3738"/>
                  </a:lnTo>
                  <a:lnTo>
                    <a:pt x="1667" y="3738"/>
                  </a:lnTo>
                  <a:lnTo>
                    <a:pt x="1452" y="3307"/>
                  </a:lnTo>
                  <a:lnTo>
                    <a:pt x="1989" y="2985"/>
                  </a:lnTo>
                  <a:lnTo>
                    <a:pt x="2446" y="2474"/>
                  </a:lnTo>
                  <a:lnTo>
                    <a:pt x="3522" y="2958"/>
                  </a:lnTo>
                  <a:lnTo>
                    <a:pt x="3791" y="3657"/>
                  </a:lnTo>
                  <a:lnTo>
                    <a:pt x="4113" y="3845"/>
                  </a:lnTo>
                  <a:lnTo>
                    <a:pt x="4893" y="3764"/>
                  </a:lnTo>
                  <a:lnTo>
                    <a:pt x="5189" y="3953"/>
                  </a:lnTo>
                  <a:lnTo>
                    <a:pt x="5780" y="4867"/>
                  </a:lnTo>
                  <a:lnTo>
                    <a:pt x="6748" y="5458"/>
                  </a:lnTo>
                  <a:lnTo>
                    <a:pt x="7339" y="5861"/>
                  </a:lnTo>
                  <a:lnTo>
                    <a:pt x="8227" y="6318"/>
                  </a:lnTo>
                  <a:lnTo>
                    <a:pt x="9275" y="6695"/>
                  </a:lnTo>
                  <a:lnTo>
                    <a:pt x="9409" y="7232"/>
                  </a:lnTo>
                  <a:lnTo>
                    <a:pt x="9813" y="7259"/>
                  </a:lnTo>
                  <a:lnTo>
                    <a:pt x="10404" y="7421"/>
                  </a:lnTo>
                  <a:lnTo>
                    <a:pt x="10565" y="6533"/>
                  </a:lnTo>
                  <a:lnTo>
                    <a:pt x="10243" y="5861"/>
                  </a:lnTo>
                  <a:lnTo>
                    <a:pt x="9651" y="5673"/>
                  </a:lnTo>
                  <a:lnTo>
                    <a:pt x="9759" y="5270"/>
                  </a:lnTo>
                  <a:lnTo>
                    <a:pt x="10350" y="5297"/>
                  </a:lnTo>
                  <a:lnTo>
                    <a:pt x="10565" y="4840"/>
                  </a:lnTo>
                  <a:lnTo>
                    <a:pt x="10646" y="4248"/>
                  </a:lnTo>
                  <a:lnTo>
                    <a:pt x="11533" y="4033"/>
                  </a:lnTo>
                  <a:lnTo>
                    <a:pt x="11479" y="4463"/>
                  </a:lnTo>
                  <a:lnTo>
                    <a:pt x="11668" y="4705"/>
                  </a:lnTo>
                  <a:lnTo>
                    <a:pt x="11963" y="4678"/>
                  </a:lnTo>
                  <a:lnTo>
                    <a:pt x="12555" y="4786"/>
                  </a:lnTo>
                  <a:lnTo>
                    <a:pt x="13281" y="4141"/>
                  </a:lnTo>
                  <a:lnTo>
                    <a:pt x="12286" y="3684"/>
                  </a:lnTo>
                  <a:lnTo>
                    <a:pt x="11856" y="3899"/>
                  </a:lnTo>
                  <a:lnTo>
                    <a:pt x="11184" y="3576"/>
                  </a:lnTo>
                  <a:lnTo>
                    <a:pt x="11641" y="2985"/>
                  </a:lnTo>
                  <a:lnTo>
                    <a:pt x="11372" y="2904"/>
                  </a:lnTo>
                  <a:lnTo>
                    <a:pt x="11022" y="3065"/>
                  </a:lnTo>
                  <a:lnTo>
                    <a:pt x="10270" y="3684"/>
                  </a:lnTo>
                  <a:lnTo>
                    <a:pt x="10135" y="4302"/>
                  </a:lnTo>
                  <a:lnTo>
                    <a:pt x="9866" y="4302"/>
                  </a:lnTo>
                  <a:lnTo>
                    <a:pt x="9544" y="3899"/>
                  </a:lnTo>
                  <a:lnTo>
                    <a:pt x="8630" y="3872"/>
                  </a:lnTo>
                  <a:lnTo>
                    <a:pt x="8280" y="3146"/>
                  </a:lnTo>
                  <a:lnTo>
                    <a:pt x="7931" y="3146"/>
                  </a:lnTo>
                  <a:lnTo>
                    <a:pt x="7716" y="2259"/>
                  </a:lnTo>
                  <a:lnTo>
                    <a:pt x="6667" y="1614"/>
                  </a:lnTo>
                  <a:lnTo>
                    <a:pt x="5484" y="1694"/>
                  </a:lnTo>
                  <a:lnTo>
                    <a:pt x="4678" y="1829"/>
                  </a:lnTo>
                  <a:lnTo>
                    <a:pt x="3764" y="1022"/>
                  </a:lnTo>
                  <a:lnTo>
                    <a:pt x="3092" y="700"/>
                  </a:lnTo>
                  <a:lnTo>
                    <a:pt x="1828" y="54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>
              <a:off x="1848475" y="2540575"/>
              <a:ext cx="263475" cy="254075"/>
            </a:xfrm>
            <a:custGeom>
              <a:avLst/>
              <a:gdLst/>
              <a:ahLst/>
              <a:cxnLst/>
              <a:rect l="l" t="t" r="r" b="b"/>
              <a:pathLst>
                <a:path w="10539" h="10163" extrusionOk="0">
                  <a:moveTo>
                    <a:pt x="2769" y="1"/>
                  </a:moveTo>
                  <a:lnTo>
                    <a:pt x="2473" y="296"/>
                  </a:lnTo>
                  <a:lnTo>
                    <a:pt x="2554" y="700"/>
                  </a:lnTo>
                  <a:lnTo>
                    <a:pt x="1559" y="1049"/>
                  </a:lnTo>
                  <a:lnTo>
                    <a:pt x="1559" y="1721"/>
                  </a:lnTo>
                  <a:lnTo>
                    <a:pt x="1801" y="2044"/>
                  </a:lnTo>
                  <a:lnTo>
                    <a:pt x="1586" y="2662"/>
                  </a:lnTo>
                  <a:lnTo>
                    <a:pt x="1237" y="2743"/>
                  </a:lnTo>
                  <a:lnTo>
                    <a:pt x="995" y="2017"/>
                  </a:lnTo>
                  <a:lnTo>
                    <a:pt x="1344" y="1533"/>
                  </a:lnTo>
                  <a:lnTo>
                    <a:pt x="1398" y="1049"/>
                  </a:lnTo>
                  <a:lnTo>
                    <a:pt x="1156" y="673"/>
                  </a:lnTo>
                  <a:lnTo>
                    <a:pt x="1640" y="565"/>
                  </a:lnTo>
                  <a:lnTo>
                    <a:pt x="1667" y="350"/>
                  </a:lnTo>
                  <a:lnTo>
                    <a:pt x="1129" y="485"/>
                  </a:lnTo>
                  <a:lnTo>
                    <a:pt x="941" y="942"/>
                  </a:lnTo>
                  <a:lnTo>
                    <a:pt x="618" y="1211"/>
                  </a:lnTo>
                  <a:lnTo>
                    <a:pt x="376" y="1533"/>
                  </a:lnTo>
                  <a:lnTo>
                    <a:pt x="215" y="2151"/>
                  </a:lnTo>
                  <a:lnTo>
                    <a:pt x="0" y="2662"/>
                  </a:lnTo>
                  <a:lnTo>
                    <a:pt x="403" y="2743"/>
                  </a:lnTo>
                  <a:lnTo>
                    <a:pt x="457" y="3146"/>
                  </a:lnTo>
                  <a:lnTo>
                    <a:pt x="645" y="3361"/>
                  </a:lnTo>
                  <a:lnTo>
                    <a:pt x="672" y="3711"/>
                  </a:lnTo>
                  <a:lnTo>
                    <a:pt x="592" y="4033"/>
                  </a:lnTo>
                  <a:lnTo>
                    <a:pt x="592" y="4195"/>
                  </a:lnTo>
                  <a:lnTo>
                    <a:pt x="780" y="4302"/>
                  </a:lnTo>
                  <a:lnTo>
                    <a:pt x="968" y="4598"/>
                  </a:lnTo>
                  <a:lnTo>
                    <a:pt x="1963" y="4490"/>
                  </a:lnTo>
                  <a:lnTo>
                    <a:pt x="2420" y="4625"/>
                  </a:lnTo>
                  <a:lnTo>
                    <a:pt x="2930" y="5378"/>
                  </a:lnTo>
                  <a:lnTo>
                    <a:pt x="3253" y="5297"/>
                  </a:lnTo>
                  <a:lnTo>
                    <a:pt x="3818" y="5324"/>
                  </a:lnTo>
                  <a:lnTo>
                    <a:pt x="4275" y="5243"/>
                  </a:lnTo>
                  <a:lnTo>
                    <a:pt x="4570" y="5378"/>
                  </a:lnTo>
                  <a:lnTo>
                    <a:pt x="4382" y="5861"/>
                  </a:lnTo>
                  <a:lnTo>
                    <a:pt x="4194" y="6184"/>
                  </a:lnTo>
                  <a:lnTo>
                    <a:pt x="4113" y="6802"/>
                  </a:lnTo>
                  <a:lnTo>
                    <a:pt x="4275" y="7394"/>
                  </a:lnTo>
                  <a:lnTo>
                    <a:pt x="4463" y="7663"/>
                  </a:lnTo>
                  <a:lnTo>
                    <a:pt x="4490" y="7851"/>
                  </a:lnTo>
                  <a:lnTo>
                    <a:pt x="4086" y="8308"/>
                  </a:lnTo>
                  <a:lnTo>
                    <a:pt x="4382" y="8496"/>
                  </a:lnTo>
                  <a:lnTo>
                    <a:pt x="4597" y="8792"/>
                  </a:lnTo>
                  <a:lnTo>
                    <a:pt x="4812" y="9679"/>
                  </a:lnTo>
                  <a:lnTo>
                    <a:pt x="5242" y="10163"/>
                  </a:lnTo>
                  <a:lnTo>
                    <a:pt x="5861" y="10109"/>
                  </a:lnTo>
                  <a:lnTo>
                    <a:pt x="5995" y="9840"/>
                  </a:lnTo>
                  <a:lnTo>
                    <a:pt x="6587" y="9625"/>
                  </a:lnTo>
                  <a:lnTo>
                    <a:pt x="6909" y="9491"/>
                  </a:lnTo>
                  <a:lnTo>
                    <a:pt x="7017" y="9088"/>
                  </a:lnTo>
                  <a:lnTo>
                    <a:pt x="7554" y="8872"/>
                  </a:lnTo>
                  <a:lnTo>
                    <a:pt x="7528" y="8657"/>
                  </a:lnTo>
                  <a:lnTo>
                    <a:pt x="6882" y="8604"/>
                  </a:lnTo>
                  <a:lnTo>
                    <a:pt x="6775" y="8039"/>
                  </a:lnTo>
                  <a:lnTo>
                    <a:pt x="6829" y="7421"/>
                  </a:lnTo>
                  <a:lnTo>
                    <a:pt x="6479" y="7206"/>
                  </a:lnTo>
                  <a:lnTo>
                    <a:pt x="6614" y="7125"/>
                  </a:lnTo>
                  <a:lnTo>
                    <a:pt x="7205" y="7233"/>
                  </a:lnTo>
                  <a:lnTo>
                    <a:pt x="7823" y="7448"/>
                  </a:lnTo>
                  <a:lnTo>
                    <a:pt x="8038" y="7233"/>
                  </a:lnTo>
                  <a:lnTo>
                    <a:pt x="8630" y="7098"/>
                  </a:lnTo>
                  <a:lnTo>
                    <a:pt x="9517" y="6775"/>
                  </a:lnTo>
                  <a:lnTo>
                    <a:pt x="9813" y="6453"/>
                  </a:lnTo>
                  <a:lnTo>
                    <a:pt x="9705" y="6184"/>
                  </a:lnTo>
                  <a:lnTo>
                    <a:pt x="9194" y="5512"/>
                  </a:lnTo>
                  <a:lnTo>
                    <a:pt x="9409" y="5270"/>
                  </a:lnTo>
                  <a:lnTo>
                    <a:pt x="9383" y="4867"/>
                  </a:lnTo>
                  <a:lnTo>
                    <a:pt x="9893" y="4705"/>
                  </a:lnTo>
                  <a:lnTo>
                    <a:pt x="10108" y="4571"/>
                  </a:lnTo>
                  <a:lnTo>
                    <a:pt x="9840" y="4195"/>
                  </a:lnTo>
                  <a:lnTo>
                    <a:pt x="9920" y="3872"/>
                  </a:lnTo>
                  <a:lnTo>
                    <a:pt x="10539" y="3388"/>
                  </a:lnTo>
                  <a:lnTo>
                    <a:pt x="10243" y="3173"/>
                  </a:lnTo>
                  <a:lnTo>
                    <a:pt x="9840" y="3173"/>
                  </a:lnTo>
                  <a:lnTo>
                    <a:pt x="9732" y="2474"/>
                  </a:lnTo>
                  <a:lnTo>
                    <a:pt x="9194" y="2017"/>
                  </a:lnTo>
                  <a:lnTo>
                    <a:pt x="8576" y="1963"/>
                  </a:lnTo>
                  <a:lnTo>
                    <a:pt x="8307" y="1560"/>
                  </a:lnTo>
                  <a:lnTo>
                    <a:pt x="8979" y="1291"/>
                  </a:lnTo>
                  <a:lnTo>
                    <a:pt x="8038" y="1291"/>
                  </a:lnTo>
                  <a:lnTo>
                    <a:pt x="7071" y="1345"/>
                  </a:lnTo>
                  <a:lnTo>
                    <a:pt x="7071" y="1587"/>
                  </a:lnTo>
                  <a:lnTo>
                    <a:pt x="6587" y="1856"/>
                  </a:lnTo>
                  <a:lnTo>
                    <a:pt x="5995" y="1721"/>
                  </a:lnTo>
                  <a:lnTo>
                    <a:pt x="5592" y="1345"/>
                  </a:lnTo>
                  <a:lnTo>
                    <a:pt x="4732" y="1426"/>
                  </a:lnTo>
                  <a:lnTo>
                    <a:pt x="4060" y="1426"/>
                  </a:lnTo>
                  <a:lnTo>
                    <a:pt x="4033" y="1130"/>
                  </a:lnTo>
                  <a:lnTo>
                    <a:pt x="3549" y="646"/>
                  </a:lnTo>
                  <a:lnTo>
                    <a:pt x="2984" y="619"/>
                  </a:lnTo>
                  <a:lnTo>
                    <a:pt x="2769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>
              <a:off x="6517550" y="3135375"/>
              <a:ext cx="17500" cy="44400"/>
            </a:xfrm>
            <a:custGeom>
              <a:avLst/>
              <a:gdLst/>
              <a:ahLst/>
              <a:cxnLst/>
              <a:rect l="l" t="t" r="r" b="b"/>
              <a:pathLst>
                <a:path w="700" h="1776" extrusionOk="0">
                  <a:moveTo>
                    <a:pt x="108" y="1"/>
                  </a:moveTo>
                  <a:lnTo>
                    <a:pt x="0" y="700"/>
                  </a:lnTo>
                  <a:lnTo>
                    <a:pt x="54" y="942"/>
                  </a:lnTo>
                  <a:lnTo>
                    <a:pt x="242" y="888"/>
                  </a:lnTo>
                  <a:lnTo>
                    <a:pt x="403" y="1023"/>
                  </a:lnTo>
                  <a:lnTo>
                    <a:pt x="403" y="270"/>
                  </a:lnTo>
                  <a:lnTo>
                    <a:pt x="108" y="1"/>
                  </a:lnTo>
                  <a:close/>
                  <a:moveTo>
                    <a:pt x="350" y="1130"/>
                  </a:moveTo>
                  <a:lnTo>
                    <a:pt x="269" y="1372"/>
                  </a:lnTo>
                  <a:lnTo>
                    <a:pt x="430" y="1775"/>
                  </a:lnTo>
                  <a:lnTo>
                    <a:pt x="699" y="1668"/>
                  </a:lnTo>
                  <a:lnTo>
                    <a:pt x="350" y="113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>
              <a:off x="3936000" y="2088250"/>
              <a:ext cx="10775" cy="25575"/>
            </a:xfrm>
            <a:custGeom>
              <a:avLst/>
              <a:gdLst/>
              <a:ahLst/>
              <a:cxnLst/>
              <a:rect l="l" t="t" r="r" b="b"/>
              <a:pathLst>
                <a:path w="431" h="1023" extrusionOk="0">
                  <a:moveTo>
                    <a:pt x="81" y="1"/>
                  </a:moveTo>
                  <a:lnTo>
                    <a:pt x="1" y="592"/>
                  </a:lnTo>
                  <a:lnTo>
                    <a:pt x="216" y="673"/>
                  </a:lnTo>
                  <a:lnTo>
                    <a:pt x="28" y="807"/>
                  </a:lnTo>
                  <a:lnTo>
                    <a:pt x="1" y="1022"/>
                  </a:lnTo>
                  <a:lnTo>
                    <a:pt x="350" y="915"/>
                  </a:lnTo>
                  <a:lnTo>
                    <a:pt x="431" y="673"/>
                  </a:lnTo>
                  <a:lnTo>
                    <a:pt x="377" y="108"/>
                  </a:lnTo>
                  <a:lnTo>
                    <a:pt x="81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>
              <a:off x="4124200" y="3063475"/>
              <a:ext cx="24875" cy="22200"/>
            </a:xfrm>
            <a:custGeom>
              <a:avLst/>
              <a:gdLst/>
              <a:ahLst/>
              <a:cxnLst/>
              <a:rect l="l" t="t" r="r" b="b"/>
              <a:pathLst>
                <a:path w="995" h="888" extrusionOk="0">
                  <a:moveTo>
                    <a:pt x="81" y="0"/>
                  </a:moveTo>
                  <a:lnTo>
                    <a:pt x="54" y="27"/>
                  </a:lnTo>
                  <a:lnTo>
                    <a:pt x="27" y="54"/>
                  </a:lnTo>
                  <a:lnTo>
                    <a:pt x="0" y="350"/>
                  </a:lnTo>
                  <a:lnTo>
                    <a:pt x="54" y="404"/>
                  </a:lnTo>
                  <a:lnTo>
                    <a:pt x="162" y="511"/>
                  </a:lnTo>
                  <a:lnTo>
                    <a:pt x="162" y="457"/>
                  </a:lnTo>
                  <a:lnTo>
                    <a:pt x="188" y="431"/>
                  </a:lnTo>
                  <a:lnTo>
                    <a:pt x="162" y="350"/>
                  </a:lnTo>
                  <a:lnTo>
                    <a:pt x="108" y="242"/>
                  </a:lnTo>
                  <a:lnTo>
                    <a:pt x="108" y="27"/>
                  </a:lnTo>
                  <a:lnTo>
                    <a:pt x="81" y="0"/>
                  </a:lnTo>
                  <a:close/>
                  <a:moveTo>
                    <a:pt x="296" y="807"/>
                  </a:moveTo>
                  <a:lnTo>
                    <a:pt x="296" y="834"/>
                  </a:lnTo>
                  <a:lnTo>
                    <a:pt x="323" y="888"/>
                  </a:lnTo>
                  <a:lnTo>
                    <a:pt x="404" y="861"/>
                  </a:lnTo>
                  <a:lnTo>
                    <a:pt x="350" y="807"/>
                  </a:lnTo>
                  <a:close/>
                  <a:moveTo>
                    <a:pt x="914" y="646"/>
                  </a:moveTo>
                  <a:lnTo>
                    <a:pt x="861" y="673"/>
                  </a:lnTo>
                  <a:lnTo>
                    <a:pt x="861" y="699"/>
                  </a:lnTo>
                  <a:lnTo>
                    <a:pt x="726" y="699"/>
                  </a:lnTo>
                  <a:lnTo>
                    <a:pt x="861" y="807"/>
                  </a:lnTo>
                  <a:lnTo>
                    <a:pt x="941" y="861"/>
                  </a:lnTo>
                  <a:lnTo>
                    <a:pt x="968" y="888"/>
                  </a:lnTo>
                  <a:lnTo>
                    <a:pt x="995" y="861"/>
                  </a:lnTo>
                  <a:lnTo>
                    <a:pt x="995" y="753"/>
                  </a:lnTo>
                  <a:lnTo>
                    <a:pt x="941" y="646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>
              <a:off x="4384975" y="3255025"/>
              <a:ext cx="9425" cy="11450"/>
            </a:xfrm>
            <a:custGeom>
              <a:avLst/>
              <a:gdLst/>
              <a:ahLst/>
              <a:cxnLst/>
              <a:rect l="l" t="t" r="r" b="b"/>
              <a:pathLst>
                <a:path w="377" h="458" extrusionOk="0">
                  <a:moveTo>
                    <a:pt x="296" y="0"/>
                  </a:moveTo>
                  <a:lnTo>
                    <a:pt x="215" y="27"/>
                  </a:lnTo>
                  <a:lnTo>
                    <a:pt x="162" y="54"/>
                  </a:lnTo>
                  <a:lnTo>
                    <a:pt x="162" y="135"/>
                  </a:lnTo>
                  <a:lnTo>
                    <a:pt x="108" y="189"/>
                  </a:lnTo>
                  <a:lnTo>
                    <a:pt x="54" y="215"/>
                  </a:lnTo>
                  <a:lnTo>
                    <a:pt x="27" y="323"/>
                  </a:lnTo>
                  <a:lnTo>
                    <a:pt x="27" y="377"/>
                  </a:lnTo>
                  <a:lnTo>
                    <a:pt x="0" y="404"/>
                  </a:lnTo>
                  <a:lnTo>
                    <a:pt x="54" y="457"/>
                  </a:lnTo>
                  <a:lnTo>
                    <a:pt x="162" y="457"/>
                  </a:lnTo>
                  <a:lnTo>
                    <a:pt x="215" y="430"/>
                  </a:lnTo>
                  <a:lnTo>
                    <a:pt x="296" y="404"/>
                  </a:lnTo>
                  <a:lnTo>
                    <a:pt x="323" y="350"/>
                  </a:lnTo>
                  <a:lnTo>
                    <a:pt x="377" y="323"/>
                  </a:lnTo>
                  <a:lnTo>
                    <a:pt x="377" y="215"/>
                  </a:lnTo>
                  <a:lnTo>
                    <a:pt x="350" y="81"/>
                  </a:lnTo>
                  <a:lnTo>
                    <a:pt x="296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>
              <a:off x="4366150" y="2912250"/>
              <a:ext cx="4050" cy="4725"/>
            </a:xfrm>
            <a:custGeom>
              <a:avLst/>
              <a:gdLst/>
              <a:ahLst/>
              <a:cxnLst/>
              <a:rect l="l" t="t" r="r" b="b"/>
              <a:pathLst>
                <a:path w="162" h="189" extrusionOk="0">
                  <a:moveTo>
                    <a:pt x="54" y="1"/>
                  </a:moveTo>
                  <a:lnTo>
                    <a:pt x="1" y="27"/>
                  </a:lnTo>
                  <a:lnTo>
                    <a:pt x="27" y="108"/>
                  </a:lnTo>
                  <a:lnTo>
                    <a:pt x="81" y="135"/>
                  </a:lnTo>
                  <a:lnTo>
                    <a:pt x="81" y="189"/>
                  </a:lnTo>
                  <a:lnTo>
                    <a:pt x="162" y="189"/>
                  </a:lnTo>
                  <a:lnTo>
                    <a:pt x="162" y="135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>
              <a:off x="4241150" y="2228050"/>
              <a:ext cx="4050" cy="9450"/>
            </a:xfrm>
            <a:custGeom>
              <a:avLst/>
              <a:gdLst/>
              <a:ahLst/>
              <a:cxnLst/>
              <a:rect l="l" t="t" r="r" b="b"/>
              <a:pathLst>
                <a:path w="162" h="378" extrusionOk="0">
                  <a:moveTo>
                    <a:pt x="27" y="1"/>
                  </a:moveTo>
                  <a:lnTo>
                    <a:pt x="0" y="28"/>
                  </a:lnTo>
                  <a:lnTo>
                    <a:pt x="54" y="189"/>
                  </a:lnTo>
                  <a:lnTo>
                    <a:pt x="54" y="243"/>
                  </a:lnTo>
                  <a:lnTo>
                    <a:pt x="108" y="350"/>
                  </a:lnTo>
                  <a:lnTo>
                    <a:pt x="135" y="377"/>
                  </a:lnTo>
                  <a:lnTo>
                    <a:pt x="161" y="323"/>
                  </a:lnTo>
                  <a:lnTo>
                    <a:pt x="135" y="81"/>
                  </a:lnTo>
                  <a:lnTo>
                    <a:pt x="81" y="2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>
              <a:off x="4719675" y="2717350"/>
              <a:ext cx="2725" cy="22200"/>
            </a:xfrm>
            <a:custGeom>
              <a:avLst/>
              <a:gdLst/>
              <a:ahLst/>
              <a:cxnLst/>
              <a:rect l="l" t="t" r="r" b="b"/>
              <a:pathLst>
                <a:path w="109" h="888" extrusionOk="0">
                  <a:moveTo>
                    <a:pt x="81" y="0"/>
                  </a:moveTo>
                  <a:lnTo>
                    <a:pt x="81" y="54"/>
                  </a:lnTo>
                  <a:lnTo>
                    <a:pt x="108" y="54"/>
                  </a:lnTo>
                  <a:lnTo>
                    <a:pt x="108" y="0"/>
                  </a:lnTo>
                  <a:close/>
                  <a:moveTo>
                    <a:pt x="0" y="807"/>
                  </a:moveTo>
                  <a:lnTo>
                    <a:pt x="0" y="887"/>
                  </a:lnTo>
                  <a:lnTo>
                    <a:pt x="81" y="887"/>
                  </a:lnTo>
                  <a:lnTo>
                    <a:pt x="81" y="807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>
              <a:off x="6603575" y="2652150"/>
              <a:ext cx="31600" cy="28925"/>
            </a:xfrm>
            <a:custGeom>
              <a:avLst/>
              <a:gdLst/>
              <a:ahLst/>
              <a:cxnLst/>
              <a:rect l="l" t="t" r="r" b="b"/>
              <a:pathLst>
                <a:path w="1264" h="1157" extrusionOk="0">
                  <a:moveTo>
                    <a:pt x="1076" y="0"/>
                  </a:moveTo>
                  <a:lnTo>
                    <a:pt x="1076" y="27"/>
                  </a:lnTo>
                  <a:lnTo>
                    <a:pt x="1183" y="54"/>
                  </a:lnTo>
                  <a:lnTo>
                    <a:pt x="1076" y="0"/>
                  </a:lnTo>
                  <a:close/>
                  <a:moveTo>
                    <a:pt x="1264" y="27"/>
                  </a:moveTo>
                  <a:lnTo>
                    <a:pt x="1183" y="54"/>
                  </a:lnTo>
                  <a:lnTo>
                    <a:pt x="1210" y="54"/>
                  </a:lnTo>
                  <a:lnTo>
                    <a:pt x="1264" y="27"/>
                  </a:lnTo>
                  <a:close/>
                  <a:moveTo>
                    <a:pt x="0" y="1076"/>
                  </a:moveTo>
                  <a:lnTo>
                    <a:pt x="0" y="1130"/>
                  </a:lnTo>
                  <a:lnTo>
                    <a:pt x="27" y="1156"/>
                  </a:lnTo>
                  <a:lnTo>
                    <a:pt x="27" y="1076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>
              <a:off x="5980525" y="2597700"/>
              <a:ext cx="494025" cy="96150"/>
            </a:xfrm>
            <a:custGeom>
              <a:avLst/>
              <a:gdLst/>
              <a:ahLst/>
              <a:cxnLst/>
              <a:rect l="l" t="t" r="r" b="b"/>
              <a:pathLst>
                <a:path w="19761" h="3846" extrusionOk="0">
                  <a:moveTo>
                    <a:pt x="1" y="1"/>
                  </a:moveTo>
                  <a:lnTo>
                    <a:pt x="1" y="55"/>
                  </a:lnTo>
                  <a:lnTo>
                    <a:pt x="28" y="55"/>
                  </a:lnTo>
                  <a:lnTo>
                    <a:pt x="55" y="28"/>
                  </a:lnTo>
                  <a:lnTo>
                    <a:pt x="28" y="1"/>
                  </a:lnTo>
                  <a:close/>
                  <a:moveTo>
                    <a:pt x="10889" y="1883"/>
                  </a:moveTo>
                  <a:lnTo>
                    <a:pt x="10889" y="1910"/>
                  </a:lnTo>
                  <a:lnTo>
                    <a:pt x="10916" y="1910"/>
                  </a:lnTo>
                  <a:lnTo>
                    <a:pt x="10916" y="1883"/>
                  </a:lnTo>
                  <a:close/>
                  <a:moveTo>
                    <a:pt x="10701" y="1963"/>
                  </a:moveTo>
                  <a:lnTo>
                    <a:pt x="10701" y="1990"/>
                  </a:lnTo>
                  <a:lnTo>
                    <a:pt x="10728" y="2017"/>
                  </a:lnTo>
                  <a:lnTo>
                    <a:pt x="10728" y="1963"/>
                  </a:lnTo>
                  <a:close/>
                  <a:moveTo>
                    <a:pt x="15916" y="2340"/>
                  </a:moveTo>
                  <a:lnTo>
                    <a:pt x="15836" y="2367"/>
                  </a:lnTo>
                  <a:lnTo>
                    <a:pt x="15836" y="2394"/>
                  </a:lnTo>
                  <a:lnTo>
                    <a:pt x="15889" y="2420"/>
                  </a:lnTo>
                  <a:lnTo>
                    <a:pt x="15916" y="2474"/>
                  </a:lnTo>
                  <a:lnTo>
                    <a:pt x="15970" y="2501"/>
                  </a:lnTo>
                  <a:lnTo>
                    <a:pt x="15997" y="2474"/>
                  </a:lnTo>
                  <a:lnTo>
                    <a:pt x="15997" y="2447"/>
                  </a:lnTo>
                  <a:lnTo>
                    <a:pt x="16024" y="2420"/>
                  </a:lnTo>
                  <a:lnTo>
                    <a:pt x="15970" y="2340"/>
                  </a:lnTo>
                  <a:close/>
                  <a:moveTo>
                    <a:pt x="19734" y="3765"/>
                  </a:moveTo>
                  <a:lnTo>
                    <a:pt x="19707" y="3818"/>
                  </a:lnTo>
                  <a:lnTo>
                    <a:pt x="19761" y="3845"/>
                  </a:lnTo>
                  <a:lnTo>
                    <a:pt x="19761" y="3818"/>
                  </a:lnTo>
                  <a:lnTo>
                    <a:pt x="19734" y="3765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>
              <a:off x="6556525" y="2821525"/>
              <a:ext cx="1375" cy="2025"/>
            </a:xfrm>
            <a:custGeom>
              <a:avLst/>
              <a:gdLst/>
              <a:ahLst/>
              <a:cxnLst/>
              <a:rect l="l" t="t" r="r" b="b"/>
              <a:pathLst>
                <a:path w="55" h="81" extrusionOk="0">
                  <a:moveTo>
                    <a:pt x="27" y="0"/>
                  </a:moveTo>
                  <a:lnTo>
                    <a:pt x="0" y="54"/>
                  </a:lnTo>
                  <a:lnTo>
                    <a:pt x="0" y="81"/>
                  </a:lnTo>
                  <a:lnTo>
                    <a:pt x="54" y="81"/>
                  </a:lnTo>
                  <a:lnTo>
                    <a:pt x="54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>
              <a:off x="5913325" y="2642075"/>
              <a:ext cx="2050" cy="5400"/>
            </a:xfrm>
            <a:custGeom>
              <a:avLst/>
              <a:gdLst/>
              <a:ahLst/>
              <a:cxnLst/>
              <a:rect l="l" t="t" r="r" b="b"/>
              <a:pathLst>
                <a:path w="82" h="216" extrusionOk="0">
                  <a:moveTo>
                    <a:pt x="27" y="0"/>
                  </a:moveTo>
                  <a:lnTo>
                    <a:pt x="0" y="54"/>
                  </a:lnTo>
                  <a:lnTo>
                    <a:pt x="0" y="135"/>
                  </a:lnTo>
                  <a:lnTo>
                    <a:pt x="27" y="215"/>
                  </a:lnTo>
                  <a:lnTo>
                    <a:pt x="54" y="215"/>
                  </a:lnTo>
                  <a:lnTo>
                    <a:pt x="54" y="135"/>
                  </a:lnTo>
                  <a:lnTo>
                    <a:pt x="81" y="8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>
              <a:off x="5313800" y="2778500"/>
              <a:ext cx="10800" cy="7425"/>
            </a:xfrm>
            <a:custGeom>
              <a:avLst/>
              <a:gdLst/>
              <a:ahLst/>
              <a:cxnLst/>
              <a:rect l="l" t="t" r="r" b="b"/>
              <a:pathLst>
                <a:path w="432" h="297" extrusionOk="0">
                  <a:moveTo>
                    <a:pt x="108" y="1"/>
                  </a:moveTo>
                  <a:lnTo>
                    <a:pt x="55" y="28"/>
                  </a:lnTo>
                  <a:lnTo>
                    <a:pt x="1" y="243"/>
                  </a:lnTo>
                  <a:lnTo>
                    <a:pt x="108" y="296"/>
                  </a:lnTo>
                  <a:lnTo>
                    <a:pt x="431" y="162"/>
                  </a:lnTo>
                  <a:lnTo>
                    <a:pt x="377" y="81"/>
                  </a:lnTo>
                  <a:lnTo>
                    <a:pt x="377" y="28"/>
                  </a:lnTo>
                  <a:lnTo>
                    <a:pt x="324" y="28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>
              <a:off x="6729925" y="2935775"/>
              <a:ext cx="66575" cy="153275"/>
            </a:xfrm>
            <a:custGeom>
              <a:avLst/>
              <a:gdLst/>
              <a:ahLst/>
              <a:cxnLst/>
              <a:rect l="l" t="t" r="r" b="b"/>
              <a:pathLst>
                <a:path w="2663" h="6131" extrusionOk="0">
                  <a:moveTo>
                    <a:pt x="1" y="0"/>
                  </a:moveTo>
                  <a:lnTo>
                    <a:pt x="54" y="27"/>
                  </a:lnTo>
                  <a:lnTo>
                    <a:pt x="54" y="27"/>
                  </a:lnTo>
                  <a:lnTo>
                    <a:pt x="27" y="0"/>
                  </a:lnTo>
                  <a:close/>
                  <a:moveTo>
                    <a:pt x="726" y="1398"/>
                  </a:moveTo>
                  <a:lnTo>
                    <a:pt x="753" y="1452"/>
                  </a:lnTo>
                  <a:lnTo>
                    <a:pt x="753" y="1398"/>
                  </a:lnTo>
                  <a:close/>
                  <a:moveTo>
                    <a:pt x="1909" y="1640"/>
                  </a:moveTo>
                  <a:lnTo>
                    <a:pt x="1909" y="1667"/>
                  </a:lnTo>
                  <a:lnTo>
                    <a:pt x="1936" y="1667"/>
                  </a:lnTo>
                  <a:lnTo>
                    <a:pt x="1909" y="1640"/>
                  </a:lnTo>
                  <a:close/>
                  <a:moveTo>
                    <a:pt x="1640" y="2044"/>
                  </a:moveTo>
                  <a:lnTo>
                    <a:pt x="1587" y="2124"/>
                  </a:lnTo>
                  <a:lnTo>
                    <a:pt x="1640" y="2178"/>
                  </a:lnTo>
                  <a:lnTo>
                    <a:pt x="1694" y="2071"/>
                  </a:lnTo>
                  <a:lnTo>
                    <a:pt x="1640" y="2044"/>
                  </a:lnTo>
                  <a:close/>
                  <a:moveTo>
                    <a:pt x="2178" y="2474"/>
                  </a:moveTo>
                  <a:lnTo>
                    <a:pt x="2097" y="2581"/>
                  </a:lnTo>
                  <a:lnTo>
                    <a:pt x="2097" y="2635"/>
                  </a:lnTo>
                  <a:lnTo>
                    <a:pt x="2097" y="2689"/>
                  </a:lnTo>
                  <a:lnTo>
                    <a:pt x="2151" y="2662"/>
                  </a:lnTo>
                  <a:lnTo>
                    <a:pt x="2151" y="2635"/>
                  </a:lnTo>
                  <a:lnTo>
                    <a:pt x="2232" y="2581"/>
                  </a:lnTo>
                  <a:lnTo>
                    <a:pt x="2232" y="2474"/>
                  </a:lnTo>
                  <a:close/>
                  <a:moveTo>
                    <a:pt x="2635" y="3307"/>
                  </a:moveTo>
                  <a:lnTo>
                    <a:pt x="2635" y="3334"/>
                  </a:lnTo>
                  <a:lnTo>
                    <a:pt x="2635" y="3361"/>
                  </a:lnTo>
                  <a:lnTo>
                    <a:pt x="2635" y="3388"/>
                  </a:lnTo>
                  <a:lnTo>
                    <a:pt x="2662" y="3334"/>
                  </a:lnTo>
                  <a:lnTo>
                    <a:pt x="2662" y="3307"/>
                  </a:lnTo>
                  <a:close/>
                  <a:moveTo>
                    <a:pt x="27" y="6076"/>
                  </a:moveTo>
                  <a:lnTo>
                    <a:pt x="27" y="6103"/>
                  </a:lnTo>
                  <a:lnTo>
                    <a:pt x="135" y="6130"/>
                  </a:lnTo>
                  <a:lnTo>
                    <a:pt x="135" y="6076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>
              <a:off x="2081675" y="2417575"/>
              <a:ext cx="4725" cy="16175"/>
            </a:xfrm>
            <a:custGeom>
              <a:avLst/>
              <a:gdLst/>
              <a:ahLst/>
              <a:cxnLst/>
              <a:rect l="l" t="t" r="r" b="b"/>
              <a:pathLst>
                <a:path w="189" h="647" extrusionOk="0">
                  <a:moveTo>
                    <a:pt x="81" y="1"/>
                  </a:moveTo>
                  <a:lnTo>
                    <a:pt x="55" y="109"/>
                  </a:lnTo>
                  <a:lnTo>
                    <a:pt x="162" y="135"/>
                  </a:lnTo>
                  <a:lnTo>
                    <a:pt x="162" y="109"/>
                  </a:lnTo>
                  <a:lnTo>
                    <a:pt x="162" y="28"/>
                  </a:lnTo>
                  <a:lnTo>
                    <a:pt x="81" y="1"/>
                  </a:lnTo>
                  <a:close/>
                  <a:moveTo>
                    <a:pt x="55" y="485"/>
                  </a:moveTo>
                  <a:lnTo>
                    <a:pt x="1" y="539"/>
                  </a:lnTo>
                  <a:lnTo>
                    <a:pt x="1" y="592"/>
                  </a:lnTo>
                  <a:lnTo>
                    <a:pt x="28" y="619"/>
                  </a:lnTo>
                  <a:lnTo>
                    <a:pt x="135" y="646"/>
                  </a:lnTo>
                  <a:lnTo>
                    <a:pt x="162" y="592"/>
                  </a:lnTo>
                  <a:lnTo>
                    <a:pt x="189" y="592"/>
                  </a:lnTo>
                  <a:lnTo>
                    <a:pt x="189" y="539"/>
                  </a:lnTo>
                  <a:lnTo>
                    <a:pt x="55" y="485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>
              <a:off x="2119325" y="2515050"/>
              <a:ext cx="4050" cy="5400"/>
            </a:xfrm>
            <a:custGeom>
              <a:avLst/>
              <a:gdLst/>
              <a:ahLst/>
              <a:cxnLst/>
              <a:rect l="l" t="t" r="r" b="b"/>
              <a:pathLst>
                <a:path w="162" h="216" extrusionOk="0">
                  <a:moveTo>
                    <a:pt x="0" y="0"/>
                  </a:moveTo>
                  <a:lnTo>
                    <a:pt x="0" y="161"/>
                  </a:lnTo>
                  <a:lnTo>
                    <a:pt x="0" y="188"/>
                  </a:lnTo>
                  <a:lnTo>
                    <a:pt x="81" y="215"/>
                  </a:lnTo>
                  <a:lnTo>
                    <a:pt x="108" y="215"/>
                  </a:lnTo>
                  <a:lnTo>
                    <a:pt x="162" y="161"/>
                  </a:lnTo>
                  <a:lnTo>
                    <a:pt x="54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>
              <a:off x="2087050" y="2463950"/>
              <a:ext cx="4075" cy="8775"/>
            </a:xfrm>
            <a:custGeom>
              <a:avLst/>
              <a:gdLst/>
              <a:ahLst/>
              <a:cxnLst/>
              <a:rect l="l" t="t" r="r" b="b"/>
              <a:pathLst>
                <a:path w="163" h="351" extrusionOk="0">
                  <a:moveTo>
                    <a:pt x="28" y="1"/>
                  </a:moveTo>
                  <a:lnTo>
                    <a:pt x="28" y="28"/>
                  </a:lnTo>
                  <a:lnTo>
                    <a:pt x="1" y="82"/>
                  </a:lnTo>
                  <a:lnTo>
                    <a:pt x="55" y="189"/>
                  </a:lnTo>
                  <a:lnTo>
                    <a:pt x="55" y="350"/>
                  </a:lnTo>
                  <a:lnTo>
                    <a:pt x="135" y="324"/>
                  </a:lnTo>
                  <a:lnTo>
                    <a:pt x="162" y="216"/>
                  </a:lnTo>
                  <a:lnTo>
                    <a:pt x="162" y="82"/>
                  </a:lnTo>
                  <a:lnTo>
                    <a:pt x="135" y="28"/>
                  </a:lnTo>
                  <a:lnTo>
                    <a:pt x="28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>
              <a:off x="2076300" y="2539225"/>
              <a:ext cx="4075" cy="4750"/>
            </a:xfrm>
            <a:custGeom>
              <a:avLst/>
              <a:gdLst/>
              <a:ahLst/>
              <a:cxnLst/>
              <a:rect l="l" t="t" r="r" b="b"/>
              <a:pathLst>
                <a:path w="163" h="190" extrusionOk="0">
                  <a:moveTo>
                    <a:pt x="108" y="1"/>
                  </a:moveTo>
                  <a:lnTo>
                    <a:pt x="55" y="109"/>
                  </a:lnTo>
                  <a:lnTo>
                    <a:pt x="1" y="162"/>
                  </a:lnTo>
                  <a:lnTo>
                    <a:pt x="55" y="189"/>
                  </a:lnTo>
                  <a:lnTo>
                    <a:pt x="108" y="162"/>
                  </a:lnTo>
                  <a:lnTo>
                    <a:pt x="162" y="28"/>
                  </a:lnTo>
                  <a:lnTo>
                    <a:pt x="108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>
              <a:off x="2064200" y="2424300"/>
              <a:ext cx="4750" cy="6750"/>
            </a:xfrm>
            <a:custGeom>
              <a:avLst/>
              <a:gdLst/>
              <a:ahLst/>
              <a:cxnLst/>
              <a:rect l="l" t="t" r="r" b="b"/>
              <a:pathLst>
                <a:path w="190" h="270" extrusionOk="0">
                  <a:moveTo>
                    <a:pt x="28" y="1"/>
                  </a:moveTo>
                  <a:lnTo>
                    <a:pt x="1" y="28"/>
                  </a:lnTo>
                  <a:lnTo>
                    <a:pt x="1" y="55"/>
                  </a:lnTo>
                  <a:lnTo>
                    <a:pt x="28" y="81"/>
                  </a:lnTo>
                  <a:lnTo>
                    <a:pt x="81" y="108"/>
                  </a:lnTo>
                  <a:lnTo>
                    <a:pt x="135" y="162"/>
                  </a:lnTo>
                  <a:lnTo>
                    <a:pt x="135" y="108"/>
                  </a:lnTo>
                  <a:lnTo>
                    <a:pt x="108" y="108"/>
                  </a:lnTo>
                  <a:lnTo>
                    <a:pt x="81" y="55"/>
                  </a:lnTo>
                  <a:lnTo>
                    <a:pt x="28" y="1"/>
                  </a:lnTo>
                  <a:close/>
                  <a:moveTo>
                    <a:pt x="162" y="189"/>
                  </a:moveTo>
                  <a:lnTo>
                    <a:pt x="135" y="243"/>
                  </a:lnTo>
                  <a:lnTo>
                    <a:pt x="162" y="270"/>
                  </a:lnTo>
                  <a:lnTo>
                    <a:pt x="189" y="243"/>
                  </a:lnTo>
                  <a:lnTo>
                    <a:pt x="189" y="216"/>
                  </a:lnTo>
                  <a:lnTo>
                    <a:pt x="162" y="189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>
              <a:off x="2093100" y="2497575"/>
              <a:ext cx="3400" cy="8750"/>
            </a:xfrm>
            <a:custGeom>
              <a:avLst/>
              <a:gdLst/>
              <a:ahLst/>
              <a:cxnLst/>
              <a:rect l="l" t="t" r="r" b="b"/>
              <a:pathLst>
                <a:path w="136" h="350" extrusionOk="0">
                  <a:moveTo>
                    <a:pt x="108" y="0"/>
                  </a:moveTo>
                  <a:lnTo>
                    <a:pt x="81" y="27"/>
                  </a:lnTo>
                  <a:lnTo>
                    <a:pt x="55" y="81"/>
                  </a:lnTo>
                  <a:lnTo>
                    <a:pt x="1" y="188"/>
                  </a:lnTo>
                  <a:lnTo>
                    <a:pt x="1" y="296"/>
                  </a:lnTo>
                  <a:lnTo>
                    <a:pt x="55" y="350"/>
                  </a:lnTo>
                  <a:lnTo>
                    <a:pt x="108" y="269"/>
                  </a:lnTo>
                  <a:lnTo>
                    <a:pt x="135" y="81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>
              <a:off x="2087725" y="2513700"/>
              <a:ext cx="2725" cy="5400"/>
            </a:xfrm>
            <a:custGeom>
              <a:avLst/>
              <a:gdLst/>
              <a:ahLst/>
              <a:cxnLst/>
              <a:rect l="l" t="t" r="r" b="b"/>
              <a:pathLst>
                <a:path w="109" h="216" extrusionOk="0">
                  <a:moveTo>
                    <a:pt x="81" y="0"/>
                  </a:moveTo>
                  <a:lnTo>
                    <a:pt x="55" y="27"/>
                  </a:lnTo>
                  <a:lnTo>
                    <a:pt x="1" y="54"/>
                  </a:lnTo>
                  <a:lnTo>
                    <a:pt x="1" y="162"/>
                  </a:lnTo>
                  <a:lnTo>
                    <a:pt x="55" y="215"/>
                  </a:lnTo>
                  <a:lnTo>
                    <a:pt x="81" y="215"/>
                  </a:lnTo>
                  <a:lnTo>
                    <a:pt x="108" y="162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>
              <a:off x="3306250" y="1865125"/>
              <a:ext cx="5400" cy="4050"/>
            </a:xfrm>
            <a:custGeom>
              <a:avLst/>
              <a:gdLst/>
              <a:ahLst/>
              <a:cxnLst/>
              <a:rect l="l" t="t" r="r" b="b"/>
              <a:pathLst>
                <a:path w="216" h="162" extrusionOk="0">
                  <a:moveTo>
                    <a:pt x="54" y="0"/>
                  </a:moveTo>
                  <a:lnTo>
                    <a:pt x="0" y="27"/>
                  </a:lnTo>
                  <a:lnTo>
                    <a:pt x="0" y="81"/>
                  </a:lnTo>
                  <a:lnTo>
                    <a:pt x="0" y="108"/>
                  </a:lnTo>
                  <a:lnTo>
                    <a:pt x="0" y="135"/>
                  </a:lnTo>
                  <a:lnTo>
                    <a:pt x="27" y="162"/>
                  </a:lnTo>
                  <a:lnTo>
                    <a:pt x="216" y="108"/>
                  </a:lnTo>
                  <a:lnTo>
                    <a:pt x="216" y="81"/>
                  </a:lnTo>
                  <a:lnTo>
                    <a:pt x="216" y="27"/>
                  </a:lnTo>
                  <a:lnTo>
                    <a:pt x="108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>
              <a:off x="3445375" y="1762975"/>
              <a:ext cx="2700" cy="5400"/>
            </a:xfrm>
            <a:custGeom>
              <a:avLst/>
              <a:gdLst/>
              <a:ahLst/>
              <a:cxnLst/>
              <a:rect l="l" t="t" r="r" b="b"/>
              <a:pathLst>
                <a:path w="108" h="216" extrusionOk="0">
                  <a:moveTo>
                    <a:pt x="27" y="0"/>
                  </a:moveTo>
                  <a:lnTo>
                    <a:pt x="0" y="108"/>
                  </a:lnTo>
                  <a:lnTo>
                    <a:pt x="27" y="161"/>
                  </a:lnTo>
                  <a:lnTo>
                    <a:pt x="0" y="188"/>
                  </a:lnTo>
                  <a:lnTo>
                    <a:pt x="54" y="215"/>
                  </a:lnTo>
                  <a:lnTo>
                    <a:pt x="81" y="188"/>
                  </a:lnTo>
                  <a:lnTo>
                    <a:pt x="108" y="161"/>
                  </a:lnTo>
                  <a:lnTo>
                    <a:pt x="108" y="134"/>
                  </a:lnTo>
                  <a:lnTo>
                    <a:pt x="54" y="108"/>
                  </a:lnTo>
                  <a:lnTo>
                    <a:pt x="81" y="54"/>
                  </a:lnTo>
                  <a:lnTo>
                    <a:pt x="27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>
              <a:off x="3545525" y="2011650"/>
              <a:ext cx="4050" cy="3375"/>
            </a:xfrm>
            <a:custGeom>
              <a:avLst/>
              <a:gdLst/>
              <a:ahLst/>
              <a:cxnLst/>
              <a:rect l="l" t="t" r="r" b="b"/>
              <a:pathLst>
                <a:path w="162" h="135" extrusionOk="0">
                  <a:moveTo>
                    <a:pt x="0" y="0"/>
                  </a:moveTo>
                  <a:lnTo>
                    <a:pt x="0" y="108"/>
                  </a:lnTo>
                  <a:lnTo>
                    <a:pt x="54" y="135"/>
                  </a:lnTo>
                  <a:lnTo>
                    <a:pt x="161" y="135"/>
                  </a:lnTo>
                  <a:lnTo>
                    <a:pt x="161" y="108"/>
                  </a:lnTo>
                  <a:lnTo>
                    <a:pt x="161" y="8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>
              <a:off x="3411775" y="1839575"/>
              <a:ext cx="1350" cy="700"/>
            </a:xfrm>
            <a:custGeom>
              <a:avLst/>
              <a:gdLst/>
              <a:ahLst/>
              <a:cxnLst/>
              <a:rect l="l" t="t" r="r" b="b"/>
              <a:pathLst>
                <a:path w="54" h="28" extrusionOk="0">
                  <a:moveTo>
                    <a:pt x="0" y="1"/>
                  </a:moveTo>
                  <a:lnTo>
                    <a:pt x="0" y="28"/>
                  </a:lnTo>
                  <a:lnTo>
                    <a:pt x="54" y="28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>
              <a:off x="3499825" y="1834875"/>
              <a:ext cx="3375" cy="2050"/>
            </a:xfrm>
            <a:custGeom>
              <a:avLst/>
              <a:gdLst/>
              <a:ahLst/>
              <a:cxnLst/>
              <a:rect l="l" t="t" r="r" b="b"/>
              <a:pathLst>
                <a:path w="135" h="82" extrusionOk="0">
                  <a:moveTo>
                    <a:pt x="54" y="1"/>
                  </a:moveTo>
                  <a:lnTo>
                    <a:pt x="0" y="54"/>
                  </a:lnTo>
                  <a:lnTo>
                    <a:pt x="27" y="81"/>
                  </a:lnTo>
                  <a:lnTo>
                    <a:pt x="81" y="81"/>
                  </a:lnTo>
                  <a:lnTo>
                    <a:pt x="134" y="28"/>
                  </a:lnTo>
                  <a:lnTo>
                    <a:pt x="54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>
              <a:off x="3407725" y="2801350"/>
              <a:ext cx="6075" cy="8775"/>
            </a:xfrm>
            <a:custGeom>
              <a:avLst/>
              <a:gdLst/>
              <a:ahLst/>
              <a:cxnLst/>
              <a:rect l="l" t="t" r="r" b="b"/>
              <a:pathLst>
                <a:path w="243" h="351" extrusionOk="0">
                  <a:moveTo>
                    <a:pt x="162" y="1"/>
                  </a:moveTo>
                  <a:lnTo>
                    <a:pt x="28" y="108"/>
                  </a:lnTo>
                  <a:lnTo>
                    <a:pt x="1" y="189"/>
                  </a:lnTo>
                  <a:lnTo>
                    <a:pt x="55" y="350"/>
                  </a:lnTo>
                  <a:lnTo>
                    <a:pt x="189" y="270"/>
                  </a:lnTo>
                  <a:lnTo>
                    <a:pt x="243" y="108"/>
                  </a:lnTo>
                  <a:lnTo>
                    <a:pt x="162" y="1"/>
                  </a:lnTo>
                  <a:close/>
                </a:path>
              </a:pathLst>
            </a:custGeom>
            <a:solidFill>
              <a:srgbClr val="EEEEEE"/>
            </a:solidFill>
            <a:ln w="2700" cap="flat" cmpd="sng">
              <a:solidFill>
                <a:srgbClr val="AAAAAA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>
              <a:off x="4267350" y="2231425"/>
              <a:ext cx="90750" cy="80000"/>
            </a:xfrm>
            <a:custGeom>
              <a:avLst/>
              <a:gdLst/>
              <a:ahLst/>
              <a:cxnLst/>
              <a:rect l="l" t="t" r="r" b="b"/>
              <a:pathLst>
                <a:path w="3630" h="3200" extrusionOk="0">
                  <a:moveTo>
                    <a:pt x="3280" y="0"/>
                  </a:moveTo>
                  <a:lnTo>
                    <a:pt x="2877" y="565"/>
                  </a:lnTo>
                  <a:lnTo>
                    <a:pt x="2339" y="1129"/>
                  </a:lnTo>
                  <a:lnTo>
                    <a:pt x="1856" y="1748"/>
                  </a:lnTo>
                  <a:lnTo>
                    <a:pt x="1425" y="1721"/>
                  </a:lnTo>
                  <a:lnTo>
                    <a:pt x="780" y="1694"/>
                  </a:lnTo>
                  <a:lnTo>
                    <a:pt x="189" y="1828"/>
                  </a:lnTo>
                  <a:lnTo>
                    <a:pt x="135" y="1586"/>
                  </a:lnTo>
                  <a:lnTo>
                    <a:pt x="1" y="1640"/>
                  </a:lnTo>
                  <a:lnTo>
                    <a:pt x="54" y="1828"/>
                  </a:lnTo>
                  <a:lnTo>
                    <a:pt x="431" y="2715"/>
                  </a:lnTo>
                  <a:lnTo>
                    <a:pt x="2770" y="3199"/>
                  </a:lnTo>
                  <a:lnTo>
                    <a:pt x="2904" y="2984"/>
                  </a:lnTo>
                  <a:lnTo>
                    <a:pt x="2904" y="2635"/>
                  </a:lnTo>
                  <a:lnTo>
                    <a:pt x="3065" y="2285"/>
                  </a:lnTo>
                  <a:lnTo>
                    <a:pt x="3038" y="1909"/>
                  </a:lnTo>
                  <a:lnTo>
                    <a:pt x="3388" y="1721"/>
                  </a:lnTo>
                  <a:lnTo>
                    <a:pt x="3254" y="1613"/>
                  </a:lnTo>
                  <a:lnTo>
                    <a:pt x="3254" y="1022"/>
                  </a:lnTo>
                  <a:lnTo>
                    <a:pt x="3630" y="1022"/>
                  </a:lnTo>
                  <a:lnTo>
                    <a:pt x="3469" y="323"/>
                  </a:lnTo>
                  <a:lnTo>
                    <a:pt x="3280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>
              <a:off x="4065050" y="1894700"/>
              <a:ext cx="62525" cy="55800"/>
            </a:xfrm>
            <a:custGeom>
              <a:avLst/>
              <a:gdLst/>
              <a:ahLst/>
              <a:cxnLst/>
              <a:rect l="l" t="t" r="r" b="b"/>
              <a:pathLst>
                <a:path w="2501" h="2232" extrusionOk="0">
                  <a:moveTo>
                    <a:pt x="968" y="0"/>
                  </a:moveTo>
                  <a:lnTo>
                    <a:pt x="0" y="162"/>
                  </a:lnTo>
                  <a:lnTo>
                    <a:pt x="162" y="457"/>
                  </a:lnTo>
                  <a:lnTo>
                    <a:pt x="162" y="887"/>
                  </a:lnTo>
                  <a:lnTo>
                    <a:pt x="753" y="1103"/>
                  </a:lnTo>
                  <a:lnTo>
                    <a:pt x="1076" y="1371"/>
                  </a:lnTo>
                  <a:lnTo>
                    <a:pt x="1237" y="1345"/>
                  </a:lnTo>
                  <a:lnTo>
                    <a:pt x="1506" y="1586"/>
                  </a:lnTo>
                  <a:lnTo>
                    <a:pt x="1829" y="1586"/>
                  </a:lnTo>
                  <a:lnTo>
                    <a:pt x="1855" y="1721"/>
                  </a:lnTo>
                  <a:lnTo>
                    <a:pt x="2232" y="2232"/>
                  </a:lnTo>
                  <a:lnTo>
                    <a:pt x="2501" y="2205"/>
                  </a:lnTo>
                  <a:lnTo>
                    <a:pt x="2366" y="1586"/>
                  </a:lnTo>
                  <a:lnTo>
                    <a:pt x="1990" y="1425"/>
                  </a:lnTo>
                  <a:lnTo>
                    <a:pt x="1640" y="1183"/>
                  </a:lnTo>
                  <a:lnTo>
                    <a:pt x="1802" y="914"/>
                  </a:lnTo>
                  <a:lnTo>
                    <a:pt x="1345" y="592"/>
                  </a:lnTo>
                  <a:lnTo>
                    <a:pt x="1479" y="404"/>
                  </a:lnTo>
                  <a:lnTo>
                    <a:pt x="1183" y="242"/>
                  </a:lnTo>
                  <a:lnTo>
                    <a:pt x="968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>
              <a:off x="3446050" y="1724650"/>
              <a:ext cx="128400" cy="57150"/>
            </a:xfrm>
            <a:custGeom>
              <a:avLst/>
              <a:gdLst/>
              <a:ahLst/>
              <a:cxnLst/>
              <a:rect l="l" t="t" r="r" b="b"/>
              <a:pathLst>
                <a:path w="5136" h="2286" extrusionOk="0">
                  <a:moveTo>
                    <a:pt x="3872" y="1"/>
                  </a:moveTo>
                  <a:lnTo>
                    <a:pt x="3630" y="54"/>
                  </a:lnTo>
                  <a:lnTo>
                    <a:pt x="3280" y="431"/>
                  </a:lnTo>
                  <a:lnTo>
                    <a:pt x="2742" y="162"/>
                  </a:lnTo>
                  <a:lnTo>
                    <a:pt x="2501" y="538"/>
                  </a:lnTo>
                  <a:lnTo>
                    <a:pt x="2285" y="646"/>
                  </a:lnTo>
                  <a:lnTo>
                    <a:pt x="2420" y="1210"/>
                  </a:lnTo>
                  <a:lnTo>
                    <a:pt x="2366" y="1372"/>
                  </a:lnTo>
                  <a:lnTo>
                    <a:pt x="2124" y="1184"/>
                  </a:lnTo>
                  <a:lnTo>
                    <a:pt x="1802" y="1157"/>
                  </a:lnTo>
                  <a:lnTo>
                    <a:pt x="1318" y="1345"/>
                  </a:lnTo>
                  <a:lnTo>
                    <a:pt x="699" y="1264"/>
                  </a:lnTo>
                  <a:lnTo>
                    <a:pt x="619" y="1506"/>
                  </a:lnTo>
                  <a:lnTo>
                    <a:pt x="269" y="1264"/>
                  </a:lnTo>
                  <a:lnTo>
                    <a:pt x="27" y="1345"/>
                  </a:lnTo>
                  <a:lnTo>
                    <a:pt x="81" y="1452"/>
                  </a:lnTo>
                  <a:lnTo>
                    <a:pt x="0" y="1533"/>
                  </a:lnTo>
                  <a:lnTo>
                    <a:pt x="54" y="1587"/>
                  </a:lnTo>
                  <a:lnTo>
                    <a:pt x="27" y="1641"/>
                  </a:lnTo>
                  <a:lnTo>
                    <a:pt x="81" y="1667"/>
                  </a:lnTo>
                  <a:lnTo>
                    <a:pt x="81" y="1694"/>
                  </a:lnTo>
                  <a:lnTo>
                    <a:pt x="54" y="1721"/>
                  </a:lnTo>
                  <a:lnTo>
                    <a:pt x="269" y="1748"/>
                  </a:lnTo>
                  <a:lnTo>
                    <a:pt x="269" y="1829"/>
                  </a:lnTo>
                  <a:lnTo>
                    <a:pt x="646" y="1856"/>
                  </a:lnTo>
                  <a:lnTo>
                    <a:pt x="1103" y="1990"/>
                  </a:lnTo>
                  <a:lnTo>
                    <a:pt x="1156" y="1829"/>
                  </a:lnTo>
                  <a:lnTo>
                    <a:pt x="1828" y="1694"/>
                  </a:lnTo>
                  <a:lnTo>
                    <a:pt x="2017" y="1990"/>
                  </a:lnTo>
                  <a:lnTo>
                    <a:pt x="3038" y="2178"/>
                  </a:lnTo>
                  <a:lnTo>
                    <a:pt x="3603" y="2286"/>
                  </a:lnTo>
                  <a:lnTo>
                    <a:pt x="3952" y="2071"/>
                  </a:lnTo>
                  <a:lnTo>
                    <a:pt x="4544" y="2044"/>
                  </a:lnTo>
                  <a:lnTo>
                    <a:pt x="4651" y="1883"/>
                  </a:lnTo>
                  <a:lnTo>
                    <a:pt x="4866" y="1345"/>
                  </a:lnTo>
                  <a:lnTo>
                    <a:pt x="4732" y="1157"/>
                  </a:lnTo>
                  <a:lnTo>
                    <a:pt x="5108" y="1157"/>
                  </a:lnTo>
                  <a:lnTo>
                    <a:pt x="5135" y="807"/>
                  </a:lnTo>
                  <a:lnTo>
                    <a:pt x="5001" y="511"/>
                  </a:lnTo>
                  <a:lnTo>
                    <a:pt x="5081" y="404"/>
                  </a:lnTo>
                  <a:lnTo>
                    <a:pt x="4759" y="243"/>
                  </a:lnTo>
                  <a:lnTo>
                    <a:pt x="4436" y="270"/>
                  </a:lnTo>
                  <a:lnTo>
                    <a:pt x="3872" y="1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>
              <a:off x="4089250" y="1881925"/>
              <a:ext cx="102175" cy="78650"/>
            </a:xfrm>
            <a:custGeom>
              <a:avLst/>
              <a:gdLst/>
              <a:ahLst/>
              <a:cxnLst/>
              <a:rect l="l" t="t" r="r" b="b"/>
              <a:pathLst>
                <a:path w="4087" h="3146" extrusionOk="0">
                  <a:moveTo>
                    <a:pt x="269" y="1856"/>
                  </a:moveTo>
                  <a:lnTo>
                    <a:pt x="108" y="1882"/>
                  </a:lnTo>
                  <a:lnTo>
                    <a:pt x="296" y="2205"/>
                  </a:lnTo>
                  <a:lnTo>
                    <a:pt x="726" y="2608"/>
                  </a:lnTo>
                  <a:lnTo>
                    <a:pt x="1264" y="2743"/>
                  </a:lnTo>
                  <a:lnTo>
                    <a:pt x="1264" y="2743"/>
                  </a:lnTo>
                  <a:lnTo>
                    <a:pt x="887" y="2232"/>
                  </a:lnTo>
                  <a:lnTo>
                    <a:pt x="861" y="2097"/>
                  </a:lnTo>
                  <a:lnTo>
                    <a:pt x="538" y="2097"/>
                  </a:lnTo>
                  <a:lnTo>
                    <a:pt x="269" y="1856"/>
                  </a:lnTo>
                  <a:close/>
                  <a:moveTo>
                    <a:pt x="914" y="1"/>
                  </a:moveTo>
                  <a:lnTo>
                    <a:pt x="780" y="108"/>
                  </a:lnTo>
                  <a:lnTo>
                    <a:pt x="1210" y="592"/>
                  </a:lnTo>
                  <a:lnTo>
                    <a:pt x="1129" y="673"/>
                  </a:lnTo>
                  <a:lnTo>
                    <a:pt x="726" y="646"/>
                  </a:lnTo>
                  <a:lnTo>
                    <a:pt x="162" y="377"/>
                  </a:lnTo>
                  <a:lnTo>
                    <a:pt x="0" y="511"/>
                  </a:lnTo>
                  <a:lnTo>
                    <a:pt x="215" y="753"/>
                  </a:lnTo>
                  <a:lnTo>
                    <a:pt x="511" y="915"/>
                  </a:lnTo>
                  <a:lnTo>
                    <a:pt x="377" y="1103"/>
                  </a:lnTo>
                  <a:lnTo>
                    <a:pt x="834" y="1425"/>
                  </a:lnTo>
                  <a:lnTo>
                    <a:pt x="672" y="1694"/>
                  </a:lnTo>
                  <a:lnTo>
                    <a:pt x="1022" y="1936"/>
                  </a:lnTo>
                  <a:lnTo>
                    <a:pt x="1398" y="2097"/>
                  </a:lnTo>
                  <a:lnTo>
                    <a:pt x="1533" y="2716"/>
                  </a:lnTo>
                  <a:lnTo>
                    <a:pt x="2259" y="2044"/>
                  </a:lnTo>
                  <a:lnTo>
                    <a:pt x="2501" y="1990"/>
                  </a:lnTo>
                  <a:lnTo>
                    <a:pt x="2769" y="2259"/>
                  </a:lnTo>
                  <a:lnTo>
                    <a:pt x="2635" y="2689"/>
                  </a:lnTo>
                  <a:lnTo>
                    <a:pt x="3146" y="3146"/>
                  </a:lnTo>
                  <a:lnTo>
                    <a:pt x="3334" y="3119"/>
                  </a:lnTo>
                  <a:lnTo>
                    <a:pt x="3226" y="2689"/>
                  </a:lnTo>
                  <a:lnTo>
                    <a:pt x="3441" y="2474"/>
                  </a:lnTo>
                  <a:lnTo>
                    <a:pt x="3495" y="2151"/>
                  </a:lnTo>
                  <a:lnTo>
                    <a:pt x="3495" y="1479"/>
                  </a:lnTo>
                  <a:lnTo>
                    <a:pt x="4087" y="1398"/>
                  </a:lnTo>
                  <a:lnTo>
                    <a:pt x="3791" y="1157"/>
                  </a:lnTo>
                  <a:lnTo>
                    <a:pt x="3468" y="1103"/>
                  </a:lnTo>
                  <a:lnTo>
                    <a:pt x="2984" y="484"/>
                  </a:lnTo>
                  <a:lnTo>
                    <a:pt x="2501" y="27"/>
                  </a:lnTo>
                  <a:lnTo>
                    <a:pt x="2151" y="377"/>
                  </a:lnTo>
                  <a:lnTo>
                    <a:pt x="2070" y="619"/>
                  </a:lnTo>
                  <a:lnTo>
                    <a:pt x="1748" y="565"/>
                  </a:lnTo>
                  <a:lnTo>
                    <a:pt x="1129" y="27"/>
                  </a:lnTo>
                  <a:lnTo>
                    <a:pt x="914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>
              <a:off x="3296175" y="2539225"/>
              <a:ext cx="59150" cy="135125"/>
            </a:xfrm>
            <a:custGeom>
              <a:avLst/>
              <a:gdLst/>
              <a:ahLst/>
              <a:cxnLst/>
              <a:rect l="l" t="t" r="r" b="b"/>
              <a:pathLst>
                <a:path w="2366" h="5405" extrusionOk="0">
                  <a:moveTo>
                    <a:pt x="1344" y="1"/>
                  </a:moveTo>
                  <a:lnTo>
                    <a:pt x="1076" y="243"/>
                  </a:lnTo>
                  <a:lnTo>
                    <a:pt x="914" y="512"/>
                  </a:lnTo>
                  <a:lnTo>
                    <a:pt x="511" y="619"/>
                  </a:lnTo>
                  <a:lnTo>
                    <a:pt x="377" y="996"/>
                  </a:lnTo>
                  <a:lnTo>
                    <a:pt x="108" y="1076"/>
                  </a:lnTo>
                  <a:lnTo>
                    <a:pt x="0" y="1560"/>
                  </a:lnTo>
                  <a:lnTo>
                    <a:pt x="242" y="1802"/>
                  </a:lnTo>
                  <a:lnTo>
                    <a:pt x="511" y="2152"/>
                  </a:lnTo>
                  <a:lnTo>
                    <a:pt x="538" y="2555"/>
                  </a:lnTo>
                  <a:lnTo>
                    <a:pt x="699" y="2770"/>
                  </a:lnTo>
                  <a:lnTo>
                    <a:pt x="672" y="4786"/>
                  </a:lnTo>
                  <a:lnTo>
                    <a:pt x="860" y="5405"/>
                  </a:lnTo>
                  <a:lnTo>
                    <a:pt x="1533" y="5297"/>
                  </a:lnTo>
                  <a:lnTo>
                    <a:pt x="1559" y="3872"/>
                  </a:lnTo>
                  <a:lnTo>
                    <a:pt x="1533" y="3281"/>
                  </a:lnTo>
                  <a:lnTo>
                    <a:pt x="1667" y="2716"/>
                  </a:lnTo>
                  <a:lnTo>
                    <a:pt x="1909" y="2474"/>
                  </a:lnTo>
                  <a:lnTo>
                    <a:pt x="2285" y="1937"/>
                  </a:lnTo>
                  <a:lnTo>
                    <a:pt x="2205" y="1668"/>
                  </a:lnTo>
                  <a:lnTo>
                    <a:pt x="2366" y="1318"/>
                  </a:lnTo>
                  <a:lnTo>
                    <a:pt x="2205" y="781"/>
                  </a:lnTo>
                  <a:lnTo>
                    <a:pt x="2232" y="485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>
              <a:off x="3174525" y="2474725"/>
              <a:ext cx="149225" cy="122325"/>
            </a:xfrm>
            <a:custGeom>
              <a:avLst/>
              <a:gdLst/>
              <a:ahLst/>
              <a:cxnLst/>
              <a:rect l="l" t="t" r="r" b="b"/>
              <a:pathLst>
                <a:path w="5969" h="4893" extrusionOk="0">
                  <a:moveTo>
                    <a:pt x="3845" y="0"/>
                  </a:moveTo>
                  <a:lnTo>
                    <a:pt x="3441" y="135"/>
                  </a:lnTo>
                  <a:lnTo>
                    <a:pt x="2715" y="511"/>
                  </a:lnTo>
                  <a:lnTo>
                    <a:pt x="2554" y="780"/>
                  </a:lnTo>
                  <a:lnTo>
                    <a:pt x="1963" y="1183"/>
                  </a:lnTo>
                  <a:lnTo>
                    <a:pt x="1855" y="1425"/>
                  </a:lnTo>
                  <a:lnTo>
                    <a:pt x="1533" y="1586"/>
                  </a:lnTo>
                  <a:lnTo>
                    <a:pt x="1129" y="1479"/>
                  </a:lnTo>
                  <a:lnTo>
                    <a:pt x="941" y="1694"/>
                  </a:lnTo>
                  <a:lnTo>
                    <a:pt x="807" y="2312"/>
                  </a:lnTo>
                  <a:lnTo>
                    <a:pt x="188" y="3038"/>
                  </a:lnTo>
                  <a:lnTo>
                    <a:pt x="188" y="3334"/>
                  </a:lnTo>
                  <a:lnTo>
                    <a:pt x="0" y="3710"/>
                  </a:lnTo>
                  <a:lnTo>
                    <a:pt x="54" y="4221"/>
                  </a:lnTo>
                  <a:lnTo>
                    <a:pt x="403" y="4436"/>
                  </a:lnTo>
                  <a:lnTo>
                    <a:pt x="511" y="4732"/>
                  </a:lnTo>
                  <a:lnTo>
                    <a:pt x="887" y="4893"/>
                  </a:lnTo>
                  <a:lnTo>
                    <a:pt x="1129" y="4678"/>
                  </a:lnTo>
                  <a:lnTo>
                    <a:pt x="1533" y="4624"/>
                  </a:lnTo>
                  <a:lnTo>
                    <a:pt x="2043" y="4866"/>
                  </a:lnTo>
                  <a:lnTo>
                    <a:pt x="2043" y="4866"/>
                  </a:lnTo>
                  <a:lnTo>
                    <a:pt x="1936" y="4221"/>
                  </a:lnTo>
                  <a:lnTo>
                    <a:pt x="1963" y="3683"/>
                  </a:lnTo>
                  <a:lnTo>
                    <a:pt x="3334" y="3656"/>
                  </a:lnTo>
                  <a:lnTo>
                    <a:pt x="3683" y="3710"/>
                  </a:lnTo>
                  <a:lnTo>
                    <a:pt x="3898" y="3576"/>
                  </a:lnTo>
                  <a:lnTo>
                    <a:pt x="4302" y="3656"/>
                  </a:lnTo>
                  <a:lnTo>
                    <a:pt x="4974" y="3656"/>
                  </a:lnTo>
                  <a:lnTo>
                    <a:pt x="5243" y="3576"/>
                  </a:lnTo>
                  <a:lnTo>
                    <a:pt x="5377" y="3199"/>
                  </a:lnTo>
                  <a:lnTo>
                    <a:pt x="5780" y="3092"/>
                  </a:lnTo>
                  <a:lnTo>
                    <a:pt x="5942" y="2823"/>
                  </a:lnTo>
                  <a:lnTo>
                    <a:pt x="5968" y="2205"/>
                  </a:lnTo>
                  <a:lnTo>
                    <a:pt x="5054" y="2016"/>
                  </a:lnTo>
                  <a:lnTo>
                    <a:pt x="5027" y="1586"/>
                  </a:lnTo>
                  <a:lnTo>
                    <a:pt x="4597" y="995"/>
                  </a:lnTo>
                  <a:lnTo>
                    <a:pt x="4490" y="592"/>
                  </a:lnTo>
                  <a:lnTo>
                    <a:pt x="4570" y="188"/>
                  </a:lnTo>
                  <a:lnTo>
                    <a:pt x="4060" y="188"/>
                  </a:lnTo>
                  <a:lnTo>
                    <a:pt x="3845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>
              <a:off x="4962300" y="2222675"/>
              <a:ext cx="100850" cy="129075"/>
            </a:xfrm>
            <a:custGeom>
              <a:avLst/>
              <a:gdLst/>
              <a:ahLst/>
              <a:cxnLst/>
              <a:rect l="l" t="t" r="r" b="b"/>
              <a:pathLst>
                <a:path w="4034" h="5163" extrusionOk="0">
                  <a:moveTo>
                    <a:pt x="189" y="1"/>
                  </a:moveTo>
                  <a:lnTo>
                    <a:pt x="1" y="619"/>
                  </a:lnTo>
                  <a:lnTo>
                    <a:pt x="646" y="1103"/>
                  </a:lnTo>
                  <a:lnTo>
                    <a:pt x="216" y="1426"/>
                  </a:lnTo>
                  <a:lnTo>
                    <a:pt x="81" y="1748"/>
                  </a:lnTo>
                  <a:lnTo>
                    <a:pt x="619" y="1990"/>
                  </a:lnTo>
                  <a:lnTo>
                    <a:pt x="565" y="2501"/>
                  </a:lnTo>
                  <a:lnTo>
                    <a:pt x="915" y="3200"/>
                  </a:lnTo>
                  <a:lnTo>
                    <a:pt x="1157" y="3926"/>
                  </a:lnTo>
                  <a:lnTo>
                    <a:pt x="1452" y="4006"/>
                  </a:lnTo>
                  <a:lnTo>
                    <a:pt x="1667" y="4114"/>
                  </a:lnTo>
                  <a:lnTo>
                    <a:pt x="1775" y="3926"/>
                  </a:lnTo>
                  <a:lnTo>
                    <a:pt x="2124" y="4114"/>
                  </a:lnTo>
                  <a:lnTo>
                    <a:pt x="2286" y="3630"/>
                  </a:lnTo>
                  <a:lnTo>
                    <a:pt x="2178" y="3254"/>
                  </a:lnTo>
                  <a:lnTo>
                    <a:pt x="2877" y="3280"/>
                  </a:lnTo>
                  <a:lnTo>
                    <a:pt x="3280" y="3818"/>
                  </a:lnTo>
                  <a:lnTo>
                    <a:pt x="3496" y="4248"/>
                  </a:lnTo>
                  <a:lnTo>
                    <a:pt x="3603" y="4705"/>
                  </a:lnTo>
                  <a:lnTo>
                    <a:pt x="3899" y="5162"/>
                  </a:lnTo>
                  <a:lnTo>
                    <a:pt x="3737" y="4437"/>
                  </a:lnTo>
                  <a:lnTo>
                    <a:pt x="4033" y="4571"/>
                  </a:lnTo>
                  <a:lnTo>
                    <a:pt x="4033" y="4571"/>
                  </a:lnTo>
                  <a:lnTo>
                    <a:pt x="3953" y="3926"/>
                  </a:lnTo>
                  <a:lnTo>
                    <a:pt x="3334" y="2501"/>
                  </a:lnTo>
                  <a:lnTo>
                    <a:pt x="3119" y="2555"/>
                  </a:lnTo>
                  <a:lnTo>
                    <a:pt x="3065" y="3092"/>
                  </a:lnTo>
                  <a:lnTo>
                    <a:pt x="2581" y="2635"/>
                  </a:lnTo>
                  <a:lnTo>
                    <a:pt x="2743" y="2124"/>
                  </a:lnTo>
                  <a:lnTo>
                    <a:pt x="3092" y="2071"/>
                  </a:lnTo>
                  <a:lnTo>
                    <a:pt x="3307" y="1345"/>
                  </a:lnTo>
                  <a:lnTo>
                    <a:pt x="2850" y="1184"/>
                  </a:lnTo>
                  <a:lnTo>
                    <a:pt x="2151" y="1184"/>
                  </a:lnTo>
                  <a:lnTo>
                    <a:pt x="1372" y="1076"/>
                  </a:lnTo>
                  <a:lnTo>
                    <a:pt x="1210" y="458"/>
                  </a:lnTo>
                  <a:lnTo>
                    <a:pt x="861" y="404"/>
                  </a:lnTo>
                  <a:lnTo>
                    <a:pt x="189" y="1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>
              <a:off x="3669175" y="1574100"/>
              <a:ext cx="154625" cy="102200"/>
            </a:xfrm>
            <a:custGeom>
              <a:avLst/>
              <a:gdLst/>
              <a:ahLst/>
              <a:cxnLst/>
              <a:rect l="l" t="t" r="r" b="b"/>
              <a:pathLst>
                <a:path w="6185" h="4088" extrusionOk="0">
                  <a:moveTo>
                    <a:pt x="2770" y="1"/>
                  </a:moveTo>
                  <a:lnTo>
                    <a:pt x="2125" y="323"/>
                  </a:lnTo>
                  <a:lnTo>
                    <a:pt x="1748" y="431"/>
                  </a:lnTo>
                  <a:lnTo>
                    <a:pt x="1883" y="807"/>
                  </a:lnTo>
                  <a:lnTo>
                    <a:pt x="1399" y="1076"/>
                  </a:lnTo>
                  <a:lnTo>
                    <a:pt x="1291" y="1560"/>
                  </a:lnTo>
                  <a:lnTo>
                    <a:pt x="646" y="1883"/>
                  </a:lnTo>
                  <a:lnTo>
                    <a:pt x="1" y="1883"/>
                  </a:lnTo>
                  <a:lnTo>
                    <a:pt x="108" y="2259"/>
                  </a:lnTo>
                  <a:lnTo>
                    <a:pt x="323" y="2582"/>
                  </a:lnTo>
                  <a:lnTo>
                    <a:pt x="350" y="2904"/>
                  </a:lnTo>
                  <a:lnTo>
                    <a:pt x="1" y="3092"/>
                  </a:lnTo>
                  <a:lnTo>
                    <a:pt x="270" y="3469"/>
                  </a:lnTo>
                  <a:lnTo>
                    <a:pt x="323" y="3845"/>
                  </a:lnTo>
                  <a:lnTo>
                    <a:pt x="646" y="3818"/>
                  </a:lnTo>
                  <a:lnTo>
                    <a:pt x="969" y="3576"/>
                  </a:lnTo>
                  <a:lnTo>
                    <a:pt x="1479" y="3576"/>
                  </a:lnTo>
                  <a:lnTo>
                    <a:pt x="2178" y="3657"/>
                  </a:lnTo>
                  <a:lnTo>
                    <a:pt x="2958" y="3845"/>
                  </a:lnTo>
                  <a:lnTo>
                    <a:pt x="3523" y="3845"/>
                  </a:lnTo>
                  <a:lnTo>
                    <a:pt x="3791" y="3980"/>
                  </a:lnTo>
                  <a:lnTo>
                    <a:pt x="4007" y="3818"/>
                  </a:lnTo>
                  <a:lnTo>
                    <a:pt x="4222" y="4033"/>
                  </a:lnTo>
                  <a:lnTo>
                    <a:pt x="4813" y="4006"/>
                  </a:lnTo>
                  <a:lnTo>
                    <a:pt x="5109" y="4087"/>
                  </a:lnTo>
                  <a:lnTo>
                    <a:pt x="5109" y="4087"/>
                  </a:lnTo>
                  <a:lnTo>
                    <a:pt x="5082" y="3657"/>
                  </a:lnTo>
                  <a:lnTo>
                    <a:pt x="5216" y="3469"/>
                  </a:lnTo>
                  <a:lnTo>
                    <a:pt x="5808" y="3415"/>
                  </a:lnTo>
                  <a:lnTo>
                    <a:pt x="5539" y="2877"/>
                  </a:lnTo>
                  <a:lnTo>
                    <a:pt x="5324" y="2582"/>
                  </a:lnTo>
                  <a:lnTo>
                    <a:pt x="5431" y="2501"/>
                  </a:lnTo>
                  <a:lnTo>
                    <a:pt x="5996" y="2528"/>
                  </a:lnTo>
                  <a:lnTo>
                    <a:pt x="6184" y="2340"/>
                  </a:lnTo>
                  <a:lnTo>
                    <a:pt x="5969" y="2125"/>
                  </a:lnTo>
                  <a:lnTo>
                    <a:pt x="5485" y="1963"/>
                  </a:lnTo>
                  <a:lnTo>
                    <a:pt x="5485" y="1829"/>
                  </a:lnTo>
                  <a:lnTo>
                    <a:pt x="5189" y="1667"/>
                  </a:lnTo>
                  <a:lnTo>
                    <a:pt x="4652" y="1103"/>
                  </a:lnTo>
                  <a:lnTo>
                    <a:pt x="4759" y="861"/>
                  </a:lnTo>
                  <a:lnTo>
                    <a:pt x="4625" y="485"/>
                  </a:lnTo>
                  <a:lnTo>
                    <a:pt x="3953" y="296"/>
                  </a:lnTo>
                  <a:lnTo>
                    <a:pt x="3630" y="404"/>
                  </a:lnTo>
                  <a:lnTo>
                    <a:pt x="3496" y="189"/>
                  </a:lnTo>
                  <a:lnTo>
                    <a:pt x="2770" y="1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>
              <a:off x="1924400" y="3027175"/>
              <a:ext cx="245350" cy="291725"/>
            </a:xfrm>
            <a:custGeom>
              <a:avLst/>
              <a:gdLst/>
              <a:ahLst/>
              <a:cxnLst/>
              <a:rect l="l" t="t" r="r" b="b"/>
              <a:pathLst>
                <a:path w="9814" h="11669" extrusionOk="0">
                  <a:moveTo>
                    <a:pt x="3200" y="1"/>
                  </a:moveTo>
                  <a:lnTo>
                    <a:pt x="2205" y="189"/>
                  </a:lnTo>
                  <a:lnTo>
                    <a:pt x="1775" y="511"/>
                  </a:lnTo>
                  <a:lnTo>
                    <a:pt x="1130" y="861"/>
                  </a:lnTo>
                  <a:lnTo>
                    <a:pt x="969" y="1130"/>
                  </a:lnTo>
                  <a:lnTo>
                    <a:pt x="566" y="1157"/>
                  </a:lnTo>
                  <a:lnTo>
                    <a:pt x="1" y="1076"/>
                  </a:lnTo>
                  <a:lnTo>
                    <a:pt x="754" y="2501"/>
                  </a:lnTo>
                  <a:lnTo>
                    <a:pt x="619" y="2797"/>
                  </a:lnTo>
                  <a:lnTo>
                    <a:pt x="619" y="3415"/>
                  </a:lnTo>
                  <a:lnTo>
                    <a:pt x="646" y="4195"/>
                  </a:lnTo>
                  <a:lnTo>
                    <a:pt x="377" y="4625"/>
                  </a:lnTo>
                  <a:lnTo>
                    <a:pt x="539" y="4947"/>
                  </a:lnTo>
                  <a:lnTo>
                    <a:pt x="404" y="5243"/>
                  </a:lnTo>
                  <a:lnTo>
                    <a:pt x="781" y="6023"/>
                  </a:lnTo>
                  <a:lnTo>
                    <a:pt x="404" y="6964"/>
                  </a:lnTo>
                  <a:lnTo>
                    <a:pt x="834" y="7582"/>
                  </a:lnTo>
                  <a:lnTo>
                    <a:pt x="996" y="8200"/>
                  </a:lnTo>
                  <a:lnTo>
                    <a:pt x="1426" y="8577"/>
                  </a:lnTo>
                  <a:lnTo>
                    <a:pt x="1291" y="9437"/>
                  </a:lnTo>
                  <a:lnTo>
                    <a:pt x="1829" y="10432"/>
                  </a:lnTo>
                  <a:lnTo>
                    <a:pt x="2259" y="11668"/>
                  </a:lnTo>
                  <a:lnTo>
                    <a:pt x="2797" y="11561"/>
                  </a:lnTo>
                  <a:lnTo>
                    <a:pt x="3361" y="10727"/>
                  </a:lnTo>
                  <a:lnTo>
                    <a:pt x="4383" y="10969"/>
                  </a:lnTo>
                  <a:lnTo>
                    <a:pt x="4894" y="11615"/>
                  </a:lnTo>
                  <a:lnTo>
                    <a:pt x="5109" y="10889"/>
                  </a:lnTo>
                  <a:lnTo>
                    <a:pt x="5996" y="10942"/>
                  </a:lnTo>
                  <a:lnTo>
                    <a:pt x="6131" y="11104"/>
                  </a:lnTo>
                  <a:lnTo>
                    <a:pt x="6319" y="10055"/>
                  </a:lnTo>
                  <a:lnTo>
                    <a:pt x="6292" y="9571"/>
                  </a:lnTo>
                  <a:lnTo>
                    <a:pt x="6588" y="8792"/>
                  </a:lnTo>
                  <a:lnTo>
                    <a:pt x="7905" y="8523"/>
                  </a:lnTo>
                  <a:lnTo>
                    <a:pt x="8631" y="8550"/>
                  </a:lnTo>
                  <a:lnTo>
                    <a:pt x="9383" y="9007"/>
                  </a:lnTo>
                  <a:lnTo>
                    <a:pt x="9437" y="9249"/>
                  </a:lnTo>
                  <a:lnTo>
                    <a:pt x="9652" y="9087"/>
                  </a:lnTo>
                  <a:lnTo>
                    <a:pt x="9545" y="8577"/>
                  </a:lnTo>
                  <a:lnTo>
                    <a:pt x="9706" y="8200"/>
                  </a:lnTo>
                  <a:lnTo>
                    <a:pt x="9814" y="7501"/>
                  </a:lnTo>
                  <a:lnTo>
                    <a:pt x="9572" y="6937"/>
                  </a:lnTo>
                  <a:lnTo>
                    <a:pt x="9115" y="6695"/>
                  </a:lnTo>
                  <a:lnTo>
                    <a:pt x="9007" y="6345"/>
                  </a:lnTo>
                  <a:lnTo>
                    <a:pt x="9088" y="5834"/>
                  </a:lnTo>
                  <a:lnTo>
                    <a:pt x="7582" y="5781"/>
                  </a:lnTo>
                  <a:lnTo>
                    <a:pt x="7233" y="4759"/>
                  </a:lnTo>
                  <a:lnTo>
                    <a:pt x="7448" y="4759"/>
                  </a:lnTo>
                  <a:lnTo>
                    <a:pt x="7421" y="4356"/>
                  </a:lnTo>
                  <a:lnTo>
                    <a:pt x="7233" y="4114"/>
                  </a:lnTo>
                  <a:lnTo>
                    <a:pt x="7179" y="3576"/>
                  </a:lnTo>
                  <a:lnTo>
                    <a:pt x="6695" y="3334"/>
                  </a:lnTo>
                  <a:lnTo>
                    <a:pt x="6211" y="3334"/>
                  </a:lnTo>
                  <a:lnTo>
                    <a:pt x="5889" y="3065"/>
                  </a:lnTo>
                  <a:lnTo>
                    <a:pt x="5351" y="2904"/>
                  </a:lnTo>
                  <a:lnTo>
                    <a:pt x="5028" y="2582"/>
                  </a:lnTo>
                  <a:lnTo>
                    <a:pt x="4141" y="2420"/>
                  </a:lnTo>
                  <a:lnTo>
                    <a:pt x="3227" y="1641"/>
                  </a:lnTo>
                  <a:lnTo>
                    <a:pt x="3254" y="1049"/>
                  </a:lnTo>
                  <a:lnTo>
                    <a:pt x="3146" y="673"/>
                  </a:lnTo>
                  <a:lnTo>
                    <a:pt x="3200" y="1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>
              <a:off x="1833675" y="2694500"/>
              <a:ext cx="767575" cy="866350"/>
            </a:xfrm>
            <a:custGeom>
              <a:avLst/>
              <a:gdLst/>
              <a:ahLst/>
              <a:cxnLst/>
              <a:rect l="l" t="t" r="r" b="b"/>
              <a:pathLst>
                <a:path w="30703" h="34654" extrusionOk="0">
                  <a:moveTo>
                    <a:pt x="10700" y="0"/>
                  </a:moveTo>
                  <a:lnTo>
                    <a:pt x="10297" y="27"/>
                  </a:lnTo>
                  <a:lnTo>
                    <a:pt x="10405" y="296"/>
                  </a:lnTo>
                  <a:lnTo>
                    <a:pt x="10109" y="618"/>
                  </a:lnTo>
                  <a:lnTo>
                    <a:pt x="9222" y="941"/>
                  </a:lnTo>
                  <a:lnTo>
                    <a:pt x="8630" y="1076"/>
                  </a:lnTo>
                  <a:lnTo>
                    <a:pt x="8415" y="1291"/>
                  </a:lnTo>
                  <a:lnTo>
                    <a:pt x="7797" y="1076"/>
                  </a:lnTo>
                  <a:lnTo>
                    <a:pt x="7206" y="968"/>
                  </a:lnTo>
                  <a:lnTo>
                    <a:pt x="7071" y="1049"/>
                  </a:lnTo>
                  <a:lnTo>
                    <a:pt x="7421" y="1264"/>
                  </a:lnTo>
                  <a:lnTo>
                    <a:pt x="7367" y="1882"/>
                  </a:lnTo>
                  <a:lnTo>
                    <a:pt x="7474" y="2447"/>
                  </a:lnTo>
                  <a:lnTo>
                    <a:pt x="8120" y="2500"/>
                  </a:lnTo>
                  <a:lnTo>
                    <a:pt x="8146" y="2715"/>
                  </a:lnTo>
                  <a:lnTo>
                    <a:pt x="7609" y="2931"/>
                  </a:lnTo>
                  <a:lnTo>
                    <a:pt x="7501" y="3334"/>
                  </a:lnTo>
                  <a:lnTo>
                    <a:pt x="7179" y="3468"/>
                  </a:lnTo>
                  <a:lnTo>
                    <a:pt x="6587" y="3683"/>
                  </a:lnTo>
                  <a:lnTo>
                    <a:pt x="6453" y="3952"/>
                  </a:lnTo>
                  <a:lnTo>
                    <a:pt x="5834" y="4006"/>
                  </a:lnTo>
                  <a:lnTo>
                    <a:pt x="5404" y="3522"/>
                  </a:lnTo>
                  <a:lnTo>
                    <a:pt x="5270" y="3656"/>
                  </a:lnTo>
                  <a:lnTo>
                    <a:pt x="5109" y="3119"/>
                  </a:lnTo>
                  <a:lnTo>
                    <a:pt x="4893" y="2850"/>
                  </a:lnTo>
                  <a:lnTo>
                    <a:pt x="4625" y="3146"/>
                  </a:lnTo>
                  <a:lnTo>
                    <a:pt x="3092" y="3119"/>
                  </a:lnTo>
                  <a:lnTo>
                    <a:pt x="3119" y="3683"/>
                  </a:lnTo>
                  <a:lnTo>
                    <a:pt x="3549" y="3764"/>
                  </a:lnTo>
                  <a:lnTo>
                    <a:pt x="3522" y="4113"/>
                  </a:lnTo>
                  <a:lnTo>
                    <a:pt x="3388" y="4033"/>
                  </a:lnTo>
                  <a:lnTo>
                    <a:pt x="2931" y="4167"/>
                  </a:lnTo>
                  <a:lnTo>
                    <a:pt x="2931" y="4839"/>
                  </a:lnTo>
                  <a:lnTo>
                    <a:pt x="3280" y="5162"/>
                  </a:lnTo>
                  <a:lnTo>
                    <a:pt x="3415" y="5646"/>
                  </a:lnTo>
                  <a:lnTo>
                    <a:pt x="3388" y="6022"/>
                  </a:lnTo>
                  <a:lnTo>
                    <a:pt x="3092" y="8469"/>
                  </a:lnTo>
                  <a:lnTo>
                    <a:pt x="2393" y="8415"/>
                  </a:lnTo>
                  <a:lnTo>
                    <a:pt x="2286" y="8576"/>
                  </a:lnTo>
                  <a:lnTo>
                    <a:pt x="1641" y="8737"/>
                  </a:lnTo>
                  <a:lnTo>
                    <a:pt x="753" y="9329"/>
                  </a:lnTo>
                  <a:lnTo>
                    <a:pt x="726" y="9759"/>
                  </a:lnTo>
                  <a:lnTo>
                    <a:pt x="511" y="10082"/>
                  </a:lnTo>
                  <a:lnTo>
                    <a:pt x="646" y="10539"/>
                  </a:lnTo>
                  <a:lnTo>
                    <a:pt x="162" y="10807"/>
                  </a:lnTo>
                  <a:lnTo>
                    <a:pt x="162" y="11157"/>
                  </a:lnTo>
                  <a:lnTo>
                    <a:pt x="1" y="11345"/>
                  </a:lnTo>
                  <a:lnTo>
                    <a:pt x="350" y="12125"/>
                  </a:lnTo>
                  <a:lnTo>
                    <a:pt x="780" y="12662"/>
                  </a:lnTo>
                  <a:lnTo>
                    <a:pt x="646" y="13039"/>
                  </a:lnTo>
                  <a:lnTo>
                    <a:pt x="1184" y="13120"/>
                  </a:lnTo>
                  <a:lnTo>
                    <a:pt x="1506" y="13577"/>
                  </a:lnTo>
                  <a:lnTo>
                    <a:pt x="2178" y="13603"/>
                  </a:lnTo>
                  <a:lnTo>
                    <a:pt x="2797" y="13066"/>
                  </a:lnTo>
                  <a:lnTo>
                    <a:pt x="2823" y="14437"/>
                  </a:lnTo>
                  <a:lnTo>
                    <a:pt x="3173" y="14517"/>
                  </a:lnTo>
                  <a:lnTo>
                    <a:pt x="3630" y="14383"/>
                  </a:lnTo>
                  <a:lnTo>
                    <a:pt x="4195" y="14464"/>
                  </a:lnTo>
                  <a:lnTo>
                    <a:pt x="4598" y="14437"/>
                  </a:lnTo>
                  <a:lnTo>
                    <a:pt x="4759" y="14168"/>
                  </a:lnTo>
                  <a:lnTo>
                    <a:pt x="5404" y="13818"/>
                  </a:lnTo>
                  <a:lnTo>
                    <a:pt x="5834" y="13496"/>
                  </a:lnTo>
                  <a:lnTo>
                    <a:pt x="6829" y="13308"/>
                  </a:lnTo>
                  <a:lnTo>
                    <a:pt x="6775" y="13980"/>
                  </a:lnTo>
                  <a:lnTo>
                    <a:pt x="6883" y="14356"/>
                  </a:lnTo>
                  <a:lnTo>
                    <a:pt x="6856" y="14948"/>
                  </a:lnTo>
                  <a:lnTo>
                    <a:pt x="7770" y="15727"/>
                  </a:lnTo>
                  <a:lnTo>
                    <a:pt x="8657" y="15889"/>
                  </a:lnTo>
                  <a:lnTo>
                    <a:pt x="8980" y="16211"/>
                  </a:lnTo>
                  <a:lnTo>
                    <a:pt x="9518" y="16372"/>
                  </a:lnTo>
                  <a:lnTo>
                    <a:pt x="9840" y="16641"/>
                  </a:lnTo>
                  <a:lnTo>
                    <a:pt x="10324" y="16641"/>
                  </a:lnTo>
                  <a:lnTo>
                    <a:pt x="10808" y="16883"/>
                  </a:lnTo>
                  <a:lnTo>
                    <a:pt x="10862" y="17421"/>
                  </a:lnTo>
                  <a:lnTo>
                    <a:pt x="11050" y="17663"/>
                  </a:lnTo>
                  <a:lnTo>
                    <a:pt x="11077" y="18066"/>
                  </a:lnTo>
                  <a:lnTo>
                    <a:pt x="10862" y="18066"/>
                  </a:lnTo>
                  <a:lnTo>
                    <a:pt x="11211" y="19088"/>
                  </a:lnTo>
                  <a:lnTo>
                    <a:pt x="12717" y="19141"/>
                  </a:lnTo>
                  <a:lnTo>
                    <a:pt x="12636" y="19652"/>
                  </a:lnTo>
                  <a:lnTo>
                    <a:pt x="12744" y="20002"/>
                  </a:lnTo>
                  <a:lnTo>
                    <a:pt x="13201" y="20244"/>
                  </a:lnTo>
                  <a:lnTo>
                    <a:pt x="13443" y="20808"/>
                  </a:lnTo>
                  <a:lnTo>
                    <a:pt x="13335" y="21507"/>
                  </a:lnTo>
                  <a:lnTo>
                    <a:pt x="13174" y="21884"/>
                  </a:lnTo>
                  <a:lnTo>
                    <a:pt x="13281" y="22394"/>
                  </a:lnTo>
                  <a:lnTo>
                    <a:pt x="13066" y="22556"/>
                  </a:lnTo>
                  <a:lnTo>
                    <a:pt x="13335" y="23067"/>
                  </a:lnTo>
                  <a:lnTo>
                    <a:pt x="13389" y="24276"/>
                  </a:lnTo>
                  <a:lnTo>
                    <a:pt x="14222" y="24465"/>
                  </a:lnTo>
                  <a:lnTo>
                    <a:pt x="14518" y="24276"/>
                  </a:lnTo>
                  <a:lnTo>
                    <a:pt x="15056" y="24518"/>
                  </a:lnTo>
                  <a:lnTo>
                    <a:pt x="15217" y="24787"/>
                  </a:lnTo>
                  <a:lnTo>
                    <a:pt x="15378" y="25594"/>
                  </a:lnTo>
                  <a:lnTo>
                    <a:pt x="15486" y="25916"/>
                  </a:lnTo>
                  <a:lnTo>
                    <a:pt x="15782" y="25997"/>
                  </a:lnTo>
                  <a:lnTo>
                    <a:pt x="16050" y="25836"/>
                  </a:lnTo>
                  <a:lnTo>
                    <a:pt x="16346" y="25997"/>
                  </a:lnTo>
                  <a:lnTo>
                    <a:pt x="16400" y="26481"/>
                  </a:lnTo>
                  <a:lnTo>
                    <a:pt x="16346" y="27018"/>
                  </a:lnTo>
                  <a:lnTo>
                    <a:pt x="16265" y="27529"/>
                  </a:lnTo>
                  <a:lnTo>
                    <a:pt x="16615" y="27341"/>
                  </a:lnTo>
                  <a:lnTo>
                    <a:pt x="17045" y="27879"/>
                  </a:lnTo>
                  <a:lnTo>
                    <a:pt x="17126" y="28578"/>
                  </a:lnTo>
                  <a:lnTo>
                    <a:pt x="16534" y="29089"/>
                  </a:lnTo>
                  <a:lnTo>
                    <a:pt x="16077" y="29438"/>
                  </a:lnTo>
                  <a:lnTo>
                    <a:pt x="15324" y="30298"/>
                  </a:lnTo>
                  <a:lnTo>
                    <a:pt x="14491" y="31508"/>
                  </a:lnTo>
                  <a:lnTo>
                    <a:pt x="14975" y="31401"/>
                  </a:lnTo>
                  <a:lnTo>
                    <a:pt x="15835" y="32073"/>
                  </a:lnTo>
                  <a:lnTo>
                    <a:pt x="16104" y="32046"/>
                  </a:lnTo>
                  <a:lnTo>
                    <a:pt x="16964" y="32637"/>
                  </a:lnTo>
                  <a:lnTo>
                    <a:pt x="17637" y="33121"/>
                  </a:lnTo>
                  <a:lnTo>
                    <a:pt x="18174" y="33739"/>
                  </a:lnTo>
                  <a:lnTo>
                    <a:pt x="17905" y="34143"/>
                  </a:lnTo>
                  <a:lnTo>
                    <a:pt x="18201" y="34654"/>
                  </a:lnTo>
                  <a:lnTo>
                    <a:pt x="18604" y="34143"/>
                  </a:lnTo>
                  <a:lnTo>
                    <a:pt x="18819" y="33282"/>
                  </a:lnTo>
                  <a:lnTo>
                    <a:pt x="19276" y="32879"/>
                  </a:lnTo>
                  <a:lnTo>
                    <a:pt x="19814" y="32180"/>
                  </a:lnTo>
                  <a:lnTo>
                    <a:pt x="20432" y="30621"/>
                  </a:lnTo>
                  <a:lnTo>
                    <a:pt x="20916" y="30137"/>
                  </a:lnTo>
                  <a:lnTo>
                    <a:pt x="21024" y="29707"/>
                  </a:lnTo>
                  <a:lnTo>
                    <a:pt x="21051" y="28820"/>
                  </a:lnTo>
                  <a:lnTo>
                    <a:pt x="20889" y="28309"/>
                  </a:lnTo>
                  <a:lnTo>
                    <a:pt x="20943" y="27637"/>
                  </a:lnTo>
                  <a:lnTo>
                    <a:pt x="21508" y="26750"/>
                  </a:lnTo>
                  <a:lnTo>
                    <a:pt x="22341" y="26051"/>
                  </a:lnTo>
                  <a:lnTo>
                    <a:pt x="23175" y="25809"/>
                  </a:lnTo>
                  <a:lnTo>
                    <a:pt x="23685" y="25405"/>
                  </a:lnTo>
                  <a:lnTo>
                    <a:pt x="24868" y="25083"/>
                  </a:lnTo>
                  <a:lnTo>
                    <a:pt x="25702" y="25083"/>
                  </a:lnTo>
                  <a:lnTo>
                    <a:pt x="25836" y="24545"/>
                  </a:lnTo>
                  <a:lnTo>
                    <a:pt x="26428" y="24169"/>
                  </a:lnTo>
                  <a:lnTo>
                    <a:pt x="26508" y="23228"/>
                  </a:lnTo>
                  <a:lnTo>
                    <a:pt x="27234" y="22072"/>
                  </a:lnTo>
                  <a:lnTo>
                    <a:pt x="27288" y="20889"/>
                  </a:lnTo>
                  <a:lnTo>
                    <a:pt x="27530" y="20539"/>
                  </a:lnTo>
                  <a:lnTo>
                    <a:pt x="27584" y="19948"/>
                  </a:lnTo>
                  <a:lnTo>
                    <a:pt x="27718" y="18550"/>
                  </a:lnTo>
                  <a:lnTo>
                    <a:pt x="27584" y="16910"/>
                  </a:lnTo>
                  <a:lnTo>
                    <a:pt x="27772" y="16265"/>
                  </a:lnTo>
                  <a:lnTo>
                    <a:pt x="27960" y="16238"/>
                  </a:lnTo>
                  <a:lnTo>
                    <a:pt x="28525" y="15458"/>
                  </a:lnTo>
                  <a:lnTo>
                    <a:pt x="28982" y="14464"/>
                  </a:lnTo>
                  <a:lnTo>
                    <a:pt x="30057" y="13227"/>
                  </a:lnTo>
                  <a:lnTo>
                    <a:pt x="30433" y="12636"/>
                  </a:lnTo>
                  <a:lnTo>
                    <a:pt x="30702" y="11157"/>
                  </a:lnTo>
                  <a:lnTo>
                    <a:pt x="30595" y="10619"/>
                  </a:lnTo>
                  <a:lnTo>
                    <a:pt x="30299" y="9517"/>
                  </a:lnTo>
                  <a:lnTo>
                    <a:pt x="30003" y="9221"/>
                  </a:lnTo>
                  <a:lnTo>
                    <a:pt x="29304" y="9194"/>
                  </a:lnTo>
                  <a:lnTo>
                    <a:pt x="28713" y="8926"/>
                  </a:lnTo>
                  <a:lnTo>
                    <a:pt x="27691" y="7958"/>
                  </a:lnTo>
                  <a:lnTo>
                    <a:pt x="26535" y="7205"/>
                  </a:lnTo>
                  <a:lnTo>
                    <a:pt x="25352" y="7232"/>
                  </a:lnTo>
                  <a:lnTo>
                    <a:pt x="23820" y="6775"/>
                  </a:lnTo>
                  <a:lnTo>
                    <a:pt x="22933" y="7044"/>
                  </a:lnTo>
                  <a:lnTo>
                    <a:pt x="23040" y="6533"/>
                  </a:lnTo>
                  <a:lnTo>
                    <a:pt x="22664" y="6022"/>
                  </a:lnTo>
                  <a:lnTo>
                    <a:pt x="21347" y="5484"/>
                  </a:lnTo>
                  <a:lnTo>
                    <a:pt x="20352" y="5189"/>
                  </a:lnTo>
                  <a:lnTo>
                    <a:pt x="19760" y="5753"/>
                  </a:lnTo>
                  <a:lnTo>
                    <a:pt x="19733" y="4866"/>
                  </a:lnTo>
                  <a:lnTo>
                    <a:pt x="18362" y="4705"/>
                  </a:lnTo>
                  <a:lnTo>
                    <a:pt x="18094" y="4436"/>
                  </a:lnTo>
                  <a:lnTo>
                    <a:pt x="18712" y="3710"/>
                  </a:lnTo>
                  <a:lnTo>
                    <a:pt x="18685" y="3119"/>
                  </a:lnTo>
                  <a:lnTo>
                    <a:pt x="18255" y="2957"/>
                  </a:lnTo>
                  <a:lnTo>
                    <a:pt x="17852" y="1398"/>
                  </a:lnTo>
                  <a:lnTo>
                    <a:pt x="17637" y="914"/>
                  </a:lnTo>
                  <a:lnTo>
                    <a:pt x="17368" y="968"/>
                  </a:lnTo>
                  <a:lnTo>
                    <a:pt x="16911" y="1774"/>
                  </a:lnTo>
                  <a:lnTo>
                    <a:pt x="16642" y="2420"/>
                  </a:lnTo>
                  <a:lnTo>
                    <a:pt x="16346" y="2769"/>
                  </a:lnTo>
                  <a:lnTo>
                    <a:pt x="15970" y="2823"/>
                  </a:lnTo>
                  <a:lnTo>
                    <a:pt x="15889" y="2581"/>
                  </a:lnTo>
                  <a:lnTo>
                    <a:pt x="15701" y="2527"/>
                  </a:lnTo>
                  <a:lnTo>
                    <a:pt x="15459" y="2796"/>
                  </a:lnTo>
                  <a:lnTo>
                    <a:pt x="15109" y="2581"/>
                  </a:lnTo>
                  <a:lnTo>
                    <a:pt x="14679" y="2420"/>
                  </a:lnTo>
                  <a:lnTo>
                    <a:pt x="14276" y="2500"/>
                  </a:lnTo>
                  <a:lnTo>
                    <a:pt x="13953" y="2420"/>
                  </a:lnTo>
                  <a:lnTo>
                    <a:pt x="13900" y="2689"/>
                  </a:lnTo>
                  <a:lnTo>
                    <a:pt x="14007" y="2850"/>
                  </a:lnTo>
                  <a:lnTo>
                    <a:pt x="13953" y="3038"/>
                  </a:lnTo>
                  <a:lnTo>
                    <a:pt x="13523" y="2957"/>
                  </a:lnTo>
                  <a:lnTo>
                    <a:pt x="13335" y="3011"/>
                  </a:lnTo>
                  <a:lnTo>
                    <a:pt x="12905" y="2904"/>
                  </a:lnTo>
                  <a:lnTo>
                    <a:pt x="12636" y="3146"/>
                  </a:lnTo>
                  <a:lnTo>
                    <a:pt x="12287" y="3334"/>
                  </a:lnTo>
                  <a:lnTo>
                    <a:pt x="12045" y="3361"/>
                  </a:lnTo>
                  <a:lnTo>
                    <a:pt x="11964" y="3522"/>
                  </a:lnTo>
                  <a:lnTo>
                    <a:pt x="11588" y="3468"/>
                  </a:lnTo>
                  <a:lnTo>
                    <a:pt x="11077" y="3065"/>
                  </a:lnTo>
                  <a:lnTo>
                    <a:pt x="11050" y="2635"/>
                  </a:lnTo>
                  <a:lnTo>
                    <a:pt x="10835" y="2205"/>
                  </a:lnTo>
                  <a:lnTo>
                    <a:pt x="10996" y="1425"/>
                  </a:lnTo>
                  <a:lnTo>
                    <a:pt x="11184" y="1156"/>
                  </a:lnTo>
                  <a:lnTo>
                    <a:pt x="11050" y="726"/>
                  </a:lnTo>
                  <a:lnTo>
                    <a:pt x="10781" y="592"/>
                  </a:lnTo>
                  <a:lnTo>
                    <a:pt x="10862" y="188"/>
                  </a:lnTo>
                  <a:lnTo>
                    <a:pt x="10700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>
              <a:off x="3661125" y="3203275"/>
              <a:ext cx="184850" cy="203675"/>
            </a:xfrm>
            <a:custGeom>
              <a:avLst/>
              <a:gdLst/>
              <a:ahLst/>
              <a:cxnLst/>
              <a:rect l="l" t="t" r="r" b="b"/>
              <a:pathLst>
                <a:path w="7394" h="8147" extrusionOk="0">
                  <a:moveTo>
                    <a:pt x="4221" y="0"/>
                  </a:moveTo>
                  <a:lnTo>
                    <a:pt x="3791" y="188"/>
                  </a:lnTo>
                  <a:lnTo>
                    <a:pt x="3549" y="188"/>
                  </a:lnTo>
                  <a:lnTo>
                    <a:pt x="3038" y="538"/>
                  </a:lnTo>
                  <a:lnTo>
                    <a:pt x="2742" y="188"/>
                  </a:lnTo>
                  <a:lnTo>
                    <a:pt x="1533" y="484"/>
                  </a:lnTo>
                  <a:lnTo>
                    <a:pt x="968" y="511"/>
                  </a:lnTo>
                  <a:lnTo>
                    <a:pt x="860" y="3683"/>
                  </a:lnTo>
                  <a:lnTo>
                    <a:pt x="81" y="3710"/>
                  </a:lnTo>
                  <a:lnTo>
                    <a:pt x="0" y="6318"/>
                  </a:lnTo>
                  <a:lnTo>
                    <a:pt x="215" y="6426"/>
                  </a:lnTo>
                  <a:lnTo>
                    <a:pt x="619" y="7286"/>
                  </a:lnTo>
                  <a:lnTo>
                    <a:pt x="538" y="7823"/>
                  </a:lnTo>
                  <a:lnTo>
                    <a:pt x="672" y="8146"/>
                  </a:lnTo>
                  <a:lnTo>
                    <a:pt x="1237" y="8039"/>
                  </a:lnTo>
                  <a:lnTo>
                    <a:pt x="1613" y="7662"/>
                  </a:lnTo>
                  <a:lnTo>
                    <a:pt x="2017" y="7366"/>
                  </a:lnTo>
                  <a:lnTo>
                    <a:pt x="2205" y="6963"/>
                  </a:lnTo>
                  <a:lnTo>
                    <a:pt x="2608" y="6748"/>
                  </a:lnTo>
                  <a:lnTo>
                    <a:pt x="2931" y="6883"/>
                  </a:lnTo>
                  <a:lnTo>
                    <a:pt x="3280" y="7098"/>
                  </a:lnTo>
                  <a:lnTo>
                    <a:pt x="3898" y="7178"/>
                  </a:lnTo>
                  <a:lnTo>
                    <a:pt x="4355" y="6963"/>
                  </a:lnTo>
                  <a:lnTo>
                    <a:pt x="4490" y="6667"/>
                  </a:lnTo>
                  <a:lnTo>
                    <a:pt x="4624" y="6264"/>
                  </a:lnTo>
                  <a:lnTo>
                    <a:pt x="5054" y="6157"/>
                  </a:lnTo>
                  <a:lnTo>
                    <a:pt x="5269" y="5834"/>
                  </a:lnTo>
                  <a:lnTo>
                    <a:pt x="5565" y="5243"/>
                  </a:lnTo>
                  <a:lnTo>
                    <a:pt x="6291" y="4571"/>
                  </a:lnTo>
                  <a:lnTo>
                    <a:pt x="7393" y="3925"/>
                  </a:lnTo>
                  <a:lnTo>
                    <a:pt x="6936" y="3549"/>
                  </a:lnTo>
                  <a:lnTo>
                    <a:pt x="6345" y="3388"/>
                  </a:lnTo>
                  <a:lnTo>
                    <a:pt x="6130" y="2823"/>
                  </a:lnTo>
                  <a:lnTo>
                    <a:pt x="6157" y="2500"/>
                  </a:lnTo>
                  <a:lnTo>
                    <a:pt x="5834" y="2420"/>
                  </a:lnTo>
                  <a:lnTo>
                    <a:pt x="4974" y="1452"/>
                  </a:lnTo>
                  <a:lnTo>
                    <a:pt x="4786" y="914"/>
                  </a:lnTo>
                  <a:lnTo>
                    <a:pt x="4624" y="780"/>
                  </a:lnTo>
                  <a:lnTo>
                    <a:pt x="4355" y="54"/>
                  </a:lnTo>
                  <a:lnTo>
                    <a:pt x="4221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>
              <a:off x="1072200" y="1083475"/>
              <a:ext cx="1486025" cy="801825"/>
            </a:xfrm>
            <a:custGeom>
              <a:avLst/>
              <a:gdLst/>
              <a:ahLst/>
              <a:cxnLst/>
              <a:rect l="l" t="t" r="r" b="b"/>
              <a:pathLst>
                <a:path w="59441" h="32073" extrusionOk="0">
                  <a:moveTo>
                    <a:pt x="32879" y="2501"/>
                  </a:moveTo>
                  <a:lnTo>
                    <a:pt x="32100" y="2689"/>
                  </a:lnTo>
                  <a:lnTo>
                    <a:pt x="31965" y="2796"/>
                  </a:lnTo>
                  <a:lnTo>
                    <a:pt x="32772" y="2796"/>
                  </a:lnTo>
                  <a:lnTo>
                    <a:pt x="33578" y="2635"/>
                  </a:lnTo>
                  <a:lnTo>
                    <a:pt x="33094" y="2528"/>
                  </a:lnTo>
                  <a:lnTo>
                    <a:pt x="32879" y="2501"/>
                  </a:lnTo>
                  <a:close/>
                  <a:moveTo>
                    <a:pt x="44224" y="1049"/>
                  </a:moveTo>
                  <a:lnTo>
                    <a:pt x="43068" y="1076"/>
                  </a:lnTo>
                  <a:lnTo>
                    <a:pt x="43095" y="1210"/>
                  </a:lnTo>
                  <a:lnTo>
                    <a:pt x="42531" y="1264"/>
                  </a:lnTo>
                  <a:lnTo>
                    <a:pt x="41966" y="1398"/>
                  </a:lnTo>
                  <a:lnTo>
                    <a:pt x="41294" y="1667"/>
                  </a:lnTo>
                  <a:lnTo>
                    <a:pt x="41267" y="1963"/>
                  </a:lnTo>
                  <a:lnTo>
                    <a:pt x="41536" y="2178"/>
                  </a:lnTo>
                  <a:lnTo>
                    <a:pt x="42450" y="2178"/>
                  </a:lnTo>
                  <a:lnTo>
                    <a:pt x="41832" y="2312"/>
                  </a:lnTo>
                  <a:lnTo>
                    <a:pt x="41536" y="2554"/>
                  </a:lnTo>
                  <a:lnTo>
                    <a:pt x="41751" y="2823"/>
                  </a:lnTo>
                  <a:lnTo>
                    <a:pt x="42719" y="2904"/>
                  </a:lnTo>
                  <a:lnTo>
                    <a:pt x="43633" y="2850"/>
                  </a:lnTo>
                  <a:lnTo>
                    <a:pt x="45138" y="2366"/>
                  </a:lnTo>
                  <a:lnTo>
                    <a:pt x="45999" y="2205"/>
                  </a:lnTo>
                  <a:lnTo>
                    <a:pt x="45649" y="1990"/>
                  </a:lnTo>
                  <a:lnTo>
                    <a:pt x="45757" y="1587"/>
                  </a:lnTo>
                  <a:lnTo>
                    <a:pt x="45111" y="1452"/>
                  </a:lnTo>
                  <a:lnTo>
                    <a:pt x="44412" y="1345"/>
                  </a:lnTo>
                  <a:lnTo>
                    <a:pt x="44224" y="1049"/>
                  </a:lnTo>
                  <a:close/>
                  <a:moveTo>
                    <a:pt x="36293" y="2205"/>
                  </a:moveTo>
                  <a:lnTo>
                    <a:pt x="35971" y="2474"/>
                  </a:lnTo>
                  <a:lnTo>
                    <a:pt x="36347" y="2608"/>
                  </a:lnTo>
                  <a:lnTo>
                    <a:pt x="35621" y="2796"/>
                  </a:lnTo>
                  <a:lnTo>
                    <a:pt x="36697" y="2823"/>
                  </a:lnTo>
                  <a:lnTo>
                    <a:pt x="37261" y="3011"/>
                  </a:lnTo>
                  <a:lnTo>
                    <a:pt x="37987" y="3119"/>
                  </a:lnTo>
                  <a:lnTo>
                    <a:pt x="38148" y="2850"/>
                  </a:lnTo>
                  <a:lnTo>
                    <a:pt x="38148" y="2528"/>
                  </a:lnTo>
                  <a:lnTo>
                    <a:pt x="37100" y="2286"/>
                  </a:lnTo>
                  <a:lnTo>
                    <a:pt x="36293" y="2205"/>
                  </a:lnTo>
                  <a:close/>
                  <a:moveTo>
                    <a:pt x="39304" y="2501"/>
                  </a:moveTo>
                  <a:lnTo>
                    <a:pt x="39009" y="2769"/>
                  </a:lnTo>
                  <a:lnTo>
                    <a:pt x="38901" y="2985"/>
                  </a:lnTo>
                  <a:lnTo>
                    <a:pt x="39143" y="3146"/>
                  </a:lnTo>
                  <a:lnTo>
                    <a:pt x="40030" y="2985"/>
                  </a:lnTo>
                  <a:lnTo>
                    <a:pt x="40460" y="2769"/>
                  </a:lnTo>
                  <a:lnTo>
                    <a:pt x="40138" y="2554"/>
                  </a:lnTo>
                  <a:lnTo>
                    <a:pt x="39923" y="2501"/>
                  </a:lnTo>
                  <a:close/>
                  <a:moveTo>
                    <a:pt x="39546" y="3146"/>
                  </a:moveTo>
                  <a:lnTo>
                    <a:pt x="39466" y="3361"/>
                  </a:lnTo>
                  <a:lnTo>
                    <a:pt x="40380" y="3388"/>
                  </a:lnTo>
                  <a:lnTo>
                    <a:pt x="40622" y="3361"/>
                  </a:lnTo>
                  <a:lnTo>
                    <a:pt x="40783" y="3280"/>
                  </a:lnTo>
                  <a:lnTo>
                    <a:pt x="40568" y="3173"/>
                  </a:lnTo>
                  <a:lnTo>
                    <a:pt x="39546" y="3146"/>
                  </a:lnTo>
                  <a:close/>
                  <a:moveTo>
                    <a:pt x="32341" y="2931"/>
                  </a:moveTo>
                  <a:lnTo>
                    <a:pt x="31508" y="3011"/>
                  </a:lnTo>
                  <a:lnTo>
                    <a:pt x="30809" y="3227"/>
                  </a:lnTo>
                  <a:lnTo>
                    <a:pt x="31266" y="3442"/>
                  </a:lnTo>
                  <a:lnTo>
                    <a:pt x="32476" y="3227"/>
                  </a:lnTo>
                  <a:lnTo>
                    <a:pt x="32933" y="3065"/>
                  </a:lnTo>
                  <a:lnTo>
                    <a:pt x="32341" y="2931"/>
                  </a:lnTo>
                  <a:close/>
                  <a:moveTo>
                    <a:pt x="54682" y="0"/>
                  </a:moveTo>
                  <a:lnTo>
                    <a:pt x="53230" y="81"/>
                  </a:lnTo>
                  <a:lnTo>
                    <a:pt x="53042" y="27"/>
                  </a:lnTo>
                  <a:lnTo>
                    <a:pt x="51617" y="54"/>
                  </a:lnTo>
                  <a:lnTo>
                    <a:pt x="50730" y="108"/>
                  </a:lnTo>
                  <a:lnTo>
                    <a:pt x="49977" y="189"/>
                  </a:lnTo>
                  <a:lnTo>
                    <a:pt x="49305" y="457"/>
                  </a:lnTo>
                  <a:lnTo>
                    <a:pt x="48983" y="323"/>
                  </a:lnTo>
                  <a:lnTo>
                    <a:pt x="48418" y="296"/>
                  </a:lnTo>
                  <a:lnTo>
                    <a:pt x="47477" y="484"/>
                  </a:lnTo>
                  <a:lnTo>
                    <a:pt x="46456" y="565"/>
                  </a:lnTo>
                  <a:lnTo>
                    <a:pt x="45891" y="565"/>
                  </a:lnTo>
                  <a:lnTo>
                    <a:pt x="45031" y="699"/>
                  </a:lnTo>
                  <a:lnTo>
                    <a:pt x="44923" y="861"/>
                  </a:lnTo>
                  <a:lnTo>
                    <a:pt x="45246" y="1049"/>
                  </a:lnTo>
                  <a:lnTo>
                    <a:pt x="45353" y="1291"/>
                  </a:lnTo>
                  <a:lnTo>
                    <a:pt x="45972" y="1452"/>
                  </a:lnTo>
                  <a:lnTo>
                    <a:pt x="47719" y="1425"/>
                  </a:lnTo>
                  <a:lnTo>
                    <a:pt x="48741" y="1479"/>
                  </a:lnTo>
                  <a:lnTo>
                    <a:pt x="47746" y="1694"/>
                  </a:lnTo>
                  <a:lnTo>
                    <a:pt x="47423" y="1640"/>
                  </a:lnTo>
                  <a:lnTo>
                    <a:pt x="46133" y="1613"/>
                  </a:lnTo>
                  <a:lnTo>
                    <a:pt x="45972" y="1936"/>
                  </a:lnTo>
                  <a:lnTo>
                    <a:pt x="46375" y="2178"/>
                  </a:lnTo>
                  <a:lnTo>
                    <a:pt x="45972" y="2393"/>
                  </a:lnTo>
                  <a:lnTo>
                    <a:pt x="44923" y="2554"/>
                  </a:lnTo>
                  <a:lnTo>
                    <a:pt x="44251" y="2796"/>
                  </a:lnTo>
                  <a:lnTo>
                    <a:pt x="44923" y="2931"/>
                  </a:lnTo>
                  <a:lnTo>
                    <a:pt x="45165" y="3361"/>
                  </a:lnTo>
                  <a:lnTo>
                    <a:pt x="45165" y="3361"/>
                  </a:lnTo>
                  <a:lnTo>
                    <a:pt x="44090" y="3065"/>
                  </a:lnTo>
                  <a:lnTo>
                    <a:pt x="43740" y="3119"/>
                  </a:lnTo>
                  <a:lnTo>
                    <a:pt x="43471" y="3576"/>
                  </a:lnTo>
                  <a:lnTo>
                    <a:pt x="42369" y="3737"/>
                  </a:lnTo>
                  <a:lnTo>
                    <a:pt x="42100" y="4060"/>
                  </a:lnTo>
                  <a:lnTo>
                    <a:pt x="43041" y="4087"/>
                  </a:lnTo>
                  <a:lnTo>
                    <a:pt x="43713" y="4167"/>
                  </a:lnTo>
                  <a:lnTo>
                    <a:pt x="45326" y="4060"/>
                  </a:lnTo>
                  <a:lnTo>
                    <a:pt x="46509" y="4275"/>
                  </a:lnTo>
                  <a:lnTo>
                    <a:pt x="48284" y="3845"/>
                  </a:lnTo>
                  <a:lnTo>
                    <a:pt x="48418" y="3684"/>
                  </a:lnTo>
                  <a:lnTo>
                    <a:pt x="47504" y="3710"/>
                  </a:lnTo>
                  <a:lnTo>
                    <a:pt x="47612" y="3549"/>
                  </a:lnTo>
                  <a:lnTo>
                    <a:pt x="48499" y="3388"/>
                  </a:lnTo>
                  <a:lnTo>
                    <a:pt x="48983" y="3119"/>
                  </a:lnTo>
                  <a:lnTo>
                    <a:pt x="49951" y="2931"/>
                  </a:lnTo>
                  <a:lnTo>
                    <a:pt x="50649" y="2689"/>
                  </a:lnTo>
                  <a:lnTo>
                    <a:pt x="50542" y="2366"/>
                  </a:lnTo>
                  <a:lnTo>
                    <a:pt x="50999" y="2286"/>
                  </a:lnTo>
                  <a:lnTo>
                    <a:pt x="50408" y="2205"/>
                  </a:lnTo>
                  <a:lnTo>
                    <a:pt x="51967" y="2151"/>
                  </a:lnTo>
                  <a:lnTo>
                    <a:pt x="52397" y="1990"/>
                  </a:lnTo>
                  <a:lnTo>
                    <a:pt x="53526" y="1909"/>
                  </a:lnTo>
                  <a:lnTo>
                    <a:pt x="54817" y="1398"/>
                  </a:lnTo>
                  <a:lnTo>
                    <a:pt x="55757" y="1264"/>
                  </a:lnTo>
                  <a:lnTo>
                    <a:pt x="57209" y="914"/>
                  </a:lnTo>
                  <a:lnTo>
                    <a:pt x="56161" y="914"/>
                  </a:lnTo>
                  <a:lnTo>
                    <a:pt x="56698" y="780"/>
                  </a:lnTo>
                  <a:lnTo>
                    <a:pt x="57935" y="673"/>
                  </a:lnTo>
                  <a:lnTo>
                    <a:pt x="59306" y="431"/>
                  </a:lnTo>
                  <a:lnTo>
                    <a:pt x="59441" y="323"/>
                  </a:lnTo>
                  <a:lnTo>
                    <a:pt x="58742" y="162"/>
                  </a:lnTo>
                  <a:lnTo>
                    <a:pt x="57801" y="108"/>
                  </a:lnTo>
                  <a:lnTo>
                    <a:pt x="56618" y="54"/>
                  </a:lnTo>
                  <a:lnTo>
                    <a:pt x="55650" y="27"/>
                  </a:lnTo>
                  <a:lnTo>
                    <a:pt x="54682" y="0"/>
                  </a:lnTo>
                  <a:close/>
                  <a:moveTo>
                    <a:pt x="29384" y="3280"/>
                  </a:moveTo>
                  <a:lnTo>
                    <a:pt x="28524" y="3388"/>
                  </a:lnTo>
                  <a:lnTo>
                    <a:pt x="27771" y="3361"/>
                  </a:lnTo>
                  <a:lnTo>
                    <a:pt x="26104" y="3791"/>
                  </a:lnTo>
                  <a:lnTo>
                    <a:pt x="24491" y="4302"/>
                  </a:lnTo>
                  <a:lnTo>
                    <a:pt x="25002" y="4436"/>
                  </a:lnTo>
                  <a:lnTo>
                    <a:pt x="25970" y="4329"/>
                  </a:lnTo>
                  <a:lnTo>
                    <a:pt x="27341" y="4060"/>
                  </a:lnTo>
                  <a:lnTo>
                    <a:pt x="27852" y="4033"/>
                  </a:lnTo>
                  <a:lnTo>
                    <a:pt x="28605" y="3791"/>
                  </a:lnTo>
                  <a:lnTo>
                    <a:pt x="29384" y="3280"/>
                  </a:lnTo>
                  <a:close/>
                  <a:moveTo>
                    <a:pt x="37611" y="3872"/>
                  </a:moveTo>
                  <a:lnTo>
                    <a:pt x="37503" y="3979"/>
                  </a:lnTo>
                  <a:lnTo>
                    <a:pt x="36804" y="3925"/>
                  </a:lnTo>
                  <a:lnTo>
                    <a:pt x="35756" y="4167"/>
                  </a:lnTo>
                  <a:lnTo>
                    <a:pt x="35218" y="4141"/>
                  </a:lnTo>
                  <a:lnTo>
                    <a:pt x="34627" y="4678"/>
                  </a:lnTo>
                  <a:lnTo>
                    <a:pt x="35541" y="4624"/>
                  </a:lnTo>
                  <a:lnTo>
                    <a:pt x="35541" y="4624"/>
                  </a:lnTo>
                  <a:lnTo>
                    <a:pt x="35084" y="5001"/>
                  </a:lnTo>
                  <a:lnTo>
                    <a:pt x="35541" y="5108"/>
                  </a:lnTo>
                  <a:lnTo>
                    <a:pt x="36482" y="5055"/>
                  </a:lnTo>
                  <a:lnTo>
                    <a:pt x="37288" y="4544"/>
                  </a:lnTo>
                  <a:lnTo>
                    <a:pt x="37665" y="4194"/>
                  </a:lnTo>
                  <a:lnTo>
                    <a:pt x="37611" y="3872"/>
                  </a:lnTo>
                  <a:close/>
                  <a:moveTo>
                    <a:pt x="38713" y="4624"/>
                  </a:moveTo>
                  <a:lnTo>
                    <a:pt x="37772" y="4786"/>
                  </a:lnTo>
                  <a:lnTo>
                    <a:pt x="37154" y="5081"/>
                  </a:lnTo>
                  <a:lnTo>
                    <a:pt x="37584" y="5297"/>
                  </a:lnTo>
                  <a:lnTo>
                    <a:pt x="38310" y="5323"/>
                  </a:lnTo>
                  <a:lnTo>
                    <a:pt x="38874" y="5055"/>
                  </a:lnTo>
                  <a:lnTo>
                    <a:pt x="38901" y="4840"/>
                  </a:lnTo>
                  <a:lnTo>
                    <a:pt x="38713" y="4624"/>
                  </a:lnTo>
                  <a:close/>
                  <a:moveTo>
                    <a:pt x="31992" y="3845"/>
                  </a:moveTo>
                  <a:lnTo>
                    <a:pt x="31185" y="4087"/>
                  </a:lnTo>
                  <a:lnTo>
                    <a:pt x="31132" y="4732"/>
                  </a:lnTo>
                  <a:lnTo>
                    <a:pt x="30271" y="4678"/>
                  </a:lnTo>
                  <a:lnTo>
                    <a:pt x="29868" y="4275"/>
                  </a:lnTo>
                  <a:lnTo>
                    <a:pt x="28712" y="4060"/>
                  </a:lnTo>
                  <a:lnTo>
                    <a:pt x="27959" y="4221"/>
                  </a:lnTo>
                  <a:lnTo>
                    <a:pt x="26346" y="4920"/>
                  </a:lnTo>
                  <a:lnTo>
                    <a:pt x="26911" y="5028"/>
                  </a:lnTo>
                  <a:lnTo>
                    <a:pt x="29411" y="4947"/>
                  </a:lnTo>
                  <a:lnTo>
                    <a:pt x="27959" y="5243"/>
                  </a:lnTo>
                  <a:lnTo>
                    <a:pt x="27744" y="5458"/>
                  </a:lnTo>
                  <a:lnTo>
                    <a:pt x="28578" y="5458"/>
                  </a:lnTo>
                  <a:lnTo>
                    <a:pt x="30271" y="5135"/>
                  </a:lnTo>
                  <a:lnTo>
                    <a:pt x="32180" y="5055"/>
                  </a:lnTo>
                  <a:lnTo>
                    <a:pt x="32906" y="4732"/>
                  </a:lnTo>
                  <a:lnTo>
                    <a:pt x="33202" y="4383"/>
                  </a:lnTo>
                  <a:lnTo>
                    <a:pt x="32691" y="4356"/>
                  </a:lnTo>
                  <a:lnTo>
                    <a:pt x="32073" y="4463"/>
                  </a:lnTo>
                  <a:lnTo>
                    <a:pt x="32180" y="4221"/>
                  </a:lnTo>
                  <a:lnTo>
                    <a:pt x="32422" y="3899"/>
                  </a:lnTo>
                  <a:lnTo>
                    <a:pt x="31992" y="3845"/>
                  </a:lnTo>
                  <a:close/>
                  <a:moveTo>
                    <a:pt x="38874" y="3576"/>
                  </a:moveTo>
                  <a:lnTo>
                    <a:pt x="38337" y="3872"/>
                  </a:lnTo>
                  <a:lnTo>
                    <a:pt x="38740" y="4087"/>
                  </a:lnTo>
                  <a:lnTo>
                    <a:pt x="39708" y="4141"/>
                  </a:lnTo>
                  <a:lnTo>
                    <a:pt x="39923" y="4436"/>
                  </a:lnTo>
                  <a:lnTo>
                    <a:pt x="39627" y="4786"/>
                  </a:lnTo>
                  <a:lnTo>
                    <a:pt x="39412" y="5162"/>
                  </a:lnTo>
                  <a:lnTo>
                    <a:pt x="40595" y="5377"/>
                  </a:lnTo>
                  <a:lnTo>
                    <a:pt x="41375" y="5458"/>
                  </a:lnTo>
                  <a:lnTo>
                    <a:pt x="42477" y="5458"/>
                  </a:lnTo>
                  <a:lnTo>
                    <a:pt x="44090" y="5350"/>
                  </a:lnTo>
                  <a:lnTo>
                    <a:pt x="44708" y="5431"/>
                  </a:lnTo>
                  <a:lnTo>
                    <a:pt x="45622" y="5297"/>
                  </a:lnTo>
                  <a:lnTo>
                    <a:pt x="46133" y="5108"/>
                  </a:lnTo>
                  <a:lnTo>
                    <a:pt x="46241" y="4813"/>
                  </a:lnTo>
                  <a:lnTo>
                    <a:pt x="45918" y="4544"/>
                  </a:lnTo>
                  <a:lnTo>
                    <a:pt x="45138" y="4517"/>
                  </a:lnTo>
                  <a:lnTo>
                    <a:pt x="44009" y="4598"/>
                  </a:lnTo>
                  <a:lnTo>
                    <a:pt x="43041" y="4732"/>
                  </a:lnTo>
                  <a:lnTo>
                    <a:pt x="42315" y="4678"/>
                  </a:lnTo>
                  <a:lnTo>
                    <a:pt x="41643" y="4651"/>
                  </a:lnTo>
                  <a:lnTo>
                    <a:pt x="41482" y="4463"/>
                  </a:lnTo>
                  <a:lnTo>
                    <a:pt x="41025" y="4329"/>
                  </a:lnTo>
                  <a:lnTo>
                    <a:pt x="41401" y="4060"/>
                  </a:lnTo>
                  <a:lnTo>
                    <a:pt x="41213" y="3845"/>
                  </a:lnTo>
                  <a:lnTo>
                    <a:pt x="40219" y="3845"/>
                  </a:lnTo>
                  <a:lnTo>
                    <a:pt x="39869" y="3630"/>
                  </a:lnTo>
                  <a:lnTo>
                    <a:pt x="38874" y="3576"/>
                  </a:lnTo>
                  <a:close/>
                  <a:moveTo>
                    <a:pt x="31696" y="5996"/>
                  </a:moveTo>
                  <a:lnTo>
                    <a:pt x="30917" y="6022"/>
                  </a:lnTo>
                  <a:lnTo>
                    <a:pt x="30621" y="6130"/>
                  </a:lnTo>
                  <a:lnTo>
                    <a:pt x="30944" y="6614"/>
                  </a:lnTo>
                  <a:lnTo>
                    <a:pt x="31938" y="6157"/>
                  </a:lnTo>
                  <a:lnTo>
                    <a:pt x="31696" y="5996"/>
                  </a:lnTo>
                  <a:close/>
                  <a:moveTo>
                    <a:pt x="45165" y="5915"/>
                  </a:moveTo>
                  <a:lnTo>
                    <a:pt x="44869" y="5969"/>
                  </a:lnTo>
                  <a:lnTo>
                    <a:pt x="44627" y="6238"/>
                  </a:lnTo>
                  <a:lnTo>
                    <a:pt x="44923" y="6587"/>
                  </a:lnTo>
                  <a:lnTo>
                    <a:pt x="45031" y="6641"/>
                  </a:lnTo>
                  <a:lnTo>
                    <a:pt x="45730" y="6560"/>
                  </a:lnTo>
                  <a:lnTo>
                    <a:pt x="46267" y="6560"/>
                  </a:lnTo>
                  <a:lnTo>
                    <a:pt x="46832" y="6587"/>
                  </a:lnTo>
                  <a:lnTo>
                    <a:pt x="46966" y="6372"/>
                  </a:lnTo>
                  <a:lnTo>
                    <a:pt x="46348" y="5996"/>
                  </a:lnTo>
                  <a:lnTo>
                    <a:pt x="45165" y="5915"/>
                  </a:lnTo>
                  <a:close/>
                  <a:moveTo>
                    <a:pt x="37826" y="5646"/>
                  </a:moveTo>
                  <a:lnTo>
                    <a:pt x="37073" y="5861"/>
                  </a:lnTo>
                  <a:lnTo>
                    <a:pt x="36535" y="6157"/>
                  </a:lnTo>
                  <a:lnTo>
                    <a:pt x="36159" y="6506"/>
                  </a:lnTo>
                  <a:lnTo>
                    <a:pt x="35917" y="7125"/>
                  </a:lnTo>
                  <a:lnTo>
                    <a:pt x="36482" y="7152"/>
                  </a:lnTo>
                  <a:lnTo>
                    <a:pt x="37584" y="6614"/>
                  </a:lnTo>
                  <a:lnTo>
                    <a:pt x="38390" y="6479"/>
                  </a:lnTo>
                  <a:lnTo>
                    <a:pt x="39761" y="5861"/>
                  </a:lnTo>
                  <a:lnTo>
                    <a:pt x="38901" y="5673"/>
                  </a:lnTo>
                  <a:lnTo>
                    <a:pt x="37826" y="5646"/>
                  </a:lnTo>
                  <a:close/>
                  <a:moveTo>
                    <a:pt x="34465" y="5861"/>
                  </a:moveTo>
                  <a:lnTo>
                    <a:pt x="33471" y="6211"/>
                  </a:lnTo>
                  <a:lnTo>
                    <a:pt x="33605" y="6668"/>
                  </a:lnTo>
                  <a:lnTo>
                    <a:pt x="32583" y="6587"/>
                  </a:lnTo>
                  <a:lnTo>
                    <a:pt x="32341" y="6802"/>
                  </a:lnTo>
                  <a:lnTo>
                    <a:pt x="33121" y="7367"/>
                  </a:lnTo>
                  <a:lnTo>
                    <a:pt x="33256" y="7662"/>
                  </a:lnTo>
                  <a:lnTo>
                    <a:pt x="33713" y="7716"/>
                  </a:lnTo>
                  <a:lnTo>
                    <a:pt x="34895" y="7420"/>
                  </a:lnTo>
                  <a:lnTo>
                    <a:pt x="35621" y="6775"/>
                  </a:lnTo>
                  <a:lnTo>
                    <a:pt x="35111" y="6479"/>
                  </a:lnTo>
                  <a:lnTo>
                    <a:pt x="35944" y="6130"/>
                  </a:lnTo>
                  <a:lnTo>
                    <a:pt x="35998" y="5915"/>
                  </a:lnTo>
                  <a:lnTo>
                    <a:pt x="34949" y="5996"/>
                  </a:lnTo>
                  <a:lnTo>
                    <a:pt x="34465" y="5861"/>
                  </a:lnTo>
                  <a:close/>
                  <a:moveTo>
                    <a:pt x="23658" y="5431"/>
                  </a:moveTo>
                  <a:lnTo>
                    <a:pt x="21695" y="5565"/>
                  </a:lnTo>
                  <a:lnTo>
                    <a:pt x="21642" y="5969"/>
                  </a:lnTo>
                  <a:lnTo>
                    <a:pt x="20593" y="6453"/>
                  </a:lnTo>
                  <a:lnTo>
                    <a:pt x="19545" y="6963"/>
                  </a:lnTo>
                  <a:lnTo>
                    <a:pt x="18953" y="7259"/>
                  </a:lnTo>
                  <a:lnTo>
                    <a:pt x="19760" y="7662"/>
                  </a:lnTo>
                  <a:lnTo>
                    <a:pt x="19679" y="7985"/>
                  </a:lnTo>
                  <a:lnTo>
                    <a:pt x="21561" y="7609"/>
                  </a:lnTo>
                  <a:lnTo>
                    <a:pt x="21910" y="7286"/>
                  </a:lnTo>
                  <a:lnTo>
                    <a:pt x="23201" y="6802"/>
                  </a:lnTo>
                  <a:lnTo>
                    <a:pt x="25110" y="6291"/>
                  </a:lnTo>
                  <a:lnTo>
                    <a:pt x="25997" y="6130"/>
                  </a:lnTo>
                  <a:lnTo>
                    <a:pt x="25809" y="5834"/>
                  </a:lnTo>
                  <a:lnTo>
                    <a:pt x="25540" y="5619"/>
                  </a:lnTo>
                  <a:lnTo>
                    <a:pt x="24196" y="5592"/>
                  </a:lnTo>
                  <a:lnTo>
                    <a:pt x="23658" y="5431"/>
                  </a:lnTo>
                  <a:close/>
                  <a:moveTo>
                    <a:pt x="33040" y="8523"/>
                  </a:moveTo>
                  <a:lnTo>
                    <a:pt x="32368" y="8872"/>
                  </a:lnTo>
                  <a:lnTo>
                    <a:pt x="31669" y="9087"/>
                  </a:lnTo>
                  <a:lnTo>
                    <a:pt x="32153" y="9410"/>
                  </a:lnTo>
                  <a:lnTo>
                    <a:pt x="32691" y="9329"/>
                  </a:lnTo>
                  <a:lnTo>
                    <a:pt x="33256" y="9571"/>
                  </a:lnTo>
                  <a:lnTo>
                    <a:pt x="33847" y="9302"/>
                  </a:lnTo>
                  <a:lnTo>
                    <a:pt x="33713" y="9033"/>
                  </a:lnTo>
                  <a:lnTo>
                    <a:pt x="33686" y="8899"/>
                  </a:lnTo>
                  <a:lnTo>
                    <a:pt x="33471" y="8738"/>
                  </a:lnTo>
                  <a:lnTo>
                    <a:pt x="33040" y="8523"/>
                  </a:lnTo>
                  <a:close/>
                  <a:moveTo>
                    <a:pt x="26051" y="6238"/>
                  </a:moveTo>
                  <a:lnTo>
                    <a:pt x="24088" y="6668"/>
                  </a:lnTo>
                  <a:lnTo>
                    <a:pt x="23389" y="6936"/>
                  </a:lnTo>
                  <a:lnTo>
                    <a:pt x="22287" y="7501"/>
                  </a:lnTo>
                  <a:lnTo>
                    <a:pt x="23040" y="7689"/>
                  </a:lnTo>
                  <a:lnTo>
                    <a:pt x="23900" y="7689"/>
                  </a:lnTo>
                  <a:lnTo>
                    <a:pt x="22287" y="7985"/>
                  </a:lnTo>
                  <a:lnTo>
                    <a:pt x="22287" y="8227"/>
                  </a:lnTo>
                  <a:lnTo>
                    <a:pt x="23067" y="8281"/>
                  </a:lnTo>
                  <a:lnTo>
                    <a:pt x="24330" y="8200"/>
                  </a:lnTo>
                  <a:lnTo>
                    <a:pt x="25244" y="8361"/>
                  </a:lnTo>
                  <a:lnTo>
                    <a:pt x="24357" y="8496"/>
                  </a:lnTo>
                  <a:lnTo>
                    <a:pt x="23577" y="8469"/>
                  </a:lnTo>
                  <a:lnTo>
                    <a:pt x="22583" y="8603"/>
                  </a:lnTo>
                  <a:lnTo>
                    <a:pt x="22152" y="8684"/>
                  </a:lnTo>
                  <a:lnTo>
                    <a:pt x="22233" y="9275"/>
                  </a:lnTo>
                  <a:lnTo>
                    <a:pt x="22825" y="9195"/>
                  </a:lnTo>
                  <a:lnTo>
                    <a:pt x="23389" y="9383"/>
                  </a:lnTo>
                  <a:lnTo>
                    <a:pt x="23362" y="9732"/>
                  </a:lnTo>
                  <a:lnTo>
                    <a:pt x="24438" y="9652"/>
                  </a:lnTo>
                  <a:lnTo>
                    <a:pt x="25997" y="9571"/>
                  </a:lnTo>
                  <a:lnTo>
                    <a:pt x="27287" y="9302"/>
                  </a:lnTo>
                  <a:lnTo>
                    <a:pt x="28013" y="9249"/>
                  </a:lnTo>
                  <a:lnTo>
                    <a:pt x="28793" y="9437"/>
                  </a:lnTo>
                  <a:lnTo>
                    <a:pt x="29734" y="9571"/>
                  </a:lnTo>
                  <a:lnTo>
                    <a:pt x="30191" y="9302"/>
                  </a:lnTo>
                  <a:lnTo>
                    <a:pt x="30056" y="9007"/>
                  </a:lnTo>
                  <a:lnTo>
                    <a:pt x="31051" y="8953"/>
                  </a:lnTo>
                  <a:lnTo>
                    <a:pt x="31427" y="8630"/>
                  </a:lnTo>
                  <a:lnTo>
                    <a:pt x="30728" y="8281"/>
                  </a:lnTo>
                  <a:lnTo>
                    <a:pt x="30137" y="7904"/>
                  </a:lnTo>
                  <a:lnTo>
                    <a:pt x="30486" y="7394"/>
                  </a:lnTo>
                  <a:lnTo>
                    <a:pt x="30863" y="6695"/>
                  </a:lnTo>
                  <a:lnTo>
                    <a:pt x="30567" y="6426"/>
                  </a:lnTo>
                  <a:lnTo>
                    <a:pt x="30164" y="6291"/>
                  </a:lnTo>
                  <a:lnTo>
                    <a:pt x="29572" y="6372"/>
                  </a:lnTo>
                  <a:lnTo>
                    <a:pt x="29169" y="7125"/>
                  </a:lnTo>
                  <a:lnTo>
                    <a:pt x="28578" y="7447"/>
                  </a:lnTo>
                  <a:lnTo>
                    <a:pt x="28578" y="7447"/>
                  </a:lnTo>
                  <a:lnTo>
                    <a:pt x="28873" y="6695"/>
                  </a:lnTo>
                  <a:lnTo>
                    <a:pt x="28632" y="6506"/>
                  </a:lnTo>
                  <a:lnTo>
                    <a:pt x="27583" y="6856"/>
                  </a:lnTo>
                  <a:lnTo>
                    <a:pt x="27234" y="6506"/>
                  </a:lnTo>
                  <a:lnTo>
                    <a:pt x="25809" y="6695"/>
                  </a:lnTo>
                  <a:lnTo>
                    <a:pt x="26454" y="6372"/>
                  </a:lnTo>
                  <a:lnTo>
                    <a:pt x="26051" y="6238"/>
                  </a:lnTo>
                  <a:close/>
                  <a:moveTo>
                    <a:pt x="44681" y="9921"/>
                  </a:moveTo>
                  <a:lnTo>
                    <a:pt x="44090" y="10028"/>
                  </a:lnTo>
                  <a:lnTo>
                    <a:pt x="43579" y="10458"/>
                  </a:lnTo>
                  <a:lnTo>
                    <a:pt x="43471" y="10835"/>
                  </a:lnTo>
                  <a:lnTo>
                    <a:pt x="44144" y="10808"/>
                  </a:lnTo>
                  <a:lnTo>
                    <a:pt x="44681" y="10566"/>
                  </a:lnTo>
                  <a:lnTo>
                    <a:pt x="44816" y="10458"/>
                  </a:lnTo>
                  <a:lnTo>
                    <a:pt x="45004" y="10136"/>
                  </a:lnTo>
                  <a:lnTo>
                    <a:pt x="44681" y="9921"/>
                  </a:lnTo>
                  <a:close/>
                  <a:moveTo>
                    <a:pt x="37530" y="11856"/>
                  </a:moveTo>
                  <a:lnTo>
                    <a:pt x="36858" y="12609"/>
                  </a:lnTo>
                  <a:lnTo>
                    <a:pt x="36347" y="13227"/>
                  </a:lnTo>
                  <a:lnTo>
                    <a:pt x="35541" y="13604"/>
                  </a:lnTo>
                  <a:lnTo>
                    <a:pt x="36401" y="13523"/>
                  </a:lnTo>
                  <a:lnTo>
                    <a:pt x="36320" y="13980"/>
                  </a:lnTo>
                  <a:lnTo>
                    <a:pt x="37476" y="13577"/>
                  </a:lnTo>
                  <a:lnTo>
                    <a:pt x="38310" y="13174"/>
                  </a:lnTo>
                  <a:lnTo>
                    <a:pt x="38444" y="13523"/>
                  </a:lnTo>
                  <a:lnTo>
                    <a:pt x="39251" y="13684"/>
                  </a:lnTo>
                  <a:lnTo>
                    <a:pt x="39950" y="13442"/>
                  </a:lnTo>
                  <a:lnTo>
                    <a:pt x="39681" y="13200"/>
                  </a:lnTo>
                  <a:lnTo>
                    <a:pt x="39197" y="13254"/>
                  </a:lnTo>
                  <a:lnTo>
                    <a:pt x="39197" y="13254"/>
                  </a:lnTo>
                  <a:lnTo>
                    <a:pt x="39385" y="12878"/>
                  </a:lnTo>
                  <a:lnTo>
                    <a:pt x="38847" y="12636"/>
                  </a:lnTo>
                  <a:lnTo>
                    <a:pt x="38390" y="12367"/>
                  </a:lnTo>
                  <a:lnTo>
                    <a:pt x="38175" y="12152"/>
                  </a:lnTo>
                  <a:lnTo>
                    <a:pt x="37799" y="12286"/>
                  </a:lnTo>
                  <a:lnTo>
                    <a:pt x="37933" y="11964"/>
                  </a:lnTo>
                  <a:lnTo>
                    <a:pt x="37530" y="11856"/>
                  </a:lnTo>
                  <a:close/>
                  <a:moveTo>
                    <a:pt x="37638" y="14114"/>
                  </a:moveTo>
                  <a:lnTo>
                    <a:pt x="36939" y="14464"/>
                  </a:lnTo>
                  <a:lnTo>
                    <a:pt x="36939" y="14706"/>
                  </a:lnTo>
                  <a:lnTo>
                    <a:pt x="37342" y="14706"/>
                  </a:lnTo>
                  <a:lnTo>
                    <a:pt x="38337" y="14249"/>
                  </a:lnTo>
                  <a:lnTo>
                    <a:pt x="38471" y="14114"/>
                  </a:lnTo>
                  <a:close/>
                  <a:moveTo>
                    <a:pt x="42235" y="5888"/>
                  </a:moveTo>
                  <a:lnTo>
                    <a:pt x="40676" y="6076"/>
                  </a:lnTo>
                  <a:lnTo>
                    <a:pt x="39842" y="6345"/>
                  </a:lnTo>
                  <a:lnTo>
                    <a:pt x="38874" y="6990"/>
                  </a:lnTo>
                  <a:lnTo>
                    <a:pt x="38417" y="7743"/>
                  </a:lnTo>
                  <a:lnTo>
                    <a:pt x="39197" y="7743"/>
                  </a:lnTo>
                  <a:lnTo>
                    <a:pt x="38310" y="8092"/>
                  </a:lnTo>
                  <a:lnTo>
                    <a:pt x="38579" y="8334"/>
                  </a:lnTo>
                  <a:lnTo>
                    <a:pt x="39412" y="8442"/>
                  </a:lnTo>
                  <a:lnTo>
                    <a:pt x="40407" y="8657"/>
                  </a:lnTo>
                  <a:lnTo>
                    <a:pt x="42369" y="8818"/>
                  </a:lnTo>
                  <a:lnTo>
                    <a:pt x="43445" y="8738"/>
                  </a:lnTo>
                  <a:lnTo>
                    <a:pt x="43928" y="8496"/>
                  </a:lnTo>
                  <a:lnTo>
                    <a:pt x="44197" y="8765"/>
                  </a:lnTo>
                  <a:lnTo>
                    <a:pt x="44654" y="8791"/>
                  </a:lnTo>
                  <a:lnTo>
                    <a:pt x="44923" y="9275"/>
                  </a:lnTo>
                  <a:lnTo>
                    <a:pt x="44439" y="9490"/>
                  </a:lnTo>
                  <a:lnTo>
                    <a:pt x="45434" y="9706"/>
                  </a:lnTo>
                  <a:lnTo>
                    <a:pt x="46079" y="10109"/>
                  </a:lnTo>
                  <a:lnTo>
                    <a:pt x="46133" y="10351"/>
                  </a:lnTo>
                  <a:lnTo>
                    <a:pt x="46106" y="10673"/>
                  </a:lnTo>
                  <a:lnTo>
                    <a:pt x="44869" y="11426"/>
                  </a:lnTo>
                  <a:lnTo>
                    <a:pt x="44412" y="11829"/>
                  </a:lnTo>
                  <a:lnTo>
                    <a:pt x="44439" y="12098"/>
                  </a:lnTo>
                  <a:lnTo>
                    <a:pt x="43176" y="12179"/>
                  </a:lnTo>
                  <a:lnTo>
                    <a:pt x="42073" y="12206"/>
                  </a:lnTo>
                  <a:lnTo>
                    <a:pt x="41294" y="12770"/>
                  </a:lnTo>
                  <a:lnTo>
                    <a:pt x="41643" y="13066"/>
                  </a:lnTo>
                  <a:lnTo>
                    <a:pt x="43445" y="12932"/>
                  </a:lnTo>
                  <a:lnTo>
                    <a:pt x="43579" y="12717"/>
                  </a:lnTo>
                  <a:lnTo>
                    <a:pt x="44224" y="13066"/>
                  </a:lnTo>
                  <a:lnTo>
                    <a:pt x="44896" y="13496"/>
                  </a:lnTo>
                  <a:lnTo>
                    <a:pt x="44574" y="13711"/>
                  </a:lnTo>
                  <a:lnTo>
                    <a:pt x="45058" y="14114"/>
                  </a:lnTo>
                  <a:lnTo>
                    <a:pt x="46133" y="14572"/>
                  </a:lnTo>
                  <a:lnTo>
                    <a:pt x="47638" y="14894"/>
                  </a:lnTo>
                  <a:lnTo>
                    <a:pt x="47692" y="14598"/>
                  </a:lnTo>
                  <a:lnTo>
                    <a:pt x="47316" y="14141"/>
                  </a:lnTo>
                  <a:lnTo>
                    <a:pt x="46805" y="13416"/>
                  </a:lnTo>
                  <a:lnTo>
                    <a:pt x="47988" y="14088"/>
                  </a:lnTo>
                  <a:lnTo>
                    <a:pt x="48633" y="14276"/>
                  </a:lnTo>
                  <a:lnTo>
                    <a:pt x="49144" y="13711"/>
                  </a:lnTo>
                  <a:lnTo>
                    <a:pt x="49144" y="12932"/>
                  </a:lnTo>
                  <a:lnTo>
                    <a:pt x="49010" y="12717"/>
                  </a:lnTo>
                  <a:lnTo>
                    <a:pt x="48391" y="12367"/>
                  </a:lnTo>
                  <a:lnTo>
                    <a:pt x="48015" y="11937"/>
                  </a:lnTo>
                  <a:lnTo>
                    <a:pt x="48337" y="11480"/>
                  </a:lnTo>
                  <a:lnTo>
                    <a:pt x="49171" y="11372"/>
                  </a:lnTo>
                  <a:lnTo>
                    <a:pt x="49655" y="12125"/>
                  </a:lnTo>
                  <a:lnTo>
                    <a:pt x="50219" y="12448"/>
                  </a:lnTo>
                  <a:lnTo>
                    <a:pt x="51725" y="11534"/>
                  </a:lnTo>
                  <a:lnTo>
                    <a:pt x="52209" y="11023"/>
                  </a:lnTo>
                  <a:lnTo>
                    <a:pt x="51322" y="10942"/>
                  </a:lnTo>
                  <a:lnTo>
                    <a:pt x="50838" y="10270"/>
                  </a:lnTo>
                  <a:lnTo>
                    <a:pt x="50031" y="10109"/>
                  </a:lnTo>
                  <a:lnTo>
                    <a:pt x="48956" y="9598"/>
                  </a:lnTo>
                  <a:lnTo>
                    <a:pt x="50219" y="9249"/>
                  </a:lnTo>
                  <a:lnTo>
                    <a:pt x="50112" y="8576"/>
                  </a:lnTo>
                  <a:lnTo>
                    <a:pt x="49816" y="8227"/>
                  </a:lnTo>
                  <a:lnTo>
                    <a:pt x="48633" y="7985"/>
                  </a:lnTo>
                  <a:lnTo>
                    <a:pt x="48364" y="7501"/>
                  </a:lnTo>
                  <a:lnTo>
                    <a:pt x="47262" y="7662"/>
                  </a:lnTo>
                  <a:lnTo>
                    <a:pt x="47397" y="7367"/>
                  </a:lnTo>
                  <a:lnTo>
                    <a:pt x="46886" y="6990"/>
                  </a:lnTo>
                  <a:lnTo>
                    <a:pt x="45945" y="6641"/>
                  </a:lnTo>
                  <a:lnTo>
                    <a:pt x="45219" y="6910"/>
                  </a:lnTo>
                  <a:lnTo>
                    <a:pt x="43955" y="7125"/>
                  </a:lnTo>
                  <a:lnTo>
                    <a:pt x="44412" y="6641"/>
                  </a:lnTo>
                  <a:lnTo>
                    <a:pt x="44090" y="5915"/>
                  </a:lnTo>
                  <a:lnTo>
                    <a:pt x="42477" y="6211"/>
                  </a:lnTo>
                  <a:lnTo>
                    <a:pt x="41482" y="6802"/>
                  </a:lnTo>
                  <a:lnTo>
                    <a:pt x="41455" y="6345"/>
                  </a:lnTo>
                  <a:lnTo>
                    <a:pt x="42235" y="5888"/>
                  </a:lnTo>
                  <a:close/>
                  <a:moveTo>
                    <a:pt x="39385" y="14518"/>
                  </a:moveTo>
                  <a:lnTo>
                    <a:pt x="39009" y="14760"/>
                  </a:lnTo>
                  <a:lnTo>
                    <a:pt x="38928" y="14813"/>
                  </a:lnTo>
                  <a:lnTo>
                    <a:pt x="38982" y="15055"/>
                  </a:lnTo>
                  <a:lnTo>
                    <a:pt x="39197" y="15136"/>
                  </a:lnTo>
                  <a:lnTo>
                    <a:pt x="39708" y="14706"/>
                  </a:lnTo>
                  <a:lnTo>
                    <a:pt x="39654" y="14545"/>
                  </a:lnTo>
                  <a:lnTo>
                    <a:pt x="39385" y="14518"/>
                  </a:lnTo>
                  <a:close/>
                  <a:moveTo>
                    <a:pt x="457" y="21266"/>
                  </a:moveTo>
                  <a:lnTo>
                    <a:pt x="188" y="21561"/>
                  </a:lnTo>
                  <a:lnTo>
                    <a:pt x="0" y="21911"/>
                  </a:lnTo>
                  <a:lnTo>
                    <a:pt x="134" y="22180"/>
                  </a:lnTo>
                  <a:lnTo>
                    <a:pt x="54" y="22556"/>
                  </a:lnTo>
                  <a:lnTo>
                    <a:pt x="134" y="22986"/>
                  </a:lnTo>
                  <a:lnTo>
                    <a:pt x="403" y="22986"/>
                  </a:lnTo>
                  <a:lnTo>
                    <a:pt x="376" y="22287"/>
                  </a:lnTo>
                  <a:lnTo>
                    <a:pt x="1371" y="21319"/>
                  </a:lnTo>
                  <a:lnTo>
                    <a:pt x="672" y="21373"/>
                  </a:lnTo>
                  <a:lnTo>
                    <a:pt x="457" y="21266"/>
                  </a:lnTo>
                  <a:close/>
                  <a:moveTo>
                    <a:pt x="44627" y="24868"/>
                  </a:moveTo>
                  <a:lnTo>
                    <a:pt x="44359" y="24949"/>
                  </a:lnTo>
                  <a:lnTo>
                    <a:pt x="44869" y="25352"/>
                  </a:lnTo>
                  <a:lnTo>
                    <a:pt x="45649" y="25621"/>
                  </a:lnTo>
                  <a:lnTo>
                    <a:pt x="45972" y="25594"/>
                  </a:lnTo>
                  <a:lnTo>
                    <a:pt x="45999" y="25459"/>
                  </a:lnTo>
                  <a:lnTo>
                    <a:pt x="45461" y="25083"/>
                  </a:lnTo>
                  <a:lnTo>
                    <a:pt x="44627" y="24868"/>
                  </a:lnTo>
                  <a:close/>
                  <a:moveTo>
                    <a:pt x="1398" y="24169"/>
                  </a:moveTo>
                  <a:lnTo>
                    <a:pt x="1183" y="24357"/>
                  </a:lnTo>
                  <a:lnTo>
                    <a:pt x="1102" y="24841"/>
                  </a:lnTo>
                  <a:lnTo>
                    <a:pt x="1694" y="24976"/>
                  </a:lnTo>
                  <a:lnTo>
                    <a:pt x="1667" y="25244"/>
                  </a:lnTo>
                  <a:lnTo>
                    <a:pt x="2070" y="25540"/>
                  </a:lnTo>
                  <a:lnTo>
                    <a:pt x="2070" y="25836"/>
                  </a:lnTo>
                  <a:lnTo>
                    <a:pt x="2930" y="26239"/>
                  </a:lnTo>
                  <a:lnTo>
                    <a:pt x="3361" y="26132"/>
                  </a:lnTo>
                  <a:lnTo>
                    <a:pt x="3387" y="25621"/>
                  </a:lnTo>
                  <a:lnTo>
                    <a:pt x="2957" y="25271"/>
                  </a:lnTo>
                  <a:lnTo>
                    <a:pt x="2877" y="24868"/>
                  </a:lnTo>
                  <a:lnTo>
                    <a:pt x="2877" y="24572"/>
                  </a:lnTo>
                  <a:lnTo>
                    <a:pt x="2285" y="24465"/>
                  </a:lnTo>
                  <a:lnTo>
                    <a:pt x="1963" y="24357"/>
                  </a:lnTo>
                  <a:lnTo>
                    <a:pt x="1398" y="24169"/>
                  </a:lnTo>
                  <a:close/>
                  <a:moveTo>
                    <a:pt x="50730" y="23443"/>
                  </a:moveTo>
                  <a:lnTo>
                    <a:pt x="50058" y="23739"/>
                  </a:lnTo>
                  <a:lnTo>
                    <a:pt x="49493" y="24223"/>
                  </a:lnTo>
                  <a:lnTo>
                    <a:pt x="48337" y="25594"/>
                  </a:lnTo>
                  <a:lnTo>
                    <a:pt x="47612" y="26105"/>
                  </a:lnTo>
                  <a:lnTo>
                    <a:pt x="47827" y="26347"/>
                  </a:lnTo>
                  <a:lnTo>
                    <a:pt x="47316" y="26669"/>
                  </a:lnTo>
                  <a:lnTo>
                    <a:pt x="47343" y="26884"/>
                  </a:lnTo>
                  <a:lnTo>
                    <a:pt x="48660" y="26911"/>
                  </a:lnTo>
                  <a:lnTo>
                    <a:pt x="49440" y="26857"/>
                  </a:lnTo>
                  <a:lnTo>
                    <a:pt x="50031" y="27099"/>
                  </a:lnTo>
                  <a:lnTo>
                    <a:pt x="49440" y="27476"/>
                  </a:lnTo>
                  <a:lnTo>
                    <a:pt x="49843" y="27503"/>
                  </a:lnTo>
                  <a:lnTo>
                    <a:pt x="50838" y="26777"/>
                  </a:lnTo>
                  <a:lnTo>
                    <a:pt x="51026" y="26884"/>
                  </a:lnTo>
                  <a:lnTo>
                    <a:pt x="50676" y="27610"/>
                  </a:lnTo>
                  <a:lnTo>
                    <a:pt x="51080" y="27745"/>
                  </a:lnTo>
                  <a:lnTo>
                    <a:pt x="51402" y="27718"/>
                  </a:lnTo>
                  <a:lnTo>
                    <a:pt x="51913" y="26965"/>
                  </a:lnTo>
                  <a:lnTo>
                    <a:pt x="51806" y="26427"/>
                  </a:lnTo>
                  <a:lnTo>
                    <a:pt x="51886" y="25943"/>
                  </a:lnTo>
                  <a:lnTo>
                    <a:pt x="51886" y="25943"/>
                  </a:lnTo>
                  <a:lnTo>
                    <a:pt x="51348" y="26105"/>
                  </a:lnTo>
                  <a:lnTo>
                    <a:pt x="51725" y="25486"/>
                  </a:lnTo>
                  <a:lnTo>
                    <a:pt x="51133" y="25218"/>
                  </a:lnTo>
                  <a:lnTo>
                    <a:pt x="50757" y="25433"/>
                  </a:lnTo>
                  <a:lnTo>
                    <a:pt x="50219" y="25191"/>
                  </a:lnTo>
                  <a:lnTo>
                    <a:pt x="50542" y="24895"/>
                  </a:lnTo>
                  <a:lnTo>
                    <a:pt x="50139" y="24707"/>
                  </a:lnTo>
                  <a:lnTo>
                    <a:pt x="49601" y="24976"/>
                  </a:lnTo>
                  <a:lnTo>
                    <a:pt x="50327" y="24250"/>
                  </a:lnTo>
                  <a:lnTo>
                    <a:pt x="50838" y="23712"/>
                  </a:lnTo>
                  <a:lnTo>
                    <a:pt x="51053" y="23470"/>
                  </a:lnTo>
                  <a:lnTo>
                    <a:pt x="50730" y="23443"/>
                  </a:lnTo>
                  <a:close/>
                  <a:moveTo>
                    <a:pt x="43902" y="27395"/>
                  </a:moveTo>
                  <a:lnTo>
                    <a:pt x="43525" y="27664"/>
                  </a:lnTo>
                  <a:lnTo>
                    <a:pt x="43633" y="27960"/>
                  </a:lnTo>
                  <a:lnTo>
                    <a:pt x="44386" y="28309"/>
                  </a:lnTo>
                  <a:lnTo>
                    <a:pt x="44654" y="28282"/>
                  </a:lnTo>
                  <a:lnTo>
                    <a:pt x="45138" y="27906"/>
                  </a:lnTo>
                  <a:lnTo>
                    <a:pt x="45138" y="27906"/>
                  </a:lnTo>
                  <a:lnTo>
                    <a:pt x="44439" y="27933"/>
                  </a:lnTo>
                  <a:lnTo>
                    <a:pt x="43982" y="27798"/>
                  </a:lnTo>
                  <a:lnTo>
                    <a:pt x="43902" y="27395"/>
                  </a:lnTo>
                  <a:close/>
                  <a:moveTo>
                    <a:pt x="35917" y="7232"/>
                  </a:moveTo>
                  <a:lnTo>
                    <a:pt x="34788" y="7770"/>
                  </a:lnTo>
                  <a:lnTo>
                    <a:pt x="33981" y="8576"/>
                  </a:lnTo>
                  <a:lnTo>
                    <a:pt x="34412" y="8899"/>
                  </a:lnTo>
                  <a:lnTo>
                    <a:pt x="34600" y="9329"/>
                  </a:lnTo>
                  <a:lnTo>
                    <a:pt x="33739" y="10109"/>
                  </a:lnTo>
                  <a:lnTo>
                    <a:pt x="33282" y="10055"/>
                  </a:lnTo>
                  <a:lnTo>
                    <a:pt x="32422" y="10673"/>
                  </a:lnTo>
                  <a:lnTo>
                    <a:pt x="33014" y="9947"/>
                  </a:lnTo>
                  <a:lnTo>
                    <a:pt x="32341" y="9706"/>
                  </a:lnTo>
                  <a:lnTo>
                    <a:pt x="31723" y="9840"/>
                  </a:lnTo>
                  <a:lnTo>
                    <a:pt x="31401" y="10297"/>
                  </a:lnTo>
                  <a:lnTo>
                    <a:pt x="30567" y="10297"/>
                  </a:lnTo>
                  <a:lnTo>
                    <a:pt x="29572" y="10431"/>
                  </a:lnTo>
                  <a:lnTo>
                    <a:pt x="28820" y="10055"/>
                  </a:lnTo>
                  <a:lnTo>
                    <a:pt x="28148" y="10136"/>
                  </a:lnTo>
                  <a:lnTo>
                    <a:pt x="27959" y="9706"/>
                  </a:lnTo>
                  <a:lnTo>
                    <a:pt x="27664" y="9544"/>
                  </a:lnTo>
                  <a:lnTo>
                    <a:pt x="27126" y="9625"/>
                  </a:lnTo>
                  <a:lnTo>
                    <a:pt x="26373" y="9652"/>
                  </a:lnTo>
                  <a:lnTo>
                    <a:pt x="25755" y="9921"/>
                  </a:lnTo>
                  <a:lnTo>
                    <a:pt x="26051" y="10243"/>
                  </a:lnTo>
                  <a:lnTo>
                    <a:pt x="25083" y="10620"/>
                  </a:lnTo>
                  <a:lnTo>
                    <a:pt x="24895" y="10163"/>
                  </a:lnTo>
                  <a:lnTo>
                    <a:pt x="24276" y="10297"/>
                  </a:lnTo>
                  <a:lnTo>
                    <a:pt x="22609" y="10405"/>
                  </a:lnTo>
                  <a:lnTo>
                    <a:pt x="21722" y="10216"/>
                  </a:lnTo>
                  <a:lnTo>
                    <a:pt x="22905" y="9840"/>
                  </a:lnTo>
                  <a:lnTo>
                    <a:pt x="22529" y="9437"/>
                  </a:lnTo>
                  <a:lnTo>
                    <a:pt x="21910" y="9517"/>
                  </a:lnTo>
                  <a:lnTo>
                    <a:pt x="21265" y="9383"/>
                  </a:lnTo>
                  <a:lnTo>
                    <a:pt x="20190" y="9087"/>
                  </a:lnTo>
                  <a:lnTo>
                    <a:pt x="19679" y="8791"/>
                  </a:lnTo>
                  <a:lnTo>
                    <a:pt x="19061" y="8738"/>
                  </a:lnTo>
                  <a:lnTo>
                    <a:pt x="18577" y="8980"/>
                  </a:lnTo>
                  <a:lnTo>
                    <a:pt x="17743" y="9087"/>
                  </a:lnTo>
                  <a:lnTo>
                    <a:pt x="18308" y="8523"/>
                  </a:lnTo>
                  <a:lnTo>
                    <a:pt x="16991" y="9033"/>
                  </a:lnTo>
                  <a:lnTo>
                    <a:pt x="16776" y="8361"/>
                  </a:lnTo>
                  <a:lnTo>
                    <a:pt x="16480" y="8281"/>
                  </a:lnTo>
                  <a:lnTo>
                    <a:pt x="15942" y="8630"/>
                  </a:lnTo>
                  <a:lnTo>
                    <a:pt x="15324" y="8791"/>
                  </a:lnTo>
                  <a:lnTo>
                    <a:pt x="15297" y="8496"/>
                  </a:lnTo>
                  <a:lnTo>
                    <a:pt x="14168" y="8684"/>
                  </a:lnTo>
                  <a:lnTo>
                    <a:pt x="12958" y="9007"/>
                  </a:lnTo>
                  <a:lnTo>
                    <a:pt x="12205" y="8926"/>
                  </a:lnTo>
                  <a:lnTo>
                    <a:pt x="11238" y="9141"/>
                  </a:lnTo>
                  <a:lnTo>
                    <a:pt x="10350" y="9490"/>
                  </a:lnTo>
                  <a:lnTo>
                    <a:pt x="9866" y="9383"/>
                  </a:lnTo>
                  <a:lnTo>
                    <a:pt x="9383" y="9033"/>
                  </a:lnTo>
                  <a:lnTo>
                    <a:pt x="8549" y="8872"/>
                  </a:lnTo>
                  <a:lnTo>
                    <a:pt x="5162" y="11695"/>
                  </a:lnTo>
                  <a:lnTo>
                    <a:pt x="215" y="16185"/>
                  </a:lnTo>
                  <a:lnTo>
                    <a:pt x="807" y="16238"/>
                  </a:lnTo>
                  <a:lnTo>
                    <a:pt x="1183" y="16427"/>
                  </a:lnTo>
                  <a:lnTo>
                    <a:pt x="1290" y="16803"/>
                  </a:lnTo>
                  <a:lnTo>
                    <a:pt x="1317" y="17341"/>
                  </a:lnTo>
                  <a:lnTo>
                    <a:pt x="2366" y="16884"/>
                  </a:lnTo>
                  <a:lnTo>
                    <a:pt x="3253" y="16615"/>
                  </a:lnTo>
                  <a:lnTo>
                    <a:pt x="3172" y="17045"/>
                  </a:lnTo>
                  <a:lnTo>
                    <a:pt x="3280" y="17367"/>
                  </a:lnTo>
                  <a:lnTo>
                    <a:pt x="3522" y="17771"/>
                  </a:lnTo>
                  <a:lnTo>
                    <a:pt x="3334" y="18335"/>
                  </a:lnTo>
                  <a:lnTo>
                    <a:pt x="3172" y="19303"/>
                  </a:lnTo>
                  <a:lnTo>
                    <a:pt x="3791" y="19814"/>
                  </a:lnTo>
                  <a:lnTo>
                    <a:pt x="3361" y="20352"/>
                  </a:lnTo>
                  <a:lnTo>
                    <a:pt x="2662" y="20728"/>
                  </a:lnTo>
                  <a:lnTo>
                    <a:pt x="2312" y="21185"/>
                  </a:lnTo>
                  <a:lnTo>
                    <a:pt x="2608" y="21803"/>
                  </a:lnTo>
                  <a:lnTo>
                    <a:pt x="2151" y="22475"/>
                  </a:lnTo>
                  <a:lnTo>
                    <a:pt x="2715" y="22825"/>
                  </a:lnTo>
                  <a:lnTo>
                    <a:pt x="2258" y="23363"/>
                  </a:lnTo>
                  <a:lnTo>
                    <a:pt x="2043" y="24115"/>
                  </a:lnTo>
                  <a:lnTo>
                    <a:pt x="3011" y="24465"/>
                  </a:lnTo>
                  <a:lnTo>
                    <a:pt x="3253" y="24841"/>
                  </a:lnTo>
                  <a:lnTo>
                    <a:pt x="4033" y="25675"/>
                  </a:lnTo>
                  <a:lnTo>
                    <a:pt x="23093" y="25675"/>
                  </a:lnTo>
                  <a:lnTo>
                    <a:pt x="23255" y="25352"/>
                  </a:lnTo>
                  <a:lnTo>
                    <a:pt x="23497" y="25352"/>
                  </a:lnTo>
                  <a:lnTo>
                    <a:pt x="23389" y="25836"/>
                  </a:lnTo>
                  <a:lnTo>
                    <a:pt x="23497" y="25970"/>
                  </a:lnTo>
                  <a:lnTo>
                    <a:pt x="23981" y="26051"/>
                  </a:lnTo>
                  <a:lnTo>
                    <a:pt x="24599" y="26158"/>
                  </a:lnTo>
                  <a:lnTo>
                    <a:pt x="25137" y="26427"/>
                  </a:lnTo>
                  <a:lnTo>
                    <a:pt x="25755" y="26347"/>
                  </a:lnTo>
                  <a:lnTo>
                    <a:pt x="26508" y="26535"/>
                  </a:lnTo>
                  <a:lnTo>
                    <a:pt x="26750" y="26535"/>
                  </a:lnTo>
                  <a:lnTo>
                    <a:pt x="27449" y="26293"/>
                  </a:lnTo>
                  <a:lnTo>
                    <a:pt x="27959" y="26589"/>
                  </a:lnTo>
                  <a:lnTo>
                    <a:pt x="28470" y="26965"/>
                  </a:lnTo>
                  <a:lnTo>
                    <a:pt x="28927" y="27234"/>
                  </a:lnTo>
                  <a:lnTo>
                    <a:pt x="29330" y="27503"/>
                  </a:lnTo>
                  <a:lnTo>
                    <a:pt x="29304" y="27745"/>
                  </a:lnTo>
                  <a:lnTo>
                    <a:pt x="29438" y="27825"/>
                  </a:lnTo>
                  <a:lnTo>
                    <a:pt x="29357" y="27933"/>
                  </a:lnTo>
                  <a:lnTo>
                    <a:pt x="29546" y="27933"/>
                  </a:lnTo>
                  <a:lnTo>
                    <a:pt x="29707" y="27825"/>
                  </a:lnTo>
                  <a:lnTo>
                    <a:pt x="29653" y="28040"/>
                  </a:lnTo>
                  <a:lnTo>
                    <a:pt x="29734" y="28202"/>
                  </a:lnTo>
                  <a:lnTo>
                    <a:pt x="29922" y="28202"/>
                  </a:lnTo>
                  <a:lnTo>
                    <a:pt x="29976" y="28309"/>
                  </a:lnTo>
                  <a:lnTo>
                    <a:pt x="29841" y="28444"/>
                  </a:lnTo>
                  <a:lnTo>
                    <a:pt x="30406" y="28874"/>
                  </a:lnTo>
                  <a:lnTo>
                    <a:pt x="30245" y="29653"/>
                  </a:lnTo>
                  <a:lnTo>
                    <a:pt x="30056" y="30433"/>
                  </a:lnTo>
                  <a:lnTo>
                    <a:pt x="29653" y="30917"/>
                  </a:lnTo>
                  <a:lnTo>
                    <a:pt x="29169" y="31428"/>
                  </a:lnTo>
                  <a:lnTo>
                    <a:pt x="28900" y="31723"/>
                  </a:lnTo>
                  <a:lnTo>
                    <a:pt x="28820" y="31804"/>
                  </a:lnTo>
                  <a:lnTo>
                    <a:pt x="28873" y="31939"/>
                  </a:lnTo>
                  <a:lnTo>
                    <a:pt x="29062" y="32073"/>
                  </a:lnTo>
                  <a:lnTo>
                    <a:pt x="29250" y="32073"/>
                  </a:lnTo>
                  <a:lnTo>
                    <a:pt x="30245" y="31616"/>
                  </a:lnTo>
                  <a:lnTo>
                    <a:pt x="31024" y="31455"/>
                  </a:lnTo>
                  <a:lnTo>
                    <a:pt x="32100" y="31051"/>
                  </a:lnTo>
                  <a:lnTo>
                    <a:pt x="32153" y="30971"/>
                  </a:lnTo>
                  <a:lnTo>
                    <a:pt x="32180" y="30702"/>
                  </a:lnTo>
                  <a:lnTo>
                    <a:pt x="32126" y="30514"/>
                  </a:lnTo>
                  <a:lnTo>
                    <a:pt x="32503" y="30379"/>
                  </a:lnTo>
                  <a:lnTo>
                    <a:pt x="33874" y="30379"/>
                  </a:lnTo>
                  <a:lnTo>
                    <a:pt x="34223" y="30030"/>
                  </a:lnTo>
                  <a:lnTo>
                    <a:pt x="34331" y="29949"/>
                  </a:lnTo>
                  <a:lnTo>
                    <a:pt x="35326" y="29331"/>
                  </a:lnTo>
                  <a:lnTo>
                    <a:pt x="35702" y="29169"/>
                  </a:lnTo>
                  <a:lnTo>
                    <a:pt x="38068" y="29169"/>
                  </a:lnTo>
                  <a:lnTo>
                    <a:pt x="38202" y="28954"/>
                  </a:lnTo>
                  <a:lnTo>
                    <a:pt x="38444" y="28901"/>
                  </a:lnTo>
                  <a:lnTo>
                    <a:pt x="38794" y="28739"/>
                  </a:lnTo>
                  <a:lnTo>
                    <a:pt x="39170" y="28363"/>
                  </a:lnTo>
                  <a:lnTo>
                    <a:pt x="39627" y="27691"/>
                  </a:lnTo>
                  <a:lnTo>
                    <a:pt x="40380" y="27046"/>
                  </a:lnTo>
                  <a:lnTo>
                    <a:pt x="40541" y="27288"/>
                  </a:lnTo>
                  <a:lnTo>
                    <a:pt x="41052" y="27126"/>
                  </a:lnTo>
                  <a:lnTo>
                    <a:pt x="41267" y="27368"/>
                  </a:lnTo>
                  <a:lnTo>
                    <a:pt x="40864" y="28551"/>
                  </a:lnTo>
                  <a:lnTo>
                    <a:pt x="41159" y="29035"/>
                  </a:lnTo>
                  <a:lnTo>
                    <a:pt x="41966" y="28928"/>
                  </a:lnTo>
                  <a:lnTo>
                    <a:pt x="43122" y="28901"/>
                  </a:lnTo>
                  <a:lnTo>
                    <a:pt x="41643" y="29627"/>
                  </a:lnTo>
                  <a:lnTo>
                    <a:pt x="41455" y="30379"/>
                  </a:lnTo>
                  <a:lnTo>
                    <a:pt x="41966" y="30433"/>
                  </a:lnTo>
                  <a:lnTo>
                    <a:pt x="42934" y="29815"/>
                  </a:lnTo>
                  <a:lnTo>
                    <a:pt x="43767" y="29465"/>
                  </a:lnTo>
                  <a:lnTo>
                    <a:pt x="45488" y="28928"/>
                  </a:lnTo>
                  <a:lnTo>
                    <a:pt x="46509" y="28363"/>
                  </a:lnTo>
                  <a:lnTo>
                    <a:pt x="46160" y="28040"/>
                  </a:lnTo>
                  <a:lnTo>
                    <a:pt x="46294" y="27422"/>
                  </a:lnTo>
                  <a:lnTo>
                    <a:pt x="45300" y="28390"/>
                  </a:lnTo>
                  <a:lnTo>
                    <a:pt x="44117" y="28524"/>
                  </a:lnTo>
                  <a:lnTo>
                    <a:pt x="43337" y="28067"/>
                  </a:lnTo>
                  <a:lnTo>
                    <a:pt x="43337" y="27422"/>
                  </a:lnTo>
                  <a:lnTo>
                    <a:pt x="43418" y="26508"/>
                  </a:lnTo>
                  <a:lnTo>
                    <a:pt x="44278" y="25917"/>
                  </a:lnTo>
                  <a:lnTo>
                    <a:pt x="43794" y="25486"/>
                  </a:lnTo>
                  <a:lnTo>
                    <a:pt x="42746" y="25567"/>
                  </a:lnTo>
                  <a:lnTo>
                    <a:pt x="41052" y="26293"/>
                  </a:lnTo>
                  <a:lnTo>
                    <a:pt x="39520" y="27422"/>
                  </a:lnTo>
                  <a:lnTo>
                    <a:pt x="38874" y="27583"/>
                  </a:lnTo>
                  <a:lnTo>
                    <a:pt x="39977" y="26777"/>
                  </a:lnTo>
                  <a:lnTo>
                    <a:pt x="41375" y="25621"/>
                  </a:lnTo>
                  <a:lnTo>
                    <a:pt x="42396" y="25244"/>
                  </a:lnTo>
                  <a:lnTo>
                    <a:pt x="43176" y="24626"/>
                  </a:lnTo>
                  <a:lnTo>
                    <a:pt x="43928" y="24572"/>
                  </a:lnTo>
                  <a:lnTo>
                    <a:pt x="44950" y="24599"/>
                  </a:lnTo>
                  <a:lnTo>
                    <a:pt x="46348" y="24761"/>
                  </a:lnTo>
                  <a:lnTo>
                    <a:pt x="47504" y="24626"/>
                  </a:lnTo>
                  <a:lnTo>
                    <a:pt x="48606" y="23927"/>
                  </a:lnTo>
                  <a:lnTo>
                    <a:pt x="49843" y="23631"/>
                  </a:lnTo>
                  <a:lnTo>
                    <a:pt x="50434" y="23336"/>
                  </a:lnTo>
                  <a:lnTo>
                    <a:pt x="51026" y="23013"/>
                  </a:lnTo>
                  <a:lnTo>
                    <a:pt x="51295" y="22018"/>
                  </a:lnTo>
                  <a:lnTo>
                    <a:pt x="51133" y="21696"/>
                  </a:lnTo>
                  <a:lnTo>
                    <a:pt x="50676" y="21615"/>
                  </a:lnTo>
                  <a:lnTo>
                    <a:pt x="50676" y="20889"/>
                  </a:lnTo>
                  <a:lnTo>
                    <a:pt x="50354" y="20620"/>
                  </a:lnTo>
                  <a:lnTo>
                    <a:pt x="49359" y="20405"/>
                  </a:lnTo>
                  <a:lnTo>
                    <a:pt x="48983" y="19948"/>
                  </a:lnTo>
                  <a:lnTo>
                    <a:pt x="48311" y="19464"/>
                  </a:lnTo>
                  <a:lnTo>
                    <a:pt x="48794" y="18927"/>
                  </a:lnTo>
                  <a:lnTo>
                    <a:pt x="48499" y="17932"/>
                  </a:lnTo>
                  <a:lnTo>
                    <a:pt x="48122" y="16910"/>
                  </a:lnTo>
                  <a:lnTo>
                    <a:pt x="47988" y="16158"/>
                  </a:lnTo>
                  <a:lnTo>
                    <a:pt x="47397" y="16561"/>
                  </a:lnTo>
                  <a:lnTo>
                    <a:pt x="46375" y="17475"/>
                  </a:lnTo>
                  <a:lnTo>
                    <a:pt x="45246" y="17905"/>
                  </a:lnTo>
                  <a:lnTo>
                    <a:pt x="45004" y="17421"/>
                  </a:lnTo>
                  <a:lnTo>
                    <a:pt x="44466" y="17287"/>
                  </a:lnTo>
                  <a:lnTo>
                    <a:pt x="44816" y="16265"/>
                  </a:lnTo>
                  <a:lnTo>
                    <a:pt x="45165" y="15566"/>
                  </a:lnTo>
                  <a:lnTo>
                    <a:pt x="44090" y="15512"/>
                  </a:lnTo>
                  <a:lnTo>
                    <a:pt x="44063" y="15217"/>
                  </a:lnTo>
                  <a:lnTo>
                    <a:pt x="43579" y="14760"/>
                  </a:lnTo>
                  <a:lnTo>
                    <a:pt x="43149" y="14491"/>
                  </a:lnTo>
                  <a:lnTo>
                    <a:pt x="42531" y="14706"/>
                  </a:lnTo>
                  <a:lnTo>
                    <a:pt x="41939" y="14598"/>
                  </a:lnTo>
                  <a:lnTo>
                    <a:pt x="40998" y="14410"/>
                  </a:lnTo>
                  <a:lnTo>
                    <a:pt x="40460" y="14572"/>
                  </a:lnTo>
                  <a:lnTo>
                    <a:pt x="39950" y="15835"/>
                  </a:lnTo>
                  <a:lnTo>
                    <a:pt x="39788" y="16588"/>
                  </a:lnTo>
                  <a:lnTo>
                    <a:pt x="38579" y="17421"/>
                  </a:lnTo>
                  <a:lnTo>
                    <a:pt x="39009" y="18040"/>
                  </a:lnTo>
                  <a:lnTo>
                    <a:pt x="39062" y="18739"/>
                  </a:lnTo>
                  <a:lnTo>
                    <a:pt x="38821" y="19303"/>
                  </a:lnTo>
                  <a:lnTo>
                    <a:pt x="38175" y="19868"/>
                  </a:lnTo>
                  <a:lnTo>
                    <a:pt x="37154" y="20459"/>
                  </a:lnTo>
                  <a:lnTo>
                    <a:pt x="35863" y="20862"/>
                  </a:lnTo>
                  <a:lnTo>
                    <a:pt x="36105" y="21292"/>
                  </a:lnTo>
                  <a:lnTo>
                    <a:pt x="35810" y="22637"/>
                  </a:lnTo>
                  <a:lnTo>
                    <a:pt x="35030" y="23497"/>
                  </a:lnTo>
                  <a:lnTo>
                    <a:pt x="34385" y="23793"/>
                  </a:lnTo>
                  <a:lnTo>
                    <a:pt x="33793" y="22986"/>
                  </a:lnTo>
                  <a:lnTo>
                    <a:pt x="33739" y="22018"/>
                  </a:lnTo>
                  <a:lnTo>
                    <a:pt x="33981" y="21185"/>
                  </a:lnTo>
                  <a:lnTo>
                    <a:pt x="34492" y="20459"/>
                  </a:lnTo>
                  <a:lnTo>
                    <a:pt x="33847" y="20378"/>
                  </a:lnTo>
                  <a:lnTo>
                    <a:pt x="32772" y="20325"/>
                  </a:lnTo>
                  <a:lnTo>
                    <a:pt x="32288" y="19975"/>
                  </a:lnTo>
                  <a:lnTo>
                    <a:pt x="31589" y="19733"/>
                  </a:lnTo>
                  <a:lnTo>
                    <a:pt x="31374" y="19357"/>
                  </a:lnTo>
                  <a:lnTo>
                    <a:pt x="30890" y="19034"/>
                  </a:lnTo>
                  <a:lnTo>
                    <a:pt x="29922" y="18685"/>
                  </a:lnTo>
                  <a:lnTo>
                    <a:pt x="28927" y="18846"/>
                  </a:lnTo>
                  <a:lnTo>
                    <a:pt x="29035" y="18201"/>
                  </a:lnTo>
                  <a:lnTo>
                    <a:pt x="29250" y="17421"/>
                  </a:lnTo>
                  <a:lnTo>
                    <a:pt x="28416" y="17314"/>
                  </a:lnTo>
                  <a:lnTo>
                    <a:pt x="29089" y="16346"/>
                  </a:lnTo>
                  <a:lnTo>
                    <a:pt x="29788" y="15728"/>
                  </a:lnTo>
                  <a:lnTo>
                    <a:pt x="31105" y="14813"/>
                  </a:lnTo>
                  <a:lnTo>
                    <a:pt x="32288" y="14168"/>
                  </a:lnTo>
                  <a:lnTo>
                    <a:pt x="33067" y="14088"/>
                  </a:lnTo>
                  <a:lnTo>
                    <a:pt x="33498" y="13550"/>
                  </a:lnTo>
                  <a:lnTo>
                    <a:pt x="34196" y="13227"/>
                  </a:lnTo>
                  <a:lnTo>
                    <a:pt x="35084" y="13174"/>
                  </a:lnTo>
                  <a:lnTo>
                    <a:pt x="36159" y="12636"/>
                  </a:lnTo>
                  <a:lnTo>
                    <a:pt x="36589" y="12286"/>
                  </a:lnTo>
                  <a:lnTo>
                    <a:pt x="37611" y="11641"/>
                  </a:lnTo>
                  <a:lnTo>
                    <a:pt x="38068" y="11238"/>
                  </a:lnTo>
                  <a:lnTo>
                    <a:pt x="38498" y="11480"/>
                  </a:lnTo>
                  <a:lnTo>
                    <a:pt x="39412" y="11372"/>
                  </a:lnTo>
                  <a:lnTo>
                    <a:pt x="40917" y="10835"/>
                  </a:lnTo>
                  <a:lnTo>
                    <a:pt x="41240" y="10458"/>
                  </a:lnTo>
                  <a:lnTo>
                    <a:pt x="41133" y="10028"/>
                  </a:lnTo>
                  <a:lnTo>
                    <a:pt x="41832" y="9652"/>
                  </a:lnTo>
                  <a:lnTo>
                    <a:pt x="42073" y="9275"/>
                  </a:lnTo>
                  <a:lnTo>
                    <a:pt x="41563" y="8899"/>
                  </a:lnTo>
                  <a:lnTo>
                    <a:pt x="40783" y="8791"/>
                  </a:lnTo>
                  <a:lnTo>
                    <a:pt x="40057" y="8738"/>
                  </a:lnTo>
                  <a:lnTo>
                    <a:pt x="39412" y="9544"/>
                  </a:lnTo>
                  <a:lnTo>
                    <a:pt x="38498" y="10216"/>
                  </a:lnTo>
                  <a:lnTo>
                    <a:pt x="37503" y="10754"/>
                  </a:lnTo>
                  <a:lnTo>
                    <a:pt x="37315" y="10243"/>
                  </a:lnTo>
                  <a:lnTo>
                    <a:pt x="37906" y="9679"/>
                  </a:lnTo>
                  <a:lnTo>
                    <a:pt x="37584" y="9195"/>
                  </a:lnTo>
                  <a:lnTo>
                    <a:pt x="36374" y="9759"/>
                  </a:lnTo>
                  <a:lnTo>
                    <a:pt x="36966" y="9007"/>
                  </a:lnTo>
                  <a:lnTo>
                    <a:pt x="36051" y="8872"/>
                  </a:lnTo>
                  <a:lnTo>
                    <a:pt x="36858" y="8496"/>
                  </a:lnTo>
                  <a:lnTo>
                    <a:pt x="36804" y="7689"/>
                  </a:lnTo>
                  <a:lnTo>
                    <a:pt x="36535" y="7367"/>
                  </a:lnTo>
                  <a:lnTo>
                    <a:pt x="35917" y="7232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>
              <a:off x="1920375" y="3201250"/>
              <a:ext cx="262150" cy="835450"/>
            </a:xfrm>
            <a:custGeom>
              <a:avLst/>
              <a:gdLst/>
              <a:ahLst/>
              <a:cxnLst/>
              <a:rect l="l" t="t" r="r" b="b"/>
              <a:pathLst>
                <a:path w="10486" h="33418" extrusionOk="0">
                  <a:moveTo>
                    <a:pt x="565" y="1"/>
                  </a:moveTo>
                  <a:lnTo>
                    <a:pt x="377" y="458"/>
                  </a:lnTo>
                  <a:lnTo>
                    <a:pt x="1" y="673"/>
                  </a:lnTo>
                  <a:lnTo>
                    <a:pt x="296" y="1936"/>
                  </a:lnTo>
                  <a:lnTo>
                    <a:pt x="538" y="3388"/>
                  </a:lnTo>
                  <a:lnTo>
                    <a:pt x="511" y="5404"/>
                  </a:lnTo>
                  <a:lnTo>
                    <a:pt x="511" y="7206"/>
                  </a:lnTo>
                  <a:lnTo>
                    <a:pt x="619" y="8953"/>
                  </a:lnTo>
                  <a:lnTo>
                    <a:pt x="350" y="10028"/>
                  </a:lnTo>
                  <a:lnTo>
                    <a:pt x="646" y="11131"/>
                  </a:lnTo>
                  <a:lnTo>
                    <a:pt x="592" y="11856"/>
                  </a:lnTo>
                  <a:lnTo>
                    <a:pt x="1022" y="13201"/>
                  </a:lnTo>
                  <a:lnTo>
                    <a:pt x="995" y="14518"/>
                  </a:lnTo>
                  <a:lnTo>
                    <a:pt x="861" y="15943"/>
                  </a:lnTo>
                  <a:lnTo>
                    <a:pt x="780" y="17368"/>
                  </a:lnTo>
                  <a:lnTo>
                    <a:pt x="485" y="17395"/>
                  </a:lnTo>
                  <a:lnTo>
                    <a:pt x="807" y="18389"/>
                  </a:lnTo>
                  <a:lnTo>
                    <a:pt x="1264" y="19276"/>
                  </a:lnTo>
                  <a:lnTo>
                    <a:pt x="1130" y="19868"/>
                  </a:lnTo>
                  <a:lnTo>
                    <a:pt x="1399" y="21481"/>
                  </a:lnTo>
                  <a:lnTo>
                    <a:pt x="1587" y="22744"/>
                  </a:lnTo>
                  <a:lnTo>
                    <a:pt x="2071" y="22879"/>
                  </a:lnTo>
                  <a:lnTo>
                    <a:pt x="1909" y="21777"/>
                  </a:lnTo>
                  <a:lnTo>
                    <a:pt x="2474" y="22019"/>
                  </a:lnTo>
                  <a:lnTo>
                    <a:pt x="2743" y="23847"/>
                  </a:lnTo>
                  <a:lnTo>
                    <a:pt x="1829" y="23524"/>
                  </a:lnTo>
                  <a:lnTo>
                    <a:pt x="1829" y="23524"/>
                  </a:lnTo>
                  <a:lnTo>
                    <a:pt x="2124" y="24949"/>
                  </a:lnTo>
                  <a:lnTo>
                    <a:pt x="1748" y="25755"/>
                  </a:lnTo>
                  <a:lnTo>
                    <a:pt x="2877" y="25997"/>
                  </a:lnTo>
                  <a:lnTo>
                    <a:pt x="2420" y="26669"/>
                  </a:lnTo>
                  <a:lnTo>
                    <a:pt x="2447" y="27503"/>
                  </a:lnTo>
                  <a:lnTo>
                    <a:pt x="3146" y="28955"/>
                  </a:lnTo>
                  <a:lnTo>
                    <a:pt x="3711" y="29519"/>
                  </a:lnTo>
                  <a:lnTo>
                    <a:pt x="3738" y="30030"/>
                  </a:lnTo>
                  <a:lnTo>
                    <a:pt x="4221" y="30595"/>
                  </a:lnTo>
                  <a:lnTo>
                    <a:pt x="5270" y="31052"/>
                  </a:lnTo>
                  <a:lnTo>
                    <a:pt x="6292" y="31643"/>
                  </a:lnTo>
                  <a:lnTo>
                    <a:pt x="7152" y="31939"/>
                  </a:lnTo>
                  <a:lnTo>
                    <a:pt x="7421" y="31912"/>
                  </a:lnTo>
                  <a:lnTo>
                    <a:pt x="7206" y="31105"/>
                  </a:lnTo>
                  <a:lnTo>
                    <a:pt x="7663" y="30810"/>
                  </a:lnTo>
                  <a:lnTo>
                    <a:pt x="7905" y="30595"/>
                  </a:lnTo>
                  <a:lnTo>
                    <a:pt x="8496" y="30621"/>
                  </a:lnTo>
                  <a:lnTo>
                    <a:pt x="8496" y="30621"/>
                  </a:lnTo>
                  <a:lnTo>
                    <a:pt x="7824" y="30460"/>
                  </a:lnTo>
                  <a:lnTo>
                    <a:pt x="6157" y="30353"/>
                  </a:lnTo>
                  <a:lnTo>
                    <a:pt x="5673" y="29842"/>
                  </a:lnTo>
                  <a:lnTo>
                    <a:pt x="5404" y="29223"/>
                  </a:lnTo>
                  <a:lnTo>
                    <a:pt x="4974" y="29277"/>
                  </a:lnTo>
                  <a:lnTo>
                    <a:pt x="4598" y="28955"/>
                  </a:lnTo>
                  <a:lnTo>
                    <a:pt x="4195" y="28041"/>
                  </a:lnTo>
                  <a:lnTo>
                    <a:pt x="4571" y="27664"/>
                  </a:lnTo>
                  <a:lnTo>
                    <a:pt x="4571" y="27126"/>
                  </a:lnTo>
                  <a:lnTo>
                    <a:pt x="4329" y="26696"/>
                  </a:lnTo>
                  <a:lnTo>
                    <a:pt x="4410" y="25970"/>
                  </a:lnTo>
                  <a:lnTo>
                    <a:pt x="4275" y="24788"/>
                  </a:lnTo>
                  <a:lnTo>
                    <a:pt x="4006" y="24277"/>
                  </a:lnTo>
                  <a:lnTo>
                    <a:pt x="4248" y="24115"/>
                  </a:lnTo>
                  <a:lnTo>
                    <a:pt x="4060" y="23766"/>
                  </a:lnTo>
                  <a:lnTo>
                    <a:pt x="3684" y="23605"/>
                  </a:lnTo>
                  <a:lnTo>
                    <a:pt x="3764" y="23255"/>
                  </a:lnTo>
                  <a:lnTo>
                    <a:pt x="3361" y="22933"/>
                  </a:lnTo>
                  <a:lnTo>
                    <a:pt x="2850" y="21884"/>
                  </a:lnTo>
                  <a:lnTo>
                    <a:pt x="3092" y="21723"/>
                  </a:lnTo>
                  <a:lnTo>
                    <a:pt x="2635" y="20647"/>
                  </a:lnTo>
                  <a:lnTo>
                    <a:pt x="2528" y="19733"/>
                  </a:lnTo>
                  <a:lnTo>
                    <a:pt x="2474" y="18954"/>
                  </a:lnTo>
                  <a:lnTo>
                    <a:pt x="2823" y="18631"/>
                  </a:lnTo>
                  <a:lnTo>
                    <a:pt x="2393" y="17771"/>
                  </a:lnTo>
                  <a:lnTo>
                    <a:pt x="2151" y="16937"/>
                  </a:lnTo>
                  <a:lnTo>
                    <a:pt x="2555" y="16373"/>
                  </a:lnTo>
                  <a:lnTo>
                    <a:pt x="2393" y="15647"/>
                  </a:lnTo>
                  <a:lnTo>
                    <a:pt x="2608" y="14760"/>
                  </a:lnTo>
                  <a:lnTo>
                    <a:pt x="2420" y="13926"/>
                  </a:lnTo>
                  <a:lnTo>
                    <a:pt x="2178" y="13792"/>
                  </a:lnTo>
                  <a:lnTo>
                    <a:pt x="1506" y="12260"/>
                  </a:lnTo>
                  <a:lnTo>
                    <a:pt x="1802" y="11346"/>
                  </a:lnTo>
                  <a:lnTo>
                    <a:pt x="1560" y="10485"/>
                  </a:lnTo>
                  <a:lnTo>
                    <a:pt x="1694" y="9652"/>
                  </a:lnTo>
                  <a:lnTo>
                    <a:pt x="2071" y="8845"/>
                  </a:lnTo>
                  <a:lnTo>
                    <a:pt x="2501" y="8281"/>
                  </a:lnTo>
                  <a:lnTo>
                    <a:pt x="2205" y="7931"/>
                  </a:lnTo>
                  <a:lnTo>
                    <a:pt x="2340" y="7663"/>
                  </a:lnTo>
                  <a:lnTo>
                    <a:pt x="2124" y="6157"/>
                  </a:lnTo>
                  <a:lnTo>
                    <a:pt x="2877" y="5754"/>
                  </a:lnTo>
                  <a:lnTo>
                    <a:pt x="3065" y="4813"/>
                  </a:lnTo>
                  <a:lnTo>
                    <a:pt x="2958" y="4598"/>
                  </a:lnTo>
                  <a:lnTo>
                    <a:pt x="2420" y="4705"/>
                  </a:lnTo>
                  <a:lnTo>
                    <a:pt x="1990" y="3469"/>
                  </a:lnTo>
                  <a:lnTo>
                    <a:pt x="1452" y="2474"/>
                  </a:lnTo>
                  <a:lnTo>
                    <a:pt x="1587" y="1614"/>
                  </a:lnTo>
                  <a:lnTo>
                    <a:pt x="1157" y="1237"/>
                  </a:lnTo>
                  <a:lnTo>
                    <a:pt x="995" y="619"/>
                  </a:lnTo>
                  <a:lnTo>
                    <a:pt x="565" y="1"/>
                  </a:lnTo>
                  <a:close/>
                  <a:moveTo>
                    <a:pt x="8039" y="30783"/>
                  </a:moveTo>
                  <a:lnTo>
                    <a:pt x="7582" y="31159"/>
                  </a:lnTo>
                  <a:lnTo>
                    <a:pt x="7636" y="31724"/>
                  </a:lnTo>
                  <a:lnTo>
                    <a:pt x="7448" y="32127"/>
                  </a:lnTo>
                  <a:lnTo>
                    <a:pt x="6453" y="31804"/>
                  </a:lnTo>
                  <a:lnTo>
                    <a:pt x="5243" y="31240"/>
                  </a:lnTo>
                  <a:lnTo>
                    <a:pt x="4625" y="31052"/>
                  </a:lnTo>
                  <a:lnTo>
                    <a:pt x="5996" y="31992"/>
                  </a:lnTo>
                  <a:lnTo>
                    <a:pt x="6856" y="32476"/>
                  </a:lnTo>
                  <a:lnTo>
                    <a:pt x="7905" y="32933"/>
                  </a:lnTo>
                  <a:lnTo>
                    <a:pt x="8630" y="33068"/>
                  </a:lnTo>
                  <a:lnTo>
                    <a:pt x="9222" y="33310"/>
                  </a:lnTo>
                  <a:lnTo>
                    <a:pt x="9679" y="33390"/>
                  </a:lnTo>
                  <a:lnTo>
                    <a:pt x="10001" y="33417"/>
                  </a:lnTo>
                  <a:lnTo>
                    <a:pt x="10432" y="33148"/>
                  </a:lnTo>
                  <a:lnTo>
                    <a:pt x="10485" y="32799"/>
                  </a:lnTo>
                  <a:lnTo>
                    <a:pt x="9410" y="32799"/>
                  </a:lnTo>
                  <a:lnTo>
                    <a:pt x="8577" y="30890"/>
                  </a:lnTo>
                  <a:lnTo>
                    <a:pt x="8039" y="30783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>
              <a:off x="4616850" y="1630550"/>
              <a:ext cx="1003475" cy="775625"/>
            </a:xfrm>
            <a:custGeom>
              <a:avLst/>
              <a:gdLst/>
              <a:ahLst/>
              <a:cxnLst/>
              <a:rect l="l" t="t" r="r" b="b"/>
              <a:pathLst>
                <a:path w="40139" h="31025" extrusionOk="0">
                  <a:moveTo>
                    <a:pt x="28605" y="1"/>
                  </a:moveTo>
                  <a:lnTo>
                    <a:pt x="27718" y="28"/>
                  </a:lnTo>
                  <a:lnTo>
                    <a:pt x="27019" y="189"/>
                  </a:lnTo>
                  <a:lnTo>
                    <a:pt x="26777" y="592"/>
                  </a:lnTo>
                  <a:lnTo>
                    <a:pt x="27314" y="807"/>
                  </a:lnTo>
                  <a:lnTo>
                    <a:pt x="27664" y="1264"/>
                  </a:lnTo>
                  <a:lnTo>
                    <a:pt x="27503" y="1533"/>
                  </a:lnTo>
                  <a:lnTo>
                    <a:pt x="27503" y="2447"/>
                  </a:lnTo>
                  <a:lnTo>
                    <a:pt x="27745" y="2824"/>
                  </a:lnTo>
                  <a:lnTo>
                    <a:pt x="27126" y="3361"/>
                  </a:lnTo>
                  <a:lnTo>
                    <a:pt x="26131" y="3039"/>
                  </a:lnTo>
                  <a:lnTo>
                    <a:pt x="26185" y="3684"/>
                  </a:lnTo>
                  <a:lnTo>
                    <a:pt x="26266" y="4571"/>
                  </a:lnTo>
                  <a:lnTo>
                    <a:pt x="26642" y="4921"/>
                  </a:lnTo>
                  <a:lnTo>
                    <a:pt x="26965" y="4813"/>
                  </a:lnTo>
                  <a:lnTo>
                    <a:pt x="27718" y="4921"/>
                  </a:lnTo>
                  <a:lnTo>
                    <a:pt x="28040" y="4625"/>
                  </a:lnTo>
                  <a:lnTo>
                    <a:pt x="28793" y="4894"/>
                  </a:lnTo>
                  <a:lnTo>
                    <a:pt x="29788" y="5512"/>
                  </a:lnTo>
                  <a:lnTo>
                    <a:pt x="29868" y="5808"/>
                  </a:lnTo>
                  <a:lnTo>
                    <a:pt x="29277" y="5727"/>
                  </a:lnTo>
                  <a:lnTo>
                    <a:pt x="28336" y="5835"/>
                  </a:lnTo>
                  <a:lnTo>
                    <a:pt x="27986" y="6077"/>
                  </a:lnTo>
                  <a:lnTo>
                    <a:pt x="27825" y="6668"/>
                  </a:lnTo>
                  <a:lnTo>
                    <a:pt x="26938" y="6991"/>
                  </a:lnTo>
                  <a:lnTo>
                    <a:pt x="26481" y="7448"/>
                  </a:lnTo>
                  <a:lnTo>
                    <a:pt x="25674" y="7286"/>
                  </a:lnTo>
                  <a:lnTo>
                    <a:pt x="25217" y="7179"/>
                  </a:lnTo>
                  <a:lnTo>
                    <a:pt x="25164" y="7744"/>
                  </a:lnTo>
                  <a:lnTo>
                    <a:pt x="25567" y="8093"/>
                  </a:lnTo>
                  <a:lnTo>
                    <a:pt x="25836" y="8362"/>
                  </a:lnTo>
                  <a:lnTo>
                    <a:pt x="25486" y="8658"/>
                  </a:lnTo>
                  <a:lnTo>
                    <a:pt x="25217" y="9141"/>
                  </a:lnTo>
                  <a:lnTo>
                    <a:pt x="24545" y="9464"/>
                  </a:lnTo>
                  <a:lnTo>
                    <a:pt x="23524" y="9491"/>
                  </a:lnTo>
                  <a:lnTo>
                    <a:pt x="22475" y="9787"/>
                  </a:lnTo>
                  <a:lnTo>
                    <a:pt x="21884" y="10244"/>
                  </a:lnTo>
                  <a:lnTo>
                    <a:pt x="21427" y="10002"/>
                  </a:lnTo>
                  <a:lnTo>
                    <a:pt x="20567" y="10002"/>
                  </a:lnTo>
                  <a:lnTo>
                    <a:pt x="19276" y="9464"/>
                  </a:lnTo>
                  <a:lnTo>
                    <a:pt x="18496" y="9330"/>
                  </a:lnTo>
                  <a:lnTo>
                    <a:pt x="17609" y="9464"/>
                  </a:lnTo>
                  <a:lnTo>
                    <a:pt x="16050" y="9249"/>
                  </a:lnTo>
                  <a:lnTo>
                    <a:pt x="15270" y="9276"/>
                  </a:lnTo>
                  <a:lnTo>
                    <a:pt x="14625" y="8765"/>
                  </a:lnTo>
                  <a:lnTo>
                    <a:pt x="13926" y="7959"/>
                  </a:lnTo>
                  <a:lnTo>
                    <a:pt x="13442" y="7851"/>
                  </a:lnTo>
                  <a:lnTo>
                    <a:pt x="12340" y="7313"/>
                  </a:lnTo>
                  <a:lnTo>
                    <a:pt x="11345" y="7179"/>
                  </a:lnTo>
                  <a:lnTo>
                    <a:pt x="10431" y="7045"/>
                  </a:lnTo>
                  <a:lnTo>
                    <a:pt x="10028" y="6668"/>
                  </a:lnTo>
                  <a:lnTo>
                    <a:pt x="9840" y="5620"/>
                  </a:lnTo>
                  <a:lnTo>
                    <a:pt x="9033" y="4948"/>
                  </a:lnTo>
                  <a:lnTo>
                    <a:pt x="7904" y="4625"/>
                  </a:lnTo>
                  <a:lnTo>
                    <a:pt x="7098" y="4168"/>
                  </a:lnTo>
                  <a:lnTo>
                    <a:pt x="6667" y="3576"/>
                  </a:lnTo>
                  <a:lnTo>
                    <a:pt x="6426" y="3630"/>
                  </a:lnTo>
                  <a:lnTo>
                    <a:pt x="6157" y="4195"/>
                  </a:lnTo>
                  <a:lnTo>
                    <a:pt x="5619" y="4275"/>
                  </a:lnTo>
                  <a:lnTo>
                    <a:pt x="5968" y="5163"/>
                  </a:lnTo>
                  <a:lnTo>
                    <a:pt x="5753" y="5539"/>
                  </a:lnTo>
                  <a:lnTo>
                    <a:pt x="4248" y="5243"/>
                  </a:lnTo>
                  <a:lnTo>
                    <a:pt x="4382" y="6803"/>
                  </a:lnTo>
                  <a:lnTo>
                    <a:pt x="4113" y="7018"/>
                  </a:lnTo>
                  <a:lnTo>
                    <a:pt x="2850" y="7367"/>
                  </a:lnTo>
                  <a:lnTo>
                    <a:pt x="4087" y="8873"/>
                  </a:lnTo>
                  <a:lnTo>
                    <a:pt x="3683" y="9115"/>
                  </a:lnTo>
                  <a:lnTo>
                    <a:pt x="3925" y="9598"/>
                  </a:lnTo>
                  <a:lnTo>
                    <a:pt x="3898" y="9814"/>
                  </a:lnTo>
                  <a:lnTo>
                    <a:pt x="2904" y="10297"/>
                  </a:lnTo>
                  <a:lnTo>
                    <a:pt x="2796" y="10647"/>
                  </a:lnTo>
                  <a:lnTo>
                    <a:pt x="1909" y="10728"/>
                  </a:lnTo>
                  <a:lnTo>
                    <a:pt x="1828" y="11292"/>
                  </a:lnTo>
                  <a:lnTo>
                    <a:pt x="995" y="11158"/>
                  </a:lnTo>
                  <a:lnTo>
                    <a:pt x="565" y="11346"/>
                  </a:lnTo>
                  <a:lnTo>
                    <a:pt x="0" y="11749"/>
                  </a:lnTo>
                  <a:lnTo>
                    <a:pt x="162" y="11964"/>
                  </a:lnTo>
                  <a:lnTo>
                    <a:pt x="27" y="12179"/>
                  </a:lnTo>
                  <a:lnTo>
                    <a:pt x="430" y="12986"/>
                  </a:lnTo>
                  <a:lnTo>
                    <a:pt x="645" y="12905"/>
                  </a:lnTo>
                  <a:lnTo>
                    <a:pt x="1156" y="13120"/>
                  </a:lnTo>
                  <a:lnTo>
                    <a:pt x="1237" y="13470"/>
                  </a:lnTo>
                  <a:lnTo>
                    <a:pt x="1479" y="13981"/>
                  </a:lnTo>
                  <a:lnTo>
                    <a:pt x="1667" y="14196"/>
                  </a:lnTo>
                  <a:lnTo>
                    <a:pt x="2366" y="14626"/>
                  </a:lnTo>
                  <a:lnTo>
                    <a:pt x="2742" y="15298"/>
                  </a:lnTo>
                  <a:lnTo>
                    <a:pt x="4060" y="15674"/>
                  </a:lnTo>
                  <a:lnTo>
                    <a:pt x="5135" y="16696"/>
                  </a:lnTo>
                  <a:lnTo>
                    <a:pt x="5243" y="17449"/>
                  </a:lnTo>
                  <a:lnTo>
                    <a:pt x="5646" y="17879"/>
                  </a:lnTo>
                  <a:lnTo>
                    <a:pt x="5753" y="18336"/>
                  </a:lnTo>
                  <a:lnTo>
                    <a:pt x="5189" y="18201"/>
                  </a:lnTo>
                  <a:lnTo>
                    <a:pt x="5189" y="18201"/>
                  </a:lnTo>
                  <a:lnTo>
                    <a:pt x="5619" y="19223"/>
                  </a:lnTo>
                  <a:lnTo>
                    <a:pt x="6479" y="19761"/>
                  </a:lnTo>
                  <a:lnTo>
                    <a:pt x="7662" y="20406"/>
                  </a:lnTo>
                  <a:lnTo>
                    <a:pt x="7931" y="20191"/>
                  </a:lnTo>
                  <a:lnTo>
                    <a:pt x="8603" y="20460"/>
                  </a:lnTo>
                  <a:lnTo>
                    <a:pt x="9490" y="21024"/>
                  </a:lnTo>
                  <a:lnTo>
                    <a:pt x="9920" y="21159"/>
                  </a:lnTo>
                  <a:lnTo>
                    <a:pt x="10270" y="21562"/>
                  </a:lnTo>
                  <a:lnTo>
                    <a:pt x="10888" y="21750"/>
                  </a:lnTo>
                  <a:lnTo>
                    <a:pt x="11587" y="22126"/>
                  </a:lnTo>
                  <a:lnTo>
                    <a:pt x="12501" y="22341"/>
                  </a:lnTo>
                  <a:lnTo>
                    <a:pt x="13415" y="22422"/>
                  </a:lnTo>
                  <a:lnTo>
                    <a:pt x="13819" y="22261"/>
                  </a:lnTo>
                  <a:lnTo>
                    <a:pt x="14034" y="22960"/>
                  </a:lnTo>
                  <a:lnTo>
                    <a:pt x="14383" y="22288"/>
                  </a:lnTo>
                  <a:lnTo>
                    <a:pt x="14760" y="22073"/>
                  </a:lnTo>
                  <a:lnTo>
                    <a:pt x="15351" y="22288"/>
                  </a:lnTo>
                  <a:lnTo>
                    <a:pt x="15727" y="22288"/>
                  </a:lnTo>
                  <a:lnTo>
                    <a:pt x="16104" y="22503"/>
                  </a:lnTo>
                  <a:lnTo>
                    <a:pt x="16695" y="22422"/>
                  </a:lnTo>
                  <a:lnTo>
                    <a:pt x="17260" y="21750"/>
                  </a:lnTo>
                  <a:lnTo>
                    <a:pt x="18013" y="21185"/>
                  </a:lnTo>
                  <a:lnTo>
                    <a:pt x="18685" y="21401"/>
                  </a:lnTo>
                  <a:lnTo>
                    <a:pt x="19115" y="21051"/>
                  </a:lnTo>
                  <a:lnTo>
                    <a:pt x="19626" y="21589"/>
                  </a:lnTo>
                  <a:lnTo>
                    <a:pt x="19437" y="21965"/>
                  </a:lnTo>
                  <a:lnTo>
                    <a:pt x="20298" y="22100"/>
                  </a:lnTo>
                  <a:lnTo>
                    <a:pt x="20701" y="22019"/>
                  </a:lnTo>
                  <a:lnTo>
                    <a:pt x="21104" y="22557"/>
                  </a:lnTo>
                  <a:lnTo>
                    <a:pt x="21481" y="22745"/>
                  </a:lnTo>
                  <a:lnTo>
                    <a:pt x="21669" y="23417"/>
                  </a:lnTo>
                  <a:lnTo>
                    <a:pt x="21776" y="24170"/>
                  </a:lnTo>
                  <a:lnTo>
                    <a:pt x="21212" y="24922"/>
                  </a:lnTo>
                  <a:lnTo>
                    <a:pt x="21265" y="25971"/>
                  </a:lnTo>
                  <a:lnTo>
                    <a:pt x="22072" y="25809"/>
                  </a:lnTo>
                  <a:lnTo>
                    <a:pt x="22395" y="26643"/>
                  </a:lnTo>
                  <a:lnTo>
                    <a:pt x="22905" y="26804"/>
                  </a:lnTo>
                  <a:lnTo>
                    <a:pt x="22798" y="27557"/>
                  </a:lnTo>
                  <a:lnTo>
                    <a:pt x="23416" y="27880"/>
                  </a:lnTo>
                  <a:lnTo>
                    <a:pt x="23766" y="28041"/>
                  </a:lnTo>
                  <a:lnTo>
                    <a:pt x="24303" y="27799"/>
                  </a:lnTo>
                  <a:lnTo>
                    <a:pt x="24384" y="28175"/>
                  </a:lnTo>
                  <a:lnTo>
                    <a:pt x="24492" y="28390"/>
                  </a:lnTo>
                  <a:lnTo>
                    <a:pt x="24895" y="28390"/>
                  </a:lnTo>
                  <a:lnTo>
                    <a:pt x="24626" y="27369"/>
                  </a:lnTo>
                  <a:lnTo>
                    <a:pt x="24975" y="27261"/>
                  </a:lnTo>
                  <a:lnTo>
                    <a:pt x="25379" y="27019"/>
                  </a:lnTo>
                  <a:lnTo>
                    <a:pt x="25997" y="27019"/>
                  </a:lnTo>
                  <a:lnTo>
                    <a:pt x="26723" y="26939"/>
                  </a:lnTo>
                  <a:lnTo>
                    <a:pt x="27288" y="26455"/>
                  </a:lnTo>
                  <a:lnTo>
                    <a:pt x="27718" y="26777"/>
                  </a:lnTo>
                  <a:lnTo>
                    <a:pt x="28444" y="26965"/>
                  </a:lnTo>
                  <a:lnTo>
                    <a:pt x="28417" y="27476"/>
                  </a:lnTo>
                  <a:lnTo>
                    <a:pt x="28847" y="27826"/>
                  </a:lnTo>
                  <a:lnTo>
                    <a:pt x="29653" y="28041"/>
                  </a:lnTo>
                  <a:lnTo>
                    <a:pt x="30003" y="27906"/>
                  </a:lnTo>
                  <a:lnTo>
                    <a:pt x="31051" y="28202"/>
                  </a:lnTo>
                  <a:lnTo>
                    <a:pt x="30944" y="28525"/>
                  </a:lnTo>
                  <a:lnTo>
                    <a:pt x="31266" y="29170"/>
                  </a:lnTo>
                  <a:lnTo>
                    <a:pt x="31670" y="29143"/>
                  </a:lnTo>
                  <a:lnTo>
                    <a:pt x="31804" y="28202"/>
                  </a:lnTo>
                  <a:lnTo>
                    <a:pt x="32557" y="28041"/>
                  </a:lnTo>
                  <a:lnTo>
                    <a:pt x="33551" y="27611"/>
                  </a:lnTo>
                  <a:lnTo>
                    <a:pt x="33901" y="27181"/>
                  </a:lnTo>
                  <a:lnTo>
                    <a:pt x="34250" y="27476"/>
                  </a:lnTo>
                  <a:lnTo>
                    <a:pt x="34627" y="27046"/>
                  </a:lnTo>
                  <a:lnTo>
                    <a:pt x="35487" y="26965"/>
                  </a:lnTo>
                  <a:lnTo>
                    <a:pt x="36401" y="26240"/>
                  </a:lnTo>
                  <a:lnTo>
                    <a:pt x="37261" y="25406"/>
                  </a:lnTo>
                  <a:lnTo>
                    <a:pt x="37745" y="24331"/>
                  </a:lnTo>
                  <a:lnTo>
                    <a:pt x="38068" y="23175"/>
                  </a:lnTo>
                  <a:lnTo>
                    <a:pt x="38364" y="22207"/>
                  </a:lnTo>
                  <a:lnTo>
                    <a:pt x="38740" y="22126"/>
                  </a:lnTo>
                  <a:lnTo>
                    <a:pt x="38740" y="21427"/>
                  </a:lnTo>
                  <a:lnTo>
                    <a:pt x="38633" y="20675"/>
                  </a:lnTo>
                  <a:lnTo>
                    <a:pt x="38095" y="20433"/>
                  </a:lnTo>
                  <a:lnTo>
                    <a:pt x="37745" y="19949"/>
                  </a:lnTo>
                  <a:lnTo>
                    <a:pt x="38149" y="19707"/>
                  </a:lnTo>
                  <a:lnTo>
                    <a:pt x="37934" y="19035"/>
                  </a:lnTo>
                  <a:lnTo>
                    <a:pt x="37154" y="18363"/>
                  </a:lnTo>
                  <a:lnTo>
                    <a:pt x="36428" y="17529"/>
                  </a:lnTo>
                  <a:lnTo>
                    <a:pt x="35783" y="16669"/>
                  </a:lnTo>
                  <a:lnTo>
                    <a:pt x="34761" y="16185"/>
                  </a:lnTo>
                  <a:lnTo>
                    <a:pt x="34923" y="15567"/>
                  </a:lnTo>
                  <a:lnTo>
                    <a:pt x="35406" y="15110"/>
                  </a:lnTo>
                  <a:lnTo>
                    <a:pt x="35568" y="14653"/>
                  </a:lnTo>
                  <a:lnTo>
                    <a:pt x="36509" y="14384"/>
                  </a:lnTo>
                  <a:lnTo>
                    <a:pt x="36186" y="13927"/>
                  </a:lnTo>
                  <a:lnTo>
                    <a:pt x="35675" y="13900"/>
                  </a:lnTo>
                  <a:lnTo>
                    <a:pt x="34896" y="13550"/>
                  </a:lnTo>
                  <a:lnTo>
                    <a:pt x="34358" y="14196"/>
                  </a:lnTo>
                  <a:lnTo>
                    <a:pt x="33659" y="13927"/>
                  </a:lnTo>
                  <a:lnTo>
                    <a:pt x="33444" y="13524"/>
                  </a:lnTo>
                  <a:lnTo>
                    <a:pt x="32799" y="13389"/>
                  </a:lnTo>
                  <a:lnTo>
                    <a:pt x="32127" y="12798"/>
                  </a:lnTo>
                  <a:lnTo>
                    <a:pt x="32288" y="12368"/>
                  </a:lnTo>
                  <a:lnTo>
                    <a:pt x="33014" y="12341"/>
                  </a:lnTo>
                  <a:lnTo>
                    <a:pt x="33175" y="11749"/>
                  </a:lnTo>
                  <a:lnTo>
                    <a:pt x="33686" y="11131"/>
                  </a:lnTo>
                  <a:lnTo>
                    <a:pt x="34143" y="10835"/>
                  </a:lnTo>
                  <a:lnTo>
                    <a:pt x="34761" y="11319"/>
                  </a:lnTo>
                  <a:lnTo>
                    <a:pt x="34492" y="11911"/>
                  </a:lnTo>
                  <a:lnTo>
                    <a:pt x="34788" y="12233"/>
                  </a:lnTo>
                  <a:lnTo>
                    <a:pt x="34627" y="12636"/>
                  </a:lnTo>
                  <a:lnTo>
                    <a:pt x="35299" y="12394"/>
                  </a:lnTo>
                  <a:lnTo>
                    <a:pt x="35622" y="11991"/>
                  </a:lnTo>
                  <a:lnTo>
                    <a:pt x="36509" y="11722"/>
                  </a:lnTo>
                  <a:lnTo>
                    <a:pt x="36804" y="11158"/>
                  </a:lnTo>
                  <a:lnTo>
                    <a:pt x="37342" y="10701"/>
                  </a:lnTo>
                  <a:lnTo>
                    <a:pt x="37477" y="10082"/>
                  </a:lnTo>
                  <a:lnTo>
                    <a:pt x="37987" y="10351"/>
                  </a:lnTo>
                  <a:lnTo>
                    <a:pt x="38633" y="10378"/>
                  </a:lnTo>
                  <a:lnTo>
                    <a:pt x="38256" y="9921"/>
                  </a:lnTo>
                  <a:lnTo>
                    <a:pt x="39143" y="9545"/>
                  </a:lnTo>
                  <a:lnTo>
                    <a:pt x="39143" y="9034"/>
                  </a:lnTo>
                  <a:lnTo>
                    <a:pt x="39896" y="9572"/>
                  </a:lnTo>
                  <a:lnTo>
                    <a:pt x="39896" y="9572"/>
                  </a:lnTo>
                  <a:lnTo>
                    <a:pt x="39627" y="9115"/>
                  </a:lnTo>
                  <a:lnTo>
                    <a:pt x="39950" y="9115"/>
                  </a:lnTo>
                  <a:lnTo>
                    <a:pt x="39412" y="8066"/>
                  </a:lnTo>
                  <a:lnTo>
                    <a:pt x="38767" y="7313"/>
                  </a:lnTo>
                  <a:lnTo>
                    <a:pt x="39170" y="7018"/>
                  </a:lnTo>
                  <a:lnTo>
                    <a:pt x="40138" y="7152"/>
                  </a:lnTo>
                  <a:lnTo>
                    <a:pt x="40031" y="6319"/>
                  </a:lnTo>
                  <a:lnTo>
                    <a:pt x="39627" y="5351"/>
                  </a:lnTo>
                  <a:lnTo>
                    <a:pt x="39681" y="5028"/>
                  </a:lnTo>
                  <a:lnTo>
                    <a:pt x="39520" y="4275"/>
                  </a:lnTo>
                  <a:lnTo>
                    <a:pt x="38552" y="4517"/>
                  </a:lnTo>
                  <a:lnTo>
                    <a:pt x="38176" y="4867"/>
                  </a:lnTo>
                  <a:lnTo>
                    <a:pt x="37127" y="4867"/>
                  </a:lnTo>
                  <a:lnTo>
                    <a:pt x="36294" y="4034"/>
                  </a:lnTo>
                  <a:lnTo>
                    <a:pt x="35057" y="3415"/>
                  </a:lnTo>
                  <a:lnTo>
                    <a:pt x="33686" y="3146"/>
                  </a:lnTo>
                  <a:lnTo>
                    <a:pt x="32826" y="2286"/>
                  </a:lnTo>
                  <a:lnTo>
                    <a:pt x="32207" y="1802"/>
                  </a:lnTo>
                  <a:lnTo>
                    <a:pt x="31670" y="1426"/>
                  </a:lnTo>
                  <a:lnTo>
                    <a:pt x="30621" y="565"/>
                  </a:lnTo>
                  <a:lnTo>
                    <a:pt x="29788" y="243"/>
                  </a:lnTo>
                  <a:lnTo>
                    <a:pt x="28605" y="1"/>
                  </a:lnTo>
                  <a:close/>
                  <a:moveTo>
                    <a:pt x="31535" y="29358"/>
                  </a:moveTo>
                  <a:lnTo>
                    <a:pt x="30729" y="29573"/>
                  </a:lnTo>
                  <a:lnTo>
                    <a:pt x="30406" y="30003"/>
                  </a:lnTo>
                  <a:lnTo>
                    <a:pt x="30567" y="30756"/>
                  </a:lnTo>
                  <a:lnTo>
                    <a:pt x="31239" y="31025"/>
                  </a:lnTo>
                  <a:lnTo>
                    <a:pt x="31858" y="30622"/>
                  </a:lnTo>
                  <a:lnTo>
                    <a:pt x="31938" y="30084"/>
                  </a:lnTo>
                  <a:lnTo>
                    <a:pt x="32207" y="29708"/>
                  </a:lnTo>
                  <a:lnTo>
                    <a:pt x="31965" y="29385"/>
                  </a:lnTo>
                  <a:lnTo>
                    <a:pt x="31535" y="29358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>
              <a:off x="3112675" y="2577550"/>
              <a:ext cx="118325" cy="136450"/>
            </a:xfrm>
            <a:custGeom>
              <a:avLst/>
              <a:gdLst/>
              <a:ahLst/>
              <a:cxnLst/>
              <a:rect l="l" t="t" r="r" b="b"/>
              <a:pathLst>
                <a:path w="4733" h="5458" extrusionOk="0">
                  <a:moveTo>
                    <a:pt x="1910" y="0"/>
                  </a:moveTo>
                  <a:lnTo>
                    <a:pt x="1668" y="81"/>
                  </a:lnTo>
                  <a:lnTo>
                    <a:pt x="1533" y="54"/>
                  </a:lnTo>
                  <a:lnTo>
                    <a:pt x="1372" y="323"/>
                  </a:lnTo>
                  <a:lnTo>
                    <a:pt x="780" y="323"/>
                  </a:lnTo>
                  <a:lnTo>
                    <a:pt x="592" y="162"/>
                  </a:lnTo>
                  <a:lnTo>
                    <a:pt x="458" y="242"/>
                  </a:lnTo>
                  <a:lnTo>
                    <a:pt x="323" y="350"/>
                  </a:lnTo>
                  <a:lnTo>
                    <a:pt x="243" y="646"/>
                  </a:lnTo>
                  <a:lnTo>
                    <a:pt x="431" y="995"/>
                  </a:lnTo>
                  <a:lnTo>
                    <a:pt x="619" y="1694"/>
                  </a:lnTo>
                  <a:lnTo>
                    <a:pt x="323" y="1802"/>
                  </a:lnTo>
                  <a:lnTo>
                    <a:pt x="243" y="1936"/>
                  </a:lnTo>
                  <a:lnTo>
                    <a:pt x="323" y="2097"/>
                  </a:lnTo>
                  <a:lnTo>
                    <a:pt x="243" y="2501"/>
                  </a:lnTo>
                  <a:lnTo>
                    <a:pt x="135" y="2501"/>
                  </a:lnTo>
                  <a:lnTo>
                    <a:pt x="108" y="2769"/>
                  </a:lnTo>
                  <a:lnTo>
                    <a:pt x="162" y="3200"/>
                  </a:lnTo>
                  <a:lnTo>
                    <a:pt x="1" y="3576"/>
                  </a:lnTo>
                  <a:lnTo>
                    <a:pt x="216" y="3818"/>
                  </a:lnTo>
                  <a:lnTo>
                    <a:pt x="458" y="3872"/>
                  </a:lnTo>
                  <a:lnTo>
                    <a:pt x="807" y="4248"/>
                  </a:lnTo>
                  <a:lnTo>
                    <a:pt x="807" y="4624"/>
                  </a:lnTo>
                  <a:lnTo>
                    <a:pt x="754" y="4732"/>
                  </a:lnTo>
                  <a:lnTo>
                    <a:pt x="700" y="5431"/>
                  </a:lnTo>
                  <a:lnTo>
                    <a:pt x="834" y="5458"/>
                  </a:lnTo>
                  <a:lnTo>
                    <a:pt x="1614" y="5135"/>
                  </a:lnTo>
                  <a:lnTo>
                    <a:pt x="2178" y="4866"/>
                  </a:lnTo>
                  <a:lnTo>
                    <a:pt x="3093" y="4732"/>
                  </a:lnTo>
                  <a:lnTo>
                    <a:pt x="3576" y="4732"/>
                  </a:lnTo>
                  <a:lnTo>
                    <a:pt x="4141" y="4920"/>
                  </a:lnTo>
                  <a:lnTo>
                    <a:pt x="4490" y="4866"/>
                  </a:lnTo>
                  <a:lnTo>
                    <a:pt x="4517" y="4517"/>
                  </a:lnTo>
                  <a:lnTo>
                    <a:pt x="4195" y="3791"/>
                  </a:lnTo>
                  <a:lnTo>
                    <a:pt x="4410" y="2769"/>
                  </a:lnTo>
                  <a:lnTo>
                    <a:pt x="4732" y="2017"/>
                  </a:lnTo>
                  <a:lnTo>
                    <a:pt x="4517" y="753"/>
                  </a:lnTo>
                  <a:lnTo>
                    <a:pt x="4007" y="511"/>
                  </a:lnTo>
                  <a:lnTo>
                    <a:pt x="3603" y="565"/>
                  </a:lnTo>
                  <a:lnTo>
                    <a:pt x="3361" y="780"/>
                  </a:lnTo>
                  <a:lnTo>
                    <a:pt x="2985" y="619"/>
                  </a:lnTo>
                  <a:lnTo>
                    <a:pt x="2877" y="323"/>
                  </a:lnTo>
                  <a:lnTo>
                    <a:pt x="2528" y="108"/>
                  </a:lnTo>
                  <a:lnTo>
                    <a:pt x="2205" y="242"/>
                  </a:lnTo>
                  <a:lnTo>
                    <a:pt x="2017" y="377"/>
                  </a:lnTo>
                  <a:lnTo>
                    <a:pt x="1910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>
              <a:off x="3447400" y="2525125"/>
              <a:ext cx="147875" cy="247350"/>
            </a:xfrm>
            <a:custGeom>
              <a:avLst/>
              <a:gdLst/>
              <a:ahLst/>
              <a:cxnLst/>
              <a:rect l="l" t="t" r="r" b="b"/>
              <a:pathLst>
                <a:path w="5915" h="9894" extrusionOk="0">
                  <a:moveTo>
                    <a:pt x="4624" y="0"/>
                  </a:moveTo>
                  <a:lnTo>
                    <a:pt x="4436" y="54"/>
                  </a:lnTo>
                  <a:lnTo>
                    <a:pt x="4409" y="350"/>
                  </a:lnTo>
                  <a:lnTo>
                    <a:pt x="4732" y="699"/>
                  </a:lnTo>
                  <a:lnTo>
                    <a:pt x="4624" y="834"/>
                  </a:lnTo>
                  <a:lnTo>
                    <a:pt x="4597" y="1130"/>
                  </a:lnTo>
                  <a:lnTo>
                    <a:pt x="3952" y="1829"/>
                  </a:lnTo>
                  <a:lnTo>
                    <a:pt x="3764" y="2420"/>
                  </a:lnTo>
                  <a:lnTo>
                    <a:pt x="3629" y="2850"/>
                  </a:lnTo>
                  <a:lnTo>
                    <a:pt x="3495" y="3065"/>
                  </a:lnTo>
                  <a:lnTo>
                    <a:pt x="3334" y="3684"/>
                  </a:lnTo>
                  <a:lnTo>
                    <a:pt x="2904" y="4060"/>
                  </a:lnTo>
                  <a:lnTo>
                    <a:pt x="2769" y="4490"/>
                  </a:lnTo>
                  <a:lnTo>
                    <a:pt x="2635" y="4866"/>
                  </a:lnTo>
                  <a:lnTo>
                    <a:pt x="2554" y="5216"/>
                  </a:lnTo>
                  <a:lnTo>
                    <a:pt x="2016" y="5538"/>
                  </a:lnTo>
                  <a:lnTo>
                    <a:pt x="1559" y="5135"/>
                  </a:lnTo>
                  <a:lnTo>
                    <a:pt x="1264" y="5189"/>
                  </a:lnTo>
                  <a:lnTo>
                    <a:pt x="807" y="5673"/>
                  </a:lnTo>
                  <a:lnTo>
                    <a:pt x="565" y="5700"/>
                  </a:lnTo>
                  <a:lnTo>
                    <a:pt x="215" y="6560"/>
                  </a:lnTo>
                  <a:lnTo>
                    <a:pt x="0" y="7178"/>
                  </a:lnTo>
                  <a:lnTo>
                    <a:pt x="0" y="7420"/>
                  </a:lnTo>
                  <a:lnTo>
                    <a:pt x="215" y="7555"/>
                  </a:lnTo>
                  <a:lnTo>
                    <a:pt x="350" y="7958"/>
                  </a:lnTo>
                  <a:lnTo>
                    <a:pt x="726" y="8092"/>
                  </a:lnTo>
                  <a:lnTo>
                    <a:pt x="1049" y="8684"/>
                  </a:lnTo>
                  <a:lnTo>
                    <a:pt x="914" y="9383"/>
                  </a:lnTo>
                  <a:lnTo>
                    <a:pt x="2178" y="9410"/>
                  </a:lnTo>
                  <a:lnTo>
                    <a:pt x="2581" y="9356"/>
                  </a:lnTo>
                  <a:lnTo>
                    <a:pt x="3038" y="9490"/>
                  </a:lnTo>
                  <a:lnTo>
                    <a:pt x="3522" y="9356"/>
                  </a:lnTo>
                  <a:lnTo>
                    <a:pt x="3603" y="9410"/>
                  </a:lnTo>
                  <a:lnTo>
                    <a:pt x="4597" y="9464"/>
                  </a:lnTo>
                  <a:lnTo>
                    <a:pt x="5216" y="9679"/>
                  </a:lnTo>
                  <a:lnTo>
                    <a:pt x="5861" y="9894"/>
                  </a:lnTo>
                  <a:lnTo>
                    <a:pt x="5915" y="9410"/>
                  </a:lnTo>
                  <a:lnTo>
                    <a:pt x="5834" y="9168"/>
                  </a:lnTo>
                  <a:lnTo>
                    <a:pt x="5780" y="8738"/>
                  </a:lnTo>
                  <a:lnTo>
                    <a:pt x="5431" y="8442"/>
                  </a:lnTo>
                  <a:lnTo>
                    <a:pt x="5135" y="8012"/>
                  </a:lnTo>
                  <a:lnTo>
                    <a:pt x="5081" y="7689"/>
                  </a:lnTo>
                  <a:lnTo>
                    <a:pt x="4705" y="7205"/>
                  </a:lnTo>
                  <a:lnTo>
                    <a:pt x="4759" y="6936"/>
                  </a:lnTo>
                  <a:lnTo>
                    <a:pt x="4705" y="6587"/>
                  </a:lnTo>
                  <a:lnTo>
                    <a:pt x="4732" y="5888"/>
                  </a:lnTo>
                  <a:lnTo>
                    <a:pt x="4920" y="5727"/>
                  </a:lnTo>
                  <a:lnTo>
                    <a:pt x="5323" y="4813"/>
                  </a:lnTo>
                  <a:lnTo>
                    <a:pt x="5431" y="4598"/>
                  </a:lnTo>
                  <a:lnTo>
                    <a:pt x="5162" y="3979"/>
                  </a:lnTo>
                  <a:lnTo>
                    <a:pt x="5081" y="3603"/>
                  </a:lnTo>
                  <a:lnTo>
                    <a:pt x="4732" y="3468"/>
                  </a:lnTo>
                  <a:lnTo>
                    <a:pt x="4248" y="2931"/>
                  </a:lnTo>
                  <a:lnTo>
                    <a:pt x="4436" y="2528"/>
                  </a:lnTo>
                  <a:lnTo>
                    <a:pt x="4785" y="2608"/>
                  </a:lnTo>
                  <a:lnTo>
                    <a:pt x="5001" y="2554"/>
                  </a:lnTo>
                  <a:lnTo>
                    <a:pt x="5431" y="2554"/>
                  </a:lnTo>
                  <a:lnTo>
                    <a:pt x="5001" y="1748"/>
                  </a:lnTo>
                  <a:lnTo>
                    <a:pt x="5027" y="1183"/>
                  </a:lnTo>
                  <a:lnTo>
                    <a:pt x="4947" y="592"/>
                  </a:lnTo>
                  <a:lnTo>
                    <a:pt x="4624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>
              <a:off x="3519975" y="2693825"/>
              <a:ext cx="372375" cy="411350"/>
            </a:xfrm>
            <a:custGeom>
              <a:avLst/>
              <a:gdLst/>
              <a:ahLst/>
              <a:cxnLst/>
              <a:rect l="l" t="t" r="r" b="b"/>
              <a:pathLst>
                <a:path w="14895" h="16454" extrusionOk="0">
                  <a:moveTo>
                    <a:pt x="10539" y="0"/>
                  </a:moveTo>
                  <a:lnTo>
                    <a:pt x="10243" y="81"/>
                  </a:lnTo>
                  <a:lnTo>
                    <a:pt x="10136" y="296"/>
                  </a:lnTo>
                  <a:lnTo>
                    <a:pt x="9894" y="323"/>
                  </a:lnTo>
                  <a:lnTo>
                    <a:pt x="9571" y="135"/>
                  </a:lnTo>
                  <a:lnTo>
                    <a:pt x="8711" y="592"/>
                  </a:lnTo>
                  <a:lnTo>
                    <a:pt x="8361" y="484"/>
                  </a:lnTo>
                  <a:lnTo>
                    <a:pt x="8254" y="565"/>
                  </a:lnTo>
                  <a:lnTo>
                    <a:pt x="8012" y="1076"/>
                  </a:lnTo>
                  <a:lnTo>
                    <a:pt x="7421" y="941"/>
                  </a:lnTo>
                  <a:lnTo>
                    <a:pt x="6856" y="834"/>
                  </a:lnTo>
                  <a:lnTo>
                    <a:pt x="6372" y="511"/>
                  </a:lnTo>
                  <a:lnTo>
                    <a:pt x="5700" y="188"/>
                  </a:lnTo>
                  <a:lnTo>
                    <a:pt x="5297" y="484"/>
                  </a:lnTo>
                  <a:lnTo>
                    <a:pt x="4974" y="941"/>
                  </a:lnTo>
                  <a:lnTo>
                    <a:pt x="4920" y="1560"/>
                  </a:lnTo>
                  <a:lnTo>
                    <a:pt x="4893" y="2124"/>
                  </a:lnTo>
                  <a:lnTo>
                    <a:pt x="4651" y="2581"/>
                  </a:lnTo>
                  <a:lnTo>
                    <a:pt x="4490" y="3119"/>
                  </a:lnTo>
                  <a:lnTo>
                    <a:pt x="4383" y="3898"/>
                  </a:lnTo>
                  <a:lnTo>
                    <a:pt x="4436" y="4409"/>
                  </a:lnTo>
                  <a:lnTo>
                    <a:pt x="4329" y="4732"/>
                  </a:lnTo>
                  <a:lnTo>
                    <a:pt x="4302" y="5054"/>
                  </a:lnTo>
                  <a:lnTo>
                    <a:pt x="4194" y="5323"/>
                  </a:lnTo>
                  <a:lnTo>
                    <a:pt x="3684" y="5780"/>
                  </a:lnTo>
                  <a:lnTo>
                    <a:pt x="3334" y="6237"/>
                  </a:lnTo>
                  <a:lnTo>
                    <a:pt x="2958" y="7098"/>
                  </a:lnTo>
                  <a:lnTo>
                    <a:pt x="3012" y="7823"/>
                  </a:lnTo>
                  <a:lnTo>
                    <a:pt x="2796" y="8092"/>
                  </a:lnTo>
                  <a:lnTo>
                    <a:pt x="2339" y="8549"/>
                  </a:lnTo>
                  <a:lnTo>
                    <a:pt x="1882" y="9087"/>
                  </a:lnTo>
                  <a:lnTo>
                    <a:pt x="1587" y="8953"/>
                  </a:lnTo>
                  <a:lnTo>
                    <a:pt x="1533" y="8684"/>
                  </a:lnTo>
                  <a:lnTo>
                    <a:pt x="1103" y="8684"/>
                  </a:lnTo>
                  <a:lnTo>
                    <a:pt x="861" y="9006"/>
                  </a:lnTo>
                  <a:lnTo>
                    <a:pt x="646" y="8926"/>
                  </a:lnTo>
                  <a:lnTo>
                    <a:pt x="350" y="9114"/>
                  </a:lnTo>
                  <a:lnTo>
                    <a:pt x="243" y="9329"/>
                  </a:lnTo>
                  <a:lnTo>
                    <a:pt x="189" y="9705"/>
                  </a:lnTo>
                  <a:lnTo>
                    <a:pt x="1" y="9840"/>
                  </a:lnTo>
                  <a:lnTo>
                    <a:pt x="108" y="10109"/>
                  </a:lnTo>
                  <a:lnTo>
                    <a:pt x="431" y="9974"/>
                  </a:lnTo>
                  <a:lnTo>
                    <a:pt x="646" y="9974"/>
                  </a:lnTo>
                  <a:lnTo>
                    <a:pt x="942" y="9894"/>
                  </a:lnTo>
                  <a:lnTo>
                    <a:pt x="3227" y="9894"/>
                  </a:lnTo>
                  <a:lnTo>
                    <a:pt x="3442" y="10566"/>
                  </a:lnTo>
                  <a:lnTo>
                    <a:pt x="3657" y="11103"/>
                  </a:lnTo>
                  <a:lnTo>
                    <a:pt x="3818" y="11399"/>
                  </a:lnTo>
                  <a:lnTo>
                    <a:pt x="4114" y="11829"/>
                  </a:lnTo>
                  <a:lnTo>
                    <a:pt x="4651" y="11775"/>
                  </a:lnTo>
                  <a:lnTo>
                    <a:pt x="4893" y="11668"/>
                  </a:lnTo>
                  <a:lnTo>
                    <a:pt x="5324" y="11775"/>
                  </a:lnTo>
                  <a:lnTo>
                    <a:pt x="5458" y="11533"/>
                  </a:lnTo>
                  <a:lnTo>
                    <a:pt x="5646" y="11050"/>
                  </a:lnTo>
                  <a:lnTo>
                    <a:pt x="6130" y="11023"/>
                  </a:lnTo>
                  <a:lnTo>
                    <a:pt x="6184" y="10834"/>
                  </a:lnTo>
                  <a:lnTo>
                    <a:pt x="6560" y="10834"/>
                  </a:lnTo>
                  <a:lnTo>
                    <a:pt x="6506" y="11157"/>
                  </a:lnTo>
                  <a:lnTo>
                    <a:pt x="7447" y="11157"/>
                  </a:lnTo>
                  <a:lnTo>
                    <a:pt x="7474" y="11722"/>
                  </a:lnTo>
                  <a:lnTo>
                    <a:pt x="7636" y="12044"/>
                  </a:lnTo>
                  <a:lnTo>
                    <a:pt x="7501" y="12609"/>
                  </a:lnTo>
                  <a:lnTo>
                    <a:pt x="7528" y="13147"/>
                  </a:lnTo>
                  <a:lnTo>
                    <a:pt x="7797" y="13469"/>
                  </a:lnTo>
                  <a:lnTo>
                    <a:pt x="7743" y="14518"/>
                  </a:lnTo>
                  <a:lnTo>
                    <a:pt x="7743" y="14518"/>
                  </a:lnTo>
                  <a:lnTo>
                    <a:pt x="7958" y="14464"/>
                  </a:lnTo>
                  <a:lnTo>
                    <a:pt x="8281" y="14464"/>
                  </a:lnTo>
                  <a:lnTo>
                    <a:pt x="8765" y="14329"/>
                  </a:lnTo>
                  <a:lnTo>
                    <a:pt x="9141" y="14410"/>
                  </a:lnTo>
                  <a:lnTo>
                    <a:pt x="9383" y="14410"/>
                  </a:lnTo>
                  <a:lnTo>
                    <a:pt x="9437" y="14706"/>
                  </a:lnTo>
                  <a:lnTo>
                    <a:pt x="9786" y="14679"/>
                  </a:lnTo>
                  <a:lnTo>
                    <a:pt x="10270" y="14760"/>
                  </a:lnTo>
                  <a:lnTo>
                    <a:pt x="10539" y="15136"/>
                  </a:lnTo>
                  <a:lnTo>
                    <a:pt x="11157" y="15297"/>
                  </a:lnTo>
                  <a:lnTo>
                    <a:pt x="11641" y="15001"/>
                  </a:lnTo>
                  <a:lnTo>
                    <a:pt x="11803" y="15459"/>
                  </a:lnTo>
                  <a:lnTo>
                    <a:pt x="12394" y="15593"/>
                  </a:lnTo>
                  <a:lnTo>
                    <a:pt x="12663" y="15969"/>
                  </a:lnTo>
                  <a:lnTo>
                    <a:pt x="12986" y="16453"/>
                  </a:lnTo>
                  <a:lnTo>
                    <a:pt x="13577" y="16453"/>
                  </a:lnTo>
                  <a:lnTo>
                    <a:pt x="13550" y="15485"/>
                  </a:lnTo>
                  <a:lnTo>
                    <a:pt x="13308" y="15674"/>
                  </a:lnTo>
                  <a:lnTo>
                    <a:pt x="12770" y="15324"/>
                  </a:lnTo>
                  <a:lnTo>
                    <a:pt x="12582" y="15163"/>
                  </a:lnTo>
                  <a:lnTo>
                    <a:pt x="12690" y="14249"/>
                  </a:lnTo>
                  <a:lnTo>
                    <a:pt x="12878" y="13227"/>
                  </a:lnTo>
                  <a:lnTo>
                    <a:pt x="12690" y="12797"/>
                  </a:lnTo>
                  <a:lnTo>
                    <a:pt x="12932" y="12259"/>
                  </a:lnTo>
                  <a:lnTo>
                    <a:pt x="13147" y="12152"/>
                  </a:lnTo>
                  <a:lnTo>
                    <a:pt x="14195" y="11990"/>
                  </a:lnTo>
                  <a:lnTo>
                    <a:pt x="14491" y="12098"/>
                  </a:lnTo>
                  <a:lnTo>
                    <a:pt x="14088" y="10996"/>
                  </a:lnTo>
                  <a:lnTo>
                    <a:pt x="13631" y="10485"/>
                  </a:lnTo>
                  <a:lnTo>
                    <a:pt x="13496" y="9947"/>
                  </a:lnTo>
                  <a:lnTo>
                    <a:pt x="13577" y="9490"/>
                  </a:lnTo>
                  <a:lnTo>
                    <a:pt x="13469" y="8684"/>
                  </a:lnTo>
                  <a:lnTo>
                    <a:pt x="13389" y="7582"/>
                  </a:lnTo>
                  <a:lnTo>
                    <a:pt x="13227" y="7205"/>
                  </a:lnTo>
                  <a:lnTo>
                    <a:pt x="13281" y="6721"/>
                  </a:lnTo>
                  <a:lnTo>
                    <a:pt x="13389" y="6641"/>
                  </a:lnTo>
                  <a:lnTo>
                    <a:pt x="13443" y="6130"/>
                  </a:lnTo>
                  <a:lnTo>
                    <a:pt x="13658" y="5861"/>
                  </a:lnTo>
                  <a:lnTo>
                    <a:pt x="13658" y="5216"/>
                  </a:lnTo>
                  <a:lnTo>
                    <a:pt x="13846" y="4866"/>
                  </a:lnTo>
                  <a:lnTo>
                    <a:pt x="13900" y="4140"/>
                  </a:lnTo>
                  <a:lnTo>
                    <a:pt x="14061" y="3737"/>
                  </a:lnTo>
                  <a:lnTo>
                    <a:pt x="14384" y="3253"/>
                  </a:lnTo>
                  <a:lnTo>
                    <a:pt x="14679" y="3038"/>
                  </a:lnTo>
                  <a:lnTo>
                    <a:pt x="14894" y="2742"/>
                  </a:lnTo>
                  <a:lnTo>
                    <a:pt x="14599" y="2581"/>
                  </a:lnTo>
                  <a:lnTo>
                    <a:pt x="14652" y="1560"/>
                  </a:lnTo>
                  <a:lnTo>
                    <a:pt x="13926" y="968"/>
                  </a:lnTo>
                  <a:lnTo>
                    <a:pt x="13765" y="592"/>
                  </a:lnTo>
                  <a:lnTo>
                    <a:pt x="13308" y="780"/>
                  </a:lnTo>
                  <a:lnTo>
                    <a:pt x="12959" y="726"/>
                  </a:lnTo>
                  <a:lnTo>
                    <a:pt x="12744" y="887"/>
                  </a:lnTo>
                  <a:lnTo>
                    <a:pt x="12394" y="753"/>
                  </a:lnTo>
                  <a:lnTo>
                    <a:pt x="11910" y="27"/>
                  </a:lnTo>
                  <a:lnTo>
                    <a:pt x="11641" y="108"/>
                  </a:lnTo>
                  <a:lnTo>
                    <a:pt x="11131" y="108"/>
                  </a:lnTo>
                  <a:lnTo>
                    <a:pt x="10539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>
              <a:off x="3498475" y="2728100"/>
              <a:ext cx="144525" cy="194925"/>
            </a:xfrm>
            <a:custGeom>
              <a:avLst/>
              <a:gdLst/>
              <a:ahLst/>
              <a:cxnLst/>
              <a:rect l="l" t="t" r="r" b="b"/>
              <a:pathLst>
                <a:path w="5781" h="7797" extrusionOk="0">
                  <a:moveTo>
                    <a:pt x="4732" y="0"/>
                  </a:moveTo>
                  <a:lnTo>
                    <a:pt x="4275" y="484"/>
                  </a:lnTo>
                  <a:lnTo>
                    <a:pt x="3872" y="1291"/>
                  </a:lnTo>
                  <a:lnTo>
                    <a:pt x="3818" y="1775"/>
                  </a:lnTo>
                  <a:lnTo>
                    <a:pt x="3173" y="1560"/>
                  </a:lnTo>
                  <a:lnTo>
                    <a:pt x="2554" y="1345"/>
                  </a:lnTo>
                  <a:lnTo>
                    <a:pt x="1560" y="1291"/>
                  </a:lnTo>
                  <a:lnTo>
                    <a:pt x="1506" y="1694"/>
                  </a:lnTo>
                  <a:lnTo>
                    <a:pt x="1748" y="2124"/>
                  </a:lnTo>
                  <a:lnTo>
                    <a:pt x="2339" y="2070"/>
                  </a:lnTo>
                  <a:lnTo>
                    <a:pt x="2500" y="2259"/>
                  </a:lnTo>
                  <a:lnTo>
                    <a:pt x="2178" y="3280"/>
                  </a:lnTo>
                  <a:lnTo>
                    <a:pt x="2527" y="3818"/>
                  </a:lnTo>
                  <a:lnTo>
                    <a:pt x="2635" y="4490"/>
                  </a:lnTo>
                  <a:lnTo>
                    <a:pt x="2527" y="5081"/>
                  </a:lnTo>
                  <a:lnTo>
                    <a:pt x="2285" y="5512"/>
                  </a:lnTo>
                  <a:lnTo>
                    <a:pt x="1586" y="5458"/>
                  </a:lnTo>
                  <a:lnTo>
                    <a:pt x="1183" y="5055"/>
                  </a:lnTo>
                  <a:lnTo>
                    <a:pt x="1129" y="5431"/>
                  </a:lnTo>
                  <a:lnTo>
                    <a:pt x="592" y="5538"/>
                  </a:lnTo>
                  <a:lnTo>
                    <a:pt x="323" y="5754"/>
                  </a:lnTo>
                  <a:lnTo>
                    <a:pt x="619" y="6345"/>
                  </a:lnTo>
                  <a:lnTo>
                    <a:pt x="0" y="6856"/>
                  </a:lnTo>
                  <a:lnTo>
                    <a:pt x="645" y="7797"/>
                  </a:lnTo>
                  <a:lnTo>
                    <a:pt x="968" y="7393"/>
                  </a:lnTo>
                  <a:lnTo>
                    <a:pt x="1210" y="7259"/>
                  </a:lnTo>
                  <a:lnTo>
                    <a:pt x="1506" y="7555"/>
                  </a:lnTo>
                  <a:lnTo>
                    <a:pt x="1721" y="7635"/>
                  </a:lnTo>
                  <a:lnTo>
                    <a:pt x="1963" y="7313"/>
                  </a:lnTo>
                  <a:lnTo>
                    <a:pt x="2393" y="7313"/>
                  </a:lnTo>
                  <a:lnTo>
                    <a:pt x="2447" y="7582"/>
                  </a:lnTo>
                  <a:lnTo>
                    <a:pt x="2742" y="7716"/>
                  </a:lnTo>
                  <a:lnTo>
                    <a:pt x="3199" y="7178"/>
                  </a:lnTo>
                  <a:lnTo>
                    <a:pt x="3656" y="6721"/>
                  </a:lnTo>
                  <a:lnTo>
                    <a:pt x="3872" y="6452"/>
                  </a:lnTo>
                  <a:lnTo>
                    <a:pt x="3818" y="5727"/>
                  </a:lnTo>
                  <a:lnTo>
                    <a:pt x="4194" y="4866"/>
                  </a:lnTo>
                  <a:lnTo>
                    <a:pt x="4544" y="4409"/>
                  </a:lnTo>
                  <a:lnTo>
                    <a:pt x="5054" y="3952"/>
                  </a:lnTo>
                  <a:lnTo>
                    <a:pt x="5162" y="3683"/>
                  </a:lnTo>
                  <a:lnTo>
                    <a:pt x="5189" y="3361"/>
                  </a:lnTo>
                  <a:lnTo>
                    <a:pt x="5296" y="3038"/>
                  </a:lnTo>
                  <a:lnTo>
                    <a:pt x="5243" y="2527"/>
                  </a:lnTo>
                  <a:lnTo>
                    <a:pt x="5350" y="1748"/>
                  </a:lnTo>
                  <a:lnTo>
                    <a:pt x="5511" y="1210"/>
                  </a:lnTo>
                  <a:lnTo>
                    <a:pt x="5753" y="753"/>
                  </a:lnTo>
                  <a:lnTo>
                    <a:pt x="5780" y="189"/>
                  </a:lnTo>
                  <a:lnTo>
                    <a:pt x="5270" y="162"/>
                  </a:lnTo>
                  <a:lnTo>
                    <a:pt x="4732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>
              <a:off x="1730850" y="2534525"/>
              <a:ext cx="237950" cy="371700"/>
            </a:xfrm>
            <a:custGeom>
              <a:avLst/>
              <a:gdLst/>
              <a:ahLst/>
              <a:cxnLst/>
              <a:rect l="l" t="t" r="r" b="b"/>
              <a:pathLst>
                <a:path w="9518" h="14868" extrusionOk="0">
                  <a:moveTo>
                    <a:pt x="6076" y="1"/>
                  </a:moveTo>
                  <a:lnTo>
                    <a:pt x="5673" y="404"/>
                  </a:lnTo>
                  <a:lnTo>
                    <a:pt x="5350" y="619"/>
                  </a:lnTo>
                  <a:lnTo>
                    <a:pt x="4705" y="1049"/>
                  </a:lnTo>
                  <a:lnTo>
                    <a:pt x="4114" y="995"/>
                  </a:lnTo>
                  <a:lnTo>
                    <a:pt x="4006" y="1184"/>
                  </a:lnTo>
                  <a:lnTo>
                    <a:pt x="3549" y="1211"/>
                  </a:lnTo>
                  <a:lnTo>
                    <a:pt x="3065" y="1614"/>
                  </a:lnTo>
                  <a:lnTo>
                    <a:pt x="2877" y="2367"/>
                  </a:lnTo>
                  <a:lnTo>
                    <a:pt x="2850" y="2662"/>
                  </a:lnTo>
                  <a:lnTo>
                    <a:pt x="2527" y="2743"/>
                  </a:lnTo>
                  <a:lnTo>
                    <a:pt x="1909" y="3361"/>
                  </a:lnTo>
                  <a:lnTo>
                    <a:pt x="1506" y="3361"/>
                  </a:lnTo>
                  <a:lnTo>
                    <a:pt x="1398" y="3469"/>
                  </a:lnTo>
                  <a:lnTo>
                    <a:pt x="1560" y="4006"/>
                  </a:lnTo>
                  <a:lnTo>
                    <a:pt x="1398" y="4275"/>
                  </a:lnTo>
                  <a:lnTo>
                    <a:pt x="1156" y="4195"/>
                  </a:lnTo>
                  <a:lnTo>
                    <a:pt x="1049" y="4625"/>
                  </a:lnTo>
                  <a:lnTo>
                    <a:pt x="1345" y="5109"/>
                  </a:lnTo>
                  <a:lnTo>
                    <a:pt x="1425" y="5861"/>
                  </a:lnTo>
                  <a:lnTo>
                    <a:pt x="1237" y="6103"/>
                  </a:lnTo>
                  <a:lnTo>
                    <a:pt x="1398" y="6883"/>
                  </a:lnTo>
                  <a:lnTo>
                    <a:pt x="1237" y="7421"/>
                  </a:lnTo>
                  <a:lnTo>
                    <a:pt x="1506" y="7636"/>
                  </a:lnTo>
                  <a:lnTo>
                    <a:pt x="1183" y="8093"/>
                  </a:lnTo>
                  <a:lnTo>
                    <a:pt x="861" y="8657"/>
                  </a:lnTo>
                  <a:lnTo>
                    <a:pt x="484" y="8711"/>
                  </a:lnTo>
                  <a:lnTo>
                    <a:pt x="269" y="9034"/>
                  </a:lnTo>
                  <a:lnTo>
                    <a:pt x="296" y="9491"/>
                  </a:lnTo>
                  <a:lnTo>
                    <a:pt x="0" y="9545"/>
                  </a:lnTo>
                  <a:lnTo>
                    <a:pt x="135" y="9813"/>
                  </a:lnTo>
                  <a:lnTo>
                    <a:pt x="888" y="10351"/>
                  </a:lnTo>
                  <a:lnTo>
                    <a:pt x="1049" y="10324"/>
                  </a:lnTo>
                  <a:lnTo>
                    <a:pt x="1210" y="10701"/>
                  </a:lnTo>
                  <a:lnTo>
                    <a:pt x="1909" y="10808"/>
                  </a:lnTo>
                  <a:lnTo>
                    <a:pt x="2124" y="10674"/>
                  </a:lnTo>
                  <a:lnTo>
                    <a:pt x="2527" y="10969"/>
                  </a:lnTo>
                  <a:lnTo>
                    <a:pt x="2850" y="11184"/>
                  </a:lnTo>
                  <a:lnTo>
                    <a:pt x="3038" y="11104"/>
                  </a:lnTo>
                  <a:lnTo>
                    <a:pt x="3576" y="11534"/>
                  </a:lnTo>
                  <a:lnTo>
                    <a:pt x="3845" y="11937"/>
                  </a:lnTo>
                  <a:lnTo>
                    <a:pt x="4194" y="12179"/>
                  </a:lnTo>
                  <a:lnTo>
                    <a:pt x="4678" y="13120"/>
                  </a:lnTo>
                  <a:lnTo>
                    <a:pt x="5243" y="13201"/>
                  </a:lnTo>
                  <a:lnTo>
                    <a:pt x="5673" y="12959"/>
                  </a:lnTo>
                  <a:lnTo>
                    <a:pt x="5969" y="13147"/>
                  </a:lnTo>
                  <a:lnTo>
                    <a:pt x="6426" y="13066"/>
                  </a:lnTo>
                  <a:lnTo>
                    <a:pt x="7044" y="13470"/>
                  </a:lnTo>
                  <a:lnTo>
                    <a:pt x="6560" y="14384"/>
                  </a:lnTo>
                  <a:lnTo>
                    <a:pt x="6775" y="14411"/>
                  </a:lnTo>
                  <a:lnTo>
                    <a:pt x="7205" y="14868"/>
                  </a:lnTo>
                  <a:lnTo>
                    <a:pt x="7501" y="12421"/>
                  </a:lnTo>
                  <a:lnTo>
                    <a:pt x="7528" y="12045"/>
                  </a:lnTo>
                  <a:lnTo>
                    <a:pt x="7393" y="11561"/>
                  </a:lnTo>
                  <a:lnTo>
                    <a:pt x="7044" y="11238"/>
                  </a:lnTo>
                  <a:lnTo>
                    <a:pt x="7044" y="10566"/>
                  </a:lnTo>
                  <a:lnTo>
                    <a:pt x="7501" y="10432"/>
                  </a:lnTo>
                  <a:lnTo>
                    <a:pt x="7635" y="10512"/>
                  </a:lnTo>
                  <a:lnTo>
                    <a:pt x="7662" y="10163"/>
                  </a:lnTo>
                  <a:lnTo>
                    <a:pt x="7232" y="10082"/>
                  </a:lnTo>
                  <a:lnTo>
                    <a:pt x="7205" y="9518"/>
                  </a:lnTo>
                  <a:lnTo>
                    <a:pt x="8738" y="9545"/>
                  </a:lnTo>
                  <a:lnTo>
                    <a:pt x="9006" y="9249"/>
                  </a:lnTo>
                  <a:lnTo>
                    <a:pt x="9222" y="9518"/>
                  </a:lnTo>
                  <a:lnTo>
                    <a:pt x="9383" y="10055"/>
                  </a:lnTo>
                  <a:lnTo>
                    <a:pt x="9517" y="9921"/>
                  </a:lnTo>
                  <a:lnTo>
                    <a:pt x="9302" y="9034"/>
                  </a:lnTo>
                  <a:lnTo>
                    <a:pt x="9087" y="8738"/>
                  </a:lnTo>
                  <a:lnTo>
                    <a:pt x="8791" y="8550"/>
                  </a:lnTo>
                  <a:lnTo>
                    <a:pt x="9195" y="8093"/>
                  </a:lnTo>
                  <a:lnTo>
                    <a:pt x="9168" y="7905"/>
                  </a:lnTo>
                  <a:lnTo>
                    <a:pt x="8980" y="7636"/>
                  </a:lnTo>
                  <a:lnTo>
                    <a:pt x="8818" y="7044"/>
                  </a:lnTo>
                  <a:lnTo>
                    <a:pt x="8899" y="6426"/>
                  </a:lnTo>
                  <a:lnTo>
                    <a:pt x="9087" y="6103"/>
                  </a:lnTo>
                  <a:lnTo>
                    <a:pt x="9275" y="5620"/>
                  </a:lnTo>
                  <a:lnTo>
                    <a:pt x="8980" y="5485"/>
                  </a:lnTo>
                  <a:lnTo>
                    <a:pt x="8523" y="5566"/>
                  </a:lnTo>
                  <a:lnTo>
                    <a:pt x="7958" y="5539"/>
                  </a:lnTo>
                  <a:lnTo>
                    <a:pt x="7635" y="5620"/>
                  </a:lnTo>
                  <a:lnTo>
                    <a:pt x="7125" y="4867"/>
                  </a:lnTo>
                  <a:lnTo>
                    <a:pt x="6668" y="4732"/>
                  </a:lnTo>
                  <a:lnTo>
                    <a:pt x="5673" y="4840"/>
                  </a:lnTo>
                  <a:lnTo>
                    <a:pt x="5485" y="4544"/>
                  </a:lnTo>
                  <a:lnTo>
                    <a:pt x="5297" y="4437"/>
                  </a:lnTo>
                  <a:lnTo>
                    <a:pt x="5297" y="4275"/>
                  </a:lnTo>
                  <a:lnTo>
                    <a:pt x="5377" y="3953"/>
                  </a:lnTo>
                  <a:lnTo>
                    <a:pt x="5350" y="3603"/>
                  </a:lnTo>
                  <a:lnTo>
                    <a:pt x="5162" y="3388"/>
                  </a:lnTo>
                  <a:lnTo>
                    <a:pt x="5108" y="2985"/>
                  </a:lnTo>
                  <a:lnTo>
                    <a:pt x="4705" y="2904"/>
                  </a:lnTo>
                  <a:lnTo>
                    <a:pt x="4920" y="2393"/>
                  </a:lnTo>
                  <a:lnTo>
                    <a:pt x="5081" y="1775"/>
                  </a:lnTo>
                  <a:lnTo>
                    <a:pt x="5323" y="1453"/>
                  </a:lnTo>
                  <a:lnTo>
                    <a:pt x="5646" y="1184"/>
                  </a:lnTo>
                  <a:lnTo>
                    <a:pt x="5834" y="727"/>
                  </a:lnTo>
                  <a:lnTo>
                    <a:pt x="6372" y="592"/>
                  </a:lnTo>
                  <a:lnTo>
                    <a:pt x="6560" y="297"/>
                  </a:lnTo>
                  <a:lnTo>
                    <a:pt x="6345" y="55"/>
                  </a:lnTo>
                  <a:lnTo>
                    <a:pt x="6076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>
              <a:off x="1603825" y="2561425"/>
              <a:ext cx="63875" cy="66550"/>
            </a:xfrm>
            <a:custGeom>
              <a:avLst/>
              <a:gdLst/>
              <a:ahLst/>
              <a:cxnLst/>
              <a:rect l="l" t="t" r="r" b="b"/>
              <a:pathLst>
                <a:path w="2555" h="2662" extrusionOk="0">
                  <a:moveTo>
                    <a:pt x="323" y="0"/>
                  </a:moveTo>
                  <a:lnTo>
                    <a:pt x="162" y="135"/>
                  </a:lnTo>
                  <a:lnTo>
                    <a:pt x="0" y="269"/>
                  </a:lnTo>
                  <a:lnTo>
                    <a:pt x="188" y="430"/>
                  </a:lnTo>
                  <a:lnTo>
                    <a:pt x="81" y="699"/>
                  </a:lnTo>
                  <a:lnTo>
                    <a:pt x="54" y="968"/>
                  </a:lnTo>
                  <a:lnTo>
                    <a:pt x="135" y="1129"/>
                  </a:lnTo>
                  <a:lnTo>
                    <a:pt x="404" y="1210"/>
                  </a:lnTo>
                  <a:lnTo>
                    <a:pt x="565" y="1479"/>
                  </a:lnTo>
                  <a:lnTo>
                    <a:pt x="726" y="1291"/>
                  </a:lnTo>
                  <a:lnTo>
                    <a:pt x="699" y="1022"/>
                  </a:lnTo>
                  <a:lnTo>
                    <a:pt x="914" y="1156"/>
                  </a:lnTo>
                  <a:lnTo>
                    <a:pt x="941" y="1425"/>
                  </a:lnTo>
                  <a:lnTo>
                    <a:pt x="1210" y="1533"/>
                  </a:lnTo>
                  <a:lnTo>
                    <a:pt x="1506" y="1721"/>
                  </a:lnTo>
                  <a:lnTo>
                    <a:pt x="1694" y="1936"/>
                  </a:lnTo>
                  <a:lnTo>
                    <a:pt x="1694" y="2124"/>
                  </a:lnTo>
                  <a:lnTo>
                    <a:pt x="1613" y="2285"/>
                  </a:lnTo>
                  <a:lnTo>
                    <a:pt x="1775" y="2447"/>
                  </a:lnTo>
                  <a:lnTo>
                    <a:pt x="2178" y="2662"/>
                  </a:lnTo>
                  <a:lnTo>
                    <a:pt x="2232" y="2500"/>
                  </a:lnTo>
                  <a:lnTo>
                    <a:pt x="2285" y="2312"/>
                  </a:lnTo>
                  <a:lnTo>
                    <a:pt x="2285" y="2124"/>
                  </a:lnTo>
                  <a:lnTo>
                    <a:pt x="2420" y="2043"/>
                  </a:lnTo>
                  <a:lnTo>
                    <a:pt x="2232" y="1909"/>
                  </a:lnTo>
                  <a:lnTo>
                    <a:pt x="2259" y="1533"/>
                  </a:lnTo>
                  <a:lnTo>
                    <a:pt x="2554" y="1479"/>
                  </a:lnTo>
                  <a:lnTo>
                    <a:pt x="2232" y="1102"/>
                  </a:lnTo>
                  <a:lnTo>
                    <a:pt x="1936" y="753"/>
                  </a:lnTo>
                  <a:lnTo>
                    <a:pt x="1802" y="242"/>
                  </a:lnTo>
                  <a:lnTo>
                    <a:pt x="1586" y="457"/>
                  </a:lnTo>
                  <a:lnTo>
                    <a:pt x="1344" y="403"/>
                  </a:lnTo>
                  <a:lnTo>
                    <a:pt x="1237" y="188"/>
                  </a:lnTo>
                  <a:lnTo>
                    <a:pt x="995" y="135"/>
                  </a:lnTo>
                  <a:lnTo>
                    <a:pt x="807" y="242"/>
                  </a:lnTo>
                  <a:lnTo>
                    <a:pt x="323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>
              <a:off x="3382200" y="1598300"/>
              <a:ext cx="152575" cy="164025"/>
            </a:xfrm>
            <a:custGeom>
              <a:avLst/>
              <a:gdLst/>
              <a:ahLst/>
              <a:cxnLst/>
              <a:rect l="l" t="t" r="r" b="b"/>
              <a:pathLst>
                <a:path w="6103" h="6561" extrusionOk="0">
                  <a:moveTo>
                    <a:pt x="2474" y="1"/>
                  </a:moveTo>
                  <a:lnTo>
                    <a:pt x="2044" y="135"/>
                  </a:lnTo>
                  <a:lnTo>
                    <a:pt x="1560" y="27"/>
                  </a:lnTo>
                  <a:lnTo>
                    <a:pt x="1613" y="484"/>
                  </a:lnTo>
                  <a:lnTo>
                    <a:pt x="1775" y="807"/>
                  </a:lnTo>
                  <a:lnTo>
                    <a:pt x="1345" y="1237"/>
                  </a:lnTo>
                  <a:lnTo>
                    <a:pt x="1210" y="1049"/>
                  </a:lnTo>
                  <a:lnTo>
                    <a:pt x="672" y="1076"/>
                  </a:lnTo>
                  <a:lnTo>
                    <a:pt x="565" y="1264"/>
                  </a:lnTo>
                  <a:lnTo>
                    <a:pt x="672" y="1560"/>
                  </a:lnTo>
                  <a:lnTo>
                    <a:pt x="565" y="2313"/>
                  </a:lnTo>
                  <a:lnTo>
                    <a:pt x="377" y="2635"/>
                  </a:lnTo>
                  <a:lnTo>
                    <a:pt x="0" y="2635"/>
                  </a:lnTo>
                  <a:lnTo>
                    <a:pt x="135" y="3549"/>
                  </a:lnTo>
                  <a:lnTo>
                    <a:pt x="81" y="4114"/>
                  </a:lnTo>
                  <a:lnTo>
                    <a:pt x="189" y="4329"/>
                  </a:lnTo>
                  <a:lnTo>
                    <a:pt x="189" y="4705"/>
                  </a:lnTo>
                  <a:lnTo>
                    <a:pt x="538" y="4920"/>
                  </a:lnTo>
                  <a:lnTo>
                    <a:pt x="1533" y="5082"/>
                  </a:lnTo>
                  <a:lnTo>
                    <a:pt x="1210" y="5673"/>
                  </a:lnTo>
                  <a:lnTo>
                    <a:pt x="1103" y="6291"/>
                  </a:lnTo>
                  <a:lnTo>
                    <a:pt x="1694" y="6291"/>
                  </a:lnTo>
                  <a:lnTo>
                    <a:pt x="1855" y="6130"/>
                  </a:lnTo>
                  <a:lnTo>
                    <a:pt x="2581" y="6399"/>
                  </a:lnTo>
                  <a:lnTo>
                    <a:pt x="2823" y="6318"/>
                  </a:lnTo>
                  <a:lnTo>
                    <a:pt x="3173" y="6560"/>
                  </a:lnTo>
                  <a:lnTo>
                    <a:pt x="3253" y="6318"/>
                  </a:lnTo>
                  <a:lnTo>
                    <a:pt x="3872" y="6399"/>
                  </a:lnTo>
                  <a:lnTo>
                    <a:pt x="4356" y="6211"/>
                  </a:lnTo>
                  <a:lnTo>
                    <a:pt x="4678" y="6238"/>
                  </a:lnTo>
                  <a:lnTo>
                    <a:pt x="4920" y="6426"/>
                  </a:lnTo>
                  <a:lnTo>
                    <a:pt x="4974" y="6264"/>
                  </a:lnTo>
                  <a:lnTo>
                    <a:pt x="4839" y="5700"/>
                  </a:lnTo>
                  <a:lnTo>
                    <a:pt x="5055" y="5592"/>
                  </a:lnTo>
                  <a:lnTo>
                    <a:pt x="5296" y="5216"/>
                  </a:lnTo>
                  <a:lnTo>
                    <a:pt x="4893" y="4840"/>
                  </a:lnTo>
                  <a:lnTo>
                    <a:pt x="4490" y="4625"/>
                  </a:lnTo>
                  <a:lnTo>
                    <a:pt x="4409" y="4275"/>
                  </a:lnTo>
                  <a:lnTo>
                    <a:pt x="4275" y="4006"/>
                  </a:lnTo>
                  <a:lnTo>
                    <a:pt x="4759" y="3818"/>
                  </a:lnTo>
                  <a:lnTo>
                    <a:pt x="5001" y="3630"/>
                  </a:lnTo>
                  <a:lnTo>
                    <a:pt x="5485" y="3442"/>
                  </a:lnTo>
                  <a:lnTo>
                    <a:pt x="5619" y="3253"/>
                  </a:lnTo>
                  <a:lnTo>
                    <a:pt x="5807" y="3388"/>
                  </a:lnTo>
                  <a:lnTo>
                    <a:pt x="6103" y="3307"/>
                  </a:lnTo>
                  <a:lnTo>
                    <a:pt x="5780" y="2743"/>
                  </a:lnTo>
                  <a:lnTo>
                    <a:pt x="5807" y="2447"/>
                  </a:lnTo>
                  <a:lnTo>
                    <a:pt x="5592" y="1990"/>
                  </a:lnTo>
                  <a:lnTo>
                    <a:pt x="5323" y="1694"/>
                  </a:lnTo>
                  <a:lnTo>
                    <a:pt x="5512" y="1479"/>
                  </a:lnTo>
                  <a:lnTo>
                    <a:pt x="5296" y="1022"/>
                  </a:lnTo>
                  <a:lnTo>
                    <a:pt x="4974" y="753"/>
                  </a:lnTo>
                  <a:lnTo>
                    <a:pt x="4221" y="431"/>
                  </a:lnTo>
                  <a:lnTo>
                    <a:pt x="3845" y="673"/>
                  </a:lnTo>
                  <a:lnTo>
                    <a:pt x="3173" y="807"/>
                  </a:lnTo>
                  <a:lnTo>
                    <a:pt x="3173" y="511"/>
                  </a:lnTo>
                  <a:lnTo>
                    <a:pt x="2501" y="323"/>
                  </a:lnTo>
                  <a:lnTo>
                    <a:pt x="2474" y="1"/>
                  </a:lnTo>
                  <a:close/>
                </a:path>
              </a:pathLst>
            </a:custGeom>
            <a:solidFill>
              <a:srgbClr val="08589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>
              <a:off x="4093950" y="2528475"/>
              <a:ext cx="31625" cy="39025"/>
            </a:xfrm>
            <a:custGeom>
              <a:avLst/>
              <a:gdLst/>
              <a:ahLst/>
              <a:cxnLst/>
              <a:rect l="l" t="t" r="r" b="b"/>
              <a:pathLst>
                <a:path w="1265" h="1561" extrusionOk="0">
                  <a:moveTo>
                    <a:pt x="1049" y="1"/>
                  </a:moveTo>
                  <a:lnTo>
                    <a:pt x="834" y="216"/>
                  </a:lnTo>
                  <a:lnTo>
                    <a:pt x="484" y="162"/>
                  </a:lnTo>
                  <a:lnTo>
                    <a:pt x="216" y="539"/>
                  </a:lnTo>
                  <a:lnTo>
                    <a:pt x="0" y="942"/>
                  </a:lnTo>
                  <a:lnTo>
                    <a:pt x="54" y="1211"/>
                  </a:lnTo>
                  <a:lnTo>
                    <a:pt x="81" y="1479"/>
                  </a:lnTo>
                  <a:lnTo>
                    <a:pt x="511" y="1479"/>
                  </a:lnTo>
                  <a:lnTo>
                    <a:pt x="699" y="1426"/>
                  </a:lnTo>
                  <a:lnTo>
                    <a:pt x="888" y="1560"/>
                  </a:lnTo>
                  <a:lnTo>
                    <a:pt x="1157" y="1103"/>
                  </a:lnTo>
                  <a:lnTo>
                    <a:pt x="807" y="861"/>
                  </a:lnTo>
                  <a:lnTo>
                    <a:pt x="1264" y="646"/>
                  </a:lnTo>
                  <a:lnTo>
                    <a:pt x="1264" y="270"/>
                  </a:lnTo>
                  <a:lnTo>
                    <a:pt x="1049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>
              <a:off x="3412450" y="1541175"/>
              <a:ext cx="75950" cy="60500"/>
            </a:xfrm>
            <a:custGeom>
              <a:avLst/>
              <a:gdLst/>
              <a:ahLst/>
              <a:cxnLst/>
              <a:rect l="l" t="t" r="r" b="b"/>
              <a:pathLst>
                <a:path w="3038" h="2420" extrusionOk="0">
                  <a:moveTo>
                    <a:pt x="1533" y="0"/>
                  </a:moveTo>
                  <a:lnTo>
                    <a:pt x="1022" y="242"/>
                  </a:lnTo>
                  <a:lnTo>
                    <a:pt x="807" y="457"/>
                  </a:lnTo>
                  <a:lnTo>
                    <a:pt x="269" y="511"/>
                  </a:lnTo>
                  <a:lnTo>
                    <a:pt x="81" y="780"/>
                  </a:lnTo>
                  <a:lnTo>
                    <a:pt x="0" y="995"/>
                  </a:lnTo>
                  <a:lnTo>
                    <a:pt x="54" y="1828"/>
                  </a:lnTo>
                  <a:lnTo>
                    <a:pt x="350" y="2312"/>
                  </a:lnTo>
                  <a:lnTo>
                    <a:pt x="834" y="2420"/>
                  </a:lnTo>
                  <a:lnTo>
                    <a:pt x="1264" y="2286"/>
                  </a:lnTo>
                  <a:lnTo>
                    <a:pt x="1049" y="1855"/>
                  </a:lnTo>
                  <a:lnTo>
                    <a:pt x="1479" y="1264"/>
                  </a:lnTo>
                  <a:lnTo>
                    <a:pt x="1667" y="1371"/>
                  </a:lnTo>
                  <a:lnTo>
                    <a:pt x="1828" y="1049"/>
                  </a:lnTo>
                  <a:lnTo>
                    <a:pt x="1479" y="914"/>
                  </a:lnTo>
                  <a:lnTo>
                    <a:pt x="1344" y="699"/>
                  </a:lnTo>
                  <a:lnTo>
                    <a:pt x="1533" y="431"/>
                  </a:lnTo>
                  <a:lnTo>
                    <a:pt x="1533" y="0"/>
                  </a:lnTo>
                  <a:close/>
                  <a:moveTo>
                    <a:pt x="2796" y="1345"/>
                  </a:moveTo>
                  <a:lnTo>
                    <a:pt x="1855" y="1640"/>
                  </a:lnTo>
                  <a:lnTo>
                    <a:pt x="1963" y="1963"/>
                  </a:lnTo>
                  <a:lnTo>
                    <a:pt x="2662" y="2420"/>
                  </a:lnTo>
                  <a:lnTo>
                    <a:pt x="3038" y="1748"/>
                  </a:lnTo>
                  <a:lnTo>
                    <a:pt x="2796" y="1345"/>
                  </a:lnTo>
                  <a:close/>
                </a:path>
              </a:pathLst>
            </a:custGeom>
            <a:solidFill>
              <a:srgbClr val="08589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>
              <a:off x="3746475" y="2108425"/>
              <a:ext cx="242650" cy="213750"/>
            </a:xfrm>
            <a:custGeom>
              <a:avLst/>
              <a:gdLst/>
              <a:ahLst/>
              <a:cxnLst/>
              <a:rect l="l" t="t" r="r" b="b"/>
              <a:pathLst>
                <a:path w="9706" h="8550" extrusionOk="0">
                  <a:moveTo>
                    <a:pt x="1237" y="0"/>
                  </a:moveTo>
                  <a:lnTo>
                    <a:pt x="242" y="27"/>
                  </a:lnTo>
                  <a:lnTo>
                    <a:pt x="0" y="457"/>
                  </a:lnTo>
                  <a:lnTo>
                    <a:pt x="162" y="834"/>
                  </a:lnTo>
                  <a:lnTo>
                    <a:pt x="0" y="1398"/>
                  </a:lnTo>
                  <a:lnTo>
                    <a:pt x="269" y="2097"/>
                  </a:lnTo>
                  <a:lnTo>
                    <a:pt x="457" y="5243"/>
                  </a:lnTo>
                  <a:lnTo>
                    <a:pt x="592" y="8549"/>
                  </a:lnTo>
                  <a:lnTo>
                    <a:pt x="9706" y="8549"/>
                  </a:lnTo>
                  <a:lnTo>
                    <a:pt x="9544" y="8361"/>
                  </a:lnTo>
                  <a:lnTo>
                    <a:pt x="8603" y="7555"/>
                  </a:lnTo>
                  <a:lnTo>
                    <a:pt x="8550" y="6990"/>
                  </a:lnTo>
                  <a:lnTo>
                    <a:pt x="8711" y="6829"/>
                  </a:lnTo>
                  <a:lnTo>
                    <a:pt x="7958" y="5834"/>
                  </a:lnTo>
                  <a:lnTo>
                    <a:pt x="7662" y="5350"/>
                  </a:lnTo>
                  <a:lnTo>
                    <a:pt x="7367" y="4866"/>
                  </a:lnTo>
                  <a:lnTo>
                    <a:pt x="6695" y="3495"/>
                  </a:lnTo>
                  <a:lnTo>
                    <a:pt x="6130" y="2581"/>
                  </a:lnTo>
                  <a:lnTo>
                    <a:pt x="5754" y="1667"/>
                  </a:lnTo>
                  <a:lnTo>
                    <a:pt x="5834" y="1560"/>
                  </a:lnTo>
                  <a:lnTo>
                    <a:pt x="6453" y="2850"/>
                  </a:lnTo>
                  <a:lnTo>
                    <a:pt x="6856" y="3226"/>
                  </a:lnTo>
                  <a:lnTo>
                    <a:pt x="7125" y="3522"/>
                  </a:lnTo>
                  <a:lnTo>
                    <a:pt x="7286" y="3361"/>
                  </a:lnTo>
                  <a:lnTo>
                    <a:pt x="7474" y="2904"/>
                  </a:lnTo>
                  <a:lnTo>
                    <a:pt x="7555" y="2232"/>
                  </a:lnTo>
                  <a:lnTo>
                    <a:pt x="7743" y="1855"/>
                  </a:lnTo>
                  <a:lnTo>
                    <a:pt x="7125" y="377"/>
                  </a:lnTo>
                  <a:lnTo>
                    <a:pt x="6748" y="565"/>
                  </a:lnTo>
                  <a:lnTo>
                    <a:pt x="6157" y="511"/>
                  </a:lnTo>
                  <a:lnTo>
                    <a:pt x="5539" y="296"/>
                  </a:lnTo>
                  <a:lnTo>
                    <a:pt x="5404" y="592"/>
                  </a:lnTo>
                  <a:lnTo>
                    <a:pt x="5162" y="162"/>
                  </a:lnTo>
                  <a:lnTo>
                    <a:pt x="4598" y="27"/>
                  </a:lnTo>
                  <a:lnTo>
                    <a:pt x="3952" y="135"/>
                  </a:lnTo>
                  <a:lnTo>
                    <a:pt x="3657" y="377"/>
                  </a:lnTo>
                  <a:lnTo>
                    <a:pt x="3092" y="646"/>
                  </a:lnTo>
                  <a:lnTo>
                    <a:pt x="2743" y="511"/>
                  </a:lnTo>
                  <a:lnTo>
                    <a:pt x="1990" y="242"/>
                  </a:lnTo>
                  <a:lnTo>
                    <a:pt x="1237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>
              <a:off x="3114025" y="1839575"/>
              <a:ext cx="221825" cy="172750"/>
            </a:xfrm>
            <a:custGeom>
              <a:avLst/>
              <a:gdLst/>
              <a:ahLst/>
              <a:cxnLst/>
              <a:rect l="l" t="t" r="r" b="b"/>
              <a:pathLst>
                <a:path w="8873" h="6910" extrusionOk="0">
                  <a:moveTo>
                    <a:pt x="1022" y="1"/>
                  </a:moveTo>
                  <a:lnTo>
                    <a:pt x="1" y="646"/>
                  </a:lnTo>
                  <a:lnTo>
                    <a:pt x="269" y="1049"/>
                  </a:lnTo>
                  <a:lnTo>
                    <a:pt x="189" y="1668"/>
                  </a:lnTo>
                  <a:lnTo>
                    <a:pt x="458" y="1426"/>
                  </a:lnTo>
                  <a:lnTo>
                    <a:pt x="780" y="1318"/>
                  </a:lnTo>
                  <a:lnTo>
                    <a:pt x="942" y="1748"/>
                  </a:lnTo>
                  <a:lnTo>
                    <a:pt x="1345" y="1748"/>
                  </a:lnTo>
                  <a:lnTo>
                    <a:pt x="1506" y="1641"/>
                  </a:lnTo>
                  <a:lnTo>
                    <a:pt x="1909" y="1668"/>
                  </a:lnTo>
                  <a:lnTo>
                    <a:pt x="2098" y="2098"/>
                  </a:lnTo>
                  <a:lnTo>
                    <a:pt x="1775" y="2340"/>
                  </a:lnTo>
                  <a:lnTo>
                    <a:pt x="1721" y="3012"/>
                  </a:lnTo>
                  <a:lnTo>
                    <a:pt x="1614" y="3173"/>
                  </a:lnTo>
                  <a:lnTo>
                    <a:pt x="1560" y="3576"/>
                  </a:lnTo>
                  <a:lnTo>
                    <a:pt x="1264" y="3630"/>
                  </a:lnTo>
                  <a:lnTo>
                    <a:pt x="1533" y="4168"/>
                  </a:lnTo>
                  <a:lnTo>
                    <a:pt x="1318" y="4759"/>
                  </a:lnTo>
                  <a:lnTo>
                    <a:pt x="1560" y="5028"/>
                  </a:lnTo>
                  <a:lnTo>
                    <a:pt x="1425" y="5243"/>
                  </a:lnTo>
                  <a:lnTo>
                    <a:pt x="1184" y="5566"/>
                  </a:lnTo>
                  <a:lnTo>
                    <a:pt x="1210" y="5862"/>
                  </a:lnTo>
                  <a:lnTo>
                    <a:pt x="1909" y="6023"/>
                  </a:lnTo>
                  <a:lnTo>
                    <a:pt x="2098" y="6534"/>
                  </a:lnTo>
                  <a:lnTo>
                    <a:pt x="2340" y="6856"/>
                  </a:lnTo>
                  <a:lnTo>
                    <a:pt x="2716" y="6910"/>
                  </a:lnTo>
                  <a:lnTo>
                    <a:pt x="3012" y="6587"/>
                  </a:lnTo>
                  <a:lnTo>
                    <a:pt x="3469" y="6265"/>
                  </a:lnTo>
                  <a:lnTo>
                    <a:pt x="4168" y="6292"/>
                  </a:lnTo>
                  <a:lnTo>
                    <a:pt x="5082" y="6265"/>
                  </a:lnTo>
                  <a:lnTo>
                    <a:pt x="5619" y="5566"/>
                  </a:lnTo>
                  <a:lnTo>
                    <a:pt x="6184" y="5404"/>
                  </a:lnTo>
                  <a:lnTo>
                    <a:pt x="6318" y="4813"/>
                  </a:lnTo>
                  <a:lnTo>
                    <a:pt x="6775" y="4437"/>
                  </a:lnTo>
                  <a:lnTo>
                    <a:pt x="6480" y="3926"/>
                  </a:lnTo>
                  <a:lnTo>
                    <a:pt x="6775" y="3200"/>
                  </a:lnTo>
                  <a:lnTo>
                    <a:pt x="7206" y="2716"/>
                  </a:lnTo>
                  <a:lnTo>
                    <a:pt x="7286" y="2420"/>
                  </a:lnTo>
                  <a:lnTo>
                    <a:pt x="8200" y="2259"/>
                  </a:lnTo>
                  <a:lnTo>
                    <a:pt x="8872" y="1668"/>
                  </a:lnTo>
                  <a:lnTo>
                    <a:pt x="8819" y="1130"/>
                  </a:lnTo>
                  <a:lnTo>
                    <a:pt x="7985" y="1237"/>
                  </a:lnTo>
                  <a:lnTo>
                    <a:pt x="7179" y="861"/>
                  </a:lnTo>
                  <a:lnTo>
                    <a:pt x="6910" y="1049"/>
                  </a:lnTo>
                  <a:lnTo>
                    <a:pt x="5619" y="646"/>
                  </a:lnTo>
                  <a:lnTo>
                    <a:pt x="5324" y="297"/>
                  </a:lnTo>
                  <a:lnTo>
                    <a:pt x="4168" y="270"/>
                  </a:lnTo>
                  <a:lnTo>
                    <a:pt x="3603" y="323"/>
                  </a:lnTo>
                  <a:lnTo>
                    <a:pt x="2850" y="189"/>
                  </a:lnTo>
                  <a:lnTo>
                    <a:pt x="1883" y="189"/>
                  </a:lnTo>
                  <a:lnTo>
                    <a:pt x="1022" y="1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>
              <a:off x="3649700" y="1502200"/>
              <a:ext cx="74625" cy="44375"/>
            </a:xfrm>
            <a:custGeom>
              <a:avLst/>
              <a:gdLst/>
              <a:ahLst/>
              <a:cxnLst/>
              <a:rect l="l" t="t" r="r" b="b"/>
              <a:pathLst>
                <a:path w="2985" h="1775" extrusionOk="0">
                  <a:moveTo>
                    <a:pt x="1533" y="0"/>
                  </a:moveTo>
                  <a:lnTo>
                    <a:pt x="753" y="135"/>
                  </a:lnTo>
                  <a:lnTo>
                    <a:pt x="0" y="350"/>
                  </a:lnTo>
                  <a:lnTo>
                    <a:pt x="135" y="834"/>
                  </a:lnTo>
                  <a:lnTo>
                    <a:pt x="592" y="1129"/>
                  </a:lnTo>
                  <a:lnTo>
                    <a:pt x="807" y="1022"/>
                  </a:lnTo>
                  <a:lnTo>
                    <a:pt x="807" y="1506"/>
                  </a:lnTo>
                  <a:lnTo>
                    <a:pt x="1344" y="1371"/>
                  </a:lnTo>
                  <a:lnTo>
                    <a:pt x="1640" y="1452"/>
                  </a:lnTo>
                  <a:lnTo>
                    <a:pt x="2232" y="1774"/>
                  </a:lnTo>
                  <a:lnTo>
                    <a:pt x="2769" y="1774"/>
                  </a:lnTo>
                  <a:lnTo>
                    <a:pt x="2984" y="1506"/>
                  </a:lnTo>
                  <a:lnTo>
                    <a:pt x="2635" y="753"/>
                  </a:lnTo>
                  <a:lnTo>
                    <a:pt x="2984" y="269"/>
                  </a:lnTo>
                  <a:lnTo>
                    <a:pt x="2877" y="135"/>
                  </a:lnTo>
                  <a:lnTo>
                    <a:pt x="2232" y="161"/>
                  </a:lnTo>
                  <a:lnTo>
                    <a:pt x="1533" y="0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>
              <a:off x="3925925" y="2478750"/>
              <a:ext cx="290375" cy="256100"/>
            </a:xfrm>
            <a:custGeom>
              <a:avLst/>
              <a:gdLst/>
              <a:ahLst/>
              <a:cxnLst/>
              <a:rect l="l" t="t" r="r" b="b"/>
              <a:pathLst>
                <a:path w="11615" h="10244" extrusionOk="0">
                  <a:moveTo>
                    <a:pt x="3684" y="0"/>
                  </a:moveTo>
                  <a:lnTo>
                    <a:pt x="3442" y="646"/>
                  </a:lnTo>
                  <a:lnTo>
                    <a:pt x="2528" y="457"/>
                  </a:lnTo>
                  <a:lnTo>
                    <a:pt x="2447" y="1237"/>
                  </a:lnTo>
                  <a:lnTo>
                    <a:pt x="2178" y="2124"/>
                  </a:lnTo>
                  <a:lnTo>
                    <a:pt x="1694" y="2554"/>
                  </a:lnTo>
                  <a:lnTo>
                    <a:pt x="1372" y="3226"/>
                  </a:lnTo>
                  <a:lnTo>
                    <a:pt x="1318" y="3576"/>
                  </a:lnTo>
                  <a:lnTo>
                    <a:pt x="968" y="3818"/>
                  </a:lnTo>
                  <a:lnTo>
                    <a:pt x="753" y="4759"/>
                  </a:lnTo>
                  <a:lnTo>
                    <a:pt x="780" y="5565"/>
                  </a:lnTo>
                  <a:lnTo>
                    <a:pt x="673" y="5834"/>
                  </a:lnTo>
                  <a:lnTo>
                    <a:pt x="269" y="5861"/>
                  </a:lnTo>
                  <a:lnTo>
                    <a:pt x="0" y="6345"/>
                  </a:lnTo>
                  <a:lnTo>
                    <a:pt x="484" y="6426"/>
                  </a:lnTo>
                  <a:lnTo>
                    <a:pt x="888" y="6856"/>
                  </a:lnTo>
                  <a:lnTo>
                    <a:pt x="1022" y="7205"/>
                  </a:lnTo>
                  <a:lnTo>
                    <a:pt x="1398" y="7420"/>
                  </a:lnTo>
                  <a:lnTo>
                    <a:pt x="1882" y="8388"/>
                  </a:lnTo>
                  <a:lnTo>
                    <a:pt x="2286" y="8523"/>
                  </a:lnTo>
                  <a:lnTo>
                    <a:pt x="2286" y="9033"/>
                  </a:lnTo>
                  <a:lnTo>
                    <a:pt x="2554" y="9329"/>
                  </a:lnTo>
                  <a:lnTo>
                    <a:pt x="3119" y="9329"/>
                  </a:lnTo>
                  <a:lnTo>
                    <a:pt x="4114" y="10055"/>
                  </a:lnTo>
                  <a:lnTo>
                    <a:pt x="4356" y="10109"/>
                  </a:lnTo>
                  <a:lnTo>
                    <a:pt x="4544" y="10055"/>
                  </a:lnTo>
                  <a:lnTo>
                    <a:pt x="4705" y="10163"/>
                  </a:lnTo>
                  <a:lnTo>
                    <a:pt x="5243" y="10243"/>
                  </a:lnTo>
                  <a:lnTo>
                    <a:pt x="5485" y="9867"/>
                  </a:lnTo>
                  <a:lnTo>
                    <a:pt x="6184" y="9517"/>
                  </a:lnTo>
                  <a:lnTo>
                    <a:pt x="6506" y="9813"/>
                  </a:lnTo>
                  <a:lnTo>
                    <a:pt x="7044" y="9813"/>
                  </a:lnTo>
                  <a:lnTo>
                    <a:pt x="7232" y="9517"/>
                  </a:lnTo>
                  <a:lnTo>
                    <a:pt x="7743" y="9517"/>
                  </a:lnTo>
                  <a:lnTo>
                    <a:pt x="8415" y="8872"/>
                  </a:lnTo>
                  <a:lnTo>
                    <a:pt x="9464" y="8818"/>
                  </a:lnTo>
                  <a:lnTo>
                    <a:pt x="11614" y="6184"/>
                  </a:lnTo>
                  <a:lnTo>
                    <a:pt x="10942" y="6184"/>
                  </a:lnTo>
                  <a:lnTo>
                    <a:pt x="8361" y="5108"/>
                  </a:lnTo>
                  <a:lnTo>
                    <a:pt x="8066" y="4786"/>
                  </a:lnTo>
                  <a:lnTo>
                    <a:pt x="7743" y="4383"/>
                  </a:lnTo>
                  <a:lnTo>
                    <a:pt x="7447" y="3872"/>
                  </a:lnTo>
                  <a:lnTo>
                    <a:pt x="7609" y="3549"/>
                  </a:lnTo>
                  <a:lnTo>
                    <a:pt x="7420" y="3415"/>
                  </a:lnTo>
                  <a:lnTo>
                    <a:pt x="7232" y="3468"/>
                  </a:lnTo>
                  <a:lnTo>
                    <a:pt x="6802" y="3468"/>
                  </a:lnTo>
                  <a:lnTo>
                    <a:pt x="6775" y="3200"/>
                  </a:lnTo>
                  <a:lnTo>
                    <a:pt x="6721" y="2931"/>
                  </a:lnTo>
                  <a:lnTo>
                    <a:pt x="6937" y="2528"/>
                  </a:lnTo>
                  <a:lnTo>
                    <a:pt x="7205" y="2151"/>
                  </a:lnTo>
                  <a:lnTo>
                    <a:pt x="6937" y="1855"/>
                  </a:lnTo>
                  <a:lnTo>
                    <a:pt x="6587" y="1318"/>
                  </a:lnTo>
                  <a:lnTo>
                    <a:pt x="6238" y="1049"/>
                  </a:lnTo>
                  <a:lnTo>
                    <a:pt x="6023" y="726"/>
                  </a:lnTo>
                  <a:lnTo>
                    <a:pt x="5324" y="377"/>
                  </a:lnTo>
                  <a:lnTo>
                    <a:pt x="4786" y="377"/>
                  </a:lnTo>
                  <a:lnTo>
                    <a:pt x="4598" y="162"/>
                  </a:lnTo>
                  <a:lnTo>
                    <a:pt x="4141" y="404"/>
                  </a:lnTo>
                  <a:lnTo>
                    <a:pt x="3684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>
              <a:off x="3575100" y="1295850"/>
              <a:ext cx="186175" cy="202325"/>
            </a:xfrm>
            <a:custGeom>
              <a:avLst/>
              <a:gdLst/>
              <a:ahLst/>
              <a:cxnLst/>
              <a:rect l="l" t="t" r="r" b="b"/>
              <a:pathLst>
                <a:path w="7447" h="8093" extrusionOk="0">
                  <a:moveTo>
                    <a:pt x="3871" y="1"/>
                  </a:moveTo>
                  <a:lnTo>
                    <a:pt x="3038" y="270"/>
                  </a:lnTo>
                  <a:lnTo>
                    <a:pt x="2877" y="834"/>
                  </a:lnTo>
                  <a:lnTo>
                    <a:pt x="2420" y="1157"/>
                  </a:lnTo>
                  <a:lnTo>
                    <a:pt x="1774" y="995"/>
                  </a:lnTo>
                  <a:lnTo>
                    <a:pt x="1022" y="1022"/>
                  </a:lnTo>
                  <a:lnTo>
                    <a:pt x="323" y="619"/>
                  </a:lnTo>
                  <a:lnTo>
                    <a:pt x="0" y="807"/>
                  </a:lnTo>
                  <a:lnTo>
                    <a:pt x="860" y="1184"/>
                  </a:lnTo>
                  <a:lnTo>
                    <a:pt x="1828" y="1694"/>
                  </a:lnTo>
                  <a:lnTo>
                    <a:pt x="2097" y="2877"/>
                  </a:lnTo>
                  <a:lnTo>
                    <a:pt x="2366" y="3173"/>
                  </a:lnTo>
                  <a:lnTo>
                    <a:pt x="3253" y="3549"/>
                  </a:lnTo>
                  <a:lnTo>
                    <a:pt x="3361" y="3872"/>
                  </a:lnTo>
                  <a:lnTo>
                    <a:pt x="3011" y="4060"/>
                  </a:lnTo>
                  <a:lnTo>
                    <a:pt x="1801" y="4894"/>
                  </a:lnTo>
                  <a:lnTo>
                    <a:pt x="1317" y="5378"/>
                  </a:lnTo>
                  <a:lnTo>
                    <a:pt x="1129" y="5835"/>
                  </a:lnTo>
                  <a:lnTo>
                    <a:pt x="1532" y="6587"/>
                  </a:lnTo>
                  <a:lnTo>
                    <a:pt x="1532" y="7367"/>
                  </a:lnTo>
                  <a:lnTo>
                    <a:pt x="2151" y="7636"/>
                  </a:lnTo>
                  <a:lnTo>
                    <a:pt x="2581" y="8093"/>
                  </a:lnTo>
                  <a:lnTo>
                    <a:pt x="3603" y="7905"/>
                  </a:lnTo>
                  <a:lnTo>
                    <a:pt x="4624" y="7609"/>
                  </a:lnTo>
                  <a:lnTo>
                    <a:pt x="5753" y="7555"/>
                  </a:lnTo>
                  <a:lnTo>
                    <a:pt x="6855" y="6534"/>
                  </a:lnTo>
                  <a:lnTo>
                    <a:pt x="7339" y="6050"/>
                  </a:lnTo>
                  <a:lnTo>
                    <a:pt x="7447" y="5646"/>
                  </a:lnTo>
                  <a:lnTo>
                    <a:pt x="6425" y="5109"/>
                  </a:lnTo>
                  <a:lnTo>
                    <a:pt x="6533" y="4571"/>
                  </a:lnTo>
                  <a:lnTo>
                    <a:pt x="5861" y="3980"/>
                  </a:lnTo>
                  <a:lnTo>
                    <a:pt x="6103" y="3334"/>
                  </a:lnTo>
                  <a:lnTo>
                    <a:pt x="5216" y="2447"/>
                  </a:lnTo>
                  <a:lnTo>
                    <a:pt x="5592" y="1856"/>
                  </a:lnTo>
                  <a:lnTo>
                    <a:pt x="4597" y="1372"/>
                  </a:lnTo>
                  <a:lnTo>
                    <a:pt x="4543" y="834"/>
                  </a:lnTo>
                  <a:lnTo>
                    <a:pt x="4651" y="296"/>
                  </a:lnTo>
                  <a:lnTo>
                    <a:pt x="3871" y="1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>
              <a:off x="3202075" y="1679625"/>
              <a:ext cx="250050" cy="212400"/>
            </a:xfrm>
            <a:custGeom>
              <a:avLst/>
              <a:gdLst/>
              <a:ahLst/>
              <a:cxnLst/>
              <a:rect l="l" t="t" r="r" b="b"/>
              <a:pathLst>
                <a:path w="10002" h="8496" extrusionOk="0">
                  <a:moveTo>
                    <a:pt x="4866" y="0"/>
                  </a:moveTo>
                  <a:lnTo>
                    <a:pt x="4275" y="162"/>
                  </a:lnTo>
                  <a:lnTo>
                    <a:pt x="4087" y="861"/>
                  </a:lnTo>
                  <a:lnTo>
                    <a:pt x="2474" y="1533"/>
                  </a:lnTo>
                  <a:lnTo>
                    <a:pt x="1829" y="1183"/>
                  </a:lnTo>
                  <a:lnTo>
                    <a:pt x="1829" y="1183"/>
                  </a:lnTo>
                  <a:lnTo>
                    <a:pt x="2044" y="2151"/>
                  </a:lnTo>
                  <a:lnTo>
                    <a:pt x="888" y="1936"/>
                  </a:lnTo>
                  <a:lnTo>
                    <a:pt x="0" y="2124"/>
                  </a:lnTo>
                  <a:lnTo>
                    <a:pt x="81" y="2743"/>
                  </a:lnTo>
                  <a:lnTo>
                    <a:pt x="1103" y="3065"/>
                  </a:lnTo>
                  <a:lnTo>
                    <a:pt x="1640" y="3522"/>
                  </a:lnTo>
                  <a:lnTo>
                    <a:pt x="2339" y="4436"/>
                  </a:lnTo>
                  <a:lnTo>
                    <a:pt x="2178" y="6184"/>
                  </a:lnTo>
                  <a:lnTo>
                    <a:pt x="1802" y="6695"/>
                  </a:lnTo>
                  <a:lnTo>
                    <a:pt x="2097" y="7044"/>
                  </a:lnTo>
                  <a:lnTo>
                    <a:pt x="3388" y="7447"/>
                  </a:lnTo>
                  <a:lnTo>
                    <a:pt x="3657" y="7259"/>
                  </a:lnTo>
                  <a:lnTo>
                    <a:pt x="4463" y="7635"/>
                  </a:lnTo>
                  <a:lnTo>
                    <a:pt x="5297" y="7528"/>
                  </a:lnTo>
                  <a:lnTo>
                    <a:pt x="5377" y="6990"/>
                  </a:lnTo>
                  <a:lnTo>
                    <a:pt x="6399" y="6721"/>
                  </a:lnTo>
                  <a:lnTo>
                    <a:pt x="7824" y="6963"/>
                  </a:lnTo>
                  <a:lnTo>
                    <a:pt x="8442" y="6453"/>
                  </a:lnTo>
                  <a:lnTo>
                    <a:pt x="8496" y="6076"/>
                  </a:lnTo>
                  <a:lnTo>
                    <a:pt x="8119" y="5969"/>
                  </a:lnTo>
                  <a:lnTo>
                    <a:pt x="7904" y="5297"/>
                  </a:lnTo>
                  <a:lnTo>
                    <a:pt x="8146" y="5028"/>
                  </a:lnTo>
                  <a:lnTo>
                    <a:pt x="7931" y="4705"/>
                  </a:lnTo>
                  <a:lnTo>
                    <a:pt x="7931" y="4463"/>
                  </a:lnTo>
                  <a:lnTo>
                    <a:pt x="7689" y="4087"/>
                  </a:lnTo>
                  <a:lnTo>
                    <a:pt x="7367" y="4194"/>
                  </a:lnTo>
                  <a:lnTo>
                    <a:pt x="7367" y="3818"/>
                  </a:lnTo>
                  <a:lnTo>
                    <a:pt x="7851" y="3334"/>
                  </a:lnTo>
                  <a:lnTo>
                    <a:pt x="7824" y="3119"/>
                  </a:lnTo>
                  <a:lnTo>
                    <a:pt x="7824" y="3119"/>
                  </a:lnTo>
                  <a:lnTo>
                    <a:pt x="8146" y="3200"/>
                  </a:lnTo>
                  <a:lnTo>
                    <a:pt x="8308" y="3038"/>
                  </a:lnTo>
                  <a:lnTo>
                    <a:pt x="8415" y="2420"/>
                  </a:lnTo>
                  <a:lnTo>
                    <a:pt x="8738" y="1829"/>
                  </a:lnTo>
                  <a:lnTo>
                    <a:pt x="7743" y="1667"/>
                  </a:lnTo>
                  <a:lnTo>
                    <a:pt x="7394" y="1452"/>
                  </a:lnTo>
                  <a:lnTo>
                    <a:pt x="7205" y="1452"/>
                  </a:lnTo>
                  <a:lnTo>
                    <a:pt x="7044" y="1398"/>
                  </a:lnTo>
                  <a:lnTo>
                    <a:pt x="6426" y="995"/>
                  </a:lnTo>
                  <a:lnTo>
                    <a:pt x="6076" y="1076"/>
                  </a:lnTo>
                  <a:lnTo>
                    <a:pt x="5619" y="673"/>
                  </a:lnTo>
                  <a:lnTo>
                    <a:pt x="5297" y="296"/>
                  </a:lnTo>
                  <a:lnTo>
                    <a:pt x="4947" y="296"/>
                  </a:lnTo>
                  <a:lnTo>
                    <a:pt x="4866" y="0"/>
                  </a:lnTo>
                  <a:close/>
                  <a:moveTo>
                    <a:pt x="9840" y="7044"/>
                  </a:moveTo>
                  <a:lnTo>
                    <a:pt x="9410" y="7420"/>
                  </a:lnTo>
                  <a:lnTo>
                    <a:pt x="9249" y="7743"/>
                  </a:lnTo>
                  <a:lnTo>
                    <a:pt x="9464" y="8334"/>
                  </a:lnTo>
                  <a:lnTo>
                    <a:pt x="9786" y="8496"/>
                  </a:lnTo>
                  <a:lnTo>
                    <a:pt x="10001" y="7824"/>
                  </a:lnTo>
                  <a:lnTo>
                    <a:pt x="9840" y="7044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>
              <a:off x="3453450" y="2759025"/>
              <a:ext cx="110900" cy="140475"/>
            </a:xfrm>
            <a:custGeom>
              <a:avLst/>
              <a:gdLst/>
              <a:ahLst/>
              <a:cxnLst/>
              <a:rect l="l" t="t" r="r" b="b"/>
              <a:pathLst>
                <a:path w="4436" h="5619" extrusionOk="0">
                  <a:moveTo>
                    <a:pt x="2339" y="0"/>
                  </a:moveTo>
                  <a:lnTo>
                    <a:pt x="1936" y="54"/>
                  </a:lnTo>
                  <a:lnTo>
                    <a:pt x="1989" y="1129"/>
                  </a:lnTo>
                  <a:lnTo>
                    <a:pt x="833" y="1129"/>
                  </a:lnTo>
                  <a:lnTo>
                    <a:pt x="565" y="1183"/>
                  </a:lnTo>
                  <a:lnTo>
                    <a:pt x="403" y="1828"/>
                  </a:lnTo>
                  <a:lnTo>
                    <a:pt x="215" y="2473"/>
                  </a:lnTo>
                  <a:lnTo>
                    <a:pt x="27" y="2742"/>
                  </a:lnTo>
                  <a:lnTo>
                    <a:pt x="0" y="3065"/>
                  </a:lnTo>
                  <a:lnTo>
                    <a:pt x="484" y="3979"/>
                  </a:lnTo>
                  <a:lnTo>
                    <a:pt x="995" y="4732"/>
                  </a:lnTo>
                  <a:lnTo>
                    <a:pt x="1801" y="5619"/>
                  </a:lnTo>
                  <a:lnTo>
                    <a:pt x="2420" y="5108"/>
                  </a:lnTo>
                  <a:lnTo>
                    <a:pt x="2124" y="4517"/>
                  </a:lnTo>
                  <a:lnTo>
                    <a:pt x="2393" y="4301"/>
                  </a:lnTo>
                  <a:lnTo>
                    <a:pt x="2930" y="4194"/>
                  </a:lnTo>
                  <a:lnTo>
                    <a:pt x="2984" y="3818"/>
                  </a:lnTo>
                  <a:lnTo>
                    <a:pt x="3387" y="4221"/>
                  </a:lnTo>
                  <a:lnTo>
                    <a:pt x="4086" y="4275"/>
                  </a:lnTo>
                  <a:lnTo>
                    <a:pt x="4328" y="3844"/>
                  </a:lnTo>
                  <a:lnTo>
                    <a:pt x="4436" y="3253"/>
                  </a:lnTo>
                  <a:lnTo>
                    <a:pt x="4328" y="2581"/>
                  </a:lnTo>
                  <a:lnTo>
                    <a:pt x="3979" y="2043"/>
                  </a:lnTo>
                  <a:lnTo>
                    <a:pt x="4301" y="1022"/>
                  </a:lnTo>
                  <a:lnTo>
                    <a:pt x="4140" y="833"/>
                  </a:lnTo>
                  <a:lnTo>
                    <a:pt x="3549" y="887"/>
                  </a:lnTo>
                  <a:lnTo>
                    <a:pt x="3307" y="457"/>
                  </a:lnTo>
                  <a:lnTo>
                    <a:pt x="3361" y="54"/>
                  </a:lnTo>
                  <a:lnTo>
                    <a:pt x="3280" y="0"/>
                  </a:lnTo>
                  <a:lnTo>
                    <a:pt x="2796" y="134"/>
                  </a:lnTo>
                  <a:lnTo>
                    <a:pt x="2339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>
              <a:off x="3155700" y="1522350"/>
              <a:ext cx="153250" cy="182850"/>
            </a:xfrm>
            <a:custGeom>
              <a:avLst/>
              <a:gdLst/>
              <a:ahLst/>
              <a:cxnLst/>
              <a:rect l="l" t="t" r="r" b="b"/>
              <a:pathLst>
                <a:path w="6130" h="7314" extrusionOk="0">
                  <a:moveTo>
                    <a:pt x="592" y="2877"/>
                  </a:moveTo>
                  <a:lnTo>
                    <a:pt x="54" y="2904"/>
                  </a:lnTo>
                  <a:lnTo>
                    <a:pt x="189" y="3361"/>
                  </a:lnTo>
                  <a:lnTo>
                    <a:pt x="0" y="3818"/>
                  </a:lnTo>
                  <a:lnTo>
                    <a:pt x="431" y="3791"/>
                  </a:lnTo>
                  <a:lnTo>
                    <a:pt x="914" y="3979"/>
                  </a:lnTo>
                  <a:lnTo>
                    <a:pt x="1291" y="3388"/>
                  </a:lnTo>
                  <a:lnTo>
                    <a:pt x="592" y="2877"/>
                  </a:lnTo>
                  <a:close/>
                  <a:moveTo>
                    <a:pt x="1829" y="1"/>
                  </a:moveTo>
                  <a:lnTo>
                    <a:pt x="1291" y="673"/>
                  </a:lnTo>
                  <a:lnTo>
                    <a:pt x="1049" y="1533"/>
                  </a:lnTo>
                  <a:lnTo>
                    <a:pt x="1372" y="1963"/>
                  </a:lnTo>
                  <a:lnTo>
                    <a:pt x="1372" y="2770"/>
                  </a:lnTo>
                  <a:lnTo>
                    <a:pt x="1721" y="2366"/>
                  </a:lnTo>
                  <a:lnTo>
                    <a:pt x="1936" y="2581"/>
                  </a:lnTo>
                  <a:lnTo>
                    <a:pt x="1694" y="2985"/>
                  </a:lnTo>
                  <a:lnTo>
                    <a:pt x="1829" y="3200"/>
                  </a:lnTo>
                  <a:lnTo>
                    <a:pt x="2635" y="3361"/>
                  </a:lnTo>
                  <a:lnTo>
                    <a:pt x="3065" y="3899"/>
                  </a:lnTo>
                  <a:lnTo>
                    <a:pt x="2958" y="4356"/>
                  </a:lnTo>
                  <a:lnTo>
                    <a:pt x="1990" y="4302"/>
                  </a:lnTo>
                  <a:lnTo>
                    <a:pt x="1829" y="4867"/>
                  </a:lnTo>
                  <a:lnTo>
                    <a:pt x="2178" y="5297"/>
                  </a:lnTo>
                  <a:lnTo>
                    <a:pt x="1479" y="5566"/>
                  </a:lnTo>
                  <a:lnTo>
                    <a:pt x="1667" y="5915"/>
                  </a:lnTo>
                  <a:lnTo>
                    <a:pt x="2716" y="6076"/>
                  </a:lnTo>
                  <a:lnTo>
                    <a:pt x="2097" y="6238"/>
                  </a:lnTo>
                  <a:lnTo>
                    <a:pt x="1103" y="7125"/>
                  </a:lnTo>
                  <a:lnTo>
                    <a:pt x="1452" y="7313"/>
                  </a:lnTo>
                  <a:lnTo>
                    <a:pt x="1936" y="6990"/>
                  </a:lnTo>
                  <a:lnTo>
                    <a:pt x="2554" y="7071"/>
                  </a:lnTo>
                  <a:lnTo>
                    <a:pt x="3011" y="6695"/>
                  </a:lnTo>
                  <a:lnTo>
                    <a:pt x="3334" y="6829"/>
                  </a:lnTo>
                  <a:lnTo>
                    <a:pt x="4490" y="6587"/>
                  </a:lnTo>
                  <a:lnTo>
                    <a:pt x="5404" y="6614"/>
                  </a:lnTo>
                  <a:lnTo>
                    <a:pt x="5996" y="6184"/>
                  </a:lnTo>
                  <a:lnTo>
                    <a:pt x="5727" y="5754"/>
                  </a:lnTo>
                  <a:lnTo>
                    <a:pt x="6076" y="5485"/>
                  </a:lnTo>
                  <a:lnTo>
                    <a:pt x="6130" y="4947"/>
                  </a:lnTo>
                  <a:lnTo>
                    <a:pt x="5350" y="4759"/>
                  </a:lnTo>
                  <a:lnTo>
                    <a:pt x="5135" y="4436"/>
                  </a:lnTo>
                  <a:lnTo>
                    <a:pt x="4732" y="3469"/>
                  </a:lnTo>
                  <a:lnTo>
                    <a:pt x="4275" y="3334"/>
                  </a:lnTo>
                  <a:lnTo>
                    <a:pt x="3710" y="2366"/>
                  </a:lnTo>
                  <a:lnTo>
                    <a:pt x="3657" y="2259"/>
                  </a:lnTo>
                  <a:lnTo>
                    <a:pt x="2985" y="2205"/>
                  </a:lnTo>
                  <a:lnTo>
                    <a:pt x="3576" y="1479"/>
                  </a:lnTo>
                  <a:lnTo>
                    <a:pt x="3737" y="780"/>
                  </a:lnTo>
                  <a:lnTo>
                    <a:pt x="3065" y="780"/>
                  </a:lnTo>
                  <a:lnTo>
                    <a:pt x="2393" y="915"/>
                  </a:lnTo>
                  <a:lnTo>
                    <a:pt x="2393" y="915"/>
                  </a:lnTo>
                  <a:lnTo>
                    <a:pt x="3092" y="1"/>
                  </a:lnTo>
                  <a:lnTo>
                    <a:pt x="3092" y="1"/>
                  </a:lnTo>
                  <a:lnTo>
                    <a:pt x="2339" y="81"/>
                  </a:lnTo>
                  <a:lnTo>
                    <a:pt x="1829" y="1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>
              <a:off x="3217525" y="2564100"/>
              <a:ext cx="84050" cy="141850"/>
            </a:xfrm>
            <a:custGeom>
              <a:avLst/>
              <a:gdLst/>
              <a:ahLst/>
              <a:cxnLst/>
              <a:rect l="l" t="t" r="r" b="b"/>
              <a:pathLst>
                <a:path w="3362" h="5674" extrusionOk="0">
                  <a:moveTo>
                    <a:pt x="2178" y="1"/>
                  </a:moveTo>
                  <a:lnTo>
                    <a:pt x="1963" y="135"/>
                  </a:lnTo>
                  <a:lnTo>
                    <a:pt x="1614" y="81"/>
                  </a:lnTo>
                  <a:lnTo>
                    <a:pt x="243" y="108"/>
                  </a:lnTo>
                  <a:lnTo>
                    <a:pt x="216" y="646"/>
                  </a:lnTo>
                  <a:lnTo>
                    <a:pt x="323" y="1291"/>
                  </a:lnTo>
                  <a:lnTo>
                    <a:pt x="538" y="2555"/>
                  </a:lnTo>
                  <a:lnTo>
                    <a:pt x="216" y="3307"/>
                  </a:lnTo>
                  <a:lnTo>
                    <a:pt x="1" y="4329"/>
                  </a:lnTo>
                  <a:lnTo>
                    <a:pt x="323" y="5055"/>
                  </a:lnTo>
                  <a:lnTo>
                    <a:pt x="296" y="5404"/>
                  </a:lnTo>
                  <a:lnTo>
                    <a:pt x="1022" y="5673"/>
                  </a:lnTo>
                  <a:lnTo>
                    <a:pt x="1721" y="5404"/>
                  </a:lnTo>
                  <a:lnTo>
                    <a:pt x="2125" y="5109"/>
                  </a:lnTo>
                  <a:lnTo>
                    <a:pt x="3361" y="4598"/>
                  </a:lnTo>
                  <a:lnTo>
                    <a:pt x="3200" y="4302"/>
                  </a:lnTo>
                  <a:lnTo>
                    <a:pt x="2985" y="3711"/>
                  </a:lnTo>
                  <a:lnTo>
                    <a:pt x="2931" y="3254"/>
                  </a:lnTo>
                  <a:lnTo>
                    <a:pt x="3092" y="2474"/>
                  </a:lnTo>
                  <a:lnTo>
                    <a:pt x="2904" y="2151"/>
                  </a:lnTo>
                  <a:lnTo>
                    <a:pt x="2850" y="1479"/>
                  </a:lnTo>
                  <a:lnTo>
                    <a:pt x="2850" y="807"/>
                  </a:lnTo>
                  <a:lnTo>
                    <a:pt x="2528" y="350"/>
                  </a:lnTo>
                  <a:lnTo>
                    <a:pt x="2582" y="81"/>
                  </a:lnTo>
                  <a:lnTo>
                    <a:pt x="2178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>
              <a:off x="2985650" y="2530500"/>
              <a:ext cx="142525" cy="118325"/>
            </a:xfrm>
            <a:custGeom>
              <a:avLst/>
              <a:gdLst/>
              <a:ahLst/>
              <a:cxnLst/>
              <a:rect l="l" t="t" r="r" b="b"/>
              <a:pathLst>
                <a:path w="5701" h="4733" extrusionOk="0">
                  <a:moveTo>
                    <a:pt x="1157" y="0"/>
                  </a:moveTo>
                  <a:lnTo>
                    <a:pt x="1130" y="350"/>
                  </a:lnTo>
                  <a:lnTo>
                    <a:pt x="1022" y="431"/>
                  </a:lnTo>
                  <a:lnTo>
                    <a:pt x="1103" y="726"/>
                  </a:lnTo>
                  <a:lnTo>
                    <a:pt x="969" y="834"/>
                  </a:lnTo>
                  <a:lnTo>
                    <a:pt x="807" y="834"/>
                  </a:lnTo>
                  <a:lnTo>
                    <a:pt x="592" y="995"/>
                  </a:lnTo>
                  <a:lnTo>
                    <a:pt x="350" y="968"/>
                  </a:lnTo>
                  <a:lnTo>
                    <a:pt x="1" y="1398"/>
                  </a:lnTo>
                  <a:lnTo>
                    <a:pt x="243" y="1533"/>
                  </a:lnTo>
                  <a:lnTo>
                    <a:pt x="350" y="1748"/>
                  </a:lnTo>
                  <a:lnTo>
                    <a:pt x="404" y="2124"/>
                  </a:lnTo>
                  <a:lnTo>
                    <a:pt x="619" y="2313"/>
                  </a:lnTo>
                  <a:lnTo>
                    <a:pt x="834" y="2420"/>
                  </a:lnTo>
                  <a:lnTo>
                    <a:pt x="1130" y="2770"/>
                  </a:lnTo>
                  <a:lnTo>
                    <a:pt x="1453" y="3307"/>
                  </a:lnTo>
                  <a:lnTo>
                    <a:pt x="1883" y="2904"/>
                  </a:lnTo>
                  <a:lnTo>
                    <a:pt x="1963" y="2662"/>
                  </a:lnTo>
                  <a:lnTo>
                    <a:pt x="2098" y="2447"/>
                  </a:lnTo>
                  <a:lnTo>
                    <a:pt x="2340" y="2447"/>
                  </a:lnTo>
                  <a:lnTo>
                    <a:pt x="2501" y="2286"/>
                  </a:lnTo>
                  <a:lnTo>
                    <a:pt x="3119" y="2286"/>
                  </a:lnTo>
                  <a:lnTo>
                    <a:pt x="3361" y="2608"/>
                  </a:lnTo>
                  <a:lnTo>
                    <a:pt x="3496" y="2985"/>
                  </a:lnTo>
                  <a:lnTo>
                    <a:pt x="3469" y="3227"/>
                  </a:lnTo>
                  <a:lnTo>
                    <a:pt x="3603" y="3469"/>
                  </a:lnTo>
                  <a:lnTo>
                    <a:pt x="3603" y="3791"/>
                  </a:lnTo>
                  <a:lnTo>
                    <a:pt x="3791" y="3737"/>
                  </a:lnTo>
                  <a:lnTo>
                    <a:pt x="3980" y="3737"/>
                  </a:lnTo>
                  <a:lnTo>
                    <a:pt x="4195" y="3603"/>
                  </a:lnTo>
                  <a:lnTo>
                    <a:pt x="4517" y="4167"/>
                  </a:lnTo>
                  <a:lnTo>
                    <a:pt x="4464" y="4517"/>
                  </a:lnTo>
                  <a:lnTo>
                    <a:pt x="4598" y="4705"/>
                  </a:lnTo>
                  <a:lnTo>
                    <a:pt x="4840" y="4732"/>
                  </a:lnTo>
                  <a:lnTo>
                    <a:pt x="4974" y="4356"/>
                  </a:lnTo>
                  <a:lnTo>
                    <a:pt x="5216" y="4383"/>
                  </a:lnTo>
                  <a:lnTo>
                    <a:pt x="5324" y="4383"/>
                  </a:lnTo>
                  <a:lnTo>
                    <a:pt x="5404" y="3979"/>
                  </a:lnTo>
                  <a:lnTo>
                    <a:pt x="5324" y="3818"/>
                  </a:lnTo>
                  <a:lnTo>
                    <a:pt x="5404" y="3684"/>
                  </a:lnTo>
                  <a:lnTo>
                    <a:pt x="5700" y="3576"/>
                  </a:lnTo>
                  <a:lnTo>
                    <a:pt x="5512" y="2877"/>
                  </a:lnTo>
                  <a:lnTo>
                    <a:pt x="5324" y="2528"/>
                  </a:lnTo>
                  <a:lnTo>
                    <a:pt x="5404" y="2232"/>
                  </a:lnTo>
                  <a:lnTo>
                    <a:pt x="5539" y="2124"/>
                  </a:lnTo>
                  <a:lnTo>
                    <a:pt x="5297" y="1909"/>
                  </a:lnTo>
                  <a:lnTo>
                    <a:pt x="5378" y="1640"/>
                  </a:lnTo>
                  <a:lnTo>
                    <a:pt x="5243" y="1506"/>
                  </a:lnTo>
                  <a:lnTo>
                    <a:pt x="5109" y="1614"/>
                  </a:lnTo>
                  <a:lnTo>
                    <a:pt x="5109" y="1614"/>
                  </a:lnTo>
                  <a:lnTo>
                    <a:pt x="5136" y="1318"/>
                  </a:lnTo>
                  <a:lnTo>
                    <a:pt x="5270" y="1076"/>
                  </a:lnTo>
                  <a:lnTo>
                    <a:pt x="4947" y="726"/>
                  </a:lnTo>
                  <a:lnTo>
                    <a:pt x="4867" y="458"/>
                  </a:lnTo>
                  <a:lnTo>
                    <a:pt x="4705" y="269"/>
                  </a:lnTo>
                  <a:lnTo>
                    <a:pt x="4544" y="242"/>
                  </a:lnTo>
                  <a:lnTo>
                    <a:pt x="4356" y="377"/>
                  </a:lnTo>
                  <a:lnTo>
                    <a:pt x="4087" y="484"/>
                  </a:lnTo>
                  <a:lnTo>
                    <a:pt x="3899" y="699"/>
                  </a:lnTo>
                  <a:lnTo>
                    <a:pt x="3576" y="592"/>
                  </a:lnTo>
                  <a:lnTo>
                    <a:pt x="3334" y="404"/>
                  </a:lnTo>
                  <a:lnTo>
                    <a:pt x="3227" y="377"/>
                  </a:lnTo>
                  <a:lnTo>
                    <a:pt x="3012" y="484"/>
                  </a:lnTo>
                  <a:lnTo>
                    <a:pt x="2877" y="484"/>
                  </a:lnTo>
                  <a:lnTo>
                    <a:pt x="2824" y="162"/>
                  </a:lnTo>
                  <a:lnTo>
                    <a:pt x="2743" y="189"/>
                  </a:lnTo>
                  <a:lnTo>
                    <a:pt x="2313" y="135"/>
                  </a:lnTo>
                  <a:lnTo>
                    <a:pt x="2232" y="216"/>
                  </a:lnTo>
                  <a:lnTo>
                    <a:pt x="2071" y="242"/>
                  </a:lnTo>
                  <a:lnTo>
                    <a:pt x="1506" y="54"/>
                  </a:lnTo>
                  <a:lnTo>
                    <a:pt x="1157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>
              <a:off x="3646325" y="1882600"/>
              <a:ext cx="120325" cy="152600"/>
            </a:xfrm>
            <a:custGeom>
              <a:avLst/>
              <a:gdLst/>
              <a:ahLst/>
              <a:cxnLst/>
              <a:rect l="l" t="t" r="r" b="b"/>
              <a:pathLst>
                <a:path w="4813" h="6104" extrusionOk="0">
                  <a:moveTo>
                    <a:pt x="4114" y="0"/>
                  </a:moveTo>
                  <a:lnTo>
                    <a:pt x="4168" y="404"/>
                  </a:lnTo>
                  <a:lnTo>
                    <a:pt x="3523" y="484"/>
                  </a:lnTo>
                  <a:lnTo>
                    <a:pt x="2958" y="215"/>
                  </a:lnTo>
                  <a:lnTo>
                    <a:pt x="2420" y="431"/>
                  </a:lnTo>
                  <a:lnTo>
                    <a:pt x="1883" y="404"/>
                  </a:lnTo>
                  <a:lnTo>
                    <a:pt x="1748" y="431"/>
                  </a:lnTo>
                  <a:lnTo>
                    <a:pt x="1668" y="592"/>
                  </a:lnTo>
                  <a:lnTo>
                    <a:pt x="1237" y="592"/>
                  </a:lnTo>
                  <a:lnTo>
                    <a:pt x="1022" y="753"/>
                  </a:lnTo>
                  <a:lnTo>
                    <a:pt x="538" y="861"/>
                  </a:lnTo>
                  <a:lnTo>
                    <a:pt x="538" y="1076"/>
                  </a:lnTo>
                  <a:lnTo>
                    <a:pt x="296" y="1210"/>
                  </a:lnTo>
                  <a:lnTo>
                    <a:pt x="296" y="1506"/>
                  </a:lnTo>
                  <a:lnTo>
                    <a:pt x="1" y="1909"/>
                  </a:lnTo>
                  <a:lnTo>
                    <a:pt x="55" y="2178"/>
                  </a:lnTo>
                  <a:lnTo>
                    <a:pt x="485" y="2689"/>
                  </a:lnTo>
                  <a:lnTo>
                    <a:pt x="807" y="3092"/>
                  </a:lnTo>
                  <a:lnTo>
                    <a:pt x="969" y="3683"/>
                  </a:lnTo>
                  <a:lnTo>
                    <a:pt x="1318" y="4382"/>
                  </a:lnTo>
                  <a:lnTo>
                    <a:pt x="1936" y="4759"/>
                  </a:lnTo>
                  <a:lnTo>
                    <a:pt x="2420" y="4759"/>
                  </a:lnTo>
                  <a:lnTo>
                    <a:pt x="2071" y="3979"/>
                  </a:lnTo>
                  <a:lnTo>
                    <a:pt x="2555" y="3899"/>
                  </a:lnTo>
                  <a:lnTo>
                    <a:pt x="2286" y="3442"/>
                  </a:lnTo>
                  <a:lnTo>
                    <a:pt x="2985" y="3683"/>
                  </a:lnTo>
                  <a:lnTo>
                    <a:pt x="2931" y="3173"/>
                  </a:lnTo>
                  <a:lnTo>
                    <a:pt x="2555" y="2904"/>
                  </a:lnTo>
                  <a:lnTo>
                    <a:pt x="2098" y="2501"/>
                  </a:lnTo>
                  <a:lnTo>
                    <a:pt x="2367" y="2312"/>
                  </a:lnTo>
                  <a:lnTo>
                    <a:pt x="1963" y="1882"/>
                  </a:lnTo>
                  <a:lnTo>
                    <a:pt x="1748" y="1371"/>
                  </a:lnTo>
                  <a:lnTo>
                    <a:pt x="1856" y="1183"/>
                  </a:lnTo>
                  <a:lnTo>
                    <a:pt x="2286" y="1613"/>
                  </a:lnTo>
                  <a:lnTo>
                    <a:pt x="2689" y="1613"/>
                  </a:lnTo>
                  <a:lnTo>
                    <a:pt x="3039" y="1479"/>
                  </a:lnTo>
                  <a:lnTo>
                    <a:pt x="2474" y="995"/>
                  </a:lnTo>
                  <a:lnTo>
                    <a:pt x="3334" y="753"/>
                  </a:lnTo>
                  <a:lnTo>
                    <a:pt x="3711" y="861"/>
                  </a:lnTo>
                  <a:lnTo>
                    <a:pt x="4168" y="888"/>
                  </a:lnTo>
                  <a:lnTo>
                    <a:pt x="4302" y="753"/>
                  </a:lnTo>
                  <a:lnTo>
                    <a:pt x="4490" y="215"/>
                  </a:lnTo>
                  <a:lnTo>
                    <a:pt x="4114" y="0"/>
                  </a:lnTo>
                  <a:close/>
                  <a:moveTo>
                    <a:pt x="2877" y="5377"/>
                  </a:moveTo>
                  <a:lnTo>
                    <a:pt x="2770" y="5780"/>
                  </a:lnTo>
                  <a:lnTo>
                    <a:pt x="3684" y="5942"/>
                  </a:lnTo>
                  <a:lnTo>
                    <a:pt x="3684" y="6103"/>
                  </a:lnTo>
                  <a:lnTo>
                    <a:pt x="4759" y="5996"/>
                  </a:lnTo>
                  <a:lnTo>
                    <a:pt x="4813" y="5754"/>
                  </a:lnTo>
                  <a:lnTo>
                    <a:pt x="4437" y="5861"/>
                  </a:lnTo>
                  <a:lnTo>
                    <a:pt x="4437" y="5727"/>
                  </a:lnTo>
                  <a:lnTo>
                    <a:pt x="3872" y="5646"/>
                  </a:lnTo>
                  <a:lnTo>
                    <a:pt x="3307" y="5673"/>
                  </a:lnTo>
                  <a:lnTo>
                    <a:pt x="2877" y="5377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>
              <a:off x="1488225" y="2414900"/>
              <a:ext cx="80675" cy="90750"/>
            </a:xfrm>
            <a:custGeom>
              <a:avLst/>
              <a:gdLst/>
              <a:ahLst/>
              <a:cxnLst/>
              <a:rect l="l" t="t" r="r" b="b"/>
              <a:pathLst>
                <a:path w="3227" h="3630" extrusionOk="0">
                  <a:moveTo>
                    <a:pt x="1291" y="0"/>
                  </a:moveTo>
                  <a:lnTo>
                    <a:pt x="1237" y="511"/>
                  </a:lnTo>
                  <a:lnTo>
                    <a:pt x="887" y="511"/>
                  </a:lnTo>
                  <a:lnTo>
                    <a:pt x="1129" y="807"/>
                  </a:lnTo>
                  <a:lnTo>
                    <a:pt x="1371" y="1022"/>
                  </a:lnTo>
                  <a:lnTo>
                    <a:pt x="1452" y="1183"/>
                  </a:lnTo>
                  <a:lnTo>
                    <a:pt x="1586" y="1237"/>
                  </a:lnTo>
                  <a:lnTo>
                    <a:pt x="1533" y="1533"/>
                  </a:lnTo>
                  <a:lnTo>
                    <a:pt x="511" y="1533"/>
                  </a:lnTo>
                  <a:lnTo>
                    <a:pt x="81" y="2286"/>
                  </a:lnTo>
                  <a:lnTo>
                    <a:pt x="162" y="2447"/>
                  </a:lnTo>
                  <a:lnTo>
                    <a:pt x="54" y="2662"/>
                  </a:lnTo>
                  <a:lnTo>
                    <a:pt x="0" y="2931"/>
                  </a:lnTo>
                  <a:lnTo>
                    <a:pt x="377" y="3280"/>
                  </a:lnTo>
                  <a:lnTo>
                    <a:pt x="726" y="3468"/>
                  </a:lnTo>
                  <a:lnTo>
                    <a:pt x="1210" y="3495"/>
                  </a:lnTo>
                  <a:lnTo>
                    <a:pt x="1586" y="3630"/>
                  </a:lnTo>
                  <a:lnTo>
                    <a:pt x="1613" y="3495"/>
                  </a:lnTo>
                  <a:lnTo>
                    <a:pt x="1909" y="3280"/>
                  </a:lnTo>
                  <a:lnTo>
                    <a:pt x="2043" y="3173"/>
                  </a:lnTo>
                  <a:lnTo>
                    <a:pt x="2017" y="3065"/>
                  </a:lnTo>
                  <a:lnTo>
                    <a:pt x="2232" y="3011"/>
                  </a:lnTo>
                  <a:lnTo>
                    <a:pt x="2420" y="2769"/>
                  </a:lnTo>
                  <a:lnTo>
                    <a:pt x="2366" y="2608"/>
                  </a:lnTo>
                  <a:lnTo>
                    <a:pt x="2447" y="2447"/>
                  </a:lnTo>
                  <a:lnTo>
                    <a:pt x="2823" y="2178"/>
                  </a:lnTo>
                  <a:lnTo>
                    <a:pt x="3226" y="1855"/>
                  </a:lnTo>
                  <a:lnTo>
                    <a:pt x="2984" y="1748"/>
                  </a:lnTo>
                  <a:lnTo>
                    <a:pt x="2931" y="1855"/>
                  </a:lnTo>
                  <a:lnTo>
                    <a:pt x="2689" y="1721"/>
                  </a:lnTo>
                  <a:lnTo>
                    <a:pt x="2474" y="1721"/>
                  </a:lnTo>
                  <a:lnTo>
                    <a:pt x="2635" y="726"/>
                  </a:lnTo>
                  <a:lnTo>
                    <a:pt x="2742" y="0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>
              <a:off x="2078325" y="2625275"/>
              <a:ext cx="93450" cy="157275"/>
            </a:xfrm>
            <a:custGeom>
              <a:avLst/>
              <a:gdLst/>
              <a:ahLst/>
              <a:cxnLst/>
              <a:rect l="l" t="t" r="r" b="b"/>
              <a:pathLst>
                <a:path w="3738" h="6291" extrusionOk="0">
                  <a:moveTo>
                    <a:pt x="1345" y="0"/>
                  </a:moveTo>
                  <a:lnTo>
                    <a:pt x="726" y="484"/>
                  </a:lnTo>
                  <a:lnTo>
                    <a:pt x="646" y="807"/>
                  </a:lnTo>
                  <a:lnTo>
                    <a:pt x="914" y="1183"/>
                  </a:lnTo>
                  <a:lnTo>
                    <a:pt x="699" y="1317"/>
                  </a:lnTo>
                  <a:lnTo>
                    <a:pt x="189" y="1479"/>
                  </a:lnTo>
                  <a:lnTo>
                    <a:pt x="215" y="1882"/>
                  </a:lnTo>
                  <a:lnTo>
                    <a:pt x="0" y="2124"/>
                  </a:lnTo>
                  <a:lnTo>
                    <a:pt x="511" y="2796"/>
                  </a:lnTo>
                  <a:lnTo>
                    <a:pt x="914" y="2769"/>
                  </a:lnTo>
                  <a:lnTo>
                    <a:pt x="1076" y="2957"/>
                  </a:lnTo>
                  <a:lnTo>
                    <a:pt x="995" y="3361"/>
                  </a:lnTo>
                  <a:lnTo>
                    <a:pt x="1264" y="3495"/>
                  </a:lnTo>
                  <a:lnTo>
                    <a:pt x="1398" y="3925"/>
                  </a:lnTo>
                  <a:lnTo>
                    <a:pt x="1210" y="4194"/>
                  </a:lnTo>
                  <a:lnTo>
                    <a:pt x="1049" y="4974"/>
                  </a:lnTo>
                  <a:lnTo>
                    <a:pt x="1264" y="5404"/>
                  </a:lnTo>
                  <a:lnTo>
                    <a:pt x="1291" y="5834"/>
                  </a:lnTo>
                  <a:lnTo>
                    <a:pt x="1802" y="6237"/>
                  </a:lnTo>
                  <a:lnTo>
                    <a:pt x="2178" y="6291"/>
                  </a:lnTo>
                  <a:lnTo>
                    <a:pt x="2259" y="6130"/>
                  </a:lnTo>
                  <a:lnTo>
                    <a:pt x="2501" y="6103"/>
                  </a:lnTo>
                  <a:lnTo>
                    <a:pt x="2850" y="5915"/>
                  </a:lnTo>
                  <a:lnTo>
                    <a:pt x="3119" y="5673"/>
                  </a:lnTo>
                  <a:lnTo>
                    <a:pt x="3549" y="5780"/>
                  </a:lnTo>
                  <a:lnTo>
                    <a:pt x="3737" y="5726"/>
                  </a:lnTo>
                  <a:lnTo>
                    <a:pt x="3253" y="4947"/>
                  </a:lnTo>
                  <a:lnTo>
                    <a:pt x="3173" y="4436"/>
                  </a:lnTo>
                  <a:lnTo>
                    <a:pt x="2931" y="4436"/>
                  </a:lnTo>
                  <a:lnTo>
                    <a:pt x="2581" y="3818"/>
                  </a:lnTo>
                  <a:lnTo>
                    <a:pt x="2743" y="3361"/>
                  </a:lnTo>
                  <a:lnTo>
                    <a:pt x="2689" y="3146"/>
                  </a:lnTo>
                  <a:lnTo>
                    <a:pt x="3200" y="2904"/>
                  </a:lnTo>
                  <a:lnTo>
                    <a:pt x="3361" y="2124"/>
                  </a:lnTo>
                  <a:lnTo>
                    <a:pt x="3038" y="1801"/>
                  </a:lnTo>
                  <a:lnTo>
                    <a:pt x="2608" y="1371"/>
                  </a:lnTo>
                  <a:lnTo>
                    <a:pt x="2339" y="1344"/>
                  </a:lnTo>
                  <a:lnTo>
                    <a:pt x="2312" y="887"/>
                  </a:lnTo>
                  <a:lnTo>
                    <a:pt x="1855" y="323"/>
                  </a:lnTo>
                  <a:lnTo>
                    <a:pt x="1345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>
              <a:off x="1544000" y="2455225"/>
              <a:ext cx="121675" cy="66550"/>
            </a:xfrm>
            <a:custGeom>
              <a:avLst/>
              <a:gdLst/>
              <a:ahLst/>
              <a:cxnLst/>
              <a:rect l="l" t="t" r="r" b="b"/>
              <a:pathLst>
                <a:path w="4867" h="2662" extrusionOk="0">
                  <a:moveTo>
                    <a:pt x="2743" y="0"/>
                  </a:moveTo>
                  <a:lnTo>
                    <a:pt x="2662" y="108"/>
                  </a:lnTo>
                  <a:lnTo>
                    <a:pt x="2393" y="189"/>
                  </a:lnTo>
                  <a:lnTo>
                    <a:pt x="2044" y="216"/>
                  </a:lnTo>
                  <a:lnTo>
                    <a:pt x="1667" y="135"/>
                  </a:lnTo>
                  <a:lnTo>
                    <a:pt x="1533" y="189"/>
                  </a:lnTo>
                  <a:lnTo>
                    <a:pt x="1479" y="108"/>
                  </a:lnTo>
                  <a:lnTo>
                    <a:pt x="1264" y="135"/>
                  </a:lnTo>
                  <a:lnTo>
                    <a:pt x="1049" y="296"/>
                  </a:lnTo>
                  <a:lnTo>
                    <a:pt x="995" y="242"/>
                  </a:lnTo>
                  <a:lnTo>
                    <a:pt x="592" y="565"/>
                  </a:lnTo>
                  <a:lnTo>
                    <a:pt x="216" y="834"/>
                  </a:lnTo>
                  <a:lnTo>
                    <a:pt x="135" y="995"/>
                  </a:lnTo>
                  <a:lnTo>
                    <a:pt x="189" y="1156"/>
                  </a:lnTo>
                  <a:lnTo>
                    <a:pt x="1" y="1398"/>
                  </a:lnTo>
                  <a:lnTo>
                    <a:pt x="216" y="1479"/>
                  </a:lnTo>
                  <a:lnTo>
                    <a:pt x="350" y="1667"/>
                  </a:lnTo>
                  <a:lnTo>
                    <a:pt x="592" y="1775"/>
                  </a:lnTo>
                  <a:lnTo>
                    <a:pt x="619" y="1909"/>
                  </a:lnTo>
                  <a:lnTo>
                    <a:pt x="942" y="1829"/>
                  </a:lnTo>
                  <a:lnTo>
                    <a:pt x="1130" y="1882"/>
                  </a:lnTo>
                  <a:lnTo>
                    <a:pt x="1210" y="1963"/>
                  </a:lnTo>
                  <a:lnTo>
                    <a:pt x="1130" y="2313"/>
                  </a:lnTo>
                  <a:lnTo>
                    <a:pt x="1345" y="2393"/>
                  </a:lnTo>
                  <a:lnTo>
                    <a:pt x="1479" y="2662"/>
                  </a:lnTo>
                  <a:lnTo>
                    <a:pt x="1721" y="2635"/>
                  </a:lnTo>
                  <a:lnTo>
                    <a:pt x="1829" y="2447"/>
                  </a:lnTo>
                  <a:lnTo>
                    <a:pt x="1936" y="2447"/>
                  </a:lnTo>
                  <a:lnTo>
                    <a:pt x="1936" y="1990"/>
                  </a:lnTo>
                  <a:lnTo>
                    <a:pt x="2151" y="1963"/>
                  </a:lnTo>
                  <a:lnTo>
                    <a:pt x="2286" y="1990"/>
                  </a:lnTo>
                  <a:lnTo>
                    <a:pt x="2501" y="1748"/>
                  </a:lnTo>
                  <a:lnTo>
                    <a:pt x="2716" y="1936"/>
                  </a:lnTo>
                  <a:lnTo>
                    <a:pt x="2797" y="1829"/>
                  </a:lnTo>
                  <a:lnTo>
                    <a:pt x="2958" y="1694"/>
                  </a:lnTo>
                  <a:lnTo>
                    <a:pt x="3254" y="1452"/>
                  </a:lnTo>
                  <a:lnTo>
                    <a:pt x="3280" y="1291"/>
                  </a:lnTo>
                  <a:lnTo>
                    <a:pt x="3361" y="1291"/>
                  </a:lnTo>
                  <a:lnTo>
                    <a:pt x="3469" y="1076"/>
                  </a:lnTo>
                  <a:lnTo>
                    <a:pt x="3576" y="1049"/>
                  </a:lnTo>
                  <a:lnTo>
                    <a:pt x="3684" y="1183"/>
                  </a:lnTo>
                  <a:lnTo>
                    <a:pt x="3818" y="1237"/>
                  </a:lnTo>
                  <a:lnTo>
                    <a:pt x="4006" y="1103"/>
                  </a:lnTo>
                  <a:lnTo>
                    <a:pt x="4221" y="1103"/>
                  </a:lnTo>
                  <a:lnTo>
                    <a:pt x="4490" y="995"/>
                  </a:lnTo>
                  <a:lnTo>
                    <a:pt x="4598" y="861"/>
                  </a:lnTo>
                  <a:lnTo>
                    <a:pt x="4867" y="915"/>
                  </a:lnTo>
                  <a:lnTo>
                    <a:pt x="4678" y="646"/>
                  </a:lnTo>
                  <a:lnTo>
                    <a:pt x="4410" y="511"/>
                  </a:lnTo>
                  <a:lnTo>
                    <a:pt x="4221" y="323"/>
                  </a:lnTo>
                  <a:lnTo>
                    <a:pt x="4006" y="135"/>
                  </a:lnTo>
                  <a:lnTo>
                    <a:pt x="3872" y="135"/>
                  </a:lnTo>
                  <a:lnTo>
                    <a:pt x="3522" y="27"/>
                  </a:lnTo>
                  <a:lnTo>
                    <a:pt x="3361" y="81"/>
                  </a:lnTo>
                  <a:lnTo>
                    <a:pt x="3146" y="108"/>
                  </a:lnTo>
                  <a:lnTo>
                    <a:pt x="2985" y="54"/>
                  </a:lnTo>
                  <a:lnTo>
                    <a:pt x="2743" y="0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>
              <a:off x="1841750" y="2367850"/>
              <a:ext cx="56475" cy="42375"/>
            </a:xfrm>
            <a:custGeom>
              <a:avLst/>
              <a:gdLst/>
              <a:ahLst/>
              <a:cxnLst/>
              <a:rect l="l" t="t" r="r" b="b"/>
              <a:pathLst>
                <a:path w="2259" h="1695" extrusionOk="0">
                  <a:moveTo>
                    <a:pt x="1156" y="1"/>
                  </a:moveTo>
                  <a:lnTo>
                    <a:pt x="941" y="269"/>
                  </a:lnTo>
                  <a:lnTo>
                    <a:pt x="1398" y="377"/>
                  </a:lnTo>
                  <a:lnTo>
                    <a:pt x="1344" y="753"/>
                  </a:lnTo>
                  <a:lnTo>
                    <a:pt x="1667" y="1130"/>
                  </a:lnTo>
                  <a:lnTo>
                    <a:pt x="1371" y="1345"/>
                  </a:lnTo>
                  <a:lnTo>
                    <a:pt x="780" y="1237"/>
                  </a:lnTo>
                  <a:lnTo>
                    <a:pt x="108" y="1130"/>
                  </a:lnTo>
                  <a:lnTo>
                    <a:pt x="0" y="1425"/>
                  </a:lnTo>
                  <a:lnTo>
                    <a:pt x="377" y="1694"/>
                  </a:lnTo>
                  <a:lnTo>
                    <a:pt x="753" y="1533"/>
                  </a:lnTo>
                  <a:lnTo>
                    <a:pt x="1237" y="1587"/>
                  </a:lnTo>
                  <a:lnTo>
                    <a:pt x="1586" y="1533"/>
                  </a:lnTo>
                  <a:lnTo>
                    <a:pt x="2097" y="1694"/>
                  </a:lnTo>
                  <a:lnTo>
                    <a:pt x="2151" y="1452"/>
                  </a:lnTo>
                  <a:lnTo>
                    <a:pt x="1963" y="1183"/>
                  </a:lnTo>
                  <a:lnTo>
                    <a:pt x="2178" y="995"/>
                  </a:lnTo>
                  <a:lnTo>
                    <a:pt x="2258" y="673"/>
                  </a:lnTo>
                  <a:lnTo>
                    <a:pt x="2258" y="189"/>
                  </a:lnTo>
                  <a:lnTo>
                    <a:pt x="1613" y="54"/>
                  </a:lnTo>
                  <a:lnTo>
                    <a:pt x="1156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>
              <a:off x="5147800" y="2689125"/>
              <a:ext cx="899975" cy="351525"/>
            </a:xfrm>
            <a:custGeom>
              <a:avLst/>
              <a:gdLst/>
              <a:ahLst/>
              <a:cxnLst/>
              <a:rect l="l" t="t" r="r" b="b"/>
              <a:pathLst>
                <a:path w="35999" h="14061" extrusionOk="0">
                  <a:moveTo>
                    <a:pt x="25729" y="2930"/>
                  </a:moveTo>
                  <a:lnTo>
                    <a:pt x="25487" y="3253"/>
                  </a:lnTo>
                  <a:lnTo>
                    <a:pt x="25352" y="3952"/>
                  </a:lnTo>
                  <a:lnTo>
                    <a:pt x="25594" y="5108"/>
                  </a:lnTo>
                  <a:lnTo>
                    <a:pt x="25890" y="5673"/>
                  </a:lnTo>
                  <a:lnTo>
                    <a:pt x="26105" y="5565"/>
                  </a:lnTo>
                  <a:lnTo>
                    <a:pt x="25782" y="5108"/>
                  </a:lnTo>
                  <a:lnTo>
                    <a:pt x="25917" y="4543"/>
                  </a:lnTo>
                  <a:lnTo>
                    <a:pt x="26320" y="4624"/>
                  </a:lnTo>
                  <a:lnTo>
                    <a:pt x="26347" y="3871"/>
                  </a:lnTo>
                  <a:lnTo>
                    <a:pt x="26266" y="3522"/>
                  </a:lnTo>
                  <a:lnTo>
                    <a:pt x="25782" y="3414"/>
                  </a:lnTo>
                  <a:lnTo>
                    <a:pt x="25729" y="2930"/>
                  </a:lnTo>
                  <a:close/>
                  <a:moveTo>
                    <a:pt x="24976" y="7635"/>
                  </a:moveTo>
                  <a:lnTo>
                    <a:pt x="24169" y="7689"/>
                  </a:lnTo>
                  <a:lnTo>
                    <a:pt x="24304" y="8065"/>
                  </a:lnTo>
                  <a:lnTo>
                    <a:pt x="24841" y="8227"/>
                  </a:lnTo>
                  <a:lnTo>
                    <a:pt x="25164" y="7931"/>
                  </a:lnTo>
                  <a:lnTo>
                    <a:pt x="24976" y="7635"/>
                  </a:lnTo>
                  <a:close/>
                  <a:moveTo>
                    <a:pt x="26858" y="7366"/>
                  </a:moveTo>
                  <a:lnTo>
                    <a:pt x="25890" y="7393"/>
                  </a:lnTo>
                  <a:lnTo>
                    <a:pt x="25675" y="7877"/>
                  </a:lnTo>
                  <a:lnTo>
                    <a:pt x="26212" y="7904"/>
                  </a:lnTo>
                  <a:lnTo>
                    <a:pt x="26643" y="7850"/>
                  </a:lnTo>
                  <a:lnTo>
                    <a:pt x="27315" y="7931"/>
                  </a:lnTo>
                  <a:lnTo>
                    <a:pt x="27933" y="8280"/>
                  </a:lnTo>
                  <a:lnTo>
                    <a:pt x="27718" y="7608"/>
                  </a:lnTo>
                  <a:lnTo>
                    <a:pt x="26858" y="7366"/>
                  </a:lnTo>
                  <a:close/>
                  <a:moveTo>
                    <a:pt x="16185" y="1022"/>
                  </a:moveTo>
                  <a:lnTo>
                    <a:pt x="15970" y="2043"/>
                  </a:lnTo>
                  <a:lnTo>
                    <a:pt x="15674" y="2366"/>
                  </a:lnTo>
                  <a:lnTo>
                    <a:pt x="15298" y="3603"/>
                  </a:lnTo>
                  <a:lnTo>
                    <a:pt x="14652" y="3764"/>
                  </a:lnTo>
                  <a:lnTo>
                    <a:pt x="13927" y="3549"/>
                  </a:lnTo>
                  <a:lnTo>
                    <a:pt x="13523" y="3603"/>
                  </a:lnTo>
                  <a:lnTo>
                    <a:pt x="13093" y="4060"/>
                  </a:lnTo>
                  <a:lnTo>
                    <a:pt x="12582" y="4006"/>
                  </a:lnTo>
                  <a:lnTo>
                    <a:pt x="12098" y="4194"/>
                  </a:lnTo>
                  <a:lnTo>
                    <a:pt x="11534" y="3683"/>
                  </a:lnTo>
                  <a:lnTo>
                    <a:pt x="11399" y="3065"/>
                  </a:lnTo>
                  <a:lnTo>
                    <a:pt x="10942" y="3683"/>
                  </a:lnTo>
                  <a:lnTo>
                    <a:pt x="10862" y="4490"/>
                  </a:lnTo>
                  <a:lnTo>
                    <a:pt x="10969" y="5269"/>
                  </a:lnTo>
                  <a:lnTo>
                    <a:pt x="11346" y="6049"/>
                  </a:lnTo>
                  <a:lnTo>
                    <a:pt x="11722" y="6291"/>
                  </a:lnTo>
                  <a:lnTo>
                    <a:pt x="11830" y="7447"/>
                  </a:lnTo>
                  <a:lnTo>
                    <a:pt x="12475" y="7581"/>
                  </a:lnTo>
                  <a:lnTo>
                    <a:pt x="12959" y="7528"/>
                  </a:lnTo>
                  <a:lnTo>
                    <a:pt x="13228" y="7958"/>
                  </a:lnTo>
                  <a:lnTo>
                    <a:pt x="14168" y="7635"/>
                  </a:lnTo>
                  <a:lnTo>
                    <a:pt x="14572" y="7931"/>
                  </a:lnTo>
                  <a:lnTo>
                    <a:pt x="15109" y="7958"/>
                  </a:lnTo>
                  <a:lnTo>
                    <a:pt x="15405" y="8522"/>
                  </a:lnTo>
                  <a:lnTo>
                    <a:pt x="16319" y="8119"/>
                  </a:lnTo>
                  <a:lnTo>
                    <a:pt x="16427" y="8442"/>
                  </a:lnTo>
                  <a:lnTo>
                    <a:pt x="16776" y="7071"/>
                  </a:lnTo>
                  <a:lnTo>
                    <a:pt x="16830" y="6183"/>
                  </a:lnTo>
                  <a:lnTo>
                    <a:pt x="17610" y="5565"/>
                  </a:lnTo>
                  <a:lnTo>
                    <a:pt x="17529" y="4785"/>
                  </a:lnTo>
                  <a:lnTo>
                    <a:pt x="17798" y="4167"/>
                  </a:lnTo>
                  <a:lnTo>
                    <a:pt x="18739" y="4060"/>
                  </a:lnTo>
                  <a:lnTo>
                    <a:pt x="17825" y="3253"/>
                  </a:lnTo>
                  <a:lnTo>
                    <a:pt x="17986" y="2823"/>
                  </a:lnTo>
                  <a:lnTo>
                    <a:pt x="17368" y="1989"/>
                  </a:lnTo>
                  <a:lnTo>
                    <a:pt x="17771" y="1183"/>
                  </a:lnTo>
                  <a:lnTo>
                    <a:pt x="17099" y="1022"/>
                  </a:lnTo>
                  <a:close/>
                  <a:moveTo>
                    <a:pt x="23497" y="3387"/>
                  </a:moveTo>
                  <a:lnTo>
                    <a:pt x="22718" y="4033"/>
                  </a:lnTo>
                  <a:lnTo>
                    <a:pt x="21830" y="4086"/>
                  </a:lnTo>
                  <a:lnTo>
                    <a:pt x="20836" y="3952"/>
                  </a:lnTo>
                  <a:lnTo>
                    <a:pt x="20217" y="3710"/>
                  </a:lnTo>
                  <a:lnTo>
                    <a:pt x="19572" y="4355"/>
                  </a:lnTo>
                  <a:lnTo>
                    <a:pt x="19384" y="4705"/>
                  </a:lnTo>
                  <a:lnTo>
                    <a:pt x="18981" y="6076"/>
                  </a:lnTo>
                  <a:lnTo>
                    <a:pt x="18873" y="6775"/>
                  </a:lnTo>
                  <a:lnTo>
                    <a:pt x="18524" y="7366"/>
                  </a:lnTo>
                  <a:lnTo>
                    <a:pt x="18739" y="7958"/>
                  </a:lnTo>
                  <a:lnTo>
                    <a:pt x="19061" y="7958"/>
                  </a:lnTo>
                  <a:lnTo>
                    <a:pt x="19169" y="8818"/>
                  </a:lnTo>
                  <a:lnTo>
                    <a:pt x="18900" y="9651"/>
                  </a:lnTo>
                  <a:lnTo>
                    <a:pt x="19223" y="9893"/>
                  </a:lnTo>
                  <a:lnTo>
                    <a:pt x="19707" y="9786"/>
                  </a:lnTo>
                  <a:lnTo>
                    <a:pt x="19760" y="8522"/>
                  </a:lnTo>
                  <a:lnTo>
                    <a:pt x="19707" y="7447"/>
                  </a:lnTo>
                  <a:lnTo>
                    <a:pt x="20244" y="7205"/>
                  </a:lnTo>
                  <a:lnTo>
                    <a:pt x="20164" y="8065"/>
                  </a:lnTo>
                  <a:lnTo>
                    <a:pt x="20728" y="8576"/>
                  </a:lnTo>
                  <a:lnTo>
                    <a:pt x="20594" y="8926"/>
                  </a:lnTo>
                  <a:lnTo>
                    <a:pt x="20782" y="9167"/>
                  </a:lnTo>
                  <a:lnTo>
                    <a:pt x="21535" y="8845"/>
                  </a:lnTo>
                  <a:lnTo>
                    <a:pt x="21131" y="9544"/>
                  </a:lnTo>
                  <a:lnTo>
                    <a:pt x="21427" y="9866"/>
                  </a:lnTo>
                  <a:lnTo>
                    <a:pt x="21857" y="9598"/>
                  </a:lnTo>
                  <a:lnTo>
                    <a:pt x="21911" y="9033"/>
                  </a:lnTo>
                  <a:lnTo>
                    <a:pt x="21239" y="7985"/>
                  </a:lnTo>
                  <a:lnTo>
                    <a:pt x="21400" y="7689"/>
                  </a:lnTo>
                  <a:lnTo>
                    <a:pt x="20701" y="6533"/>
                  </a:lnTo>
                  <a:lnTo>
                    <a:pt x="21400" y="6210"/>
                  </a:lnTo>
                  <a:lnTo>
                    <a:pt x="21750" y="5699"/>
                  </a:lnTo>
                  <a:lnTo>
                    <a:pt x="22072" y="5807"/>
                  </a:lnTo>
                  <a:lnTo>
                    <a:pt x="22153" y="5431"/>
                  </a:lnTo>
                  <a:lnTo>
                    <a:pt x="20701" y="5726"/>
                  </a:lnTo>
                  <a:lnTo>
                    <a:pt x="20244" y="6103"/>
                  </a:lnTo>
                  <a:lnTo>
                    <a:pt x="19572" y="5350"/>
                  </a:lnTo>
                  <a:lnTo>
                    <a:pt x="19680" y="4651"/>
                  </a:lnTo>
                  <a:lnTo>
                    <a:pt x="20379" y="4543"/>
                  </a:lnTo>
                  <a:lnTo>
                    <a:pt x="21669" y="4490"/>
                  </a:lnTo>
                  <a:lnTo>
                    <a:pt x="22422" y="4651"/>
                  </a:lnTo>
                  <a:lnTo>
                    <a:pt x="23013" y="4490"/>
                  </a:lnTo>
                  <a:lnTo>
                    <a:pt x="23632" y="3603"/>
                  </a:lnTo>
                  <a:lnTo>
                    <a:pt x="23497" y="3387"/>
                  </a:lnTo>
                  <a:close/>
                  <a:moveTo>
                    <a:pt x="1" y="0"/>
                  </a:moveTo>
                  <a:lnTo>
                    <a:pt x="81" y="457"/>
                  </a:lnTo>
                  <a:lnTo>
                    <a:pt x="942" y="1425"/>
                  </a:lnTo>
                  <a:lnTo>
                    <a:pt x="1560" y="1909"/>
                  </a:lnTo>
                  <a:lnTo>
                    <a:pt x="2017" y="2688"/>
                  </a:lnTo>
                  <a:lnTo>
                    <a:pt x="2716" y="3253"/>
                  </a:lnTo>
                  <a:lnTo>
                    <a:pt x="3012" y="3952"/>
                  </a:lnTo>
                  <a:lnTo>
                    <a:pt x="3254" y="4678"/>
                  </a:lnTo>
                  <a:lnTo>
                    <a:pt x="3953" y="5458"/>
                  </a:lnTo>
                  <a:lnTo>
                    <a:pt x="4517" y="6694"/>
                  </a:lnTo>
                  <a:lnTo>
                    <a:pt x="4893" y="7339"/>
                  </a:lnTo>
                  <a:lnTo>
                    <a:pt x="5458" y="8065"/>
                  </a:lnTo>
                  <a:lnTo>
                    <a:pt x="5781" y="8603"/>
                  </a:lnTo>
                  <a:lnTo>
                    <a:pt x="6748" y="9356"/>
                  </a:lnTo>
                  <a:lnTo>
                    <a:pt x="7367" y="10082"/>
                  </a:lnTo>
                  <a:lnTo>
                    <a:pt x="8254" y="10055"/>
                  </a:lnTo>
                  <a:lnTo>
                    <a:pt x="8335" y="8684"/>
                  </a:lnTo>
                  <a:lnTo>
                    <a:pt x="8577" y="7581"/>
                  </a:lnTo>
                  <a:lnTo>
                    <a:pt x="8227" y="7017"/>
                  </a:lnTo>
                  <a:lnTo>
                    <a:pt x="7636" y="6963"/>
                  </a:lnTo>
                  <a:lnTo>
                    <a:pt x="7367" y="6452"/>
                  </a:lnTo>
                  <a:lnTo>
                    <a:pt x="7259" y="5834"/>
                  </a:lnTo>
                  <a:lnTo>
                    <a:pt x="6990" y="5807"/>
                  </a:lnTo>
                  <a:lnTo>
                    <a:pt x="6507" y="5484"/>
                  </a:lnTo>
                  <a:lnTo>
                    <a:pt x="6829" y="4785"/>
                  </a:lnTo>
                  <a:lnTo>
                    <a:pt x="6265" y="4355"/>
                  </a:lnTo>
                  <a:lnTo>
                    <a:pt x="5781" y="3629"/>
                  </a:lnTo>
                  <a:lnTo>
                    <a:pt x="5109" y="3011"/>
                  </a:lnTo>
                  <a:lnTo>
                    <a:pt x="4302" y="3011"/>
                  </a:lnTo>
                  <a:lnTo>
                    <a:pt x="3549" y="2043"/>
                  </a:lnTo>
                  <a:lnTo>
                    <a:pt x="3092" y="1694"/>
                  </a:lnTo>
                  <a:lnTo>
                    <a:pt x="2474" y="1075"/>
                  </a:lnTo>
                  <a:lnTo>
                    <a:pt x="1748" y="215"/>
                  </a:lnTo>
                  <a:lnTo>
                    <a:pt x="538" y="27"/>
                  </a:lnTo>
                  <a:lnTo>
                    <a:pt x="1" y="0"/>
                  </a:lnTo>
                  <a:close/>
                  <a:moveTo>
                    <a:pt x="30729" y="9705"/>
                  </a:moveTo>
                  <a:lnTo>
                    <a:pt x="30568" y="10001"/>
                  </a:lnTo>
                  <a:lnTo>
                    <a:pt x="30406" y="10324"/>
                  </a:lnTo>
                  <a:lnTo>
                    <a:pt x="30433" y="10996"/>
                  </a:lnTo>
                  <a:lnTo>
                    <a:pt x="30890" y="10377"/>
                  </a:lnTo>
                  <a:lnTo>
                    <a:pt x="30917" y="9974"/>
                  </a:lnTo>
                  <a:lnTo>
                    <a:pt x="30729" y="9705"/>
                  </a:lnTo>
                  <a:close/>
                  <a:moveTo>
                    <a:pt x="8442" y="10108"/>
                  </a:moveTo>
                  <a:lnTo>
                    <a:pt x="7851" y="10969"/>
                  </a:lnTo>
                  <a:lnTo>
                    <a:pt x="8550" y="11022"/>
                  </a:lnTo>
                  <a:lnTo>
                    <a:pt x="8657" y="11399"/>
                  </a:lnTo>
                  <a:lnTo>
                    <a:pt x="10082" y="11748"/>
                  </a:lnTo>
                  <a:lnTo>
                    <a:pt x="10405" y="11641"/>
                  </a:lnTo>
                  <a:lnTo>
                    <a:pt x="10969" y="11721"/>
                  </a:lnTo>
                  <a:lnTo>
                    <a:pt x="11883" y="12098"/>
                  </a:lnTo>
                  <a:lnTo>
                    <a:pt x="12582" y="12232"/>
                  </a:lnTo>
                  <a:lnTo>
                    <a:pt x="13389" y="12313"/>
                  </a:lnTo>
                  <a:lnTo>
                    <a:pt x="14088" y="12286"/>
                  </a:lnTo>
                  <a:lnTo>
                    <a:pt x="14948" y="12636"/>
                  </a:lnTo>
                  <a:lnTo>
                    <a:pt x="15862" y="12286"/>
                  </a:lnTo>
                  <a:lnTo>
                    <a:pt x="14948" y="11802"/>
                  </a:lnTo>
                  <a:lnTo>
                    <a:pt x="13765" y="11614"/>
                  </a:lnTo>
                  <a:lnTo>
                    <a:pt x="13523" y="11022"/>
                  </a:lnTo>
                  <a:lnTo>
                    <a:pt x="12098" y="10619"/>
                  </a:lnTo>
                  <a:lnTo>
                    <a:pt x="11910" y="10969"/>
                  </a:lnTo>
                  <a:lnTo>
                    <a:pt x="10405" y="10888"/>
                  </a:lnTo>
                  <a:lnTo>
                    <a:pt x="10324" y="10592"/>
                  </a:lnTo>
                  <a:lnTo>
                    <a:pt x="10001" y="10485"/>
                  </a:lnTo>
                  <a:lnTo>
                    <a:pt x="9383" y="10162"/>
                  </a:lnTo>
                  <a:lnTo>
                    <a:pt x="8442" y="10108"/>
                  </a:lnTo>
                  <a:close/>
                  <a:moveTo>
                    <a:pt x="21508" y="12044"/>
                  </a:moveTo>
                  <a:lnTo>
                    <a:pt x="20782" y="12367"/>
                  </a:lnTo>
                  <a:lnTo>
                    <a:pt x="20244" y="12447"/>
                  </a:lnTo>
                  <a:lnTo>
                    <a:pt x="19787" y="12178"/>
                  </a:lnTo>
                  <a:lnTo>
                    <a:pt x="19169" y="12367"/>
                  </a:lnTo>
                  <a:lnTo>
                    <a:pt x="19142" y="12716"/>
                  </a:lnTo>
                  <a:lnTo>
                    <a:pt x="20164" y="12797"/>
                  </a:lnTo>
                  <a:lnTo>
                    <a:pt x="21346" y="12555"/>
                  </a:lnTo>
                  <a:lnTo>
                    <a:pt x="21508" y="12044"/>
                  </a:lnTo>
                  <a:close/>
                  <a:moveTo>
                    <a:pt x="17610" y="12044"/>
                  </a:moveTo>
                  <a:lnTo>
                    <a:pt x="17368" y="12367"/>
                  </a:lnTo>
                  <a:lnTo>
                    <a:pt x="16911" y="12367"/>
                  </a:lnTo>
                  <a:lnTo>
                    <a:pt x="16615" y="12877"/>
                  </a:lnTo>
                  <a:lnTo>
                    <a:pt x="17045" y="12904"/>
                  </a:lnTo>
                  <a:lnTo>
                    <a:pt x="17610" y="12797"/>
                  </a:lnTo>
                  <a:lnTo>
                    <a:pt x="18524" y="12609"/>
                  </a:lnTo>
                  <a:lnTo>
                    <a:pt x="18335" y="12232"/>
                  </a:lnTo>
                  <a:lnTo>
                    <a:pt x="17852" y="12286"/>
                  </a:lnTo>
                  <a:lnTo>
                    <a:pt x="17610" y="12044"/>
                  </a:lnTo>
                  <a:close/>
                  <a:moveTo>
                    <a:pt x="29250" y="5189"/>
                  </a:moveTo>
                  <a:lnTo>
                    <a:pt x="28847" y="5484"/>
                  </a:lnTo>
                  <a:lnTo>
                    <a:pt x="27799" y="5699"/>
                  </a:lnTo>
                  <a:lnTo>
                    <a:pt x="28121" y="6130"/>
                  </a:lnTo>
                  <a:lnTo>
                    <a:pt x="28793" y="6318"/>
                  </a:lnTo>
                  <a:lnTo>
                    <a:pt x="29116" y="6829"/>
                  </a:lnTo>
                  <a:lnTo>
                    <a:pt x="30272" y="6829"/>
                  </a:lnTo>
                  <a:lnTo>
                    <a:pt x="30326" y="7071"/>
                  </a:lnTo>
                  <a:lnTo>
                    <a:pt x="29761" y="7044"/>
                  </a:lnTo>
                  <a:lnTo>
                    <a:pt x="28901" y="7366"/>
                  </a:lnTo>
                  <a:lnTo>
                    <a:pt x="29465" y="7823"/>
                  </a:lnTo>
                  <a:lnTo>
                    <a:pt x="29465" y="8200"/>
                  </a:lnTo>
                  <a:lnTo>
                    <a:pt x="29627" y="8522"/>
                  </a:lnTo>
                  <a:lnTo>
                    <a:pt x="29949" y="8442"/>
                  </a:lnTo>
                  <a:lnTo>
                    <a:pt x="30191" y="8011"/>
                  </a:lnTo>
                  <a:lnTo>
                    <a:pt x="31320" y="8845"/>
                  </a:lnTo>
                  <a:lnTo>
                    <a:pt x="31939" y="8899"/>
                  </a:lnTo>
                  <a:lnTo>
                    <a:pt x="33417" y="9678"/>
                  </a:lnTo>
                  <a:lnTo>
                    <a:pt x="33767" y="10404"/>
                  </a:lnTo>
                  <a:lnTo>
                    <a:pt x="33901" y="11372"/>
                  </a:lnTo>
                  <a:lnTo>
                    <a:pt x="33391" y="11614"/>
                  </a:lnTo>
                  <a:lnTo>
                    <a:pt x="32987" y="12340"/>
                  </a:lnTo>
                  <a:lnTo>
                    <a:pt x="33982" y="12313"/>
                  </a:lnTo>
                  <a:lnTo>
                    <a:pt x="34197" y="12044"/>
                  </a:lnTo>
                  <a:lnTo>
                    <a:pt x="34977" y="12232"/>
                  </a:lnTo>
                  <a:lnTo>
                    <a:pt x="35595" y="12958"/>
                  </a:lnTo>
                  <a:lnTo>
                    <a:pt x="35837" y="10082"/>
                  </a:lnTo>
                  <a:lnTo>
                    <a:pt x="35998" y="7151"/>
                  </a:lnTo>
                  <a:lnTo>
                    <a:pt x="35138" y="7017"/>
                  </a:lnTo>
                  <a:lnTo>
                    <a:pt x="34573" y="6694"/>
                  </a:lnTo>
                  <a:lnTo>
                    <a:pt x="33901" y="6372"/>
                  </a:lnTo>
                  <a:lnTo>
                    <a:pt x="33202" y="6372"/>
                  </a:lnTo>
                  <a:lnTo>
                    <a:pt x="32315" y="6936"/>
                  </a:lnTo>
                  <a:lnTo>
                    <a:pt x="31589" y="7877"/>
                  </a:lnTo>
                  <a:lnTo>
                    <a:pt x="30810" y="7339"/>
                  </a:lnTo>
                  <a:lnTo>
                    <a:pt x="30621" y="5888"/>
                  </a:lnTo>
                  <a:lnTo>
                    <a:pt x="30514" y="5565"/>
                  </a:lnTo>
                  <a:lnTo>
                    <a:pt x="29250" y="5189"/>
                  </a:lnTo>
                  <a:close/>
                  <a:moveTo>
                    <a:pt x="19061" y="13173"/>
                  </a:moveTo>
                  <a:lnTo>
                    <a:pt x="18335" y="13361"/>
                  </a:lnTo>
                  <a:lnTo>
                    <a:pt x="19303" y="13980"/>
                  </a:lnTo>
                  <a:lnTo>
                    <a:pt x="19626" y="13980"/>
                  </a:lnTo>
                  <a:lnTo>
                    <a:pt x="19707" y="13738"/>
                  </a:lnTo>
                  <a:lnTo>
                    <a:pt x="19465" y="13442"/>
                  </a:lnTo>
                  <a:lnTo>
                    <a:pt x="19061" y="13173"/>
                  </a:lnTo>
                  <a:close/>
                  <a:moveTo>
                    <a:pt x="23067" y="12770"/>
                  </a:moveTo>
                  <a:lnTo>
                    <a:pt x="22261" y="13119"/>
                  </a:lnTo>
                  <a:lnTo>
                    <a:pt x="21857" y="13684"/>
                  </a:lnTo>
                  <a:lnTo>
                    <a:pt x="21777" y="13980"/>
                  </a:lnTo>
                  <a:lnTo>
                    <a:pt x="21857" y="14060"/>
                  </a:lnTo>
                  <a:lnTo>
                    <a:pt x="22556" y="13872"/>
                  </a:lnTo>
                  <a:lnTo>
                    <a:pt x="23148" y="13200"/>
                  </a:lnTo>
                  <a:lnTo>
                    <a:pt x="23148" y="12931"/>
                  </a:lnTo>
                  <a:lnTo>
                    <a:pt x="23067" y="12770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>
              <a:off x="4586600" y="2022400"/>
              <a:ext cx="540400" cy="611625"/>
            </a:xfrm>
            <a:custGeom>
              <a:avLst/>
              <a:gdLst/>
              <a:ahLst/>
              <a:cxnLst/>
              <a:rect l="l" t="t" r="r" b="b"/>
              <a:pathLst>
                <a:path w="21616" h="24465" extrusionOk="0">
                  <a:moveTo>
                    <a:pt x="5270" y="0"/>
                  </a:moveTo>
                  <a:lnTo>
                    <a:pt x="4732" y="753"/>
                  </a:lnTo>
                  <a:lnTo>
                    <a:pt x="3952" y="861"/>
                  </a:lnTo>
                  <a:lnTo>
                    <a:pt x="2770" y="645"/>
                  </a:lnTo>
                  <a:lnTo>
                    <a:pt x="2501" y="1022"/>
                  </a:lnTo>
                  <a:lnTo>
                    <a:pt x="2985" y="1801"/>
                  </a:lnTo>
                  <a:lnTo>
                    <a:pt x="3361" y="2420"/>
                  </a:lnTo>
                  <a:lnTo>
                    <a:pt x="4060" y="2850"/>
                  </a:lnTo>
                  <a:lnTo>
                    <a:pt x="3522" y="3361"/>
                  </a:lnTo>
                  <a:lnTo>
                    <a:pt x="3684" y="4006"/>
                  </a:lnTo>
                  <a:lnTo>
                    <a:pt x="3146" y="4893"/>
                  </a:lnTo>
                  <a:lnTo>
                    <a:pt x="2823" y="5807"/>
                  </a:lnTo>
                  <a:lnTo>
                    <a:pt x="2205" y="6721"/>
                  </a:lnTo>
                  <a:lnTo>
                    <a:pt x="1318" y="6667"/>
                  </a:lnTo>
                  <a:lnTo>
                    <a:pt x="619" y="7608"/>
                  </a:lnTo>
                  <a:lnTo>
                    <a:pt x="1183" y="7985"/>
                  </a:lnTo>
                  <a:lnTo>
                    <a:pt x="1372" y="8657"/>
                  </a:lnTo>
                  <a:lnTo>
                    <a:pt x="1855" y="9141"/>
                  </a:lnTo>
                  <a:lnTo>
                    <a:pt x="2124" y="9867"/>
                  </a:lnTo>
                  <a:lnTo>
                    <a:pt x="431" y="9867"/>
                  </a:lnTo>
                  <a:lnTo>
                    <a:pt x="0" y="10485"/>
                  </a:lnTo>
                  <a:lnTo>
                    <a:pt x="968" y="11238"/>
                  </a:lnTo>
                  <a:lnTo>
                    <a:pt x="1237" y="11587"/>
                  </a:lnTo>
                  <a:lnTo>
                    <a:pt x="915" y="11910"/>
                  </a:lnTo>
                  <a:lnTo>
                    <a:pt x="2044" y="12958"/>
                  </a:lnTo>
                  <a:lnTo>
                    <a:pt x="2581" y="13093"/>
                  </a:lnTo>
                  <a:lnTo>
                    <a:pt x="3657" y="12555"/>
                  </a:lnTo>
                  <a:lnTo>
                    <a:pt x="3899" y="13388"/>
                  </a:lnTo>
                  <a:lnTo>
                    <a:pt x="4006" y="14464"/>
                  </a:lnTo>
                  <a:lnTo>
                    <a:pt x="4356" y="15593"/>
                  </a:lnTo>
                  <a:lnTo>
                    <a:pt x="4866" y="17340"/>
                  </a:lnTo>
                  <a:lnTo>
                    <a:pt x="5646" y="18550"/>
                  </a:lnTo>
                  <a:lnTo>
                    <a:pt x="5834" y="19088"/>
                  </a:lnTo>
                  <a:lnTo>
                    <a:pt x="6130" y="20217"/>
                  </a:lnTo>
                  <a:lnTo>
                    <a:pt x="6587" y="21077"/>
                  </a:lnTo>
                  <a:lnTo>
                    <a:pt x="6883" y="21480"/>
                  </a:lnTo>
                  <a:lnTo>
                    <a:pt x="7259" y="22368"/>
                  </a:lnTo>
                  <a:lnTo>
                    <a:pt x="7689" y="23631"/>
                  </a:lnTo>
                  <a:lnTo>
                    <a:pt x="8469" y="24465"/>
                  </a:lnTo>
                  <a:lnTo>
                    <a:pt x="8738" y="24196"/>
                  </a:lnTo>
                  <a:lnTo>
                    <a:pt x="8980" y="23604"/>
                  </a:lnTo>
                  <a:lnTo>
                    <a:pt x="9706" y="23335"/>
                  </a:lnTo>
                  <a:lnTo>
                    <a:pt x="9464" y="23040"/>
                  </a:lnTo>
                  <a:lnTo>
                    <a:pt x="9759" y="22368"/>
                  </a:lnTo>
                  <a:lnTo>
                    <a:pt x="10163" y="22341"/>
                  </a:lnTo>
                  <a:lnTo>
                    <a:pt x="10082" y="20808"/>
                  </a:lnTo>
                  <a:lnTo>
                    <a:pt x="10351" y="19975"/>
                  </a:lnTo>
                  <a:lnTo>
                    <a:pt x="10216" y="19249"/>
                  </a:lnTo>
                  <a:lnTo>
                    <a:pt x="9948" y="18093"/>
                  </a:lnTo>
                  <a:lnTo>
                    <a:pt x="10136" y="17421"/>
                  </a:lnTo>
                  <a:lnTo>
                    <a:pt x="10485" y="17367"/>
                  </a:lnTo>
                  <a:lnTo>
                    <a:pt x="11157" y="17045"/>
                  </a:lnTo>
                  <a:lnTo>
                    <a:pt x="11534" y="16830"/>
                  </a:lnTo>
                  <a:lnTo>
                    <a:pt x="11453" y="16426"/>
                  </a:lnTo>
                  <a:lnTo>
                    <a:pt x="12179" y="15835"/>
                  </a:lnTo>
                  <a:lnTo>
                    <a:pt x="12690" y="15270"/>
                  </a:lnTo>
                  <a:lnTo>
                    <a:pt x="13442" y="14249"/>
                  </a:lnTo>
                  <a:lnTo>
                    <a:pt x="14464" y="13630"/>
                  </a:lnTo>
                  <a:lnTo>
                    <a:pt x="14787" y="13093"/>
                  </a:lnTo>
                  <a:lnTo>
                    <a:pt x="14679" y="12448"/>
                  </a:lnTo>
                  <a:lnTo>
                    <a:pt x="15593" y="12232"/>
                  </a:lnTo>
                  <a:lnTo>
                    <a:pt x="16131" y="12259"/>
                  </a:lnTo>
                  <a:lnTo>
                    <a:pt x="16185" y="11937"/>
                  </a:lnTo>
                  <a:lnTo>
                    <a:pt x="15943" y="11211"/>
                  </a:lnTo>
                  <a:lnTo>
                    <a:pt x="15593" y="10512"/>
                  </a:lnTo>
                  <a:lnTo>
                    <a:pt x="15647" y="10001"/>
                  </a:lnTo>
                  <a:lnTo>
                    <a:pt x="15109" y="9759"/>
                  </a:lnTo>
                  <a:lnTo>
                    <a:pt x="15244" y="9437"/>
                  </a:lnTo>
                  <a:lnTo>
                    <a:pt x="15674" y="9114"/>
                  </a:lnTo>
                  <a:lnTo>
                    <a:pt x="15029" y="8630"/>
                  </a:lnTo>
                  <a:lnTo>
                    <a:pt x="15217" y="8012"/>
                  </a:lnTo>
                  <a:lnTo>
                    <a:pt x="15889" y="8415"/>
                  </a:lnTo>
                  <a:lnTo>
                    <a:pt x="16238" y="8469"/>
                  </a:lnTo>
                  <a:lnTo>
                    <a:pt x="16400" y="9087"/>
                  </a:lnTo>
                  <a:lnTo>
                    <a:pt x="17179" y="9195"/>
                  </a:lnTo>
                  <a:lnTo>
                    <a:pt x="17878" y="9195"/>
                  </a:lnTo>
                  <a:lnTo>
                    <a:pt x="18335" y="9356"/>
                  </a:lnTo>
                  <a:lnTo>
                    <a:pt x="18120" y="10082"/>
                  </a:lnTo>
                  <a:lnTo>
                    <a:pt x="17771" y="10135"/>
                  </a:lnTo>
                  <a:lnTo>
                    <a:pt x="17609" y="10646"/>
                  </a:lnTo>
                  <a:lnTo>
                    <a:pt x="18093" y="11103"/>
                  </a:lnTo>
                  <a:lnTo>
                    <a:pt x="18147" y="10566"/>
                  </a:lnTo>
                  <a:lnTo>
                    <a:pt x="18362" y="10512"/>
                  </a:lnTo>
                  <a:lnTo>
                    <a:pt x="18981" y="11937"/>
                  </a:lnTo>
                  <a:lnTo>
                    <a:pt x="19330" y="11722"/>
                  </a:lnTo>
                  <a:lnTo>
                    <a:pt x="19169" y="11345"/>
                  </a:lnTo>
                  <a:lnTo>
                    <a:pt x="19303" y="11050"/>
                  </a:lnTo>
                  <a:lnTo>
                    <a:pt x="19169" y="10135"/>
                  </a:lnTo>
                  <a:lnTo>
                    <a:pt x="19841" y="10351"/>
                  </a:lnTo>
                  <a:lnTo>
                    <a:pt x="20029" y="9598"/>
                  </a:lnTo>
                  <a:lnTo>
                    <a:pt x="20002" y="9168"/>
                  </a:lnTo>
                  <a:lnTo>
                    <a:pt x="20298" y="8442"/>
                  </a:lnTo>
                  <a:lnTo>
                    <a:pt x="20163" y="7931"/>
                  </a:lnTo>
                  <a:lnTo>
                    <a:pt x="20997" y="7313"/>
                  </a:lnTo>
                  <a:lnTo>
                    <a:pt x="21588" y="7447"/>
                  </a:lnTo>
                  <a:lnTo>
                    <a:pt x="21588" y="7447"/>
                  </a:lnTo>
                  <a:lnTo>
                    <a:pt x="21427" y="6936"/>
                  </a:lnTo>
                  <a:lnTo>
                    <a:pt x="21615" y="6748"/>
                  </a:lnTo>
                  <a:lnTo>
                    <a:pt x="21508" y="6426"/>
                  </a:lnTo>
                  <a:lnTo>
                    <a:pt x="20647" y="6291"/>
                  </a:lnTo>
                  <a:lnTo>
                    <a:pt x="20836" y="5915"/>
                  </a:lnTo>
                  <a:lnTo>
                    <a:pt x="20325" y="5377"/>
                  </a:lnTo>
                  <a:lnTo>
                    <a:pt x="19895" y="5727"/>
                  </a:lnTo>
                  <a:lnTo>
                    <a:pt x="19223" y="5511"/>
                  </a:lnTo>
                  <a:lnTo>
                    <a:pt x="18470" y="6076"/>
                  </a:lnTo>
                  <a:lnTo>
                    <a:pt x="17905" y="6748"/>
                  </a:lnTo>
                  <a:lnTo>
                    <a:pt x="17314" y="6829"/>
                  </a:lnTo>
                  <a:lnTo>
                    <a:pt x="17717" y="7124"/>
                  </a:lnTo>
                  <a:lnTo>
                    <a:pt x="17771" y="7689"/>
                  </a:lnTo>
                  <a:lnTo>
                    <a:pt x="17152" y="7716"/>
                  </a:lnTo>
                  <a:lnTo>
                    <a:pt x="16507" y="7662"/>
                  </a:lnTo>
                  <a:lnTo>
                    <a:pt x="16023" y="7770"/>
                  </a:lnTo>
                  <a:lnTo>
                    <a:pt x="15297" y="7447"/>
                  </a:lnTo>
                  <a:lnTo>
                    <a:pt x="15244" y="7286"/>
                  </a:lnTo>
                  <a:lnTo>
                    <a:pt x="15029" y="6587"/>
                  </a:lnTo>
                  <a:lnTo>
                    <a:pt x="14625" y="6748"/>
                  </a:lnTo>
                  <a:lnTo>
                    <a:pt x="14625" y="7124"/>
                  </a:lnTo>
                  <a:lnTo>
                    <a:pt x="14814" y="7689"/>
                  </a:lnTo>
                  <a:lnTo>
                    <a:pt x="14814" y="8039"/>
                  </a:lnTo>
                  <a:lnTo>
                    <a:pt x="14168" y="8065"/>
                  </a:lnTo>
                  <a:lnTo>
                    <a:pt x="13227" y="7877"/>
                  </a:lnTo>
                  <a:lnTo>
                    <a:pt x="12609" y="7770"/>
                  </a:lnTo>
                  <a:lnTo>
                    <a:pt x="12098" y="7340"/>
                  </a:lnTo>
                  <a:lnTo>
                    <a:pt x="11050" y="7232"/>
                  </a:lnTo>
                  <a:lnTo>
                    <a:pt x="9948" y="6721"/>
                  </a:lnTo>
                  <a:lnTo>
                    <a:pt x="9168" y="6291"/>
                  </a:lnTo>
                  <a:lnTo>
                    <a:pt x="8361" y="5968"/>
                  </a:lnTo>
                  <a:lnTo>
                    <a:pt x="8496" y="5108"/>
                  </a:lnTo>
                  <a:lnTo>
                    <a:pt x="8872" y="4732"/>
                  </a:lnTo>
                  <a:lnTo>
                    <a:pt x="7689" y="4087"/>
                  </a:lnTo>
                  <a:lnTo>
                    <a:pt x="6829" y="3549"/>
                  </a:lnTo>
                  <a:lnTo>
                    <a:pt x="6399" y="2527"/>
                  </a:lnTo>
                  <a:lnTo>
                    <a:pt x="6399" y="2527"/>
                  </a:lnTo>
                  <a:lnTo>
                    <a:pt x="6963" y="2662"/>
                  </a:lnTo>
                  <a:lnTo>
                    <a:pt x="6856" y="2205"/>
                  </a:lnTo>
                  <a:lnTo>
                    <a:pt x="6453" y="1775"/>
                  </a:lnTo>
                  <a:lnTo>
                    <a:pt x="6345" y="1022"/>
                  </a:lnTo>
                  <a:lnTo>
                    <a:pt x="5270" y="0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>
              <a:off x="3113350" y="1594950"/>
              <a:ext cx="67925" cy="73950"/>
            </a:xfrm>
            <a:custGeom>
              <a:avLst/>
              <a:gdLst/>
              <a:ahLst/>
              <a:cxnLst/>
              <a:rect l="l" t="t" r="r" b="b"/>
              <a:pathLst>
                <a:path w="2717" h="2958" extrusionOk="0">
                  <a:moveTo>
                    <a:pt x="1748" y="0"/>
                  </a:moveTo>
                  <a:lnTo>
                    <a:pt x="1237" y="403"/>
                  </a:lnTo>
                  <a:lnTo>
                    <a:pt x="296" y="1075"/>
                  </a:lnTo>
                  <a:lnTo>
                    <a:pt x="619" y="1936"/>
                  </a:lnTo>
                  <a:lnTo>
                    <a:pt x="1" y="2823"/>
                  </a:lnTo>
                  <a:lnTo>
                    <a:pt x="942" y="2957"/>
                  </a:lnTo>
                  <a:lnTo>
                    <a:pt x="2178" y="2420"/>
                  </a:lnTo>
                  <a:lnTo>
                    <a:pt x="2716" y="1694"/>
                  </a:lnTo>
                  <a:lnTo>
                    <a:pt x="2608" y="1075"/>
                  </a:lnTo>
                  <a:lnTo>
                    <a:pt x="2125" y="887"/>
                  </a:lnTo>
                  <a:lnTo>
                    <a:pt x="1694" y="914"/>
                  </a:lnTo>
                  <a:lnTo>
                    <a:pt x="1883" y="457"/>
                  </a:lnTo>
                  <a:lnTo>
                    <a:pt x="1748" y="0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>
              <a:off x="4081175" y="1928975"/>
              <a:ext cx="403950" cy="324650"/>
            </a:xfrm>
            <a:custGeom>
              <a:avLst/>
              <a:gdLst/>
              <a:ahLst/>
              <a:cxnLst/>
              <a:rect l="l" t="t" r="r" b="b"/>
              <a:pathLst>
                <a:path w="16158" h="12986" extrusionOk="0">
                  <a:moveTo>
                    <a:pt x="431" y="0"/>
                  </a:moveTo>
                  <a:lnTo>
                    <a:pt x="1" y="242"/>
                  </a:lnTo>
                  <a:lnTo>
                    <a:pt x="404" y="1264"/>
                  </a:lnTo>
                  <a:lnTo>
                    <a:pt x="296" y="1533"/>
                  </a:lnTo>
                  <a:lnTo>
                    <a:pt x="834" y="2232"/>
                  </a:lnTo>
                  <a:lnTo>
                    <a:pt x="1479" y="3307"/>
                  </a:lnTo>
                  <a:lnTo>
                    <a:pt x="2017" y="3576"/>
                  </a:lnTo>
                  <a:lnTo>
                    <a:pt x="2151" y="4087"/>
                  </a:lnTo>
                  <a:lnTo>
                    <a:pt x="1829" y="4382"/>
                  </a:lnTo>
                  <a:lnTo>
                    <a:pt x="1748" y="5108"/>
                  </a:lnTo>
                  <a:lnTo>
                    <a:pt x="2393" y="5915"/>
                  </a:lnTo>
                  <a:lnTo>
                    <a:pt x="3361" y="6426"/>
                  </a:lnTo>
                  <a:lnTo>
                    <a:pt x="3872" y="7098"/>
                  </a:lnTo>
                  <a:lnTo>
                    <a:pt x="3818" y="7743"/>
                  </a:lnTo>
                  <a:lnTo>
                    <a:pt x="4060" y="7743"/>
                  </a:lnTo>
                  <a:lnTo>
                    <a:pt x="4114" y="8227"/>
                  </a:lnTo>
                  <a:lnTo>
                    <a:pt x="4598" y="8657"/>
                  </a:lnTo>
                  <a:lnTo>
                    <a:pt x="4840" y="8334"/>
                  </a:lnTo>
                  <a:lnTo>
                    <a:pt x="5351" y="8630"/>
                  </a:lnTo>
                  <a:lnTo>
                    <a:pt x="5754" y="8496"/>
                  </a:lnTo>
                  <a:lnTo>
                    <a:pt x="6453" y="9652"/>
                  </a:lnTo>
                  <a:lnTo>
                    <a:pt x="7071" y="10512"/>
                  </a:lnTo>
                  <a:lnTo>
                    <a:pt x="7851" y="10754"/>
                  </a:lnTo>
                  <a:lnTo>
                    <a:pt x="8657" y="11426"/>
                  </a:lnTo>
                  <a:lnTo>
                    <a:pt x="9625" y="11722"/>
                  </a:lnTo>
                  <a:lnTo>
                    <a:pt x="10351" y="11319"/>
                  </a:lnTo>
                  <a:lnTo>
                    <a:pt x="10942" y="11130"/>
                  </a:lnTo>
                  <a:lnTo>
                    <a:pt x="11319" y="11319"/>
                  </a:lnTo>
                  <a:lnTo>
                    <a:pt x="11749" y="12394"/>
                  </a:lnTo>
                  <a:lnTo>
                    <a:pt x="12636" y="12528"/>
                  </a:lnTo>
                  <a:lnTo>
                    <a:pt x="13496" y="12716"/>
                  </a:lnTo>
                  <a:lnTo>
                    <a:pt x="14975" y="12985"/>
                  </a:lnTo>
                  <a:lnTo>
                    <a:pt x="15110" y="11964"/>
                  </a:lnTo>
                  <a:lnTo>
                    <a:pt x="16158" y="11480"/>
                  </a:lnTo>
                  <a:lnTo>
                    <a:pt x="16024" y="11077"/>
                  </a:lnTo>
                  <a:lnTo>
                    <a:pt x="15647" y="10942"/>
                  </a:lnTo>
                  <a:lnTo>
                    <a:pt x="15513" y="10163"/>
                  </a:lnTo>
                  <a:lnTo>
                    <a:pt x="14733" y="9786"/>
                  </a:lnTo>
                  <a:lnTo>
                    <a:pt x="14357" y="9222"/>
                  </a:lnTo>
                  <a:lnTo>
                    <a:pt x="13900" y="8738"/>
                  </a:lnTo>
                  <a:lnTo>
                    <a:pt x="14437" y="7958"/>
                  </a:lnTo>
                  <a:lnTo>
                    <a:pt x="14303" y="7393"/>
                  </a:lnTo>
                  <a:lnTo>
                    <a:pt x="13712" y="7259"/>
                  </a:lnTo>
                  <a:lnTo>
                    <a:pt x="13523" y="6668"/>
                  </a:lnTo>
                  <a:lnTo>
                    <a:pt x="13147" y="5942"/>
                  </a:lnTo>
                  <a:lnTo>
                    <a:pt x="13389" y="5485"/>
                  </a:lnTo>
                  <a:lnTo>
                    <a:pt x="13013" y="5323"/>
                  </a:lnTo>
                  <a:lnTo>
                    <a:pt x="13120" y="4678"/>
                  </a:lnTo>
                  <a:lnTo>
                    <a:pt x="13174" y="3603"/>
                  </a:lnTo>
                  <a:lnTo>
                    <a:pt x="12932" y="2850"/>
                  </a:lnTo>
                  <a:lnTo>
                    <a:pt x="12394" y="2823"/>
                  </a:lnTo>
                  <a:lnTo>
                    <a:pt x="11373" y="2044"/>
                  </a:lnTo>
                  <a:lnTo>
                    <a:pt x="10781" y="1936"/>
                  </a:lnTo>
                  <a:lnTo>
                    <a:pt x="9867" y="1479"/>
                  </a:lnTo>
                  <a:lnTo>
                    <a:pt x="9329" y="1425"/>
                  </a:lnTo>
                  <a:lnTo>
                    <a:pt x="9034" y="1560"/>
                  </a:lnTo>
                  <a:lnTo>
                    <a:pt x="8550" y="1533"/>
                  </a:lnTo>
                  <a:lnTo>
                    <a:pt x="8147" y="2070"/>
                  </a:lnTo>
                  <a:lnTo>
                    <a:pt x="7501" y="2205"/>
                  </a:lnTo>
                  <a:lnTo>
                    <a:pt x="7474" y="2420"/>
                  </a:lnTo>
                  <a:lnTo>
                    <a:pt x="6399" y="2662"/>
                  </a:lnTo>
                  <a:lnTo>
                    <a:pt x="5324" y="2501"/>
                  </a:lnTo>
                  <a:lnTo>
                    <a:pt x="4732" y="2070"/>
                  </a:lnTo>
                  <a:lnTo>
                    <a:pt x="4006" y="1882"/>
                  </a:lnTo>
                  <a:lnTo>
                    <a:pt x="3657" y="1237"/>
                  </a:lnTo>
                  <a:lnTo>
                    <a:pt x="3469" y="1264"/>
                  </a:lnTo>
                  <a:lnTo>
                    <a:pt x="2958" y="807"/>
                  </a:lnTo>
                  <a:lnTo>
                    <a:pt x="3092" y="377"/>
                  </a:lnTo>
                  <a:lnTo>
                    <a:pt x="2824" y="108"/>
                  </a:lnTo>
                  <a:lnTo>
                    <a:pt x="2582" y="162"/>
                  </a:lnTo>
                  <a:lnTo>
                    <a:pt x="1856" y="834"/>
                  </a:lnTo>
                  <a:lnTo>
                    <a:pt x="1587" y="861"/>
                  </a:lnTo>
                  <a:lnTo>
                    <a:pt x="1049" y="726"/>
                  </a:lnTo>
                  <a:lnTo>
                    <a:pt x="619" y="323"/>
                  </a:lnTo>
                  <a:lnTo>
                    <a:pt x="431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>
              <a:off x="3399675" y="1767000"/>
              <a:ext cx="215100" cy="230550"/>
            </a:xfrm>
            <a:custGeom>
              <a:avLst/>
              <a:gdLst/>
              <a:ahLst/>
              <a:cxnLst/>
              <a:rect l="l" t="t" r="r" b="b"/>
              <a:pathLst>
                <a:path w="8604" h="9222" extrusionOk="0">
                  <a:moveTo>
                    <a:pt x="1882" y="5162"/>
                  </a:moveTo>
                  <a:lnTo>
                    <a:pt x="1533" y="5404"/>
                  </a:lnTo>
                  <a:lnTo>
                    <a:pt x="1129" y="5377"/>
                  </a:lnTo>
                  <a:lnTo>
                    <a:pt x="1318" y="5888"/>
                  </a:lnTo>
                  <a:lnTo>
                    <a:pt x="1398" y="6936"/>
                  </a:lnTo>
                  <a:lnTo>
                    <a:pt x="1640" y="7178"/>
                  </a:lnTo>
                  <a:lnTo>
                    <a:pt x="1936" y="6883"/>
                  </a:lnTo>
                  <a:lnTo>
                    <a:pt x="2259" y="6936"/>
                  </a:lnTo>
                  <a:lnTo>
                    <a:pt x="2339" y="5780"/>
                  </a:lnTo>
                  <a:lnTo>
                    <a:pt x="1882" y="5162"/>
                  </a:lnTo>
                  <a:close/>
                  <a:moveTo>
                    <a:pt x="3683" y="0"/>
                  </a:moveTo>
                  <a:lnTo>
                    <a:pt x="3011" y="135"/>
                  </a:lnTo>
                  <a:lnTo>
                    <a:pt x="2958" y="296"/>
                  </a:lnTo>
                  <a:lnTo>
                    <a:pt x="2501" y="162"/>
                  </a:lnTo>
                  <a:lnTo>
                    <a:pt x="2474" y="538"/>
                  </a:lnTo>
                  <a:lnTo>
                    <a:pt x="2178" y="672"/>
                  </a:lnTo>
                  <a:lnTo>
                    <a:pt x="1640" y="592"/>
                  </a:lnTo>
                  <a:lnTo>
                    <a:pt x="1533" y="914"/>
                  </a:lnTo>
                  <a:lnTo>
                    <a:pt x="1183" y="941"/>
                  </a:lnTo>
                  <a:lnTo>
                    <a:pt x="1076" y="807"/>
                  </a:lnTo>
                  <a:lnTo>
                    <a:pt x="672" y="1103"/>
                  </a:lnTo>
                  <a:lnTo>
                    <a:pt x="350" y="1156"/>
                  </a:lnTo>
                  <a:lnTo>
                    <a:pt x="27" y="968"/>
                  </a:lnTo>
                  <a:lnTo>
                    <a:pt x="27" y="1210"/>
                  </a:lnTo>
                  <a:lnTo>
                    <a:pt x="242" y="1533"/>
                  </a:lnTo>
                  <a:lnTo>
                    <a:pt x="0" y="1802"/>
                  </a:lnTo>
                  <a:lnTo>
                    <a:pt x="215" y="2474"/>
                  </a:lnTo>
                  <a:lnTo>
                    <a:pt x="592" y="2581"/>
                  </a:lnTo>
                  <a:lnTo>
                    <a:pt x="538" y="2958"/>
                  </a:lnTo>
                  <a:lnTo>
                    <a:pt x="834" y="2904"/>
                  </a:lnTo>
                  <a:lnTo>
                    <a:pt x="1210" y="2501"/>
                  </a:lnTo>
                  <a:lnTo>
                    <a:pt x="1533" y="2393"/>
                  </a:lnTo>
                  <a:lnTo>
                    <a:pt x="2124" y="2689"/>
                  </a:lnTo>
                  <a:lnTo>
                    <a:pt x="2474" y="2769"/>
                  </a:lnTo>
                  <a:lnTo>
                    <a:pt x="2742" y="3657"/>
                  </a:lnTo>
                  <a:lnTo>
                    <a:pt x="3253" y="4140"/>
                  </a:lnTo>
                  <a:lnTo>
                    <a:pt x="3952" y="4705"/>
                  </a:lnTo>
                  <a:lnTo>
                    <a:pt x="4517" y="5108"/>
                  </a:lnTo>
                  <a:lnTo>
                    <a:pt x="5081" y="5189"/>
                  </a:lnTo>
                  <a:lnTo>
                    <a:pt x="5404" y="5538"/>
                  </a:lnTo>
                  <a:lnTo>
                    <a:pt x="5861" y="5673"/>
                  </a:lnTo>
                  <a:lnTo>
                    <a:pt x="6103" y="6076"/>
                  </a:lnTo>
                  <a:lnTo>
                    <a:pt x="6399" y="6184"/>
                  </a:lnTo>
                  <a:lnTo>
                    <a:pt x="6668" y="6614"/>
                  </a:lnTo>
                  <a:lnTo>
                    <a:pt x="6990" y="7125"/>
                  </a:lnTo>
                  <a:lnTo>
                    <a:pt x="6829" y="7340"/>
                  </a:lnTo>
                  <a:lnTo>
                    <a:pt x="6694" y="7797"/>
                  </a:lnTo>
                  <a:lnTo>
                    <a:pt x="6721" y="8066"/>
                  </a:lnTo>
                  <a:lnTo>
                    <a:pt x="7017" y="8012"/>
                  </a:lnTo>
                  <a:lnTo>
                    <a:pt x="7367" y="7232"/>
                  </a:lnTo>
                  <a:lnTo>
                    <a:pt x="7662" y="7178"/>
                  </a:lnTo>
                  <a:lnTo>
                    <a:pt x="7716" y="6721"/>
                  </a:lnTo>
                  <a:lnTo>
                    <a:pt x="7151" y="6399"/>
                  </a:lnTo>
                  <a:lnTo>
                    <a:pt x="7420" y="5834"/>
                  </a:lnTo>
                  <a:lnTo>
                    <a:pt x="8066" y="5969"/>
                  </a:lnTo>
                  <a:lnTo>
                    <a:pt x="8523" y="6399"/>
                  </a:lnTo>
                  <a:lnTo>
                    <a:pt x="8603" y="6076"/>
                  </a:lnTo>
                  <a:lnTo>
                    <a:pt x="8523" y="5915"/>
                  </a:lnTo>
                  <a:lnTo>
                    <a:pt x="7877" y="5458"/>
                  </a:lnTo>
                  <a:lnTo>
                    <a:pt x="7340" y="5189"/>
                  </a:lnTo>
                  <a:lnTo>
                    <a:pt x="6668" y="4866"/>
                  </a:lnTo>
                  <a:lnTo>
                    <a:pt x="6829" y="4678"/>
                  </a:lnTo>
                  <a:lnTo>
                    <a:pt x="6668" y="4490"/>
                  </a:lnTo>
                  <a:lnTo>
                    <a:pt x="6103" y="4490"/>
                  </a:lnTo>
                  <a:lnTo>
                    <a:pt x="5243" y="3791"/>
                  </a:lnTo>
                  <a:lnTo>
                    <a:pt x="4866" y="3065"/>
                  </a:lnTo>
                  <a:lnTo>
                    <a:pt x="4167" y="2608"/>
                  </a:lnTo>
                  <a:lnTo>
                    <a:pt x="3899" y="2178"/>
                  </a:lnTo>
                  <a:lnTo>
                    <a:pt x="3979" y="1936"/>
                  </a:lnTo>
                  <a:lnTo>
                    <a:pt x="3925" y="1506"/>
                  </a:lnTo>
                  <a:lnTo>
                    <a:pt x="4463" y="1183"/>
                  </a:lnTo>
                  <a:lnTo>
                    <a:pt x="5055" y="1318"/>
                  </a:lnTo>
                  <a:lnTo>
                    <a:pt x="4839" y="941"/>
                  </a:lnTo>
                  <a:lnTo>
                    <a:pt x="4893" y="484"/>
                  </a:lnTo>
                  <a:lnTo>
                    <a:pt x="3872" y="296"/>
                  </a:lnTo>
                  <a:lnTo>
                    <a:pt x="3683" y="0"/>
                  </a:lnTo>
                  <a:close/>
                  <a:moveTo>
                    <a:pt x="6587" y="7770"/>
                  </a:moveTo>
                  <a:lnTo>
                    <a:pt x="6049" y="7850"/>
                  </a:lnTo>
                  <a:lnTo>
                    <a:pt x="5296" y="7958"/>
                  </a:lnTo>
                  <a:lnTo>
                    <a:pt x="4409" y="7850"/>
                  </a:lnTo>
                  <a:lnTo>
                    <a:pt x="4356" y="8334"/>
                  </a:lnTo>
                  <a:lnTo>
                    <a:pt x="5404" y="8765"/>
                  </a:lnTo>
                  <a:lnTo>
                    <a:pt x="5780" y="8872"/>
                  </a:lnTo>
                  <a:lnTo>
                    <a:pt x="6372" y="9222"/>
                  </a:lnTo>
                  <a:lnTo>
                    <a:pt x="6479" y="8738"/>
                  </a:lnTo>
                  <a:lnTo>
                    <a:pt x="6372" y="8469"/>
                  </a:lnTo>
                  <a:lnTo>
                    <a:pt x="6587" y="777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>
              <a:off x="1766475" y="2398775"/>
              <a:ext cx="40350" cy="18825"/>
            </a:xfrm>
            <a:custGeom>
              <a:avLst/>
              <a:gdLst/>
              <a:ahLst/>
              <a:cxnLst/>
              <a:rect l="l" t="t" r="r" b="b"/>
              <a:pathLst>
                <a:path w="1614" h="753" extrusionOk="0">
                  <a:moveTo>
                    <a:pt x="430" y="0"/>
                  </a:moveTo>
                  <a:lnTo>
                    <a:pt x="108" y="54"/>
                  </a:lnTo>
                  <a:lnTo>
                    <a:pt x="0" y="269"/>
                  </a:lnTo>
                  <a:lnTo>
                    <a:pt x="403" y="592"/>
                  </a:lnTo>
                  <a:lnTo>
                    <a:pt x="834" y="753"/>
                  </a:lnTo>
                  <a:lnTo>
                    <a:pt x="1049" y="592"/>
                  </a:lnTo>
                  <a:lnTo>
                    <a:pt x="1613" y="592"/>
                  </a:lnTo>
                  <a:lnTo>
                    <a:pt x="1533" y="323"/>
                  </a:lnTo>
                  <a:lnTo>
                    <a:pt x="1129" y="135"/>
                  </a:lnTo>
                  <a:lnTo>
                    <a:pt x="619" y="27"/>
                  </a:lnTo>
                  <a:lnTo>
                    <a:pt x="430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>
              <a:off x="3940050" y="2068775"/>
              <a:ext cx="73950" cy="92775"/>
            </a:xfrm>
            <a:custGeom>
              <a:avLst/>
              <a:gdLst/>
              <a:ahLst/>
              <a:cxnLst/>
              <a:rect l="l" t="t" r="r" b="b"/>
              <a:pathLst>
                <a:path w="2958" h="3711" extrusionOk="0">
                  <a:moveTo>
                    <a:pt x="2527" y="0"/>
                  </a:moveTo>
                  <a:lnTo>
                    <a:pt x="1183" y="968"/>
                  </a:lnTo>
                  <a:lnTo>
                    <a:pt x="323" y="619"/>
                  </a:lnTo>
                  <a:lnTo>
                    <a:pt x="215" y="887"/>
                  </a:lnTo>
                  <a:lnTo>
                    <a:pt x="269" y="1452"/>
                  </a:lnTo>
                  <a:lnTo>
                    <a:pt x="188" y="1694"/>
                  </a:lnTo>
                  <a:lnTo>
                    <a:pt x="242" y="2043"/>
                  </a:lnTo>
                  <a:lnTo>
                    <a:pt x="0" y="3441"/>
                  </a:lnTo>
                  <a:lnTo>
                    <a:pt x="54" y="3603"/>
                  </a:lnTo>
                  <a:lnTo>
                    <a:pt x="914" y="3710"/>
                  </a:lnTo>
                  <a:lnTo>
                    <a:pt x="1183" y="3441"/>
                  </a:lnTo>
                  <a:lnTo>
                    <a:pt x="1344" y="3119"/>
                  </a:lnTo>
                  <a:lnTo>
                    <a:pt x="1909" y="3011"/>
                  </a:lnTo>
                  <a:lnTo>
                    <a:pt x="1989" y="2716"/>
                  </a:lnTo>
                  <a:lnTo>
                    <a:pt x="2231" y="2581"/>
                  </a:lnTo>
                  <a:lnTo>
                    <a:pt x="1398" y="1694"/>
                  </a:lnTo>
                  <a:lnTo>
                    <a:pt x="2850" y="1237"/>
                  </a:lnTo>
                  <a:lnTo>
                    <a:pt x="2957" y="1102"/>
                  </a:lnTo>
                  <a:lnTo>
                    <a:pt x="2527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>
              <a:off x="5691525" y="1800600"/>
              <a:ext cx="184850" cy="320625"/>
            </a:xfrm>
            <a:custGeom>
              <a:avLst/>
              <a:gdLst/>
              <a:ahLst/>
              <a:cxnLst/>
              <a:rect l="l" t="t" r="r" b="b"/>
              <a:pathLst>
                <a:path w="7394" h="12825" extrusionOk="0">
                  <a:moveTo>
                    <a:pt x="3119" y="1"/>
                  </a:moveTo>
                  <a:lnTo>
                    <a:pt x="3388" y="673"/>
                  </a:lnTo>
                  <a:lnTo>
                    <a:pt x="4006" y="1882"/>
                  </a:lnTo>
                  <a:lnTo>
                    <a:pt x="3281" y="1963"/>
                  </a:lnTo>
                  <a:lnTo>
                    <a:pt x="3361" y="2635"/>
                  </a:lnTo>
                  <a:lnTo>
                    <a:pt x="4006" y="3495"/>
                  </a:lnTo>
                  <a:lnTo>
                    <a:pt x="4813" y="3495"/>
                  </a:lnTo>
                  <a:lnTo>
                    <a:pt x="4571" y="2501"/>
                  </a:lnTo>
                  <a:lnTo>
                    <a:pt x="6103" y="3119"/>
                  </a:lnTo>
                  <a:lnTo>
                    <a:pt x="6130" y="2232"/>
                  </a:lnTo>
                  <a:lnTo>
                    <a:pt x="7044" y="2017"/>
                  </a:lnTo>
                  <a:lnTo>
                    <a:pt x="6184" y="995"/>
                  </a:lnTo>
                  <a:lnTo>
                    <a:pt x="5969" y="1399"/>
                  </a:lnTo>
                  <a:lnTo>
                    <a:pt x="5351" y="1210"/>
                  </a:lnTo>
                  <a:lnTo>
                    <a:pt x="4598" y="915"/>
                  </a:lnTo>
                  <a:lnTo>
                    <a:pt x="3119" y="1"/>
                  </a:lnTo>
                  <a:close/>
                  <a:moveTo>
                    <a:pt x="2931" y="9867"/>
                  </a:moveTo>
                  <a:lnTo>
                    <a:pt x="2797" y="10243"/>
                  </a:lnTo>
                  <a:lnTo>
                    <a:pt x="2340" y="10136"/>
                  </a:lnTo>
                  <a:lnTo>
                    <a:pt x="2151" y="10673"/>
                  </a:lnTo>
                  <a:lnTo>
                    <a:pt x="2313" y="11077"/>
                  </a:lnTo>
                  <a:lnTo>
                    <a:pt x="2904" y="11346"/>
                  </a:lnTo>
                  <a:lnTo>
                    <a:pt x="2904" y="10808"/>
                  </a:lnTo>
                  <a:lnTo>
                    <a:pt x="3173" y="10620"/>
                  </a:lnTo>
                  <a:lnTo>
                    <a:pt x="3603" y="10915"/>
                  </a:lnTo>
                  <a:lnTo>
                    <a:pt x="3818" y="10351"/>
                  </a:lnTo>
                  <a:lnTo>
                    <a:pt x="3576" y="10055"/>
                  </a:lnTo>
                  <a:lnTo>
                    <a:pt x="2931" y="9867"/>
                  </a:lnTo>
                  <a:close/>
                  <a:moveTo>
                    <a:pt x="5136" y="3657"/>
                  </a:moveTo>
                  <a:lnTo>
                    <a:pt x="4463" y="3818"/>
                  </a:lnTo>
                  <a:lnTo>
                    <a:pt x="4490" y="4356"/>
                  </a:lnTo>
                  <a:lnTo>
                    <a:pt x="5189" y="5377"/>
                  </a:lnTo>
                  <a:lnTo>
                    <a:pt x="5351" y="6453"/>
                  </a:lnTo>
                  <a:lnTo>
                    <a:pt x="5109" y="6775"/>
                  </a:lnTo>
                  <a:lnTo>
                    <a:pt x="4490" y="7689"/>
                  </a:lnTo>
                  <a:lnTo>
                    <a:pt x="3765" y="7259"/>
                  </a:lnTo>
                  <a:lnTo>
                    <a:pt x="3765" y="8845"/>
                  </a:lnTo>
                  <a:lnTo>
                    <a:pt x="2904" y="8630"/>
                  </a:lnTo>
                  <a:lnTo>
                    <a:pt x="1533" y="8899"/>
                  </a:lnTo>
                  <a:lnTo>
                    <a:pt x="1264" y="9517"/>
                  </a:lnTo>
                  <a:lnTo>
                    <a:pt x="754" y="10001"/>
                  </a:lnTo>
                  <a:lnTo>
                    <a:pt x="592" y="10566"/>
                  </a:lnTo>
                  <a:lnTo>
                    <a:pt x="1" y="10808"/>
                  </a:lnTo>
                  <a:lnTo>
                    <a:pt x="538" y="11426"/>
                  </a:lnTo>
                  <a:lnTo>
                    <a:pt x="1130" y="11668"/>
                  </a:lnTo>
                  <a:lnTo>
                    <a:pt x="1237" y="12502"/>
                  </a:lnTo>
                  <a:lnTo>
                    <a:pt x="1748" y="12824"/>
                  </a:lnTo>
                  <a:lnTo>
                    <a:pt x="2098" y="12475"/>
                  </a:lnTo>
                  <a:lnTo>
                    <a:pt x="1990" y="10942"/>
                  </a:lnTo>
                  <a:lnTo>
                    <a:pt x="942" y="10297"/>
                  </a:lnTo>
                  <a:lnTo>
                    <a:pt x="1802" y="10297"/>
                  </a:lnTo>
                  <a:lnTo>
                    <a:pt x="2501" y="9840"/>
                  </a:lnTo>
                  <a:lnTo>
                    <a:pt x="3711" y="9679"/>
                  </a:lnTo>
                  <a:lnTo>
                    <a:pt x="4033" y="10324"/>
                  </a:lnTo>
                  <a:lnTo>
                    <a:pt x="4679" y="10673"/>
                  </a:lnTo>
                  <a:lnTo>
                    <a:pt x="5270" y="9652"/>
                  </a:lnTo>
                  <a:lnTo>
                    <a:pt x="6587" y="9625"/>
                  </a:lnTo>
                  <a:lnTo>
                    <a:pt x="7313" y="9168"/>
                  </a:lnTo>
                  <a:lnTo>
                    <a:pt x="7394" y="8550"/>
                  </a:lnTo>
                  <a:lnTo>
                    <a:pt x="7044" y="8120"/>
                  </a:lnTo>
                  <a:lnTo>
                    <a:pt x="6964" y="7394"/>
                  </a:lnTo>
                  <a:lnTo>
                    <a:pt x="6453" y="6480"/>
                  </a:lnTo>
                  <a:lnTo>
                    <a:pt x="6641" y="5592"/>
                  </a:lnTo>
                  <a:lnTo>
                    <a:pt x="6238" y="4867"/>
                  </a:lnTo>
                  <a:lnTo>
                    <a:pt x="5136" y="3657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>
              <a:off x="3946100" y="2688450"/>
              <a:ext cx="155950" cy="226525"/>
            </a:xfrm>
            <a:custGeom>
              <a:avLst/>
              <a:gdLst/>
              <a:ahLst/>
              <a:cxnLst/>
              <a:rect l="l" t="t" r="r" b="b"/>
              <a:pathLst>
                <a:path w="6238" h="9061" extrusionOk="0">
                  <a:moveTo>
                    <a:pt x="1075" y="0"/>
                  </a:moveTo>
                  <a:lnTo>
                    <a:pt x="538" y="592"/>
                  </a:lnTo>
                  <a:lnTo>
                    <a:pt x="81" y="1129"/>
                  </a:lnTo>
                  <a:lnTo>
                    <a:pt x="457" y="1748"/>
                  </a:lnTo>
                  <a:lnTo>
                    <a:pt x="538" y="2178"/>
                  </a:lnTo>
                  <a:lnTo>
                    <a:pt x="887" y="3199"/>
                  </a:lnTo>
                  <a:lnTo>
                    <a:pt x="618" y="3871"/>
                  </a:lnTo>
                  <a:lnTo>
                    <a:pt x="242" y="4409"/>
                  </a:lnTo>
                  <a:lnTo>
                    <a:pt x="0" y="4812"/>
                  </a:lnTo>
                  <a:lnTo>
                    <a:pt x="0" y="5753"/>
                  </a:lnTo>
                  <a:lnTo>
                    <a:pt x="161" y="5834"/>
                  </a:lnTo>
                  <a:lnTo>
                    <a:pt x="2984" y="7635"/>
                  </a:lnTo>
                  <a:lnTo>
                    <a:pt x="3011" y="8173"/>
                  </a:lnTo>
                  <a:lnTo>
                    <a:pt x="4140" y="9060"/>
                  </a:lnTo>
                  <a:lnTo>
                    <a:pt x="4463" y="8764"/>
                  </a:lnTo>
                  <a:lnTo>
                    <a:pt x="4597" y="8173"/>
                  </a:lnTo>
                  <a:lnTo>
                    <a:pt x="4866" y="7797"/>
                  </a:lnTo>
                  <a:lnTo>
                    <a:pt x="5000" y="7178"/>
                  </a:lnTo>
                  <a:lnTo>
                    <a:pt x="5296" y="7098"/>
                  </a:lnTo>
                  <a:lnTo>
                    <a:pt x="5484" y="6748"/>
                  </a:lnTo>
                  <a:lnTo>
                    <a:pt x="6049" y="6399"/>
                  </a:lnTo>
                  <a:lnTo>
                    <a:pt x="5592" y="5646"/>
                  </a:lnTo>
                  <a:lnTo>
                    <a:pt x="5538" y="2420"/>
                  </a:lnTo>
                  <a:lnTo>
                    <a:pt x="6237" y="1425"/>
                  </a:lnTo>
                  <a:lnTo>
                    <a:pt x="5699" y="1425"/>
                  </a:lnTo>
                  <a:lnTo>
                    <a:pt x="5377" y="1129"/>
                  </a:lnTo>
                  <a:lnTo>
                    <a:pt x="4678" y="1479"/>
                  </a:lnTo>
                  <a:lnTo>
                    <a:pt x="4436" y="1855"/>
                  </a:lnTo>
                  <a:lnTo>
                    <a:pt x="3898" y="1775"/>
                  </a:lnTo>
                  <a:lnTo>
                    <a:pt x="3737" y="1667"/>
                  </a:lnTo>
                  <a:lnTo>
                    <a:pt x="3549" y="1721"/>
                  </a:lnTo>
                  <a:lnTo>
                    <a:pt x="3307" y="1667"/>
                  </a:lnTo>
                  <a:lnTo>
                    <a:pt x="2312" y="941"/>
                  </a:lnTo>
                  <a:lnTo>
                    <a:pt x="1747" y="941"/>
                  </a:lnTo>
                  <a:lnTo>
                    <a:pt x="1479" y="645"/>
                  </a:lnTo>
                  <a:lnTo>
                    <a:pt x="1479" y="135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>
              <a:off x="5274150" y="2487475"/>
              <a:ext cx="102200" cy="90775"/>
            </a:xfrm>
            <a:custGeom>
              <a:avLst/>
              <a:gdLst/>
              <a:ahLst/>
              <a:cxnLst/>
              <a:rect l="l" t="t" r="r" b="b"/>
              <a:pathLst>
                <a:path w="4088" h="3631" extrusionOk="0">
                  <a:moveTo>
                    <a:pt x="3092" y="1"/>
                  </a:moveTo>
                  <a:lnTo>
                    <a:pt x="2824" y="592"/>
                  </a:lnTo>
                  <a:lnTo>
                    <a:pt x="2125" y="270"/>
                  </a:lnTo>
                  <a:lnTo>
                    <a:pt x="1372" y="108"/>
                  </a:lnTo>
                  <a:lnTo>
                    <a:pt x="404" y="297"/>
                  </a:lnTo>
                  <a:lnTo>
                    <a:pt x="1" y="1023"/>
                  </a:lnTo>
                  <a:lnTo>
                    <a:pt x="243" y="2098"/>
                  </a:lnTo>
                  <a:lnTo>
                    <a:pt x="754" y="3039"/>
                  </a:lnTo>
                  <a:lnTo>
                    <a:pt x="1103" y="3469"/>
                  </a:lnTo>
                  <a:lnTo>
                    <a:pt x="1748" y="3630"/>
                  </a:lnTo>
                  <a:lnTo>
                    <a:pt x="2393" y="3254"/>
                  </a:lnTo>
                  <a:lnTo>
                    <a:pt x="3227" y="3173"/>
                  </a:lnTo>
                  <a:lnTo>
                    <a:pt x="2850" y="2636"/>
                  </a:lnTo>
                  <a:lnTo>
                    <a:pt x="4087" y="1963"/>
                  </a:lnTo>
                  <a:lnTo>
                    <a:pt x="4060" y="915"/>
                  </a:lnTo>
                  <a:lnTo>
                    <a:pt x="3818" y="324"/>
                  </a:lnTo>
                  <a:lnTo>
                    <a:pt x="3092" y="1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>
              <a:off x="5588025" y="1953175"/>
              <a:ext cx="82025" cy="93450"/>
            </a:xfrm>
            <a:custGeom>
              <a:avLst/>
              <a:gdLst/>
              <a:ahLst/>
              <a:cxnLst/>
              <a:rect l="l" t="t" r="r" b="b"/>
              <a:pathLst>
                <a:path w="3281" h="3738" extrusionOk="0">
                  <a:moveTo>
                    <a:pt x="1184" y="0"/>
                  </a:moveTo>
                  <a:lnTo>
                    <a:pt x="1184" y="215"/>
                  </a:lnTo>
                  <a:lnTo>
                    <a:pt x="942" y="269"/>
                  </a:lnTo>
                  <a:lnTo>
                    <a:pt x="431" y="323"/>
                  </a:lnTo>
                  <a:lnTo>
                    <a:pt x="350" y="699"/>
                  </a:lnTo>
                  <a:lnTo>
                    <a:pt x="1" y="672"/>
                  </a:lnTo>
                  <a:lnTo>
                    <a:pt x="1" y="780"/>
                  </a:lnTo>
                  <a:lnTo>
                    <a:pt x="834" y="1533"/>
                  </a:lnTo>
                  <a:lnTo>
                    <a:pt x="377" y="1694"/>
                  </a:lnTo>
                  <a:lnTo>
                    <a:pt x="1103" y="2608"/>
                  </a:lnTo>
                  <a:lnTo>
                    <a:pt x="1264" y="3253"/>
                  </a:lnTo>
                  <a:lnTo>
                    <a:pt x="1560" y="3737"/>
                  </a:lnTo>
                  <a:lnTo>
                    <a:pt x="2205" y="3656"/>
                  </a:lnTo>
                  <a:lnTo>
                    <a:pt x="2635" y="3307"/>
                  </a:lnTo>
                  <a:lnTo>
                    <a:pt x="3227" y="3119"/>
                  </a:lnTo>
                  <a:lnTo>
                    <a:pt x="3280" y="2635"/>
                  </a:lnTo>
                  <a:lnTo>
                    <a:pt x="2823" y="1613"/>
                  </a:lnTo>
                  <a:lnTo>
                    <a:pt x="2340" y="1022"/>
                  </a:lnTo>
                  <a:lnTo>
                    <a:pt x="1184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>
              <a:off x="5209625" y="2312075"/>
              <a:ext cx="160675" cy="190225"/>
            </a:xfrm>
            <a:custGeom>
              <a:avLst/>
              <a:gdLst/>
              <a:ahLst/>
              <a:cxnLst/>
              <a:rect l="l" t="t" r="r" b="b"/>
              <a:pathLst>
                <a:path w="6427" h="7609" extrusionOk="0">
                  <a:moveTo>
                    <a:pt x="1264" y="0"/>
                  </a:moveTo>
                  <a:lnTo>
                    <a:pt x="915" y="108"/>
                  </a:lnTo>
                  <a:lnTo>
                    <a:pt x="1184" y="1129"/>
                  </a:lnTo>
                  <a:lnTo>
                    <a:pt x="781" y="1129"/>
                  </a:lnTo>
                  <a:lnTo>
                    <a:pt x="673" y="914"/>
                  </a:lnTo>
                  <a:lnTo>
                    <a:pt x="108" y="1479"/>
                  </a:lnTo>
                  <a:lnTo>
                    <a:pt x="1" y="1801"/>
                  </a:lnTo>
                  <a:lnTo>
                    <a:pt x="350" y="2097"/>
                  </a:lnTo>
                  <a:lnTo>
                    <a:pt x="512" y="2608"/>
                  </a:lnTo>
                  <a:lnTo>
                    <a:pt x="1049" y="2662"/>
                  </a:lnTo>
                  <a:lnTo>
                    <a:pt x="969" y="3603"/>
                  </a:lnTo>
                  <a:lnTo>
                    <a:pt x="1103" y="4382"/>
                  </a:lnTo>
                  <a:lnTo>
                    <a:pt x="1856" y="3845"/>
                  </a:lnTo>
                  <a:lnTo>
                    <a:pt x="2098" y="4006"/>
                  </a:lnTo>
                  <a:lnTo>
                    <a:pt x="2555" y="3979"/>
                  </a:lnTo>
                  <a:lnTo>
                    <a:pt x="2662" y="3683"/>
                  </a:lnTo>
                  <a:lnTo>
                    <a:pt x="3254" y="3737"/>
                  </a:lnTo>
                  <a:lnTo>
                    <a:pt x="3953" y="4436"/>
                  </a:lnTo>
                  <a:lnTo>
                    <a:pt x="4141" y="5323"/>
                  </a:lnTo>
                  <a:lnTo>
                    <a:pt x="4840" y="6103"/>
                  </a:lnTo>
                  <a:lnTo>
                    <a:pt x="4894" y="6856"/>
                  </a:lnTo>
                  <a:lnTo>
                    <a:pt x="4706" y="7286"/>
                  </a:lnTo>
                  <a:lnTo>
                    <a:pt x="5405" y="7608"/>
                  </a:lnTo>
                  <a:lnTo>
                    <a:pt x="5673" y="7017"/>
                  </a:lnTo>
                  <a:lnTo>
                    <a:pt x="6399" y="7340"/>
                  </a:lnTo>
                  <a:lnTo>
                    <a:pt x="6426" y="6452"/>
                  </a:lnTo>
                  <a:lnTo>
                    <a:pt x="6157" y="5807"/>
                  </a:lnTo>
                  <a:lnTo>
                    <a:pt x="5485" y="5189"/>
                  </a:lnTo>
                  <a:lnTo>
                    <a:pt x="4867" y="4409"/>
                  </a:lnTo>
                  <a:lnTo>
                    <a:pt x="4087" y="3361"/>
                  </a:lnTo>
                  <a:lnTo>
                    <a:pt x="3066" y="2823"/>
                  </a:lnTo>
                  <a:lnTo>
                    <a:pt x="3254" y="2500"/>
                  </a:lnTo>
                  <a:lnTo>
                    <a:pt x="3684" y="2258"/>
                  </a:lnTo>
                  <a:lnTo>
                    <a:pt x="3281" y="1506"/>
                  </a:lnTo>
                  <a:lnTo>
                    <a:pt x="2340" y="1506"/>
                  </a:lnTo>
                  <a:lnTo>
                    <a:pt x="1856" y="672"/>
                  </a:lnTo>
                  <a:lnTo>
                    <a:pt x="1264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15"/>
            <p:cNvSpPr/>
            <p:nvPr/>
          </p:nvSpPr>
          <p:spPr>
            <a:xfrm>
              <a:off x="3056900" y="2620550"/>
              <a:ext cx="75975" cy="93450"/>
            </a:xfrm>
            <a:custGeom>
              <a:avLst/>
              <a:gdLst/>
              <a:ahLst/>
              <a:cxnLst/>
              <a:rect l="l" t="t" r="r" b="b"/>
              <a:pathLst>
                <a:path w="3039" h="3738" extrusionOk="0">
                  <a:moveTo>
                    <a:pt x="1345" y="1"/>
                  </a:moveTo>
                  <a:lnTo>
                    <a:pt x="1130" y="135"/>
                  </a:lnTo>
                  <a:lnTo>
                    <a:pt x="941" y="135"/>
                  </a:lnTo>
                  <a:lnTo>
                    <a:pt x="592" y="565"/>
                  </a:lnTo>
                  <a:lnTo>
                    <a:pt x="242" y="1049"/>
                  </a:lnTo>
                  <a:lnTo>
                    <a:pt x="189" y="1291"/>
                  </a:lnTo>
                  <a:lnTo>
                    <a:pt x="0" y="1560"/>
                  </a:lnTo>
                  <a:lnTo>
                    <a:pt x="538" y="2152"/>
                  </a:lnTo>
                  <a:lnTo>
                    <a:pt x="1183" y="2636"/>
                  </a:lnTo>
                  <a:lnTo>
                    <a:pt x="1909" y="3308"/>
                  </a:lnTo>
                  <a:lnTo>
                    <a:pt x="2716" y="3738"/>
                  </a:lnTo>
                  <a:lnTo>
                    <a:pt x="2931" y="3711"/>
                  </a:lnTo>
                  <a:lnTo>
                    <a:pt x="2985" y="3012"/>
                  </a:lnTo>
                  <a:lnTo>
                    <a:pt x="3038" y="2904"/>
                  </a:lnTo>
                  <a:lnTo>
                    <a:pt x="3038" y="2528"/>
                  </a:lnTo>
                  <a:lnTo>
                    <a:pt x="2689" y="2152"/>
                  </a:lnTo>
                  <a:lnTo>
                    <a:pt x="2447" y="2098"/>
                  </a:lnTo>
                  <a:lnTo>
                    <a:pt x="2232" y="1856"/>
                  </a:lnTo>
                  <a:lnTo>
                    <a:pt x="2393" y="1480"/>
                  </a:lnTo>
                  <a:lnTo>
                    <a:pt x="2339" y="1049"/>
                  </a:lnTo>
                  <a:lnTo>
                    <a:pt x="2366" y="781"/>
                  </a:lnTo>
                  <a:lnTo>
                    <a:pt x="2124" y="754"/>
                  </a:lnTo>
                  <a:lnTo>
                    <a:pt x="1990" y="1130"/>
                  </a:lnTo>
                  <a:lnTo>
                    <a:pt x="1748" y="1103"/>
                  </a:lnTo>
                  <a:lnTo>
                    <a:pt x="1614" y="915"/>
                  </a:lnTo>
                  <a:lnTo>
                    <a:pt x="1667" y="565"/>
                  </a:lnTo>
                  <a:lnTo>
                    <a:pt x="1345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15"/>
            <p:cNvSpPr/>
            <p:nvPr/>
          </p:nvSpPr>
          <p:spPr>
            <a:xfrm>
              <a:off x="4839975" y="2593000"/>
              <a:ext cx="41700" cy="85375"/>
            </a:xfrm>
            <a:custGeom>
              <a:avLst/>
              <a:gdLst/>
              <a:ahLst/>
              <a:cxnLst/>
              <a:rect l="l" t="t" r="r" b="b"/>
              <a:pathLst>
                <a:path w="1668" h="3415" extrusionOk="0">
                  <a:moveTo>
                    <a:pt x="296" y="1"/>
                  </a:moveTo>
                  <a:lnTo>
                    <a:pt x="1" y="1426"/>
                  </a:lnTo>
                  <a:lnTo>
                    <a:pt x="216" y="2689"/>
                  </a:lnTo>
                  <a:lnTo>
                    <a:pt x="592" y="3415"/>
                  </a:lnTo>
                  <a:lnTo>
                    <a:pt x="1264" y="3200"/>
                  </a:lnTo>
                  <a:lnTo>
                    <a:pt x="1587" y="2958"/>
                  </a:lnTo>
                  <a:lnTo>
                    <a:pt x="1668" y="2017"/>
                  </a:lnTo>
                  <a:lnTo>
                    <a:pt x="1237" y="1103"/>
                  </a:lnTo>
                  <a:lnTo>
                    <a:pt x="861" y="458"/>
                  </a:lnTo>
                  <a:lnTo>
                    <a:pt x="296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15"/>
            <p:cNvSpPr/>
            <p:nvPr/>
          </p:nvSpPr>
          <p:spPr>
            <a:xfrm>
              <a:off x="3790150" y="3447250"/>
              <a:ext cx="45075" cy="44375"/>
            </a:xfrm>
            <a:custGeom>
              <a:avLst/>
              <a:gdLst/>
              <a:ahLst/>
              <a:cxnLst/>
              <a:rect l="l" t="t" r="r" b="b"/>
              <a:pathLst>
                <a:path w="1803" h="1775" extrusionOk="0">
                  <a:moveTo>
                    <a:pt x="1238" y="0"/>
                  </a:moveTo>
                  <a:lnTo>
                    <a:pt x="861" y="188"/>
                  </a:lnTo>
                  <a:lnTo>
                    <a:pt x="431" y="538"/>
                  </a:lnTo>
                  <a:lnTo>
                    <a:pt x="1" y="1102"/>
                  </a:lnTo>
                  <a:lnTo>
                    <a:pt x="512" y="1774"/>
                  </a:lnTo>
                  <a:lnTo>
                    <a:pt x="807" y="1667"/>
                  </a:lnTo>
                  <a:lnTo>
                    <a:pt x="942" y="1425"/>
                  </a:lnTo>
                  <a:lnTo>
                    <a:pt x="1399" y="1264"/>
                  </a:lnTo>
                  <a:lnTo>
                    <a:pt x="1533" y="968"/>
                  </a:lnTo>
                  <a:lnTo>
                    <a:pt x="1802" y="538"/>
                  </a:lnTo>
                  <a:lnTo>
                    <a:pt x="1533" y="269"/>
                  </a:lnTo>
                  <a:lnTo>
                    <a:pt x="1238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15"/>
            <p:cNvSpPr/>
            <p:nvPr/>
          </p:nvSpPr>
          <p:spPr>
            <a:xfrm>
              <a:off x="3032700" y="2016350"/>
              <a:ext cx="227875" cy="181475"/>
            </a:xfrm>
            <a:custGeom>
              <a:avLst/>
              <a:gdLst/>
              <a:ahLst/>
              <a:cxnLst/>
              <a:rect l="l" t="t" r="r" b="b"/>
              <a:pathLst>
                <a:path w="9115" h="7259" extrusionOk="0">
                  <a:moveTo>
                    <a:pt x="5566" y="0"/>
                  </a:moveTo>
                  <a:lnTo>
                    <a:pt x="5324" y="538"/>
                  </a:lnTo>
                  <a:lnTo>
                    <a:pt x="4813" y="1452"/>
                  </a:lnTo>
                  <a:lnTo>
                    <a:pt x="4248" y="1828"/>
                  </a:lnTo>
                  <a:lnTo>
                    <a:pt x="3496" y="2259"/>
                  </a:lnTo>
                  <a:lnTo>
                    <a:pt x="2985" y="2850"/>
                  </a:lnTo>
                  <a:lnTo>
                    <a:pt x="2877" y="3307"/>
                  </a:lnTo>
                  <a:lnTo>
                    <a:pt x="2582" y="4087"/>
                  </a:lnTo>
                  <a:lnTo>
                    <a:pt x="2716" y="5162"/>
                  </a:lnTo>
                  <a:lnTo>
                    <a:pt x="2071" y="5915"/>
                  </a:lnTo>
                  <a:lnTo>
                    <a:pt x="1694" y="6157"/>
                  </a:lnTo>
                  <a:lnTo>
                    <a:pt x="565" y="6748"/>
                  </a:lnTo>
                  <a:lnTo>
                    <a:pt x="1" y="7259"/>
                  </a:lnTo>
                  <a:lnTo>
                    <a:pt x="3361" y="7259"/>
                  </a:lnTo>
                  <a:lnTo>
                    <a:pt x="3361" y="6130"/>
                  </a:lnTo>
                  <a:lnTo>
                    <a:pt x="4598" y="5485"/>
                  </a:lnTo>
                  <a:lnTo>
                    <a:pt x="5377" y="5350"/>
                  </a:lnTo>
                  <a:lnTo>
                    <a:pt x="5996" y="5108"/>
                  </a:lnTo>
                  <a:lnTo>
                    <a:pt x="6292" y="4678"/>
                  </a:lnTo>
                  <a:lnTo>
                    <a:pt x="7179" y="4302"/>
                  </a:lnTo>
                  <a:lnTo>
                    <a:pt x="7206" y="3657"/>
                  </a:lnTo>
                  <a:lnTo>
                    <a:pt x="7636" y="3576"/>
                  </a:lnTo>
                  <a:lnTo>
                    <a:pt x="7985" y="3253"/>
                  </a:lnTo>
                  <a:lnTo>
                    <a:pt x="8953" y="3092"/>
                  </a:lnTo>
                  <a:lnTo>
                    <a:pt x="9114" y="2742"/>
                  </a:lnTo>
                  <a:lnTo>
                    <a:pt x="8899" y="2581"/>
                  </a:lnTo>
                  <a:lnTo>
                    <a:pt x="8630" y="1640"/>
                  </a:lnTo>
                  <a:lnTo>
                    <a:pt x="8604" y="1103"/>
                  </a:lnTo>
                  <a:lnTo>
                    <a:pt x="8335" y="511"/>
                  </a:lnTo>
                  <a:lnTo>
                    <a:pt x="8012" y="511"/>
                  </a:lnTo>
                  <a:lnTo>
                    <a:pt x="7259" y="296"/>
                  </a:lnTo>
                  <a:lnTo>
                    <a:pt x="6560" y="404"/>
                  </a:lnTo>
                  <a:lnTo>
                    <a:pt x="6103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15"/>
            <p:cNvSpPr/>
            <p:nvPr/>
          </p:nvSpPr>
          <p:spPr>
            <a:xfrm>
              <a:off x="3739750" y="1737425"/>
              <a:ext cx="65225" cy="64550"/>
            </a:xfrm>
            <a:custGeom>
              <a:avLst/>
              <a:gdLst/>
              <a:ahLst/>
              <a:cxnLst/>
              <a:rect l="l" t="t" r="r" b="b"/>
              <a:pathLst>
                <a:path w="2609" h="2582" extrusionOk="0">
                  <a:moveTo>
                    <a:pt x="592" y="0"/>
                  </a:moveTo>
                  <a:lnTo>
                    <a:pt x="162" y="81"/>
                  </a:lnTo>
                  <a:lnTo>
                    <a:pt x="1" y="216"/>
                  </a:lnTo>
                  <a:lnTo>
                    <a:pt x="216" y="296"/>
                  </a:lnTo>
                  <a:lnTo>
                    <a:pt x="485" y="565"/>
                  </a:lnTo>
                  <a:lnTo>
                    <a:pt x="753" y="915"/>
                  </a:lnTo>
                  <a:lnTo>
                    <a:pt x="1210" y="1452"/>
                  </a:lnTo>
                  <a:lnTo>
                    <a:pt x="1318" y="1829"/>
                  </a:lnTo>
                  <a:lnTo>
                    <a:pt x="1291" y="2178"/>
                  </a:lnTo>
                  <a:lnTo>
                    <a:pt x="1452" y="2581"/>
                  </a:lnTo>
                  <a:lnTo>
                    <a:pt x="1641" y="2474"/>
                  </a:lnTo>
                  <a:lnTo>
                    <a:pt x="1694" y="2178"/>
                  </a:lnTo>
                  <a:lnTo>
                    <a:pt x="1829" y="1909"/>
                  </a:lnTo>
                  <a:lnTo>
                    <a:pt x="1775" y="1775"/>
                  </a:lnTo>
                  <a:lnTo>
                    <a:pt x="1936" y="1667"/>
                  </a:lnTo>
                  <a:lnTo>
                    <a:pt x="2017" y="1802"/>
                  </a:lnTo>
                  <a:lnTo>
                    <a:pt x="2420" y="1829"/>
                  </a:lnTo>
                  <a:lnTo>
                    <a:pt x="2608" y="1775"/>
                  </a:lnTo>
                  <a:lnTo>
                    <a:pt x="2447" y="1667"/>
                  </a:lnTo>
                  <a:lnTo>
                    <a:pt x="2501" y="1560"/>
                  </a:lnTo>
                  <a:lnTo>
                    <a:pt x="2205" y="1318"/>
                  </a:lnTo>
                  <a:lnTo>
                    <a:pt x="2044" y="968"/>
                  </a:lnTo>
                  <a:lnTo>
                    <a:pt x="1775" y="834"/>
                  </a:lnTo>
                  <a:lnTo>
                    <a:pt x="1775" y="538"/>
                  </a:lnTo>
                  <a:lnTo>
                    <a:pt x="1425" y="296"/>
                  </a:lnTo>
                  <a:lnTo>
                    <a:pt x="1130" y="269"/>
                  </a:lnTo>
                  <a:lnTo>
                    <a:pt x="592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15"/>
            <p:cNvSpPr/>
            <p:nvPr/>
          </p:nvSpPr>
          <p:spPr>
            <a:xfrm>
              <a:off x="4112100" y="3078250"/>
              <a:ext cx="149900" cy="301125"/>
            </a:xfrm>
            <a:custGeom>
              <a:avLst/>
              <a:gdLst/>
              <a:ahLst/>
              <a:cxnLst/>
              <a:rect l="l" t="t" r="r" b="b"/>
              <a:pathLst>
                <a:path w="5996" h="12045" extrusionOk="0">
                  <a:moveTo>
                    <a:pt x="5135" y="1"/>
                  </a:moveTo>
                  <a:lnTo>
                    <a:pt x="4866" y="404"/>
                  </a:lnTo>
                  <a:lnTo>
                    <a:pt x="4813" y="942"/>
                  </a:lnTo>
                  <a:lnTo>
                    <a:pt x="4356" y="1560"/>
                  </a:lnTo>
                  <a:lnTo>
                    <a:pt x="4033" y="1453"/>
                  </a:lnTo>
                  <a:lnTo>
                    <a:pt x="4087" y="1829"/>
                  </a:lnTo>
                  <a:lnTo>
                    <a:pt x="3872" y="2259"/>
                  </a:lnTo>
                  <a:lnTo>
                    <a:pt x="3173" y="2824"/>
                  </a:lnTo>
                  <a:lnTo>
                    <a:pt x="2716" y="3334"/>
                  </a:lnTo>
                  <a:lnTo>
                    <a:pt x="2366" y="3334"/>
                  </a:lnTo>
                  <a:lnTo>
                    <a:pt x="2070" y="3496"/>
                  </a:lnTo>
                  <a:lnTo>
                    <a:pt x="1613" y="3684"/>
                  </a:lnTo>
                  <a:lnTo>
                    <a:pt x="1237" y="3711"/>
                  </a:lnTo>
                  <a:lnTo>
                    <a:pt x="1129" y="4275"/>
                  </a:lnTo>
                  <a:lnTo>
                    <a:pt x="807" y="4759"/>
                  </a:lnTo>
                  <a:lnTo>
                    <a:pt x="834" y="5593"/>
                  </a:lnTo>
                  <a:lnTo>
                    <a:pt x="914" y="6157"/>
                  </a:lnTo>
                  <a:lnTo>
                    <a:pt x="1103" y="6561"/>
                  </a:lnTo>
                  <a:lnTo>
                    <a:pt x="968" y="7125"/>
                  </a:lnTo>
                  <a:lnTo>
                    <a:pt x="565" y="7797"/>
                  </a:lnTo>
                  <a:lnTo>
                    <a:pt x="538" y="8093"/>
                  </a:lnTo>
                  <a:lnTo>
                    <a:pt x="189" y="8254"/>
                  </a:lnTo>
                  <a:lnTo>
                    <a:pt x="0" y="8899"/>
                  </a:lnTo>
                  <a:lnTo>
                    <a:pt x="0" y="9545"/>
                  </a:lnTo>
                  <a:lnTo>
                    <a:pt x="242" y="10244"/>
                  </a:lnTo>
                  <a:lnTo>
                    <a:pt x="242" y="11050"/>
                  </a:lnTo>
                  <a:lnTo>
                    <a:pt x="404" y="11507"/>
                  </a:lnTo>
                  <a:lnTo>
                    <a:pt x="968" y="11803"/>
                  </a:lnTo>
                  <a:lnTo>
                    <a:pt x="1398" y="12045"/>
                  </a:lnTo>
                  <a:lnTo>
                    <a:pt x="2097" y="11668"/>
                  </a:lnTo>
                  <a:lnTo>
                    <a:pt x="2743" y="11453"/>
                  </a:lnTo>
                  <a:lnTo>
                    <a:pt x="3146" y="10432"/>
                  </a:lnTo>
                  <a:lnTo>
                    <a:pt x="3576" y="9195"/>
                  </a:lnTo>
                  <a:lnTo>
                    <a:pt x="4167" y="7501"/>
                  </a:lnTo>
                  <a:lnTo>
                    <a:pt x="4624" y="6292"/>
                  </a:lnTo>
                  <a:lnTo>
                    <a:pt x="5001" y="5243"/>
                  </a:lnTo>
                  <a:lnTo>
                    <a:pt x="5108" y="4517"/>
                  </a:lnTo>
                  <a:lnTo>
                    <a:pt x="5323" y="4302"/>
                  </a:lnTo>
                  <a:lnTo>
                    <a:pt x="5431" y="3926"/>
                  </a:lnTo>
                  <a:lnTo>
                    <a:pt x="5323" y="3281"/>
                  </a:lnTo>
                  <a:lnTo>
                    <a:pt x="5485" y="3012"/>
                  </a:lnTo>
                  <a:lnTo>
                    <a:pt x="5727" y="3523"/>
                  </a:lnTo>
                  <a:lnTo>
                    <a:pt x="5861" y="3281"/>
                  </a:lnTo>
                  <a:lnTo>
                    <a:pt x="5995" y="2824"/>
                  </a:lnTo>
                  <a:lnTo>
                    <a:pt x="5807" y="2420"/>
                  </a:lnTo>
                  <a:lnTo>
                    <a:pt x="5754" y="1345"/>
                  </a:lnTo>
                  <a:lnTo>
                    <a:pt x="5565" y="754"/>
                  </a:lnTo>
                  <a:lnTo>
                    <a:pt x="5404" y="377"/>
                  </a:lnTo>
                  <a:lnTo>
                    <a:pt x="5135" y="1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15"/>
            <p:cNvSpPr/>
            <p:nvPr/>
          </p:nvSpPr>
          <p:spPr>
            <a:xfrm>
              <a:off x="1093025" y="2083550"/>
              <a:ext cx="518875" cy="404625"/>
            </a:xfrm>
            <a:custGeom>
              <a:avLst/>
              <a:gdLst/>
              <a:ahLst/>
              <a:cxnLst/>
              <a:rect l="l" t="t" r="r" b="b"/>
              <a:pathLst>
                <a:path w="20755" h="16185" extrusionOk="0">
                  <a:moveTo>
                    <a:pt x="1855" y="1"/>
                  </a:moveTo>
                  <a:lnTo>
                    <a:pt x="888" y="108"/>
                  </a:lnTo>
                  <a:lnTo>
                    <a:pt x="0" y="189"/>
                  </a:lnTo>
                  <a:lnTo>
                    <a:pt x="27" y="969"/>
                  </a:lnTo>
                  <a:lnTo>
                    <a:pt x="162" y="1694"/>
                  </a:lnTo>
                  <a:lnTo>
                    <a:pt x="242" y="2286"/>
                  </a:lnTo>
                  <a:lnTo>
                    <a:pt x="350" y="2823"/>
                  </a:lnTo>
                  <a:lnTo>
                    <a:pt x="699" y="3065"/>
                  </a:lnTo>
                  <a:lnTo>
                    <a:pt x="1130" y="3711"/>
                  </a:lnTo>
                  <a:lnTo>
                    <a:pt x="968" y="4087"/>
                  </a:lnTo>
                  <a:lnTo>
                    <a:pt x="619" y="4437"/>
                  </a:lnTo>
                  <a:lnTo>
                    <a:pt x="323" y="4383"/>
                  </a:lnTo>
                  <a:lnTo>
                    <a:pt x="242" y="4463"/>
                  </a:lnTo>
                  <a:lnTo>
                    <a:pt x="565" y="4947"/>
                  </a:lnTo>
                  <a:lnTo>
                    <a:pt x="968" y="5189"/>
                  </a:lnTo>
                  <a:lnTo>
                    <a:pt x="1103" y="5431"/>
                  </a:lnTo>
                  <a:lnTo>
                    <a:pt x="1237" y="5297"/>
                  </a:lnTo>
                  <a:lnTo>
                    <a:pt x="1667" y="5700"/>
                  </a:lnTo>
                  <a:lnTo>
                    <a:pt x="1936" y="5996"/>
                  </a:lnTo>
                  <a:lnTo>
                    <a:pt x="1936" y="6453"/>
                  </a:lnTo>
                  <a:lnTo>
                    <a:pt x="1802" y="7098"/>
                  </a:lnTo>
                  <a:lnTo>
                    <a:pt x="2151" y="7340"/>
                  </a:lnTo>
                  <a:lnTo>
                    <a:pt x="2608" y="7743"/>
                  </a:lnTo>
                  <a:lnTo>
                    <a:pt x="3011" y="8254"/>
                  </a:lnTo>
                  <a:lnTo>
                    <a:pt x="3119" y="8819"/>
                  </a:lnTo>
                  <a:lnTo>
                    <a:pt x="3253" y="8819"/>
                  </a:lnTo>
                  <a:lnTo>
                    <a:pt x="3630" y="8496"/>
                  </a:lnTo>
                  <a:lnTo>
                    <a:pt x="3684" y="8308"/>
                  </a:lnTo>
                  <a:lnTo>
                    <a:pt x="3468" y="7931"/>
                  </a:lnTo>
                  <a:lnTo>
                    <a:pt x="3253" y="7528"/>
                  </a:lnTo>
                  <a:lnTo>
                    <a:pt x="2904" y="7501"/>
                  </a:lnTo>
                  <a:lnTo>
                    <a:pt x="2931" y="7017"/>
                  </a:lnTo>
                  <a:lnTo>
                    <a:pt x="2796" y="6614"/>
                  </a:lnTo>
                  <a:lnTo>
                    <a:pt x="2662" y="6211"/>
                  </a:lnTo>
                  <a:lnTo>
                    <a:pt x="2635" y="5404"/>
                  </a:lnTo>
                  <a:lnTo>
                    <a:pt x="2232" y="4947"/>
                  </a:lnTo>
                  <a:lnTo>
                    <a:pt x="2151" y="4625"/>
                  </a:lnTo>
                  <a:lnTo>
                    <a:pt x="2017" y="4383"/>
                  </a:lnTo>
                  <a:lnTo>
                    <a:pt x="2017" y="3845"/>
                  </a:lnTo>
                  <a:lnTo>
                    <a:pt x="1855" y="3845"/>
                  </a:lnTo>
                  <a:lnTo>
                    <a:pt x="1829" y="3549"/>
                  </a:lnTo>
                  <a:lnTo>
                    <a:pt x="1748" y="3469"/>
                  </a:lnTo>
                  <a:lnTo>
                    <a:pt x="1694" y="3281"/>
                  </a:lnTo>
                  <a:lnTo>
                    <a:pt x="1291" y="2662"/>
                  </a:lnTo>
                  <a:lnTo>
                    <a:pt x="1156" y="2286"/>
                  </a:lnTo>
                  <a:lnTo>
                    <a:pt x="1291" y="1614"/>
                  </a:lnTo>
                  <a:lnTo>
                    <a:pt x="1291" y="1184"/>
                  </a:lnTo>
                  <a:lnTo>
                    <a:pt x="1533" y="834"/>
                  </a:lnTo>
                  <a:lnTo>
                    <a:pt x="1882" y="1076"/>
                  </a:lnTo>
                  <a:lnTo>
                    <a:pt x="2151" y="1022"/>
                  </a:lnTo>
                  <a:lnTo>
                    <a:pt x="2554" y="1399"/>
                  </a:lnTo>
                  <a:lnTo>
                    <a:pt x="2447" y="1748"/>
                  </a:lnTo>
                  <a:lnTo>
                    <a:pt x="2501" y="2420"/>
                  </a:lnTo>
                  <a:lnTo>
                    <a:pt x="2716" y="3065"/>
                  </a:lnTo>
                  <a:lnTo>
                    <a:pt x="2689" y="3361"/>
                  </a:lnTo>
                  <a:lnTo>
                    <a:pt x="2931" y="3764"/>
                  </a:lnTo>
                  <a:lnTo>
                    <a:pt x="3253" y="4248"/>
                  </a:lnTo>
                  <a:lnTo>
                    <a:pt x="3630" y="4329"/>
                  </a:lnTo>
                  <a:lnTo>
                    <a:pt x="3657" y="4947"/>
                  </a:lnTo>
                  <a:lnTo>
                    <a:pt x="3979" y="5404"/>
                  </a:lnTo>
                  <a:lnTo>
                    <a:pt x="4329" y="5593"/>
                  </a:lnTo>
                  <a:lnTo>
                    <a:pt x="4087" y="6130"/>
                  </a:lnTo>
                  <a:lnTo>
                    <a:pt x="4194" y="6372"/>
                  </a:lnTo>
                  <a:lnTo>
                    <a:pt x="4759" y="6722"/>
                  </a:lnTo>
                  <a:lnTo>
                    <a:pt x="5001" y="7286"/>
                  </a:lnTo>
                  <a:lnTo>
                    <a:pt x="5673" y="7958"/>
                  </a:lnTo>
                  <a:lnTo>
                    <a:pt x="6184" y="8845"/>
                  </a:lnTo>
                  <a:lnTo>
                    <a:pt x="6372" y="9276"/>
                  </a:lnTo>
                  <a:lnTo>
                    <a:pt x="6372" y="9652"/>
                  </a:lnTo>
                  <a:lnTo>
                    <a:pt x="6587" y="10055"/>
                  </a:lnTo>
                  <a:lnTo>
                    <a:pt x="6506" y="10351"/>
                  </a:lnTo>
                  <a:lnTo>
                    <a:pt x="6318" y="10593"/>
                  </a:lnTo>
                  <a:lnTo>
                    <a:pt x="6345" y="10835"/>
                  </a:lnTo>
                  <a:lnTo>
                    <a:pt x="6076" y="10942"/>
                  </a:lnTo>
                  <a:lnTo>
                    <a:pt x="6184" y="11346"/>
                  </a:lnTo>
                  <a:lnTo>
                    <a:pt x="6479" y="11910"/>
                  </a:lnTo>
                  <a:lnTo>
                    <a:pt x="7232" y="12448"/>
                  </a:lnTo>
                  <a:lnTo>
                    <a:pt x="7501" y="12824"/>
                  </a:lnTo>
                  <a:lnTo>
                    <a:pt x="8227" y="13120"/>
                  </a:lnTo>
                  <a:lnTo>
                    <a:pt x="8657" y="13174"/>
                  </a:lnTo>
                  <a:lnTo>
                    <a:pt x="8818" y="13416"/>
                  </a:lnTo>
                  <a:lnTo>
                    <a:pt x="9410" y="13819"/>
                  </a:lnTo>
                  <a:lnTo>
                    <a:pt x="10216" y="14249"/>
                  </a:lnTo>
                  <a:lnTo>
                    <a:pt x="10781" y="14357"/>
                  </a:lnTo>
                  <a:lnTo>
                    <a:pt x="11480" y="14760"/>
                  </a:lnTo>
                  <a:lnTo>
                    <a:pt x="12018" y="14948"/>
                  </a:lnTo>
                  <a:lnTo>
                    <a:pt x="12555" y="15190"/>
                  </a:lnTo>
                  <a:lnTo>
                    <a:pt x="12932" y="15083"/>
                  </a:lnTo>
                  <a:lnTo>
                    <a:pt x="13631" y="14760"/>
                  </a:lnTo>
                  <a:lnTo>
                    <a:pt x="14061" y="14679"/>
                  </a:lnTo>
                  <a:lnTo>
                    <a:pt x="14652" y="14921"/>
                  </a:lnTo>
                  <a:lnTo>
                    <a:pt x="15029" y="15217"/>
                  </a:lnTo>
                  <a:lnTo>
                    <a:pt x="15808" y="16185"/>
                  </a:lnTo>
                  <a:lnTo>
                    <a:pt x="15862" y="15916"/>
                  </a:lnTo>
                  <a:lnTo>
                    <a:pt x="15970" y="15701"/>
                  </a:lnTo>
                  <a:lnTo>
                    <a:pt x="15889" y="15540"/>
                  </a:lnTo>
                  <a:lnTo>
                    <a:pt x="16319" y="14787"/>
                  </a:lnTo>
                  <a:lnTo>
                    <a:pt x="17341" y="14787"/>
                  </a:lnTo>
                  <a:lnTo>
                    <a:pt x="17394" y="14491"/>
                  </a:lnTo>
                  <a:lnTo>
                    <a:pt x="17260" y="14437"/>
                  </a:lnTo>
                  <a:lnTo>
                    <a:pt x="17179" y="14276"/>
                  </a:lnTo>
                  <a:lnTo>
                    <a:pt x="16937" y="14061"/>
                  </a:lnTo>
                  <a:lnTo>
                    <a:pt x="16695" y="13765"/>
                  </a:lnTo>
                  <a:lnTo>
                    <a:pt x="17045" y="13765"/>
                  </a:lnTo>
                  <a:lnTo>
                    <a:pt x="17099" y="13254"/>
                  </a:lnTo>
                  <a:lnTo>
                    <a:pt x="18550" y="13254"/>
                  </a:lnTo>
                  <a:lnTo>
                    <a:pt x="18550" y="13147"/>
                  </a:lnTo>
                  <a:lnTo>
                    <a:pt x="18631" y="13093"/>
                  </a:lnTo>
                  <a:lnTo>
                    <a:pt x="18765" y="13201"/>
                  </a:lnTo>
                  <a:lnTo>
                    <a:pt x="19142" y="12636"/>
                  </a:lnTo>
                  <a:lnTo>
                    <a:pt x="19411" y="12636"/>
                  </a:lnTo>
                  <a:lnTo>
                    <a:pt x="19599" y="12851"/>
                  </a:lnTo>
                  <a:lnTo>
                    <a:pt x="19868" y="12179"/>
                  </a:lnTo>
                  <a:lnTo>
                    <a:pt x="20029" y="11803"/>
                  </a:lnTo>
                  <a:lnTo>
                    <a:pt x="19921" y="11641"/>
                  </a:lnTo>
                  <a:lnTo>
                    <a:pt x="20190" y="11077"/>
                  </a:lnTo>
                  <a:lnTo>
                    <a:pt x="20674" y="10566"/>
                  </a:lnTo>
                  <a:lnTo>
                    <a:pt x="20755" y="10136"/>
                  </a:lnTo>
                  <a:lnTo>
                    <a:pt x="20594" y="9921"/>
                  </a:lnTo>
                  <a:lnTo>
                    <a:pt x="20110" y="10028"/>
                  </a:lnTo>
                  <a:lnTo>
                    <a:pt x="19411" y="10002"/>
                  </a:lnTo>
                  <a:lnTo>
                    <a:pt x="18604" y="10190"/>
                  </a:lnTo>
                  <a:lnTo>
                    <a:pt x="18040" y="10432"/>
                  </a:lnTo>
                  <a:lnTo>
                    <a:pt x="17851" y="10700"/>
                  </a:lnTo>
                  <a:lnTo>
                    <a:pt x="17717" y="11426"/>
                  </a:lnTo>
                  <a:lnTo>
                    <a:pt x="17448" y="11937"/>
                  </a:lnTo>
                  <a:lnTo>
                    <a:pt x="16910" y="12314"/>
                  </a:lnTo>
                  <a:lnTo>
                    <a:pt x="16400" y="12475"/>
                  </a:lnTo>
                  <a:lnTo>
                    <a:pt x="15808" y="12609"/>
                  </a:lnTo>
                  <a:lnTo>
                    <a:pt x="15217" y="12717"/>
                  </a:lnTo>
                  <a:lnTo>
                    <a:pt x="14464" y="12959"/>
                  </a:lnTo>
                  <a:lnTo>
                    <a:pt x="14195" y="12582"/>
                  </a:lnTo>
                  <a:lnTo>
                    <a:pt x="13442" y="12340"/>
                  </a:lnTo>
                  <a:lnTo>
                    <a:pt x="13174" y="11910"/>
                  </a:lnTo>
                  <a:lnTo>
                    <a:pt x="13093" y="11399"/>
                  </a:lnTo>
                  <a:lnTo>
                    <a:pt x="12663" y="10754"/>
                  </a:lnTo>
                  <a:lnTo>
                    <a:pt x="12609" y="10055"/>
                  </a:lnTo>
                  <a:lnTo>
                    <a:pt x="12448" y="9652"/>
                  </a:lnTo>
                  <a:lnTo>
                    <a:pt x="12394" y="9141"/>
                  </a:lnTo>
                  <a:lnTo>
                    <a:pt x="12528" y="8684"/>
                  </a:lnTo>
                  <a:lnTo>
                    <a:pt x="12797" y="7528"/>
                  </a:lnTo>
                  <a:lnTo>
                    <a:pt x="13039" y="6856"/>
                  </a:lnTo>
                  <a:lnTo>
                    <a:pt x="13469" y="6103"/>
                  </a:lnTo>
                  <a:lnTo>
                    <a:pt x="13174" y="6130"/>
                  </a:lnTo>
                  <a:lnTo>
                    <a:pt x="12663" y="5915"/>
                  </a:lnTo>
                  <a:lnTo>
                    <a:pt x="12152" y="5673"/>
                  </a:lnTo>
                  <a:lnTo>
                    <a:pt x="12018" y="5243"/>
                  </a:lnTo>
                  <a:lnTo>
                    <a:pt x="11991" y="4598"/>
                  </a:lnTo>
                  <a:lnTo>
                    <a:pt x="11668" y="4087"/>
                  </a:lnTo>
                  <a:lnTo>
                    <a:pt x="11534" y="3603"/>
                  </a:lnTo>
                  <a:lnTo>
                    <a:pt x="11292" y="2985"/>
                  </a:lnTo>
                  <a:lnTo>
                    <a:pt x="10862" y="2635"/>
                  </a:lnTo>
                  <a:lnTo>
                    <a:pt x="10216" y="2662"/>
                  </a:lnTo>
                  <a:lnTo>
                    <a:pt x="9571" y="3334"/>
                  </a:lnTo>
                  <a:lnTo>
                    <a:pt x="9033" y="3065"/>
                  </a:lnTo>
                  <a:lnTo>
                    <a:pt x="8684" y="2797"/>
                  </a:lnTo>
                  <a:lnTo>
                    <a:pt x="8630" y="2340"/>
                  </a:lnTo>
                  <a:lnTo>
                    <a:pt x="8523" y="1856"/>
                  </a:lnTo>
                  <a:lnTo>
                    <a:pt x="8200" y="1479"/>
                  </a:lnTo>
                  <a:lnTo>
                    <a:pt x="7904" y="1184"/>
                  </a:lnTo>
                  <a:lnTo>
                    <a:pt x="7716" y="861"/>
                  </a:lnTo>
                  <a:lnTo>
                    <a:pt x="6426" y="861"/>
                  </a:lnTo>
                  <a:lnTo>
                    <a:pt x="6318" y="1237"/>
                  </a:lnTo>
                  <a:lnTo>
                    <a:pt x="4221" y="1237"/>
                  </a:lnTo>
                  <a:lnTo>
                    <a:pt x="2716" y="619"/>
                  </a:lnTo>
                  <a:lnTo>
                    <a:pt x="1748" y="189"/>
                  </a:lnTo>
                  <a:lnTo>
                    <a:pt x="1855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5"/>
            <p:cNvSpPr/>
            <p:nvPr/>
          </p:nvSpPr>
          <p:spPr>
            <a:xfrm>
              <a:off x="3044800" y="2256275"/>
              <a:ext cx="318600" cy="330700"/>
            </a:xfrm>
            <a:custGeom>
              <a:avLst/>
              <a:gdLst/>
              <a:ahLst/>
              <a:cxnLst/>
              <a:rect l="l" t="t" r="r" b="b"/>
              <a:pathLst>
                <a:path w="12744" h="13228" extrusionOk="0">
                  <a:moveTo>
                    <a:pt x="4544" y="1"/>
                  </a:moveTo>
                  <a:lnTo>
                    <a:pt x="4867" y="3845"/>
                  </a:lnTo>
                  <a:lnTo>
                    <a:pt x="5216" y="7690"/>
                  </a:lnTo>
                  <a:lnTo>
                    <a:pt x="5324" y="7770"/>
                  </a:lnTo>
                  <a:lnTo>
                    <a:pt x="5162" y="8416"/>
                  </a:lnTo>
                  <a:lnTo>
                    <a:pt x="2017" y="8416"/>
                  </a:lnTo>
                  <a:lnTo>
                    <a:pt x="1909" y="8631"/>
                  </a:lnTo>
                  <a:lnTo>
                    <a:pt x="1614" y="8577"/>
                  </a:lnTo>
                  <a:lnTo>
                    <a:pt x="1183" y="8738"/>
                  </a:lnTo>
                  <a:lnTo>
                    <a:pt x="646" y="8469"/>
                  </a:lnTo>
                  <a:lnTo>
                    <a:pt x="377" y="8496"/>
                  </a:lnTo>
                  <a:lnTo>
                    <a:pt x="269" y="9034"/>
                  </a:lnTo>
                  <a:lnTo>
                    <a:pt x="1" y="9195"/>
                  </a:lnTo>
                  <a:lnTo>
                    <a:pt x="27" y="9733"/>
                  </a:lnTo>
                  <a:lnTo>
                    <a:pt x="162" y="10244"/>
                  </a:lnTo>
                  <a:lnTo>
                    <a:pt x="458" y="10512"/>
                  </a:lnTo>
                  <a:lnTo>
                    <a:pt x="511" y="10835"/>
                  </a:lnTo>
                  <a:lnTo>
                    <a:pt x="458" y="11131"/>
                  </a:lnTo>
                  <a:lnTo>
                    <a:pt x="511" y="11453"/>
                  </a:lnTo>
                  <a:lnTo>
                    <a:pt x="646" y="11453"/>
                  </a:lnTo>
                  <a:lnTo>
                    <a:pt x="861" y="11346"/>
                  </a:lnTo>
                  <a:lnTo>
                    <a:pt x="968" y="11373"/>
                  </a:lnTo>
                  <a:lnTo>
                    <a:pt x="1210" y="11561"/>
                  </a:lnTo>
                  <a:lnTo>
                    <a:pt x="1533" y="11668"/>
                  </a:lnTo>
                  <a:lnTo>
                    <a:pt x="1721" y="11453"/>
                  </a:lnTo>
                  <a:lnTo>
                    <a:pt x="1990" y="11346"/>
                  </a:lnTo>
                  <a:lnTo>
                    <a:pt x="2178" y="11211"/>
                  </a:lnTo>
                  <a:lnTo>
                    <a:pt x="2339" y="11238"/>
                  </a:lnTo>
                  <a:lnTo>
                    <a:pt x="2501" y="11427"/>
                  </a:lnTo>
                  <a:lnTo>
                    <a:pt x="2581" y="11695"/>
                  </a:lnTo>
                  <a:lnTo>
                    <a:pt x="2904" y="12045"/>
                  </a:lnTo>
                  <a:lnTo>
                    <a:pt x="2770" y="12287"/>
                  </a:lnTo>
                  <a:lnTo>
                    <a:pt x="2743" y="12583"/>
                  </a:lnTo>
                  <a:lnTo>
                    <a:pt x="2743" y="12583"/>
                  </a:lnTo>
                  <a:lnTo>
                    <a:pt x="2877" y="12475"/>
                  </a:lnTo>
                  <a:lnTo>
                    <a:pt x="3012" y="12609"/>
                  </a:lnTo>
                  <a:lnTo>
                    <a:pt x="2931" y="12878"/>
                  </a:lnTo>
                  <a:lnTo>
                    <a:pt x="3173" y="13093"/>
                  </a:lnTo>
                  <a:lnTo>
                    <a:pt x="3307" y="13013"/>
                  </a:lnTo>
                  <a:lnTo>
                    <a:pt x="3495" y="13174"/>
                  </a:lnTo>
                  <a:lnTo>
                    <a:pt x="4087" y="13174"/>
                  </a:lnTo>
                  <a:lnTo>
                    <a:pt x="4248" y="12905"/>
                  </a:lnTo>
                  <a:lnTo>
                    <a:pt x="4383" y="12932"/>
                  </a:lnTo>
                  <a:lnTo>
                    <a:pt x="4625" y="12851"/>
                  </a:lnTo>
                  <a:lnTo>
                    <a:pt x="4732" y="13228"/>
                  </a:lnTo>
                  <a:lnTo>
                    <a:pt x="4920" y="13093"/>
                  </a:lnTo>
                  <a:lnTo>
                    <a:pt x="5243" y="12959"/>
                  </a:lnTo>
                  <a:lnTo>
                    <a:pt x="5189" y="12448"/>
                  </a:lnTo>
                  <a:lnTo>
                    <a:pt x="5377" y="12072"/>
                  </a:lnTo>
                  <a:lnTo>
                    <a:pt x="5377" y="11776"/>
                  </a:lnTo>
                  <a:lnTo>
                    <a:pt x="5996" y="11050"/>
                  </a:lnTo>
                  <a:lnTo>
                    <a:pt x="6130" y="10432"/>
                  </a:lnTo>
                  <a:lnTo>
                    <a:pt x="6318" y="10217"/>
                  </a:lnTo>
                  <a:lnTo>
                    <a:pt x="6722" y="10324"/>
                  </a:lnTo>
                  <a:lnTo>
                    <a:pt x="7044" y="10163"/>
                  </a:lnTo>
                  <a:lnTo>
                    <a:pt x="7152" y="9921"/>
                  </a:lnTo>
                  <a:lnTo>
                    <a:pt x="7743" y="9518"/>
                  </a:lnTo>
                  <a:lnTo>
                    <a:pt x="7904" y="9249"/>
                  </a:lnTo>
                  <a:lnTo>
                    <a:pt x="8630" y="8873"/>
                  </a:lnTo>
                  <a:lnTo>
                    <a:pt x="9034" y="8738"/>
                  </a:lnTo>
                  <a:lnTo>
                    <a:pt x="9249" y="8926"/>
                  </a:lnTo>
                  <a:lnTo>
                    <a:pt x="9759" y="8926"/>
                  </a:lnTo>
                  <a:lnTo>
                    <a:pt x="10243" y="8899"/>
                  </a:lnTo>
                  <a:lnTo>
                    <a:pt x="10539" y="8577"/>
                  </a:lnTo>
                  <a:lnTo>
                    <a:pt x="11588" y="8469"/>
                  </a:lnTo>
                  <a:lnTo>
                    <a:pt x="12287" y="8362"/>
                  </a:lnTo>
                  <a:lnTo>
                    <a:pt x="12340" y="7797"/>
                  </a:lnTo>
                  <a:lnTo>
                    <a:pt x="12744" y="7206"/>
                  </a:lnTo>
                  <a:lnTo>
                    <a:pt x="12744" y="5136"/>
                  </a:lnTo>
                  <a:lnTo>
                    <a:pt x="11910" y="5243"/>
                  </a:lnTo>
                  <a:lnTo>
                    <a:pt x="11856" y="4679"/>
                  </a:lnTo>
                  <a:lnTo>
                    <a:pt x="11507" y="4517"/>
                  </a:lnTo>
                  <a:lnTo>
                    <a:pt x="11050" y="4302"/>
                  </a:lnTo>
                  <a:lnTo>
                    <a:pt x="10862" y="3845"/>
                  </a:lnTo>
                  <a:lnTo>
                    <a:pt x="8281" y="1936"/>
                  </a:lnTo>
                  <a:lnTo>
                    <a:pt x="5673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15"/>
            <p:cNvSpPr/>
            <p:nvPr/>
          </p:nvSpPr>
          <p:spPr>
            <a:xfrm>
              <a:off x="5055725" y="2181000"/>
              <a:ext cx="170750" cy="408675"/>
            </a:xfrm>
            <a:custGeom>
              <a:avLst/>
              <a:gdLst/>
              <a:ahLst/>
              <a:cxnLst/>
              <a:rect l="l" t="t" r="r" b="b"/>
              <a:pathLst>
                <a:path w="6830" h="16347" extrusionOk="0">
                  <a:moveTo>
                    <a:pt x="3146" y="1"/>
                  </a:moveTo>
                  <a:lnTo>
                    <a:pt x="2743" y="82"/>
                  </a:lnTo>
                  <a:lnTo>
                    <a:pt x="2850" y="404"/>
                  </a:lnTo>
                  <a:lnTo>
                    <a:pt x="2662" y="592"/>
                  </a:lnTo>
                  <a:lnTo>
                    <a:pt x="2823" y="1103"/>
                  </a:lnTo>
                  <a:lnTo>
                    <a:pt x="2823" y="1103"/>
                  </a:lnTo>
                  <a:lnTo>
                    <a:pt x="2232" y="969"/>
                  </a:lnTo>
                  <a:lnTo>
                    <a:pt x="1398" y="1587"/>
                  </a:lnTo>
                  <a:lnTo>
                    <a:pt x="1533" y="2098"/>
                  </a:lnTo>
                  <a:lnTo>
                    <a:pt x="1237" y="2824"/>
                  </a:lnTo>
                  <a:lnTo>
                    <a:pt x="1264" y="3254"/>
                  </a:lnTo>
                  <a:lnTo>
                    <a:pt x="1076" y="4007"/>
                  </a:lnTo>
                  <a:lnTo>
                    <a:pt x="404" y="3791"/>
                  </a:lnTo>
                  <a:lnTo>
                    <a:pt x="538" y="4706"/>
                  </a:lnTo>
                  <a:lnTo>
                    <a:pt x="404" y="5001"/>
                  </a:lnTo>
                  <a:lnTo>
                    <a:pt x="565" y="5378"/>
                  </a:lnTo>
                  <a:lnTo>
                    <a:pt x="216" y="5593"/>
                  </a:lnTo>
                  <a:lnTo>
                    <a:pt x="296" y="6238"/>
                  </a:lnTo>
                  <a:lnTo>
                    <a:pt x="296" y="6238"/>
                  </a:lnTo>
                  <a:lnTo>
                    <a:pt x="0" y="6104"/>
                  </a:lnTo>
                  <a:lnTo>
                    <a:pt x="162" y="6829"/>
                  </a:lnTo>
                  <a:lnTo>
                    <a:pt x="807" y="7528"/>
                  </a:lnTo>
                  <a:lnTo>
                    <a:pt x="1264" y="7663"/>
                  </a:lnTo>
                  <a:lnTo>
                    <a:pt x="1210" y="7985"/>
                  </a:lnTo>
                  <a:lnTo>
                    <a:pt x="1990" y="9007"/>
                  </a:lnTo>
                  <a:lnTo>
                    <a:pt x="2232" y="9840"/>
                  </a:lnTo>
                  <a:lnTo>
                    <a:pt x="2097" y="10916"/>
                  </a:lnTo>
                  <a:lnTo>
                    <a:pt x="2635" y="11131"/>
                  </a:lnTo>
                  <a:lnTo>
                    <a:pt x="3065" y="11211"/>
                  </a:lnTo>
                  <a:lnTo>
                    <a:pt x="3872" y="10593"/>
                  </a:lnTo>
                  <a:lnTo>
                    <a:pt x="4302" y="10136"/>
                  </a:lnTo>
                  <a:lnTo>
                    <a:pt x="4759" y="10862"/>
                  </a:lnTo>
                  <a:lnTo>
                    <a:pt x="5001" y="12018"/>
                  </a:lnTo>
                  <a:lnTo>
                    <a:pt x="5404" y="13066"/>
                  </a:lnTo>
                  <a:lnTo>
                    <a:pt x="5754" y="13523"/>
                  </a:lnTo>
                  <a:lnTo>
                    <a:pt x="5781" y="14491"/>
                  </a:lnTo>
                  <a:lnTo>
                    <a:pt x="6076" y="15029"/>
                  </a:lnTo>
                  <a:lnTo>
                    <a:pt x="5888" y="15701"/>
                  </a:lnTo>
                  <a:lnTo>
                    <a:pt x="6023" y="16346"/>
                  </a:lnTo>
                  <a:lnTo>
                    <a:pt x="6345" y="15432"/>
                  </a:lnTo>
                  <a:lnTo>
                    <a:pt x="6695" y="14599"/>
                  </a:lnTo>
                  <a:lnTo>
                    <a:pt x="6318" y="13819"/>
                  </a:lnTo>
                  <a:lnTo>
                    <a:pt x="6291" y="13416"/>
                  </a:lnTo>
                  <a:lnTo>
                    <a:pt x="6130" y="12905"/>
                  </a:lnTo>
                  <a:lnTo>
                    <a:pt x="5539" y="12206"/>
                  </a:lnTo>
                  <a:lnTo>
                    <a:pt x="5297" y="11749"/>
                  </a:lnTo>
                  <a:lnTo>
                    <a:pt x="5565" y="11588"/>
                  </a:lnTo>
                  <a:lnTo>
                    <a:pt x="5754" y="10808"/>
                  </a:lnTo>
                  <a:lnTo>
                    <a:pt x="5377" y="10217"/>
                  </a:lnTo>
                  <a:lnTo>
                    <a:pt x="4786" y="9572"/>
                  </a:lnTo>
                  <a:lnTo>
                    <a:pt x="4302" y="8819"/>
                  </a:lnTo>
                  <a:lnTo>
                    <a:pt x="4598" y="8631"/>
                  </a:lnTo>
                  <a:lnTo>
                    <a:pt x="4813" y="7690"/>
                  </a:lnTo>
                  <a:lnTo>
                    <a:pt x="5350" y="7636"/>
                  </a:lnTo>
                  <a:lnTo>
                    <a:pt x="5754" y="7233"/>
                  </a:lnTo>
                  <a:lnTo>
                    <a:pt x="6157" y="7044"/>
                  </a:lnTo>
                  <a:lnTo>
                    <a:pt x="6264" y="6722"/>
                  </a:lnTo>
                  <a:lnTo>
                    <a:pt x="6829" y="6157"/>
                  </a:lnTo>
                  <a:lnTo>
                    <a:pt x="6748" y="5781"/>
                  </a:lnTo>
                  <a:lnTo>
                    <a:pt x="6211" y="6023"/>
                  </a:lnTo>
                  <a:lnTo>
                    <a:pt x="5861" y="5862"/>
                  </a:lnTo>
                  <a:lnTo>
                    <a:pt x="5243" y="5539"/>
                  </a:lnTo>
                  <a:lnTo>
                    <a:pt x="5350" y="4786"/>
                  </a:lnTo>
                  <a:lnTo>
                    <a:pt x="4840" y="4625"/>
                  </a:lnTo>
                  <a:lnTo>
                    <a:pt x="4517" y="3791"/>
                  </a:lnTo>
                  <a:lnTo>
                    <a:pt x="3710" y="3953"/>
                  </a:lnTo>
                  <a:lnTo>
                    <a:pt x="3657" y="2904"/>
                  </a:lnTo>
                  <a:lnTo>
                    <a:pt x="4221" y="2152"/>
                  </a:lnTo>
                  <a:lnTo>
                    <a:pt x="4114" y="1399"/>
                  </a:lnTo>
                  <a:lnTo>
                    <a:pt x="3926" y="727"/>
                  </a:lnTo>
                  <a:lnTo>
                    <a:pt x="3549" y="539"/>
                  </a:lnTo>
                  <a:lnTo>
                    <a:pt x="3146" y="1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15"/>
            <p:cNvSpPr/>
            <p:nvPr/>
          </p:nvSpPr>
          <p:spPr>
            <a:xfrm>
              <a:off x="3867450" y="3039950"/>
              <a:ext cx="206350" cy="364300"/>
            </a:xfrm>
            <a:custGeom>
              <a:avLst/>
              <a:gdLst/>
              <a:ahLst/>
              <a:cxnLst/>
              <a:rect l="l" t="t" r="r" b="b"/>
              <a:pathLst>
                <a:path w="8254" h="14572" extrusionOk="0">
                  <a:moveTo>
                    <a:pt x="8039" y="0"/>
                  </a:moveTo>
                  <a:lnTo>
                    <a:pt x="7394" y="538"/>
                  </a:lnTo>
                  <a:lnTo>
                    <a:pt x="6533" y="861"/>
                  </a:lnTo>
                  <a:lnTo>
                    <a:pt x="6076" y="861"/>
                  </a:lnTo>
                  <a:lnTo>
                    <a:pt x="5781" y="1130"/>
                  </a:lnTo>
                  <a:lnTo>
                    <a:pt x="5243" y="1156"/>
                  </a:lnTo>
                  <a:lnTo>
                    <a:pt x="5055" y="1237"/>
                  </a:lnTo>
                  <a:lnTo>
                    <a:pt x="4087" y="995"/>
                  </a:lnTo>
                  <a:lnTo>
                    <a:pt x="3522" y="1049"/>
                  </a:lnTo>
                  <a:lnTo>
                    <a:pt x="3280" y="1748"/>
                  </a:lnTo>
                  <a:lnTo>
                    <a:pt x="3442" y="2904"/>
                  </a:lnTo>
                  <a:lnTo>
                    <a:pt x="3711" y="2877"/>
                  </a:lnTo>
                  <a:lnTo>
                    <a:pt x="3979" y="3173"/>
                  </a:lnTo>
                  <a:lnTo>
                    <a:pt x="4302" y="3818"/>
                  </a:lnTo>
                  <a:lnTo>
                    <a:pt x="4302" y="4947"/>
                  </a:lnTo>
                  <a:lnTo>
                    <a:pt x="3979" y="5162"/>
                  </a:lnTo>
                  <a:lnTo>
                    <a:pt x="3711" y="5781"/>
                  </a:lnTo>
                  <a:lnTo>
                    <a:pt x="3227" y="5216"/>
                  </a:lnTo>
                  <a:lnTo>
                    <a:pt x="3173" y="4598"/>
                  </a:lnTo>
                  <a:lnTo>
                    <a:pt x="3361" y="4194"/>
                  </a:lnTo>
                  <a:lnTo>
                    <a:pt x="3334" y="3818"/>
                  </a:lnTo>
                  <a:lnTo>
                    <a:pt x="3038" y="3603"/>
                  </a:lnTo>
                  <a:lnTo>
                    <a:pt x="2823" y="3684"/>
                  </a:lnTo>
                  <a:lnTo>
                    <a:pt x="2393" y="3227"/>
                  </a:lnTo>
                  <a:lnTo>
                    <a:pt x="1" y="3979"/>
                  </a:lnTo>
                  <a:lnTo>
                    <a:pt x="54" y="4625"/>
                  </a:lnTo>
                  <a:lnTo>
                    <a:pt x="81" y="4947"/>
                  </a:lnTo>
                  <a:lnTo>
                    <a:pt x="753" y="4920"/>
                  </a:lnTo>
                  <a:lnTo>
                    <a:pt x="1103" y="5135"/>
                  </a:lnTo>
                  <a:lnTo>
                    <a:pt x="1237" y="5323"/>
                  </a:lnTo>
                  <a:lnTo>
                    <a:pt x="1614" y="5377"/>
                  </a:lnTo>
                  <a:lnTo>
                    <a:pt x="2017" y="5673"/>
                  </a:lnTo>
                  <a:lnTo>
                    <a:pt x="1990" y="6802"/>
                  </a:lnTo>
                  <a:lnTo>
                    <a:pt x="1775" y="7420"/>
                  </a:lnTo>
                  <a:lnTo>
                    <a:pt x="1721" y="8093"/>
                  </a:lnTo>
                  <a:lnTo>
                    <a:pt x="1829" y="8361"/>
                  </a:lnTo>
                  <a:lnTo>
                    <a:pt x="1721" y="8872"/>
                  </a:lnTo>
                  <a:lnTo>
                    <a:pt x="1587" y="8953"/>
                  </a:lnTo>
                  <a:lnTo>
                    <a:pt x="1372" y="9598"/>
                  </a:lnTo>
                  <a:lnTo>
                    <a:pt x="511" y="10593"/>
                  </a:lnTo>
                  <a:lnTo>
                    <a:pt x="807" y="11856"/>
                  </a:lnTo>
                  <a:lnTo>
                    <a:pt x="968" y="12502"/>
                  </a:lnTo>
                  <a:lnTo>
                    <a:pt x="780" y="13496"/>
                  </a:lnTo>
                  <a:lnTo>
                    <a:pt x="834" y="13792"/>
                  </a:lnTo>
                  <a:lnTo>
                    <a:pt x="915" y="14195"/>
                  </a:lnTo>
                  <a:lnTo>
                    <a:pt x="942" y="14572"/>
                  </a:lnTo>
                  <a:lnTo>
                    <a:pt x="1506" y="14572"/>
                  </a:lnTo>
                  <a:lnTo>
                    <a:pt x="1614" y="14141"/>
                  </a:lnTo>
                  <a:lnTo>
                    <a:pt x="1425" y="14088"/>
                  </a:lnTo>
                  <a:lnTo>
                    <a:pt x="1399" y="13711"/>
                  </a:lnTo>
                  <a:lnTo>
                    <a:pt x="1748" y="13389"/>
                  </a:lnTo>
                  <a:lnTo>
                    <a:pt x="2689" y="12878"/>
                  </a:lnTo>
                  <a:lnTo>
                    <a:pt x="3334" y="12582"/>
                  </a:lnTo>
                  <a:lnTo>
                    <a:pt x="3684" y="12260"/>
                  </a:lnTo>
                  <a:lnTo>
                    <a:pt x="3818" y="11910"/>
                  </a:lnTo>
                  <a:lnTo>
                    <a:pt x="3657" y="11749"/>
                  </a:lnTo>
                  <a:lnTo>
                    <a:pt x="3818" y="11345"/>
                  </a:lnTo>
                  <a:lnTo>
                    <a:pt x="3872" y="10458"/>
                  </a:lnTo>
                  <a:lnTo>
                    <a:pt x="3711" y="10512"/>
                  </a:lnTo>
                  <a:lnTo>
                    <a:pt x="3711" y="10243"/>
                  </a:lnTo>
                  <a:lnTo>
                    <a:pt x="3603" y="9732"/>
                  </a:lnTo>
                  <a:lnTo>
                    <a:pt x="3280" y="9033"/>
                  </a:lnTo>
                  <a:lnTo>
                    <a:pt x="3388" y="8415"/>
                  </a:lnTo>
                  <a:lnTo>
                    <a:pt x="3711" y="8227"/>
                  </a:lnTo>
                  <a:lnTo>
                    <a:pt x="4275" y="7582"/>
                  </a:lnTo>
                  <a:lnTo>
                    <a:pt x="4598" y="7420"/>
                  </a:lnTo>
                  <a:lnTo>
                    <a:pt x="5512" y="6453"/>
                  </a:lnTo>
                  <a:lnTo>
                    <a:pt x="6399" y="6049"/>
                  </a:lnTo>
                  <a:lnTo>
                    <a:pt x="7125" y="5673"/>
                  </a:lnTo>
                  <a:lnTo>
                    <a:pt x="7663" y="5162"/>
                  </a:lnTo>
                  <a:lnTo>
                    <a:pt x="7985" y="4544"/>
                  </a:lnTo>
                  <a:lnTo>
                    <a:pt x="8254" y="3899"/>
                  </a:lnTo>
                  <a:lnTo>
                    <a:pt x="8146" y="3442"/>
                  </a:lnTo>
                  <a:lnTo>
                    <a:pt x="8173" y="2071"/>
                  </a:lnTo>
                  <a:lnTo>
                    <a:pt x="8066" y="1291"/>
                  </a:lnTo>
                  <a:lnTo>
                    <a:pt x="8173" y="404"/>
                  </a:lnTo>
                  <a:lnTo>
                    <a:pt x="8039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15"/>
            <p:cNvSpPr/>
            <p:nvPr/>
          </p:nvSpPr>
          <p:spPr>
            <a:xfrm>
              <a:off x="3917200" y="3015750"/>
              <a:ext cx="57825" cy="168725"/>
            </a:xfrm>
            <a:custGeom>
              <a:avLst/>
              <a:gdLst/>
              <a:ahLst/>
              <a:cxnLst/>
              <a:rect l="l" t="t" r="r" b="b"/>
              <a:pathLst>
                <a:path w="2313" h="6749" extrusionOk="0">
                  <a:moveTo>
                    <a:pt x="161" y="1"/>
                  </a:moveTo>
                  <a:lnTo>
                    <a:pt x="511" y="404"/>
                  </a:lnTo>
                  <a:lnTo>
                    <a:pt x="726" y="1130"/>
                  </a:lnTo>
                  <a:lnTo>
                    <a:pt x="565" y="1399"/>
                  </a:lnTo>
                  <a:lnTo>
                    <a:pt x="403" y="2124"/>
                  </a:lnTo>
                  <a:lnTo>
                    <a:pt x="511" y="2850"/>
                  </a:lnTo>
                  <a:lnTo>
                    <a:pt x="242" y="3173"/>
                  </a:lnTo>
                  <a:lnTo>
                    <a:pt x="0" y="4006"/>
                  </a:lnTo>
                  <a:lnTo>
                    <a:pt x="403" y="4195"/>
                  </a:lnTo>
                  <a:lnTo>
                    <a:pt x="833" y="4652"/>
                  </a:lnTo>
                  <a:lnTo>
                    <a:pt x="1048" y="4571"/>
                  </a:lnTo>
                  <a:lnTo>
                    <a:pt x="1344" y="4786"/>
                  </a:lnTo>
                  <a:lnTo>
                    <a:pt x="1371" y="5162"/>
                  </a:lnTo>
                  <a:lnTo>
                    <a:pt x="1183" y="5566"/>
                  </a:lnTo>
                  <a:lnTo>
                    <a:pt x="1237" y="6184"/>
                  </a:lnTo>
                  <a:lnTo>
                    <a:pt x="1721" y="6749"/>
                  </a:lnTo>
                  <a:lnTo>
                    <a:pt x="1989" y="6130"/>
                  </a:lnTo>
                  <a:lnTo>
                    <a:pt x="2312" y="5915"/>
                  </a:lnTo>
                  <a:lnTo>
                    <a:pt x="2312" y="4786"/>
                  </a:lnTo>
                  <a:lnTo>
                    <a:pt x="1989" y="4141"/>
                  </a:lnTo>
                  <a:lnTo>
                    <a:pt x="1721" y="3845"/>
                  </a:lnTo>
                  <a:lnTo>
                    <a:pt x="1452" y="3872"/>
                  </a:lnTo>
                  <a:lnTo>
                    <a:pt x="1290" y="2716"/>
                  </a:lnTo>
                  <a:lnTo>
                    <a:pt x="1532" y="2017"/>
                  </a:lnTo>
                  <a:lnTo>
                    <a:pt x="1344" y="807"/>
                  </a:lnTo>
                  <a:lnTo>
                    <a:pt x="1075" y="404"/>
                  </a:lnTo>
                  <a:lnTo>
                    <a:pt x="941" y="162"/>
                  </a:lnTo>
                  <a:lnTo>
                    <a:pt x="161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15"/>
            <p:cNvSpPr/>
            <p:nvPr/>
          </p:nvSpPr>
          <p:spPr>
            <a:xfrm>
              <a:off x="3507875" y="3187150"/>
              <a:ext cx="258775" cy="268850"/>
            </a:xfrm>
            <a:custGeom>
              <a:avLst/>
              <a:gdLst/>
              <a:ahLst/>
              <a:cxnLst/>
              <a:rect l="l" t="t" r="r" b="b"/>
              <a:pathLst>
                <a:path w="10351" h="10754" extrusionOk="0">
                  <a:moveTo>
                    <a:pt x="861" y="0"/>
                  </a:moveTo>
                  <a:lnTo>
                    <a:pt x="377" y="161"/>
                  </a:lnTo>
                  <a:lnTo>
                    <a:pt x="1" y="323"/>
                  </a:lnTo>
                  <a:lnTo>
                    <a:pt x="54" y="995"/>
                  </a:lnTo>
                  <a:lnTo>
                    <a:pt x="646" y="1855"/>
                  </a:lnTo>
                  <a:lnTo>
                    <a:pt x="834" y="2420"/>
                  </a:lnTo>
                  <a:lnTo>
                    <a:pt x="1210" y="3468"/>
                  </a:lnTo>
                  <a:lnTo>
                    <a:pt x="1587" y="4221"/>
                  </a:lnTo>
                  <a:lnTo>
                    <a:pt x="1883" y="4597"/>
                  </a:lnTo>
                  <a:lnTo>
                    <a:pt x="1990" y="5081"/>
                  </a:lnTo>
                  <a:lnTo>
                    <a:pt x="1963" y="6130"/>
                  </a:lnTo>
                  <a:lnTo>
                    <a:pt x="2178" y="7528"/>
                  </a:lnTo>
                  <a:lnTo>
                    <a:pt x="2366" y="8173"/>
                  </a:lnTo>
                  <a:lnTo>
                    <a:pt x="2474" y="9006"/>
                  </a:lnTo>
                  <a:lnTo>
                    <a:pt x="2770" y="9678"/>
                  </a:lnTo>
                  <a:lnTo>
                    <a:pt x="3307" y="10350"/>
                  </a:lnTo>
                  <a:lnTo>
                    <a:pt x="3684" y="9893"/>
                  </a:lnTo>
                  <a:lnTo>
                    <a:pt x="3953" y="10135"/>
                  </a:lnTo>
                  <a:lnTo>
                    <a:pt x="4060" y="10512"/>
                  </a:lnTo>
                  <a:lnTo>
                    <a:pt x="4437" y="10592"/>
                  </a:lnTo>
                  <a:lnTo>
                    <a:pt x="4894" y="10754"/>
                  </a:lnTo>
                  <a:lnTo>
                    <a:pt x="5270" y="10700"/>
                  </a:lnTo>
                  <a:lnTo>
                    <a:pt x="5996" y="10216"/>
                  </a:lnTo>
                  <a:lnTo>
                    <a:pt x="6130" y="6963"/>
                  </a:lnTo>
                  <a:lnTo>
                    <a:pt x="6211" y="4355"/>
                  </a:lnTo>
                  <a:lnTo>
                    <a:pt x="6990" y="4328"/>
                  </a:lnTo>
                  <a:lnTo>
                    <a:pt x="7098" y="1156"/>
                  </a:lnTo>
                  <a:lnTo>
                    <a:pt x="7663" y="1129"/>
                  </a:lnTo>
                  <a:lnTo>
                    <a:pt x="8872" y="833"/>
                  </a:lnTo>
                  <a:lnTo>
                    <a:pt x="9168" y="1183"/>
                  </a:lnTo>
                  <a:lnTo>
                    <a:pt x="9679" y="833"/>
                  </a:lnTo>
                  <a:lnTo>
                    <a:pt x="9921" y="833"/>
                  </a:lnTo>
                  <a:lnTo>
                    <a:pt x="10351" y="645"/>
                  </a:lnTo>
                  <a:lnTo>
                    <a:pt x="10351" y="565"/>
                  </a:lnTo>
                  <a:lnTo>
                    <a:pt x="10055" y="350"/>
                  </a:lnTo>
                  <a:lnTo>
                    <a:pt x="9544" y="323"/>
                  </a:lnTo>
                  <a:lnTo>
                    <a:pt x="8899" y="511"/>
                  </a:lnTo>
                  <a:lnTo>
                    <a:pt x="7474" y="887"/>
                  </a:lnTo>
                  <a:lnTo>
                    <a:pt x="5593" y="726"/>
                  </a:lnTo>
                  <a:lnTo>
                    <a:pt x="5082" y="323"/>
                  </a:lnTo>
                  <a:lnTo>
                    <a:pt x="1909" y="350"/>
                  </a:lnTo>
                  <a:lnTo>
                    <a:pt x="1802" y="403"/>
                  </a:lnTo>
                  <a:lnTo>
                    <a:pt x="1372" y="27"/>
                  </a:lnTo>
                  <a:lnTo>
                    <a:pt x="861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15"/>
            <p:cNvSpPr/>
            <p:nvPr/>
          </p:nvSpPr>
          <p:spPr>
            <a:xfrm>
              <a:off x="3286750" y="2289225"/>
              <a:ext cx="301125" cy="262125"/>
            </a:xfrm>
            <a:custGeom>
              <a:avLst/>
              <a:gdLst/>
              <a:ahLst/>
              <a:cxnLst/>
              <a:rect l="l" t="t" r="r" b="b"/>
              <a:pathLst>
                <a:path w="12045" h="10485" extrusionOk="0">
                  <a:moveTo>
                    <a:pt x="8980" y="0"/>
                  </a:moveTo>
                  <a:lnTo>
                    <a:pt x="6372" y="1694"/>
                  </a:lnTo>
                  <a:lnTo>
                    <a:pt x="4168" y="3441"/>
                  </a:lnTo>
                  <a:lnTo>
                    <a:pt x="3066" y="3818"/>
                  </a:lnTo>
                  <a:lnTo>
                    <a:pt x="3066" y="5888"/>
                  </a:lnTo>
                  <a:lnTo>
                    <a:pt x="2662" y="6479"/>
                  </a:lnTo>
                  <a:lnTo>
                    <a:pt x="2609" y="7044"/>
                  </a:lnTo>
                  <a:lnTo>
                    <a:pt x="1910" y="7151"/>
                  </a:lnTo>
                  <a:lnTo>
                    <a:pt x="861" y="7259"/>
                  </a:lnTo>
                  <a:lnTo>
                    <a:pt x="565" y="7581"/>
                  </a:lnTo>
                  <a:lnTo>
                    <a:pt x="81" y="7608"/>
                  </a:lnTo>
                  <a:lnTo>
                    <a:pt x="1" y="8012"/>
                  </a:lnTo>
                  <a:lnTo>
                    <a:pt x="108" y="8415"/>
                  </a:lnTo>
                  <a:lnTo>
                    <a:pt x="538" y="9006"/>
                  </a:lnTo>
                  <a:lnTo>
                    <a:pt x="565" y="9436"/>
                  </a:lnTo>
                  <a:lnTo>
                    <a:pt x="1479" y="9625"/>
                  </a:lnTo>
                  <a:lnTo>
                    <a:pt x="1453" y="10243"/>
                  </a:lnTo>
                  <a:lnTo>
                    <a:pt x="1721" y="10001"/>
                  </a:lnTo>
                  <a:lnTo>
                    <a:pt x="1990" y="10001"/>
                  </a:lnTo>
                  <a:lnTo>
                    <a:pt x="2609" y="10485"/>
                  </a:lnTo>
                  <a:lnTo>
                    <a:pt x="2635" y="9705"/>
                  </a:lnTo>
                  <a:lnTo>
                    <a:pt x="2877" y="9329"/>
                  </a:lnTo>
                  <a:lnTo>
                    <a:pt x="2985" y="8845"/>
                  </a:lnTo>
                  <a:lnTo>
                    <a:pt x="3173" y="8630"/>
                  </a:lnTo>
                  <a:lnTo>
                    <a:pt x="4007" y="8549"/>
                  </a:lnTo>
                  <a:lnTo>
                    <a:pt x="4786" y="8872"/>
                  </a:lnTo>
                  <a:lnTo>
                    <a:pt x="5082" y="9194"/>
                  </a:lnTo>
                  <a:lnTo>
                    <a:pt x="5485" y="9221"/>
                  </a:lnTo>
                  <a:lnTo>
                    <a:pt x="5835" y="9006"/>
                  </a:lnTo>
                  <a:lnTo>
                    <a:pt x="6776" y="9463"/>
                  </a:lnTo>
                  <a:lnTo>
                    <a:pt x="7206" y="9436"/>
                  </a:lnTo>
                  <a:lnTo>
                    <a:pt x="7636" y="9087"/>
                  </a:lnTo>
                  <a:lnTo>
                    <a:pt x="8120" y="9114"/>
                  </a:lnTo>
                  <a:lnTo>
                    <a:pt x="8308" y="8953"/>
                  </a:lnTo>
                  <a:lnTo>
                    <a:pt x="8765" y="9006"/>
                  </a:lnTo>
                  <a:lnTo>
                    <a:pt x="9356" y="9275"/>
                  </a:lnTo>
                  <a:lnTo>
                    <a:pt x="9975" y="8791"/>
                  </a:lnTo>
                  <a:lnTo>
                    <a:pt x="10136" y="8818"/>
                  </a:lnTo>
                  <a:lnTo>
                    <a:pt x="10674" y="9786"/>
                  </a:lnTo>
                  <a:lnTo>
                    <a:pt x="10835" y="9786"/>
                  </a:lnTo>
                  <a:lnTo>
                    <a:pt x="10862" y="9490"/>
                  </a:lnTo>
                  <a:lnTo>
                    <a:pt x="11050" y="9436"/>
                  </a:lnTo>
                  <a:lnTo>
                    <a:pt x="11158" y="9006"/>
                  </a:lnTo>
                  <a:lnTo>
                    <a:pt x="10647" y="8979"/>
                  </a:lnTo>
                  <a:lnTo>
                    <a:pt x="10647" y="8415"/>
                  </a:lnTo>
                  <a:lnTo>
                    <a:pt x="10297" y="8092"/>
                  </a:lnTo>
                  <a:lnTo>
                    <a:pt x="10620" y="6936"/>
                  </a:lnTo>
                  <a:lnTo>
                    <a:pt x="11588" y="6103"/>
                  </a:lnTo>
                  <a:lnTo>
                    <a:pt x="11615" y="4920"/>
                  </a:lnTo>
                  <a:lnTo>
                    <a:pt x="11857" y="3119"/>
                  </a:lnTo>
                  <a:lnTo>
                    <a:pt x="12045" y="2742"/>
                  </a:lnTo>
                  <a:lnTo>
                    <a:pt x="11722" y="2447"/>
                  </a:lnTo>
                  <a:lnTo>
                    <a:pt x="11668" y="2151"/>
                  </a:lnTo>
                  <a:lnTo>
                    <a:pt x="11373" y="1909"/>
                  </a:lnTo>
                  <a:lnTo>
                    <a:pt x="11185" y="565"/>
                  </a:lnTo>
                  <a:lnTo>
                    <a:pt x="10620" y="887"/>
                  </a:lnTo>
                  <a:lnTo>
                    <a:pt x="10190" y="377"/>
                  </a:lnTo>
                  <a:lnTo>
                    <a:pt x="8980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15"/>
            <p:cNvSpPr/>
            <p:nvPr/>
          </p:nvSpPr>
          <p:spPr>
            <a:xfrm>
              <a:off x="3334475" y="2502950"/>
              <a:ext cx="231225" cy="213750"/>
            </a:xfrm>
            <a:custGeom>
              <a:avLst/>
              <a:gdLst/>
              <a:ahLst/>
              <a:cxnLst/>
              <a:rect l="l" t="t" r="r" b="b"/>
              <a:pathLst>
                <a:path w="9249" h="8550" extrusionOk="0">
                  <a:moveTo>
                    <a:pt x="2098" y="0"/>
                  </a:moveTo>
                  <a:lnTo>
                    <a:pt x="1264" y="81"/>
                  </a:lnTo>
                  <a:lnTo>
                    <a:pt x="1076" y="296"/>
                  </a:lnTo>
                  <a:lnTo>
                    <a:pt x="968" y="780"/>
                  </a:lnTo>
                  <a:lnTo>
                    <a:pt x="726" y="1156"/>
                  </a:lnTo>
                  <a:lnTo>
                    <a:pt x="700" y="1936"/>
                  </a:lnTo>
                  <a:lnTo>
                    <a:pt x="673" y="2232"/>
                  </a:lnTo>
                  <a:lnTo>
                    <a:pt x="834" y="2769"/>
                  </a:lnTo>
                  <a:lnTo>
                    <a:pt x="673" y="3119"/>
                  </a:lnTo>
                  <a:lnTo>
                    <a:pt x="753" y="3388"/>
                  </a:lnTo>
                  <a:lnTo>
                    <a:pt x="377" y="3925"/>
                  </a:lnTo>
                  <a:lnTo>
                    <a:pt x="135" y="4167"/>
                  </a:lnTo>
                  <a:lnTo>
                    <a:pt x="1" y="4732"/>
                  </a:lnTo>
                  <a:lnTo>
                    <a:pt x="27" y="5323"/>
                  </a:lnTo>
                  <a:lnTo>
                    <a:pt x="1" y="6748"/>
                  </a:lnTo>
                  <a:lnTo>
                    <a:pt x="1264" y="6748"/>
                  </a:lnTo>
                  <a:lnTo>
                    <a:pt x="1802" y="7340"/>
                  </a:lnTo>
                  <a:lnTo>
                    <a:pt x="2071" y="7985"/>
                  </a:lnTo>
                  <a:lnTo>
                    <a:pt x="2501" y="8522"/>
                  </a:lnTo>
                  <a:lnTo>
                    <a:pt x="3119" y="8549"/>
                  </a:lnTo>
                  <a:lnTo>
                    <a:pt x="3415" y="8334"/>
                  </a:lnTo>
                  <a:lnTo>
                    <a:pt x="3737" y="8388"/>
                  </a:lnTo>
                  <a:lnTo>
                    <a:pt x="4517" y="8065"/>
                  </a:lnTo>
                  <a:lnTo>
                    <a:pt x="4732" y="7447"/>
                  </a:lnTo>
                  <a:lnTo>
                    <a:pt x="5082" y="6587"/>
                  </a:lnTo>
                  <a:lnTo>
                    <a:pt x="5324" y="6560"/>
                  </a:lnTo>
                  <a:lnTo>
                    <a:pt x="5781" y="6076"/>
                  </a:lnTo>
                  <a:lnTo>
                    <a:pt x="6076" y="6022"/>
                  </a:lnTo>
                  <a:lnTo>
                    <a:pt x="6533" y="6425"/>
                  </a:lnTo>
                  <a:lnTo>
                    <a:pt x="7071" y="6103"/>
                  </a:lnTo>
                  <a:lnTo>
                    <a:pt x="7152" y="5753"/>
                  </a:lnTo>
                  <a:lnTo>
                    <a:pt x="7286" y="5377"/>
                  </a:lnTo>
                  <a:lnTo>
                    <a:pt x="7421" y="4947"/>
                  </a:lnTo>
                  <a:lnTo>
                    <a:pt x="7851" y="4571"/>
                  </a:lnTo>
                  <a:lnTo>
                    <a:pt x="8012" y="3952"/>
                  </a:lnTo>
                  <a:lnTo>
                    <a:pt x="8146" y="3737"/>
                  </a:lnTo>
                  <a:lnTo>
                    <a:pt x="8281" y="3307"/>
                  </a:lnTo>
                  <a:lnTo>
                    <a:pt x="8469" y="2716"/>
                  </a:lnTo>
                  <a:lnTo>
                    <a:pt x="9114" y="2017"/>
                  </a:lnTo>
                  <a:lnTo>
                    <a:pt x="9141" y="1721"/>
                  </a:lnTo>
                  <a:lnTo>
                    <a:pt x="9249" y="1586"/>
                  </a:lnTo>
                  <a:lnTo>
                    <a:pt x="8926" y="1237"/>
                  </a:lnTo>
                  <a:lnTo>
                    <a:pt x="8765" y="1237"/>
                  </a:lnTo>
                  <a:lnTo>
                    <a:pt x="8227" y="269"/>
                  </a:lnTo>
                  <a:lnTo>
                    <a:pt x="8066" y="242"/>
                  </a:lnTo>
                  <a:lnTo>
                    <a:pt x="7447" y="726"/>
                  </a:lnTo>
                  <a:lnTo>
                    <a:pt x="6856" y="457"/>
                  </a:lnTo>
                  <a:lnTo>
                    <a:pt x="6399" y="404"/>
                  </a:lnTo>
                  <a:lnTo>
                    <a:pt x="6211" y="565"/>
                  </a:lnTo>
                  <a:lnTo>
                    <a:pt x="5727" y="538"/>
                  </a:lnTo>
                  <a:lnTo>
                    <a:pt x="5297" y="887"/>
                  </a:lnTo>
                  <a:lnTo>
                    <a:pt x="4867" y="914"/>
                  </a:lnTo>
                  <a:lnTo>
                    <a:pt x="3926" y="457"/>
                  </a:lnTo>
                  <a:lnTo>
                    <a:pt x="3576" y="672"/>
                  </a:lnTo>
                  <a:lnTo>
                    <a:pt x="3173" y="645"/>
                  </a:lnTo>
                  <a:lnTo>
                    <a:pt x="2877" y="323"/>
                  </a:lnTo>
                  <a:lnTo>
                    <a:pt x="2098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15"/>
            <p:cNvSpPr/>
            <p:nvPr/>
          </p:nvSpPr>
          <p:spPr>
            <a:xfrm>
              <a:off x="1573575" y="2476725"/>
              <a:ext cx="92100" cy="96150"/>
            </a:xfrm>
            <a:custGeom>
              <a:avLst/>
              <a:gdLst/>
              <a:ahLst/>
              <a:cxnLst/>
              <a:rect l="l" t="t" r="r" b="b"/>
              <a:pathLst>
                <a:path w="3684" h="3846" extrusionOk="0">
                  <a:moveTo>
                    <a:pt x="3415" y="1"/>
                  </a:moveTo>
                  <a:lnTo>
                    <a:pt x="3307" y="135"/>
                  </a:lnTo>
                  <a:lnTo>
                    <a:pt x="3038" y="243"/>
                  </a:lnTo>
                  <a:lnTo>
                    <a:pt x="2823" y="243"/>
                  </a:lnTo>
                  <a:lnTo>
                    <a:pt x="2635" y="377"/>
                  </a:lnTo>
                  <a:lnTo>
                    <a:pt x="2501" y="323"/>
                  </a:lnTo>
                  <a:lnTo>
                    <a:pt x="2393" y="189"/>
                  </a:lnTo>
                  <a:lnTo>
                    <a:pt x="2286" y="216"/>
                  </a:lnTo>
                  <a:lnTo>
                    <a:pt x="2178" y="431"/>
                  </a:lnTo>
                  <a:lnTo>
                    <a:pt x="2097" y="431"/>
                  </a:lnTo>
                  <a:lnTo>
                    <a:pt x="2071" y="592"/>
                  </a:lnTo>
                  <a:lnTo>
                    <a:pt x="1775" y="834"/>
                  </a:lnTo>
                  <a:lnTo>
                    <a:pt x="1614" y="969"/>
                  </a:lnTo>
                  <a:lnTo>
                    <a:pt x="1533" y="1076"/>
                  </a:lnTo>
                  <a:lnTo>
                    <a:pt x="1318" y="888"/>
                  </a:lnTo>
                  <a:lnTo>
                    <a:pt x="1103" y="1130"/>
                  </a:lnTo>
                  <a:lnTo>
                    <a:pt x="968" y="1103"/>
                  </a:lnTo>
                  <a:lnTo>
                    <a:pt x="753" y="1130"/>
                  </a:lnTo>
                  <a:lnTo>
                    <a:pt x="753" y="1587"/>
                  </a:lnTo>
                  <a:lnTo>
                    <a:pt x="646" y="1587"/>
                  </a:lnTo>
                  <a:lnTo>
                    <a:pt x="538" y="1775"/>
                  </a:lnTo>
                  <a:lnTo>
                    <a:pt x="296" y="1802"/>
                  </a:lnTo>
                  <a:lnTo>
                    <a:pt x="189" y="1910"/>
                  </a:lnTo>
                  <a:lnTo>
                    <a:pt x="81" y="1748"/>
                  </a:lnTo>
                  <a:lnTo>
                    <a:pt x="1" y="1910"/>
                  </a:lnTo>
                  <a:lnTo>
                    <a:pt x="350" y="2286"/>
                  </a:lnTo>
                  <a:lnTo>
                    <a:pt x="673" y="2582"/>
                  </a:lnTo>
                  <a:lnTo>
                    <a:pt x="807" y="2877"/>
                  </a:lnTo>
                  <a:lnTo>
                    <a:pt x="1157" y="3227"/>
                  </a:lnTo>
                  <a:lnTo>
                    <a:pt x="1372" y="3523"/>
                  </a:lnTo>
                  <a:lnTo>
                    <a:pt x="1533" y="3388"/>
                  </a:lnTo>
                  <a:lnTo>
                    <a:pt x="2017" y="3630"/>
                  </a:lnTo>
                  <a:lnTo>
                    <a:pt x="2205" y="3523"/>
                  </a:lnTo>
                  <a:lnTo>
                    <a:pt x="2447" y="3576"/>
                  </a:lnTo>
                  <a:lnTo>
                    <a:pt x="2554" y="3791"/>
                  </a:lnTo>
                  <a:lnTo>
                    <a:pt x="2796" y="3845"/>
                  </a:lnTo>
                  <a:lnTo>
                    <a:pt x="3012" y="3630"/>
                  </a:lnTo>
                  <a:lnTo>
                    <a:pt x="2877" y="3496"/>
                  </a:lnTo>
                  <a:lnTo>
                    <a:pt x="2850" y="3254"/>
                  </a:lnTo>
                  <a:lnTo>
                    <a:pt x="3038" y="3012"/>
                  </a:lnTo>
                  <a:lnTo>
                    <a:pt x="3012" y="2770"/>
                  </a:lnTo>
                  <a:lnTo>
                    <a:pt x="3119" y="2393"/>
                  </a:lnTo>
                  <a:lnTo>
                    <a:pt x="3227" y="2313"/>
                  </a:lnTo>
                  <a:lnTo>
                    <a:pt x="3227" y="1936"/>
                  </a:lnTo>
                  <a:lnTo>
                    <a:pt x="3200" y="1694"/>
                  </a:lnTo>
                  <a:lnTo>
                    <a:pt x="3253" y="1318"/>
                  </a:lnTo>
                  <a:lnTo>
                    <a:pt x="3388" y="969"/>
                  </a:lnTo>
                  <a:lnTo>
                    <a:pt x="3603" y="619"/>
                  </a:lnTo>
                  <a:lnTo>
                    <a:pt x="3549" y="296"/>
                  </a:lnTo>
                  <a:lnTo>
                    <a:pt x="3630" y="135"/>
                  </a:lnTo>
                  <a:lnTo>
                    <a:pt x="3684" y="55"/>
                  </a:lnTo>
                  <a:lnTo>
                    <a:pt x="3415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15"/>
            <p:cNvSpPr/>
            <p:nvPr/>
          </p:nvSpPr>
          <p:spPr>
            <a:xfrm>
              <a:off x="3337175" y="1629225"/>
              <a:ext cx="61850" cy="57825"/>
            </a:xfrm>
            <a:custGeom>
              <a:avLst/>
              <a:gdLst/>
              <a:ahLst/>
              <a:cxnLst/>
              <a:rect l="l" t="t" r="r" b="b"/>
              <a:pathLst>
                <a:path w="2474" h="2313" extrusionOk="0">
                  <a:moveTo>
                    <a:pt x="1801" y="0"/>
                  </a:moveTo>
                  <a:lnTo>
                    <a:pt x="887" y="350"/>
                  </a:lnTo>
                  <a:lnTo>
                    <a:pt x="350" y="1613"/>
                  </a:lnTo>
                  <a:lnTo>
                    <a:pt x="0" y="1855"/>
                  </a:lnTo>
                  <a:lnTo>
                    <a:pt x="511" y="1909"/>
                  </a:lnTo>
                  <a:lnTo>
                    <a:pt x="1129" y="1721"/>
                  </a:lnTo>
                  <a:lnTo>
                    <a:pt x="1559" y="2124"/>
                  </a:lnTo>
                  <a:lnTo>
                    <a:pt x="1936" y="2312"/>
                  </a:lnTo>
                  <a:lnTo>
                    <a:pt x="1936" y="2312"/>
                  </a:lnTo>
                  <a:lnTo>
                    <a:pt x="1801" y="1398"/>
                  </a:lnTo>
                  <a:lnTo>
                    <a:pt x="2178" y="1398"/>
                  </a:lnTo>
                  <a:lnTo>
                    <a:pt x="2366" y="1076"/>
                  </a:lnTo>
                  <a:lnTo>
                    <a:pt x="2473" y="323"/>
                  </a:lnTo>
                  <a:lnTo>
                    <a:pt x="2366" y="27"/>
                  </a:lnTo>
                  <a:lnTo>
                    <a:pt x="1801" y="0"/>
                  </a:lnTo>
                  <a:close/>
                </a:path>
              </a:pathLst>
            </a:custGeom>
            <a:solidFill>
              <a:srgbClr val="08589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15"/>
            <p:cNvSpPr/>
            <p:nvPr/>
          </p:nvSpPr>
          <p:spPr>
            <a:xfrm>
              <a:off x="3358000" y="1117750"/>
              <a:ext cx="363625" cy="416050"/>
            </a:xfrm>
            <a:custGeom>
              <a:avLst/>
              <a:gdLst/>
              <a:ahLst/>
              <a:cxnLst/>
              <a:rect l="l" t="t" r="r" b="b"/>
              <a:pathLst>
                <a:path w="14545" h="16642" extrusionOk="0">
                  <a:moveTo>
                    <a:pt x="7985" y="1"/>
                  </a:moveTo>
                  <a:lnTo>
                    <a:pt x="7528" y="189"/>
                  </a:lnTo>
                  <a:lnTo>
                    <a:pt x="6802" y="54"/>
                  </a:lnTo>
                  <a:lnTo>
                    <a:pt x="5350" y="216"/>
                  </a:lnTo>
                  <a:lnTo>
                    <a:pt x="5942" y="484"/>
                  </a:lnTo>
                  <a:lnTo>
                    <a:pt x="6641" y="511"/>
                  </a:lnTo>
                  <a:lnTo>
                    <a:pt x="6802" y="673"/>
                  </a:lnTo>
                  <a:lnTo>
                    <a:pt x="8281" y="780"/>
                  </a:lnTo>
                  <a:lnTo>
                    <a:pt x="9679" y="699"/>
                  </a:lnTo>
                  <a:lnTo>
                    <a:pt x="10270" y="350"/>
                  </a:lnTo>
                  <a:lnTo>
                    <a:pt x="9249" y="162"/>
                  </a:lnTo>
                  <a:lnTo>
                    <a:pt x="7985" y="1"/>
                  </a:lnTo>
                  <a:close/>
                  <a:moveTo>
                    <a:pt x="8388" y="1398"/>
                  </a:moveTo>
                  <a:lnTo>
                    <a:pt x="7394" y="1506"/>
                  </a:lnTo>
                  <a:lnTo>
                    <a:pt x="7743" y="1721"/>
                  </a:lnTo>
                  <a:lnTo>
                    <a:pt x="7447" y="1882"/>
                  </a:lnTo>
                  <a:lnTo>
                    <a:pt x="8388" y="2044"/>
                  </a:lnTo>
                  <a:lnTo>
                    <a:pt x="9410" y="1775"/>
                  </a:lnTo>
                  <a:lnTo>
                    <a:pt x="8657" y="1614"/>
                  </a:lnTo>
                  <a:lnTo>
                    <a:pt x="8388" y="1398"/>
                  </a:lnTo>
                  <a:close/>
                  <a:moveTo>
                    <a:pt x="5216" y="350"/>
                  </a:moveTo>
                  <a:lnTo>
                    <a:pt x="4490" y="377"/>
                  </a:lnTo>
                  <a:lnTo>
                    <a:pt x="4356" y="592"/>
                  </a:lnTo>
                  <a:lnTo>
                    <a:pt x="3657" y="619"/>
                  </a:lnTo>
                  <a:lnTo>
                    <a:pt x="3361" y="377"/>
                  </a:lnTo>
                  <a:lnTo>
                    <a:pt x="2044" y="619"/>
                  </a:lnTo>
                  <a:lnTo>
                    <a:pt x="2501" y="1130"/>
                  </a:lnTo>
                  <a:lnTo>
                    <a:pt x="3549" y="1640"/>
                  </a:lnTo>
                  <a:lnTo>
                    <a:pt x="4356" y="1829"/>
                  </a:lnTo>
                  <a:lnTo>
                    <a:pt x="3926" y="2071"/>
                  </a:lnTo>
                  <a:lnTo>
                    <a:pt x="5108" y="2474"/>
                  </a:lnTo>
                  <a:lnTo>
                    <a:pt x="5727" y="2447"/>
                  </a:lnTo>
                  <a:lnTo>
                    <a:pt x="5861" y="1909"/>
                  </a:lnTo>
                  <a:lnTo>
                    <a:pt x="6264" y="1775"/>
                  </a:lnTo>
                  <a:lnTo>
                    <a:pt x="6453" y="1291"/>
                  </a:lnTo>
                  <a:lnTo>
                    <a:pt x="7609" y="1076"/>
                  </a:lnTo>
                  <a:lnTo>
                    <a:pt x="5888" y="592"/>
                  </a:lnTo>
                  <a:lnTo>
                    <a:pt x="5216" y="350"/>
                  </a:lnTo>
                  <a:close/>
                  <a:moveTo>
                    <a:pt x="12582" y="6399"/>
                  </a:moveTo>
                  <a:lnTo>
                    <a:pt x="11641" y="6533"/>
                  </a:lnTo>
                  <a:lnTo>
                    <a:pt x="10593" y="6506"/>
                  </a:lnTo>
                  <a:lnTo>
                    <a:pt x="9894" y="7125"/>
                  </a:lnTo>
                  <a:lnTo>
                    <a:pt x="8953" y="7071"/>
                  </a:lnTo>
                  <a:lnTo>
                    <a:pt x="7770" y="7394"/>
                  </a:lnTo>
                  <a:lnTo>
                    <a:pt x="6345" y="8335"/>
                  </a:lnTo>
                  <a:lnTo>
                    <a:pt x="5458" y="8899"/>
                  </a:lnTo>
                  <a:lnTo>
                    <a:pt x="4221" y="10405"/>
                  </a:lnTo>
                  <a:lnTo>
                    <a:pt x="3227" y="11507"/>
                  </a:lnTo>
                  <a:lnTo>
                    <a:pt x="2124" y="12286"/>
                  </a:lnTo>
                  <a:lnTo>
                    <a:pt x="538" y="12959"/>
                  </a:lnTo>
                  <a:lnTo>
                    <a:pt x="1" y="13469"/>
                  </a:lnTo>
                  <a:lnTo>
                    <a:pt x="242" y="15351"/>
                  </a:lnTo>
                  <a:lnTo>
                    <a:pt x="511" y="16238"/>
                  </a:lnTo>
                  <a:lnTo>
                    <a:pt x="1425" y="16642"/>
                  </a:lnTo>
                  <a:lnTo>
                    <a:pt x="2259" y="16453"/>
                  </a:lnTo>
                  <a:lnTo>
                    <a:pt x="3442" y="15513"/>
                  </a:lnTo>
                  <a:lnTo>
                    <a:pt x="3899" y="15996"/>
                  </a:lnTo>
                  <a:lnTo>
                    <a:pt x="4141" y="15539"/>
                  </a:lnTo>
                  <a:lnTo>
                    <a:pt x="4625" y="14975"/>
                  </a:lnTo>
                  <a:lnTo>
                    <a:pt x="4732" y="14034"/>
                  </a:lnTo>
                  <a:lnTo>
                    <a:pt x="4329" y="13604"/>
                  </a:lnTo>
                  <a:lnTo>
                    <a:pt x="4168" y="12555"/>
                  </a:lnTo>
                  <a:lnTo>
                    <a:pt x="4490" y="11829"/>
                  </a:lnTo>
                  <a:lnTo>
                    <a:pt x="5082" y="11829"/>
                  </a:lnTo>
                  <a:lnTo>
                    <a:pt x="5270" y="11534"/>
                  </a:lnTo>
                  <a:lnTo>
                    <a:pt x="5028" y="11265"/>
                  </a:lnTo>
                  <a:lnTo>
                    <a:pt x="5834" y="10163"/>
                  </a:lnTo>
                  <a:lnTo>
                    <a:pt x="6291" y="9302"/>
                  </a:lnTo>
                  <a:lnTo>
                    <a:pt x="6587" y="8765"/>
                  </a:lnTo>
                  <a:lnTo>
                    <a:pt x="7152" y="8765"/>
                  </a:lnTo>
                  <a:lnTo>
                    <a:pt x="7232" y="8335"/>
                  </a:lnTo>
                  <a:lnTo>
                    <a:pt x="8361" y="8469"/>
                  </a:lnTo>
                  <a:lnTo>
                    <a:pt x="8361" y="7958"/>
                  </a:lnTo>
                  <a:lnTo>
                    <a:pt x="8684" y="7931"/>
                  </a:lnTo>
                  <a:lnTo>
                    <a:pt x="9007" y="7743"/>
                  </a:lnTo>
                  <a:lnTo>
                    <a:pt x="9706" y="8146"/>
                  </a:lnTo>
                  <a:lnTo>
                    <a:pt x="10458" y="8119"/>
                  </a:lnTo>
                  <a:lnTo>
                    <a:pt x="11104" y="8281"/>
                  </a:lnTo>
                  <a:lnTo>
                    <a:pt x="11561" y="7958"/>
                  </a:lnTo>
                  <a:lnTo>
                    <a:pt x="11722" y="7394"/>
                  </a:lnTo>
                  <a:lnTo>
                    <a:pt x="12555" y="7125"/>
                  </a:lnTo>
                  <a:lnTo>
                    <a:pt x="13335" y="7420"/>
                  </a:lnTo>
                  <a:lnTo>
                    <a:pt x="13227" y="7958"/>
                  </a:lnTo>
                  <a:lnTo>
                    <a:pt x="13658" y="7904"/>
                  </a:lnTo>
                  <a:lnTo>
                    <a:pt x="14545" y="7609"/>
                  </a:lnTo>
                  <a:lnTo>
                    <a:pt x="13819" y="7125"/>
                  </a:lnTo>
                  <a:lnTo>
                    <a:pt x="14491" y="6937"/>
                  </a:lnTo>
                  <a:lnTo>
                    <a:pt x="12582" y="6399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5"/>
            <p:cNvSpPr/>
            <p:nvPr/>
          </p:nvSpPr>
          <p:spPr>
            <a:xfrm>
              <a:off x="4795625" y="2135300"/>
              <a:ext cx="161325" cy="88750"/>
            </a:xfrm>
            <a:custGeom>
              <a:avLst/>
              <a:gdLst/>
              <a:ahLst/>
              <a:cxnLst/>
              <a:rect l="l" t="t" r="r" b="b"/>
              <a:pathLst>
                <a:path w="6453" h="3550" extrusionOk="0">
                  <a:moveTo>
                    <a:pt x="780" y="1"/>
                  </a:moveTo>
                  <a:lnTo>
                    <a:pt x="511" y="216"/>
                  </a:lnTo>
                  <a:lnTo>
                    <a:pt x="135" y="592"/>
                  </a:lnTo>
                  <a:lnTo>
                    <a:pt x="0" y="1452"/>
                  </a:lnTo>
                  <a:lnTo>
                    <a:pt x="807" y="1775"/>
                  </a:lnTo>
                  <a:lnTo>
                    <a:pt x="1587" y="2205"/>
                  </a:lnTo>
                  <a:lnTo>
                    <a:pt x="2689" y="2716"/>
                  </a:lnTo>
                  <a:lnTo>
                    <a:pt x="3737" y="2824"/>
                  </a:lnTo>
                  <a:lnTo>
                    <a:pt x="4248" y="3254"/>
                  </a:lnTo>
                  <a:lnTo>
                    <a:pt x="4866" y="3361"/>
                  </a:lnTo>
                  <a:lnTo>
                    <a:pt x="5807" y="3549"/>
                  </a:lnTo>
                  <a:lnTo>
                    <a:pt x="6453" y="3523"/>
                  </a:lnTo>
                  <a:lnTo>
                    <a:pt x="6453" y="3173"/>
                  </a:lnTo>
                  <a:lnTo>
                    <a:pt x="6264" y="2608"/>
                  </a:lnTo>
                  <a:lnTo>
                    <a:pt x="6264" y="2232"/>
                  </a:lnTo>
                  <a:lnTo>
                    <a:pt x="5350" y="2151"/>
                  </a:lnTo>
                  <a:lnTo>
                    <a:pt x="4436" y="1936"/>
                  </a:lnTo>
                  <a:lnTo>
                    <a:pt x="3737" y="1560"/>
                  </a:lnTo>
                  <a:lnTo>
                    <a:pt x="3119" y="1372"/>
                  </a:lnTo>
                  <a:lnTo>
                    <a:pt x="2769" y="969"/>
                  </a:lnTo>
                  <a:lnTo>
                    <a:pt x="2339" y="834"/>
                  </a:lnTo>
                  <a:lnTo>
                    <a:pt x="1452" y="270"/>
                  </a:lnTo>
                  <a:lnTo>
                    <a:pt x="780" y="1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15"/>
            <p:cNvSpPr/>
            <p:nvPr/>
          </p:nvSpPr>
          <p:spPr>
            <a:xfrm>
              <a:off x="1658250" y="2597025"/>
              <a:ext cx="111600" cy="53125"/>
            </a:xfrm>
            <a:custGeom>
              <a:avLst/>
              <a:gdLst/>
              <a:ahLst/>
              <a:cxnLst/>
              <a:rect l="l" t="t" r="r" b="b"/>
              <a:pathLst>
                <a:path w="4464" h="2125" extrusionOk="0">
                  <a:moveTo>
                    <a:pt x="2716" y="1"/>
                  </a:moveTo>
                  <a:lnTo>
                    <a:pt x="2447" y="270"/>
                  </a:lnTo>
                  <a:lnTo>
                    <a:pt x="1937" y="458"/>
                  </a:lnTo>
                  <a:lnTo>
                    <a:pt x="1614" y="673"/>
                  </a:lnTo>
                  <a:lnTo>
                    <a:pt x="1211" y="727"/>
                  </a:lnTo>
                  <a:lnTo>
                    <a:pt x="1022" y="539"/>
                  </a:lnTo>
                  <a:lnTo>
                    <a:pt x="942" y="592"/>
                  </a:lnTo>
                  <a:lnTo>
                    <a:pt x="619" y="566"/>
                  </a:lnTo>
                  <a:lnTo>
                    <a:pt x="646" y="350"/>
                  </a:lnTo>
                  <a:lnTo>
                    <a:pt x="377" y="55"/>
                  </a:lnTo>
                  <a:lnTo>
                    <a:pt x="82" y="109"/>
                  </a:lnTo>
                  <a:lnTo>
                    <a:pt x="55" y="485"/>
                  </a:lnTo>
                  <a:lnTo>
                    <a:pt x="243" y="619"/>
                  </a:lnTo>
                  <a:lnTo>
                    <a:pt x="108" y="700"/>
                  </a:lnTo>
                  <a:lnTo>
                    <a:pt x="108" y="888"/>
                  </a:lnTo>
                  <a:lnTo>
                    <a:pt x="55" y="1076"/>
                  </a:lnTo>
                  <a:lnTo>
                    <a:pt x="1" y="1238"/>
                  </a:lnTo>
                  <a:lnTo>
                    <a:pt x="82" y="1399"/>
                  </a:lnTo>
                  <a:lnTo>
                    <a:pt x="108" y="1184"/>
                  </a:lnTo>
                  <a:lnTo>
                    <a:pt x="431" y="1184"/>
                  </a:lnTo>
                  <a:lnTo>
                    <a:pt x="646" y="1265"/>
                  </a:lnTo>
                  <a:lnTo>
                    <a:pt x="969" y="1318"/>
                  </a:lnTo>
                  <a:lnTo>
                    <a:pt x="1130" y="1722"/>
                  </a:lnTo>
                  <a:lnTo>
                    <a:pt x="1345" y="1748"/>
                  </a:lnTo>
                  <a:lnTo>
                    <a:pt x="1480" y="1587"/>
                  </a:lnTo>
                  <a:lnTo>
                    <a:pt x="1587" y="2125"/>
                  </a:lnTo>
                  <a:lnTo>
                    <a:pt x="1937" y="2098"/>
                  </a:lnTo>
                  <a:lnTo>
                    <a:pt x="2071" y="1937"/>
                  </a:lnTo>
                  <a:lnTo>
                    <a:pt x="2286" y="1829"/>
                  </a:lnTo>
                  <a:lnTo>
                    <a:pt x="1937" y="1372"/>
                  </a:lnTo>
                  <a:lnTo>
                    <a:pt x="2017" y="1184"/>
                  </a:lnTo>
                  <a:lnTo>
                    <a:pt x="2205" y="1157"/>
                  </a:lnTo>
                  <a:lnTo>
                    <a:pt x="2528" y="915"/>
                  </a:lnTo>
                  <a:lnTo>
                    <a:pt x="2716" y="619"/>
                  </a:lnTo>
                  <a:lnTo>
                    <a:pt x="3039" y="566"/>
                  </a:lnTo>
                  <a:lnTo>
                    <a:pt x="3415" y="808"/>
                  </a:lnTo>
                  <a:lnTo>
                    <a:pt x="3550" y="1103"/>
                  </a:lnTo>
                  <a:lnTo>
                    <a:pt x="3738" y="1157"/>
                  </a:lnTo>
                  <a:lnTo>
                    <a:pt x="3523" y="1399"/>
                  </a:lnTo>
                  <a:lnTo>
                    <a:pt x="3684" y="1856"/>
                  </a:lnTo>
                  <a:lnTo>
                    <a:pt x="3953" y="2125"/>
                  </a:lnTo>
                  <a:lnTo>
                    <a:pt x="4060" y="1695"/>
                  </a:lnTo>
                  <a:lnTo>
                    <a:pt x="4302" y="1775"/>
                  </a:lnTo>
                  <a:lnTo>
                    <a:pt x="4464" y="1506"/>
                  </a:lnTo>
                  <a:lnTo>
                    <a:pt x="4302" y="969"/>
                  </a:lnTo>
                  <a:lnTo>
                    <a:pt x="4410" y="861"/>
                  </a:lnTo>
                  <a:lnTo>
                    <a:pt x="4114" y="592"/>
                  </a:lnTo>
                  <a:lnTo>
                    <a:pt x="3899" y="324"/>
                  </a:lnTo>
                  <a:lnTo>
                    <a:pt x="3523" y="189"/>
                  </a:lnTo>
                  <a:lnTo>
                    <a:pt x="3119" y="162"/>
                  </a:lnTo>
                  <a:lnTo>
                    <a:pt x="3146" y="55"/>
                  </a:lnTo>
                  <a:lnTo>
                    <a:pt x="2716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15"/>
            <p:cNvSpPr/>
            <p:nvPr/>
          </p:nvSpPr>
          <p:spPr>
            <a:xfrm>
              <a:off x="1685150" y="2812100"/>
              <a:ext cx="258775" cy="405975"/>
            </a:xfrm>
            <a:custGeom>
              <a:avLst/>
              <a:gdLst/>
              <a:ahLst/>
              <a:cxnLst/>
              <a:rect l="l" t="t" r="r" b="b"/>
              <a:pathLst>
                <a:path w="10351" h="16239" extrusionOk="0">
                  <a:moveTo>
                    <a:pt x="4866" y="1"/>
                  </a:moveTo>
                  <a:lnTo>
                    <a:pt x="4678" y="81"/>
                  </a:lnTo>
                  <a:lnTo>
                    <a:pt x="4786" y="754"/>
                  </a:lnTo>
                  <a:lnTo>
                    <a:pt x="4544" y="1318"/>
                  </a:lnTo>
                  <a:lnTo>
                    <a:pt x="3683" y="2286"/>
                  </a:lnTo>
                  <a:lnTo>
                    <a:pt x="2769" y="2635"/>
                  </a:lnTo>
                  <a:lnTo>
                    <a:pt x="2312" y="3388"/>
                  </a:lnTo>
                  <a:lnTo>
                    <a:pt x="2205" y="3980"/>
                  </a:lnTo>
                  <a:lnTo>
                    <a:pt x="1748" y="4356"/>
                  </a:lnTo>
                  <a:lnTo>
                    <a:pt x="1398" y="3899"/>
                  </a:lnTo>
                  <a:lnTo>
                    <a:pt x="1076" y="3818"/>
                  </a:lnTo>
                  <a:lnTo>
                    <a:pt x="753" y="3872"/>
                  </a:lnTo>
                  <a:lnTo>
                    <a:pt x="726" y="3550"/>
                  </a:lnTo>
                  <a:lnTo>
                    <a:pt x="941" y="3334"/>
                  </a:lnTo>
                  <a:lnTo>
                    <a:pt x="834" y="2985"/>
                  </a:lnTo>
                  <a:lnTo>
                    <a:pt x="242" y="3550"/>
                  </a:lnTo>
                  <a:lnTo>
                    <a:pt x="0" y="4168"/>
                  </a:lnTo>
                  <a:lnTo>
                    <a:pt x="430" y="5028"/>
                  </a:lnTo>
                  <a:lnTo>
                    <a:pt x="188" y="5405"/>
                  </a:lnTo>
                  <a:lnTo>
                    <a:pt x="753" y="5754"/>
                  </a:lnTo>
                  <a:lnTo>
                    <a:pt x="1398" y="6345"/>
                  </a:lnTo>
                  <a:lnTo>
                    <a:pt x="1667" y="6991"/>
                  </a:lnTo>
                  <a:lnTo>
                    <a:pt x="2017" y="7394"/>
                  </a:lnTo>
                  <a:lnTo>
                    <a:pt x="2850" y="9168"/>
                  </a:lnTo>
                  <a:lnTo>
                    <a:pt x="3737" y="10808"/>
                  </a:lnTo>
                  <a:lnTo>
                    <a:pt x="4463" y="11964"/>
                  </a:lnTo>
                  <a:lnTo>
                    <a:pt x="4382" y="12233"/>
                  </a:lnTo>
                  <a:lnTo>
                    <a:pt x="4759" y="12959"/>
                  </a:lnTo>
                  <a:lnTo>
                    <a:pt x="5377" y="13497"/>
                  </a:lnTo>
                  <a:lnTo>
                    <a:pt x="6883" y="14464"/>
                  </a:lnTo>
                  <a:lnTo>
                    <a:pt x="8496" y="15378"/>
                  </a:lnTo>
                  <a:lnTo>
                    <a:pt x="8576" y="15728"/>
                  </a:lnTo>
                  <a:lnTo>
                    <a:pt x="9410" y="16239"/>
                  </a:lnTo>
                  <a:lnTo>
                    <a:pt x="9786" y="16024"/>
                  </a:lnTo>
                  <a:lnTo>
                    <a:pt x="9974" y="15567"/>
                  </a:lnTo>
                  <a:lnTo>
                    <a:pt x="10351" y="14626"/>
                  </a:lnTo>
                  <a:lnTo>
                    <a:pt x="9974" y="13846"/>
                  </a:lnTo>
                  <a:lnTo>
                    <a:pt x="10109" y="13550"/>
                  </a:lnTo>
                  <a:lnTo>
                    <a:pt x="9947" y="13228"/>
                  </a:lnTo>
                  <a:lnTo>
                    <a:pt x="10216" y="12798"/>
                  </a:lnTo>
                  <a:lnTo>
                    <a:pt x="10189" y="12018"/>
                  </a:lnTo>
                  <a:lnTo>
                    <a:pt x="10189" y="11400"/>
                  </a:lnTo>
                  <a:lnTo>
                    <a:pt x="10324" y="11104"/>
                  </a:lnTo>
                  <a:lnTo>
                    <a:pt x="9571" y="9679"/>
                  </a:lnTo>
                  <a:lnTo>
                    <a:pt x="9114" y="9813"/>
                  </a:lnTo>
                  <a:lnTo>
                    <a:pt x="8764" y="9733"/>
                  </a:lnTo>
                  <a:lnTo>
                    <a:pt x="8738" y="8362"/>
                  </a:lnTo>
                  <a:lnTo>
                    <a:pt x="8119" y="8899"/>
                  </a:lnTo>
                  <a:lnTo>
                    <a:pt x="7447" y="8873"/>
                  </a:lnTo>
                  <a:lnTo>
                    <a:pt x="7125" y="8416"/>
                  </a:lnTo>
                  <a:lnTo>
                    <a:pt x="6587" y="8335"/>
                  </a:lnTo>
                  <a:lnTo>
                    <a:pt x="6721" y="7958"/>
                  </a:lnTo>
                  <a:lnTo>
                    <a:pt x="6291" y="7421"/>
                  </a:lnTo>
                  <a:lnTo>
                    <a:pt x="5942" y="6641"/>
                  </a:lnTo>
                  <a:lnTo>
                    <a:pt x="6103" y="6453"/>
                  </a:lnTo>
                  <a:lnTo>
                    <a:pt x="6103" y="6103"/>
                  </a:lnTo>
                  <a:lnTo>
                    <a:pt x="6587" y="5835"/>
                  </a:lnTo>
                  <a:lnTo>
                    <a:pt x="6452" y="5378"/>
                  </a:lnTo>
                  <a:lnTo>
                    <a:pt x="6667" y="5055"/>
                  </a:lnTo>
                  <a:lnTo>
                    <a:pt x="6694" y="4625"/>
                  </a:lnTo>
                  <a:lnTo>
                    <a:pt x="7582" y="4033"/>
                  </a:lnTo>
                  <a:lnTo>
                    <a:pt x="8227" y="3872"/>
                  </a:lnTo>
                  <a:lnTo>
                    <a:pt x="8334" y="3711"/>
                  </a:lnTo>
                  <a:lnTo>
                    <a:pt x="9033" y="3765"/>
                  </a:lnTo>
                  <a:lnTo>
                    <a:pt x="8603" y="3308"/>
                  </a:lnTo>
                  <a:lnTo>
                    <a:pt x="8388" y="3281"/>
                  </a:lnTo>
                  <a:lnTo>
                    <a:pt x="8872" y="2367"/>
                  </a:lnTo>
                  <a:lnTo>
                    <a:pt x="8254" y="1963"/>
                  </a:lnTo>
                  <a:lnTo>
                    <a:pt x="7797" y="2044"/>
                  </a:lnTo>
                  <a:lnTo>
                    <a:pt x="7501" y="1856"/>
                  </a:lnTo>
                  <a:lnTo>
                    <a:pt x="7071" y="2098"/>
                  </a:lnTo>
                  <a:lnTo>
                    <a:pt x="6506" y="2017"/>
                  </a:lnTo>
                  <a:lnTo>
                    <a:pt x="6022" y="1076"/>
                  </a:lnTo>
                  <a:lnTo>
                    <a:pt x="5673" y="834"/>
                  </a:lnTo>
                  <a:lnTo>
                    <a:pt x="5404" y="431"/>
                  </a:lnTo>
                  <a:lnTo>
                    <a:pt x="4866" y="1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15"/>
            <p:cNvSpPr/>
            <p:nvPr/>
          </p:nvSpPr>
          <p:spPr>
            <a:xfrm>
              <a:off x="5573250" y="2399450"/>
              <a:ext cx="184850" cy="287675"/>
            </a:xfrm>
            <a:custGeom>
              <a:avLst/>
              <a:gdLst/>
              <a:ahLst/>
              <a:cxnLst/>
              <a:rect l="l" t="t" r="r" b="b"/>
              <a:pathLst>
                <a:path w="7394" h="11507" extrusionOk="0">
                  <a:moveTo>
                    <a:pt x="1640" y="0"/>
                  </a:moveTo>
                  <a:lnTo>
                    <a:pt x="1533" y="807"/>
                  </a:lnTo>
                  <a:lnTo>
                    <a:pt x="1667" y="2178"/>
                  </a:lnTo>
                  <a:lnTo>
                    <a:pt x="1317" y="1936"/>
                  </a:lnTo>
                  <a:lnTo>
                    <a:pt x="1452" y="2742"/>
                  </a:lnTo>
                  <a:lnTo>
                    <a:pt x="1640" y="3172"/>
                  </a:lnTo>
                  <a:lnTo>
                    <a:pt x="2070" y="3656"/>
                  </a:lnTo>
                  <a:lnTo>
                    <a:pt x="2151" y="3334"/>
                  </a:lnTo>
                  <a:lnTo>
                    <a:pt x="2420" y="3549"/>
                  </a:lnTo>
                  <a:lnTo>
                    <a:pt x="2205" y="3791"/>
                  </a:lnTo>
                  <a:lnTo>
                    <a:pt x="2205" y="4140"/>
                  </a:lnTo>
                  <a:lnTo>
                    <a:pt x="2608" y="4328"/>
                  </a:lnTo>
                  <a:lnTo>
                    <a:pt x="3280" y="4194"/>
                  </a:lnTo>
                  <a:lnTo>
                    <a:pt x="3845" y="4732"/>
                  </a:lnTo>
                  <a:lnTo>
                    <a:pt x="4033" y="4409"/>
                  </a:lnTo>
                  <a:lnTo>
                    <a:pt x="4382" y="4866"/>
                  </a:lnTo>
                  <a:lnTo>
                    <a:pt x="5027" y="5323"/>
                  </a:lnTo>
                  <a:lnTo>
                    <a:pt x="5054" y="4893"/>
                  </a:lnTo>
                  <a:lnTo>
                    <a:pt x="4759" y="4705"/>
                  </a:lnTo>
                  <a:lnTo>
                    <a:pt x="4786" y="4194"/>
                  </a:lnTo>
                  <a:lnTo>
                    <a:pt x="3764" y="3710"/>
                  </a:lnTo>
                  <a:lnTo>
                    <a:pt x="3441" y="3818"/>
                  </a:lnTo>
                  <a:lnTo>
                    <a:pt x="2984" y="3710"/>
                  </a:lnTo>
                  <a:lnTo>
                    <a:pt x="2742" y="3011"/>
                  </a:lnTo>
                  <a:lnTo>
                    <a:pt x="2742" y="2312"/>
                  </a:lnTo>
                  <a:lnTo>
                    <a:pt x="3146" y="2016"/>
                  </a:lnTo>
                  <a:lnTo>
                    <a:pt x="3226" y="1264"/>
                  </a:lnTo>
                  <a:lnTo>
                    <a:pt x="2877" y="618"/>
                  </a:lnTo>
                  <a:lnTo>
                    <a:pt x="2931" y="242"/>
                  </a:lnTo>
                  <a:lnTo>
                    <a:pt x="2823" y="27"/>
                  </a:lnTo>
                  <a:lnTo>
                    <a:pt x="2608" y="269"/>
                  </a:lnTo>
                  <a:lnTo>
                    <a:pt x="2124" y="0"/>
                  </a:lnTo>
                  <a:close/>
                  <a:moveTo>
                    <a:pt x="1990" y="4490"/>
                  </a:moveTo>
                  <a:lnTo>
                    <a:pt x="2500" y="5162"/>
                  </a:lnTo>
                  <a:lnTo>
                    <a:pt x="2877" y="5619"/>
                  </a:lnTo>
                  <a:lnTo>
                    <a:pt x="2984" y="4839"/>
                  </a:lnTo>
                  <a:lnTo>
                    <a:pt x="2662" y="4517"/>
                  </a:lnTo>
                  <a:lnTo>
                    <a:pt x="1990" y="4490"/>
                  </a:lnTo>
                  <a:close/>
                  <a:moveTo>
                    <a:pt x="3388" y="5861"/>
                  </a:moveTo>
                  <a:lnTo>
                    <a:pt x="3549" y="6318"/>
                  </a:lnTo>
                  <a:lnTo>
                    <a:pt x="3522" y="6748"/>
                  </a:lnTo>
                  <a:lnTo>
                    <a:pt x="3603" y="7178"/>
                  </a:lnTo>
                  <a:lnTo>
                    <a:pt x="4087" y="6909"/>
                  </a:lnTo>
                  <a:lnTo>
                    <a:pt x="4409" y="6533"/>
                  </a:lnTo>
                  <a:lnTo>
                    <a:pt x="4382" y="6157"/>
                  </a:lnTo>
                  <a:lnTo>
                    <a:pt x="3871" y="6157"/>
                  </a:lnTo>
                  <a:lnTo>
                    <a:pt x="3388" y="5861"/>
                  </a:lnTo>
                  <a:close/>
                  <a:moveTo>
                    <a:pt x="5189" y="5296"/>
                  </a:moveTo>
                  <a:lnTo>
                    <a:pt x="5726" y="5968"/>
                  </a:lnTo>
                  <a:lnTo>
                    <a:pt x="5753" y="6318"/>
                  </a:lnTo>
                  <a:lnTo>
                    <a:pt x="5296" y="6237"/>
                  </a:lnTo>
                  <a:lnTo>
                    <a:pt x="5296" y="6237"/>
                  </a:lnTo>
                  <a:lnTo>
                    <a:pt x="5511" y="6775"/>
                  </a:lnTo>
                  <a:lnTo>
                    <a:pt x="5726" y="6829"/>
                  </a:lnTo>
                  <a:lnTo>
                    <a:pt x="5834" y="7447"/>
                  </a:lnTo>
                  <a:lnTo>
                    <a:pt x="6183" y="7259"/>
                  </a:lnTo>
                  <a:lnTo>
                    <a:pt x="5915" y="6694"/>
                  </a:lnTo>
                  <a:lnTo>
                    <a:pt x="5888" y="6398"/>
                  </a:lnTo>
                  <a:lnTo>
                    <a:pt x="5888" y="6398"/>
                  </a:lnTo>
                  <a:lnTo>
                    <a:pt x="6506" y="6640"/>
                  </a:lnTo>
                  <a:lnTo>
                    <a:pt x="6183" y="5646"/>
                  </a:lnTo>
                  <a:lnTo>
                    <a:pt x="5915" y="5323"/>
                  </a:lnTo>
                  <a:lnTo>
                    <a:pt x="5189" y="5296"/>
                  </a:lnTo>
                  <a:close/>
                  <a:moveTo>
                    <a:pt x="5135" y="6452"/>
                  </a:moveTo>
                  <a:lnTo>
                    <a:pt x="4678" y="7313"/>
                  </a:lnTo>
                  <a:lnTo>
                    <a:pt x="4732" y="6721"/>
                  </a:lnTo>
                  <a:lnTo>
                    <a:pt x="4328" y="6775"/>
                  </a:lnTo>
                  <a:lnTo>
                    <a:pt x="4275" y="7339"/>
                  </a:lnTo>
                  <a:lnTo>
                    <a:pt x="4113" y="7581"/>
                  </a:lnTo>
                  <a:lnTo>
                    <a:pt x="3979" y="7823"/>
                  </a:lnTo>
                  <a:lnTo>
                    <a:pt x="4490" y="8442"/>
                  </a:lnTo>
                  <a:lnTo>
                    <a:pt x="4732" y="8173"/>
                  </a:lnTo>
                  <a:lnTo>
                    <a:pt x="4920" y="7608"/>
                  </a:lnTo>
                  <a:lnTo>
                    <a:pt x="5189" y="7313"/>
                  </a:lnTo>
                  <a:lnTo>
                    <a:pt x="5135" y="6452"/>
                  </a:lnTo>
                  <a:close/>
                  <a:moveTo>
                    <a:pt x="1586" y="6345"/>
                  </a:moveTo>
                  <a:lnTo>
                    <a:pt x="1264" y="7232"/>
                  </a:lnTo>
                  <a:lnTo>
                    <a:pt x="834" y="7850"/>
                  </a:lnTo>
                  <a:lnTo>
                    <a:pt x="323" y="8415"/>
                  </a:lnTo>
                  <a:lnTo>
                    <a:pt x="0" y="9033"/>
                  </a:lnTo>
                  <a:lnTo>
                    <a:pt x="968" y="8173"/>
                  </a:lnTo>
                  <a:lnTo>
                    <a:pt x="1317" y="7555"/>
                  </a:lnTo>
                  <a:lnTo>
                    <a:pt x="1775" y="7071"/>
                  </a:lnTo>
                  <a:lnTo>
                    <a:pt x="1586" y="6345"/>
                  </a:lnTo>
                  <a:close/>
                  <a:moveTo>
                    <a:pt x="6318" y="7796"/>
                  </a:moveTo>
                  <a:lnTo>
                    <a:pt x="6452" y="8469"/>
                  </a:lnTo>
                  <a:lnTo>
                    <a:pt x="5888" y="8495"/>
                  </a:lnTo>
                  <a:lnTo>
                    <a:pt x="5807" y="8872"/>
                  </a:lnTo>
                  <a:lnTo>
                    <a:pt x="5216" y="9114"/>
                  </a:lnTo>
                  <a:lnTo>
                    <a:pt x="4920" y="8737"/>
                  </a:lnTo>
                  <a:lnTo>
                    <a:pt x="4490" y="9060"/>
                  </a:lnTo>
                  <a:lnTo>
                    <a:pt x="4033" y="9329"/>
                  </a:lnTo>
                  <a:lnTo>
                    <a:pt x="3764" y="10055"/>
                  </a:lnTo>
                  <a:lnTo>
                    <a:pt x="3898" y="10324"/>
                  </a:lnTo>
                  <a:lnTo>
                    <a:pt x="4463" y="9813"/>
                  </a:lnTo>
                  <a:lnTo>
                    <a:pt x="4839" y="9840"/>
                  </a:lnTo>
                  <a:lnTo>
                    <a:pt x="5054" y="9490"/>
                  </a:lnTo>
                  <a:lnTo>
                    <a:pt x="5592" y="9920"/>
                  </a:lnTo>
                  <a:lnTo>
                    <a:pt x="5377" y="10324"/>
                  </a:lnTo>
                  <a:lnTo>
                    <a:pt x="5646" y="10969"/>
                  </a:lnTo>
                  <a:lnTo>
                    <a:pt x="6587" y="11506"/>
                  </a:lnTo>
                  <a:lnTo>
                    <a:pt x="6802" y="11076"/>
                  </a:lnTo>
                  <a:lnTo>
                    <a:pt x="6506" y="10404"/>
                  </a:lnTo>
                  <a:lnTo>
                    <a:pt x="6829" y="9974"/>
                  </a:lnTo>
                  <a:lnTo>
                    <a:pt x="7178" y="10888"/>
                  </a:lnTo>
                  <a:lnTo>
                    <a:pt x="7393" y="10055"/>
                  </a:lnTo>
                  <a:lnTo>
                    <a:pt x="7286" y="9544"/>
                  </a:lnTo>
                  <a:lnTo>
                    <a:pt x="7178" y="8979"/>
                  </a:lnTo>
                  <a:lnTo>
                    <a:pt x="7098" y="8630"/>
                  </a:lnTo>
                  <a:lnTo>
                    <a:pt x="7017" y="8200"/>
                  </a:lnTo>
                  <a:lnTo>
                    <a:pt x="6318" y="7796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15"/>
            <p:cNvSpPr/>
            <p:nvPr/>
          </p:nvSpPr>
          <p:spPr>
            <a:xfrm>
              <a:off x="6037675" y="2865875"/>
              <a:ext cx="298425" cy="181500"/>
            </a:xfrm>
            <a:custGeom>
              <a:avLst/>
              <a:gdLst/>
              <a:ahLst/>
              <a:cxnLst/>
              <a:rect l="l" t="t" r="r" b="b"/>
              <a:pathLst>
                <a:path w="11937" h="7260" extrusionOk="0">
                  <a:moveTo>
                    <a:pt x="8173" y="1"/>
                  </a:moveTo>
                  <a:lnTo>
                    <a:pt x="7958" y="243"/>
                  </a:lnTo>
                  <a:lnTo>
                    <a:pt x="8522" y="511"/>
                  </a:lnTo>
                  <a:lnTo>
                    <a:pt x="8926" y="861"/>
                  </a:lnTo>
                  <a:lnTo>
                    <a:pt x="9302" y="1157"/>
                  </a:lnTo>
                  <a:lnTo>
                    <a:pt x="9436" y="1506"/>
                  </a:lnTo>
                  <a:lnTo>
                    <a:pt x="9544" y="2044"/>
                  </a:lnTo>
                  <a:lnTo>
                    <a:pt x="9813" y="1802"/>
                  </a:lnTo>
                  <a:lnTo>
                    <a:pt x="9759" y="1345"/>
                  </a:lnTo>
                  <a:lnTo>
                    <a:pt x="9463" y="1049"/>
                  </a:lnTo>
                  <a:lnTo>
                    <a:pt x="9167" y="673"/>
                  </a:lnTo>
                  <a:lnTo>
                    <a:pt x="8845" y="458"/>
                  </a:lnTo>
                  <a:lnTo>
                    <a:pt x="8603" y="269"/>
                  </a:lnTo>
                  <a:lnTo>
                    <a:pt x="8173" y="1"/>
                  </a:lnTo>
                  <a:close/>
                  <a:moveTo>
                    <a:pt x="9060" y="1479"/>
                  </a:moveTo>
                  <a:lnTo>
                    <a:pt x="8576" y="1506"/>
                  </a:lnTo>
                  <a:lnTo>
                    <a:pt x="8630" y="2017"/>
                  </a:lnTo>
                  <a:lnTo>
                    <a:pt x="8173" y="2339"/>
                  </a:lnTo>
                  <a:lnTo>
                    <a:pt x="7931" y="2662"/>
                  </a:lnTo>
                  <a:lnTo>
                    <a:pt x="7501" y="2716"/>
                  </a:lnTo>
                  <a:lnTo>
                    <a:pt x="7447" y="2232"/>
                  </a:lnTo>
                  <a:lnTo>
                    <a:pt x="7312" y="2286"/>
                  </a:lnTo>
                  <a:lnTo>
                    <a:pt x="7178" y="2689"/>
                  </a:lnTo>
                  <a:lnTo>
                    <a:pt x="6721" y="2743"/>
                  </a:lnTo>
                  <a:lnTo>
                    <a:pt x="6049" y="2635"/>
                  </a:lnTo>
                  <a:lnTo>
                    <a:pt x="5968" y="2904"/>
                  </a:lnTo>
                  <a:lnTo>
                    <a:pt x="6398" y="3146"/>
                  </a:lnTo>
                  <a:lnTo>
                    <a:pt x="7017" y="3388"/>
                  </a:lnTo>
                  <a:lnTo>
                    <a:pt x="7447" y="3415"/>
                  </a:lnTo>
                  <a:lnTo>
                    <a:pt x="7850" y="3200"/>
                  </a:lnTo>
                  <a:lnTo>
                    <a:pt x="8280" y="2985"/>
                  </a:lnTo>
                  <a:lnTo>
                    <a:pt x="8442" y="2743"/>
                  </a:lnTo>
                  <a:lnTo>
                    <a:pt x="8845" y="2662"/>
                  </a:lnTo>
                  <a:lnTo>
                    <a:pt x="9141" y="2124"/>
                  </a:lnTo>
                  <a:lnTo>
                    <a:pt x="9194" y="1614"/>
                  </a:lnTo>
                  <a:lnTo>
                    <a:pt x="9060" y="1479"/>
                  </a:lnTo>
                  <a:close/>
                  <a:moveTo>
                    <a:pt x="10969" y="2286"/>
                  </a:moveTo>
                  <a:lnTo>
                    <a:pt x="10861" y="2366"/>
                  </a:lnTo>
                  <a:lnTo>
                    <a:pt x="10969" y="3038"/>
                  </a:lnTo>
                  <a:lnTo>
                    <a:pt x="11264" y="3603"/>
                  </a:lnTo>
                  <a:lnTo>
                    <a:pt x="11587" y="3952"/>
                  </a:lnTo>
                  <a:lnTo>
                    <a:pt x="11829" y="3872"/>
                  </a:lnTo>
                  <a:lnTo>
                    <a:pt x="11937" y="3603"/>
                  </a:lnTo>
                  <a:lnTo>
                    <a:pt x="11587" y="3307"/>
                  </a:lnTo>
                  <a:lnTo>
                    <a:pt x="11264" y="2743"/>
                  </a:lnTo>
                  <a:lnTo>
                    <a:pt x="11022" y="2528"/>
                  </a:lnTo>
                  <a:lnTo>
                    <a:pt x="10969" y="2286"/>
                  </a:lnTo>
                  <a:close/>
                  <a:moveTo>
                    <a:pt x="403" y="81"/>
                  </a:moveTo>
                  <a:lnTo>
                    <a:pt x="242" y="3012"/>
                  </a:lnTo>
                  <a:lnTo>
                    <a:pt x="0" y="5888"/>
                  </a:lnTo>
                  <a:lnTo>
                    <a:pt x="833" y="5915"/>
                  </a:lnTo>
                  <a:lnTo>
                    <a:pt x="1237" y="6076"/>
                  </a:lnTo>
                  <a:lnTo>
                    <a:pt x="1882" y="5781"/>
                  </a:lnTo>
                  <a:lnTo>
                    <a:pt x="1855" y="5135"/>
                  </a:lnTo>
                  <a:lnTo>
                    <a:pt x="2366" y="4840"/>
                  </a:lnTo>
                  <a:lnTo>
                    <a:pt x="3038" y="4571"/>
                  </a:lnTo>
                  <a:lnTo>
                    <a:pt x="4006" y="4947"/>
                  </a:lnTo>
                  <a:lnTo>
                    <a:pt x="4382" y="5754"/>
                  </a:lnTo>
                  <a:lnTo>
                    <a:pt x="4758" y="6211"/>
                  </a:lnTo>
                  <a:lnTo>
                    <a:pt x="5323" y="6802"/>
                  </a:lnTo>
                  <a:lnTo>
                    <a:pt x="6076" y="6937"/>
                  </a:lnTo>
                  <a:lnTo>
                    <a:pt x="6721" y="7017"/>
                  </a:lnTo>
                  <a:lnTo>
                    <a:pt x="6909" y="7259"/>
                  </a:lnTo>
                  <a:lnTo>
                    <a:pt x="7447" y="7205"/>
                  </a:lnTo>
                  <a:lnTo>
                    <a:pt x="7554" y="6937"/>
                  </a:lnTo>
                  <a:lnTo>
                    <a:pt x="6748" y="6587"/>
                  </a:lnTo>
                  <a:lnTo>
                    <a:pt x="7017" y="6399"/>
                  </a:lnTo>
                  <a:lnTo>
                    <a:pt x="6425" y="6265"/>
                  </a:lnTo>
                  <a:lnTo>
                    <a:pt x="6479" y="5861"/>
                  </a:lnTo>
                  <a:lnTo>
                    <a:pt x="6049" y="5888"/>
                  </a:lnTo>
                  <a:lnTo>
                    <a:pt x="5619" y="4947"/>
                  </a:lnTo>
                  <a:lnTo>
                    <a:pt x="4947" y="4356"/>
                  </a:lnTo>
                  <a:lnTo>
                    <a:pt x="4839" y="3764"/>
                  </a:lnTo>
                  <a:lnTo>
                    <a:pt x="5565" y="3657"/>
                  </a:lnTo>
                  <a:lnTo>
                    <a:pt x="5431" y="3200"/>
                  </a:lnTo>
                  <a:lnTo>
                    <a:pt x="4140" y="2662"/>
                  </a:lnTo>
                  <a:lnTo>
                    <a:pt x="4086" y="2124"/>
                  </a:lnTo>
                  <a:lnTo>
                    <a:pt x="3656" y="1694"/>
                  </a:lnTo>
                  <a:lnTo>
                    <a:pt x="3119" y="1210"/>
                  </a:lnTo>
                  <a:lnTo>
                    <a:pt x="1721" y="700"/>
                  </a:lnTo>
                  <a:lnTo>
                    <a:pt x="403" y="81"/>
                  </a:lnTo>
                  <a:close/>
                </a:path>
              </a:pathLst>
            </a:custGeom>
            <a:solidFill>
              <a:srgbClr val="A8DDB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15"/>
            <p:cNvSpPr/>
            <p:nvPr/>
          </p:nvSpPr>
          <p:spPr>
            <a:xfrm>
              <a:off x="3514600" y="1601000"/>
              <a:ext cx="174100" cy="123675"/>
            </a:xfrm>
            <a:custGeom>
              <a:avLst/>
              <a:gdLst/>
              <a:ahLst/>
              <a:cxnLst/>
              <a:rect l="l" t="t" r="r" b="b"/>
              <a:pathLst>
                <a:path w="6964" h="4947" extrusionOk="0">
                  <a:moveTo>
                    <a:pt x="2205" y="0"/>
                  </a:moveTo>
                  <a:lnTo>
                    <a:pt x="1425" y="296"/>
                  </a:lnTo>
                  <a:lnTo>
                    <a:pt x="458" y="672"/>
                  </a:lnTo>
                  <a:lnTo>
                    <a:pt x="0" y="914"/>
                  </a:lnTo>
                  <a:lnTo>
                    <a:pt x="216" y="1371"/>
                  </a:lnTo>
                  <a:lnTo>
                    <a:pt x="27" y="1586"/>
                  </a:lnTo>
                  <a:lnTo>
                    <a:pt x="296" y="1882"/>
                  </a:lnTo>
                  <a:lnTo>
                    <a:pt x="511" y="2339"/>
                  </a:lnTo>
                  <a:lnTo>
                    <a:pt x="484" y="2635"/>
                  </a:lnTo>
                  <a:lnTo>
                    <a:pt x="807" y="3199"/>
                  </a:lnTo>
                  <a:lnTo>
                    <a:pt x="1157" y="3441"/>
                  </a:lnTo>
                  <a:lnTo>
                    <a:pt x="1694" y="3549"/>
                  </a:lnTo>
                  <a:lnTo>
                    <a:pt x="1640" y="3764"/>
                  </a:lnTo>
                  <a:lnTo>
                    <a:pt x="2044" y="3952"/>
                  </a:lnTo>
                  <a:lnTo>
                    <a:pt x="2124" y="3710"/>
                  </a:lnTo>
                  <a:lnTo>
                    <a:pt x="2608" y="3818"/>
                  </a:lnTo>
                  <a:lnTo>
                    <a:pt x="2689" y="4113"/>
                  </a:lnTo>
                  <a:lnTo>
                    <a:pt x="3173" y="4140"/>
                  </a:lnTo>
                  <a:lnTo>
                    <a:pt x="3549" y="4570"/>
                  </a:lnTo>
                  <a:lnTo>
                    <a:pt x="3603" y="4597"/>
                  </a:lnTo>
                  <a:lnTo>
                    <a:pt x="3872" y="4517"/>
                  </a:lnTo>
                  <a:lnTo>
                    <a:pt x="4248" y="4812"/>
                  </a:lnTo>
                  <a:lnTo>
                    <a:pt x="4625" y="4624"/>
                  </a:lnTo>
                  <a:lnTo>
                    <a:pt x="4947" y="4732"/>
                  </a:lnTo>
                  <a:lnTo>
                    <a:pt x="5431" y="4570"/>
                  </a:lnTo>
                  <a:lnTo>
                    <a:pt x="6130" y="4920"/>
                  </a:lnTo>
                  <a:lnTo>
                    <a:pt x="6291" y="4947"/>
                  </a:lnTo>
                  <a:lnTo>
                    <a:pt x="6049" y="4570"/>
                  </a:lnTo>
                  <a:lnTo>
                    <a:pt x="6587" y="3871"/>
                  </a:lnTo>
                  <a:lnTo>
                    <a:pt x="6910" y="3764"/>
                  </a:lnTo>
                  <a:lnTo>
                    <a:pt x="6963" y="3522"/>
                  </a:lnTo>
                  <a:lnTo>
                    <a:pt x="6506" y="2769"/>
                  </a:lnTo>
                  <a:lnTo>
                    <a:pt x="6453" y="2393"/>
                  </a:lnTo>
                  <a:lnTo>
                    <a:pt x="6184" y="2016"/>
                  </a:lnTo>
                  <a:lnTo>
                    <a:pt x="6533" y="1828"/>
                  </a:lnTo>
                  <a:lnTo>
                    <a:pt x="6506" y="1506"/>
                  </a:lnTo>
                  <a:lnTo>
                    <a:pt x="6291" y="1183"/>
                  </a:lnTo>
                  <a:lnTo>
                    <a:pt x="6184" y="807"/>
                  </a:lnTo>
                  <a:lnTo>
                    <a:pt x="5996" y="538"/>
                  </a:lnTo>
                  <a:lnTo>
                    <a:pt x="5619" y="457"/>
                  </a:lnTo>
                  <a:lnTo>
                    <a:pt x="4409" y="457"/>
                  </a:lnTo>
                  <a:lnTo>
                    <a:pt x="3603" y="350"/>
                  </a:lnTo>
                  <a:lnTo>
                    <a:pt x="2985" y="350"/>
                  </a:lnTo>
                  <a:lnTo>
                    <a:pt x="2877" y="161"/>
                  </a:lnTo>
                  <a:lnTo>
                    <a:pt x="2205" y="0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15"/>
            <p:cNvSpPr/>
            <p:nvPr/>
          </p:nvSpPr>
          <p:spPr>
            <a:xfrm>
              <a:off x="5529550" y="1856375"/>
              <a:ext cx="89425" cy="117650"/>
            </a:xfrm>
            <a:custGeom>
              <a:avLst/>
              <a:gdLst/>
              <a:ahLst/>
              <a:cxnLst/>
              <a:rect l="l" t="t" r="r" b="b"/>
              <a:pathLst>
                <a:path w="3577" h="4706" extrusionOk="0">
                  <a:moveTo>
                    <a:pt x="2635" y="1"/>
                  </a:moveTo>
                  <a:lnTo>
                    <a:pt x="2635" y="512"/>
                  </a:lnTo>
                  <a:lnTo>
                    <a:pt x="1748" y="888"/>
                  </a:lnTo>
                  <a:lnTo>
                    <a:pt x="2125" y="1345"/>
                  </a:lnTo>
                  <a:lnTo>
                    <a:pt x="1479" y="1318"/>
                  </a:lnTo>
                  <a:lnTo>
                    <a:pt x="969" y="1049"/>
                  </a:lnTo>
                  <a:lnTo>
                    <a:pt x="834" y="1668"/>
                  </a:lnTo>
                  <a:lnTo>
                    <a:pt x="296" y="2125"/>
                  </a:lnTo>
                  <a:lnTo>
                    <a:pt x="1" y="2689"/>
                  </a:lnTo>
                  <a:lnTo>
                    <a:pt x="458" y="2931"/>
                  </a:lnTo>
                  <a:lnTo>
                    <a:pt x="942" y="3039"/>
                  </a:lnTo>
                  <a:lnTo>
                    <a:pt x="1049" y="3200"/>
                  </a:lnTo>
                  <a:lnTo>
                    <a:pt x="1103" y="3657"/>
                  </a:lnTo>
                  <a:lnTo>
                    <a:pt x="1237" y="3818"/>
                  </a:lnTo>
                  <a:lnTo>
                    <a:pt x="1130" y="3926"/>
                  </a:lnTo>
                  <a:lnTo>
                    <a:pt x="1130" y="4329"/>
                  </a:lnTo>
                  <a:lnTo>
                    <a:pt x="1372" y="4464"/>
                  </a:lnTo>
                  <a:lnTo>
                    <a:pt x="1587" y="4544"/>
                  </a:lnTo>
                  <a:lnTo>
                    <a:pt x="1721" y="4706"/>
                  </a:lnTo>
                  <a:lnTo>
                    <a:pt x="1883" y="4652"/>
                  </a:lnTo>
                  <a:lnTo>
                    <a:pt x="1883" y="4464"/>
                  </a:lnTo>
                  <a:lnTo>
                    <a:pt x="2340" y="4652"/>
                  </a:lnTo>
                  <a:lnTo>
                    <a:pt x="2340" y="4544"/>
                  </a:lnTo>
                  <a:lnTo>
                    <a:pt x="2689" y="4571"/>
                  </a:lnTo>
                  <a:lnTo>
                    <a:pt x="2770" y="4195"/>
                  </a:lnTo>
                  <a:lnTo>
                    <a:pt x="3281" y="4141"/>
                  </a:lnTo>
                  <a:lnTo>
                    <a:pt x="3523" y="4087"/>
                  </a:lnTo>
                  <a:lnTo>
                    <a:pt x="3523" y="3872"/>
                  </a:lnTo>
                  <a:lnTo>
                    <a:pt x="2958" y="3496"/>
                  </a:lnTo>
                  <a:lnTo>
                    <a:pt x="2555" y="3335"/>
                  </a:lnTo>
                  <a:lnTo>
                    <a:pt x="2635" y="3227"/>
                  </a:lnTo>
                  <a:lnTo>
                    <a:pt x="2447" y="2851"/>
                  </a:lnTo>
                  <a:lnTo>
                    <a:pt x="2635" y="2609"/>
                  </a:lnTo>
                  <a:lnTo>
                    <a:pt x="3039" y="2501"/>
                  </a:lnTo>
                  <a:lnTo>
                    <a:pt x="3146" y="2232"/>
                  </a:lnTo>
                  <a:lnTo>
                    <a:pt x="3200" y="2044"/>
                  </a:lnTo>
                  <a:lnTo>
                    <a:pt x="3469" y="1883"/>
                  </a:lnTo>
                  <a:lnTo>
                    <a:pt x="3092" y="1211"/>
                  </a:lnTo>
                  <a:lnTo>
                    <a:pt x="3119" y="915"/>
                  </a:lnTo>
                  <a:lnTo>
                    <a:pt x="3281" y="646"/>
                  </a:lnTo>
                  <a:lnTo>
                    <a:pt x="3576" y="700"/>
                  </a:lnTo>
                  <a:lnTo>
                    <a:pt x="3388" y="539"/>
                  </a:lnTo>
                  <a:lnTo>
                    <a:pt x="2635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15"/>
            <p:cNvSpPr/>
            <p:nvPr/>
          </p:nvSpPr>
          <p:spPr>
            <a:xfrm>
              <a:off x="3107975" y="1872525"/>
              <a:ext cx="58500" cy="119650"/>
            </a:xfrm>
            <a:custGeom>
              <a:avLst/>
              <a:gdLst/>
              <a:ahLst/>
              <a:cxnLst/>
              <a:rect l="l" t="t" r="r" b="b"/>
              <a:pathLst>
                <a:path w="2340" h="4786" extrusionOk="0">
                  <a:moveTo>
                    <a:pt x="1022" y="0"/>
                  </a:moveTo>
                  <a:lnTo>
                    <a:pt x="700" y="108"/>
                  </a:lnTo>
                  <a:lnTo>
                    <a:pt x="431" y="350"/>
                  </a:lnTo>
                  <a:lnTo>
                    <a:pt x="485" y="645"/>
                  </a:lnTo>
                  <a:lnTo>
                    <a:pt x="592" y="968"/>
                  </a:lnTo>
                  <a:lnTo>
                    <a:pt x="619" y="1317"/>
                  </a:lnTo>
                  <a:lnTo>
                    <a:pt x="431" y="1855"/>
                  </a:lnTo>
                  <a:lnTo>
                    <a:pt x="377" y="2232"/>
                  </a:lnTo>
                  <a:lnTo>
                    <a:pt x="54" y="2527"/>
                  </a:lnTo>
                  <a:lnTo>
                    <a:pt x="1" y="3119"/>
                  </a:lnTo>
                  <a:lnTo>
                    <a:pt x="135" y="3441"/>
                  </a:lnTo>
                  <a:lnTo>
                    <a:pt x="485" y="3522"/>
                  </a:lnTo>
                  <a:lnTo>
                    <a:pt x="538" y="4086"/>
                  </a:lnTo>
                  <a:lnTo>
                    <a:pt x="377" y="4759"/>
                  </a:lnTo>
                  <a:lnTo>
                    <a:pt x="780" y="4678"/>
                  </a:lnTo>
                  <a:lnTo>
                    <a:pt x="1157" y="4785"/>
                  </a:lnTo>
                  <a:lnTo>
                    <a:pt x="1452" y="4544"/>
                  </a:lnTo>
                  <a:lnTo>
                    <a:pt x="1426" y="4248"/>
                  </a:lnTo>
                  <a:lnTo>
                    <a:pt x="1667" y="3925"/>
                  </a:lnTo>
                  <a:lnTo>
                    <a:pt x="1802" y="3710"/>
                  </a:lnTo>
                  <a:lnTo>
                    <a:pt x="1560" y="3441"/>
                  </a:lnTo>
                  <a:lnTo>
                    <a:pt x="1775" y="2850"/>
                  </a:lnTo>
                  <a:lnTo>
                    <a:pt x="1506" y="2312"/>
                  </a:lnTo>
                  <a:lnTo>
                    <a:pt x="1802" y="2258"/>
                  </a:lnTo>
                  <a:lnTo>
                    <a:pt x="1856" y="1855"/>
                  </a:lnTo>
                  <a:lnTo>
                    <a:pt x="1963" y="1694"/>
                  </a:lnTo>
                  <a:lnTo>
                    <a:pt x="2017" y="1022"/>
                  </a:lnTo>
                  <a:lnTo>
                    <a:pt x="2340" y="780"/>
                  </a:lnTo>
                  <a:lnTo>
                    <a:pt x="2151" y="350"/>
                  </a:lnTo>
                  <a:lnTo>
                    <a:pt x="1748" y="323"/>
                  </a:lnTo>
                  <a:lnTo>
                    <a:pt x="1587" y="430"/>
                  </a:lnTo>
                  <a:lnTo>
                    <a:pt x="1184" y="430"/>
                  </a:lnTo>
                  <a:lnTo>
                    <a:pt x="1022" y="0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15"/>
            <p:cNvSpPr/>
            <p:nvPr/>
          </p:nvSpPr>
          <p:spPr>
            <a:xfrm>
              <a:off x="596350" y="1109675"/>
              <a:ext cx="5431925" cy="787725"/>
            </a:xfrm>
            <a:custGeom>
              <a:avLst/>
              <a:gdLst/>
              <a:ahLst/>
              <a:cxnLst/>
              <a:rect l="l" t="t" r="r" b="b"/>
              <a:pathLst>
                <a:path w="217277" h="31509" extrusionOk="0">
                  <a:moveTo>
                    <a:pt x="131436" y="189"/>
                  </a:moveTo>
                  <a:lnTo>
                    <a:pt x="131060" y="270"/>
                  </a:lnTo>
                  <a:lnTo>
                    <a:pt x="130845" y="404"/>
                  </a:lnTo>
                  <a:lnTo>
                    <a:pt x="130683" y="270"/>
                  </a:lnTo>
                  <a:lnTo>
                    <a:pt x="129931" y="270"/>
                  </a:lnTo>
                  <a:lnTo>
                    <a:pt x="129043" y="377"/>
                  </a:lnTo>
                  <a:lnTo>
                    <a:pt x="130146" y="377"/>
                  </a:lnTo>
                  <a:lnTo>
                    <a:pt x="129984" y="565"/>
                  </a:lnTo>
                  <a:lnTo>
                    <a:pt x="130576" y="700"/>
                  </a:lnTo>
                  <a:lnTo>
                    <a:pt x="131113" y="619"/>
                  </a:lnTo>
                  <a:lnTo>
                    <a:pt x="131113" y="539"/>
                  </a:lnTo>
                  <a:lnTo>
                    <a:pt x="131517" y="485"/>
                  </a:lnTo>
                  <a:lnTo>
                    <a:pt x="132108" y="404"/>
                  </a:lnTo>
                  <a:lnTo>
                    <a:pt x="132243" y="324"/>
                  </a:lnTo>
                  <a:lnTo>
                    <a:pt x="131436" y="189"/>
                  </a:lnTo>
                  <a:close/>
                  <a:moveTo>
                    <a:pt x="153239" y="1"/>
                  </a:moveTo>
                  <a:lnTo>
                    <a:pt x="152352" y="108"/>
                  </a:lnTo>
                  <a:lnTo>
                    <a:pt x="151626" y="539"/>
                  </a:lnTo>
                  <a:lnTo>
                    <a:pt x="152406" y="619"/>
                  </a:lnTo>
                  <a:lnTo>
                    <a:pt x="153373" y="1103"/>
                  </a:lnTo>
                  <a:lnTo>
                    <a:pt x="154476" y="1318"/>
                  </a:lnTo>
                  <a:lnTo>
                    <a:pt x="156089" y="1506"/>
                  </a:lnTo>
                  <a:lnTo>
                    <a:pt x="157110" y="1426"/>
                  </a:lnTo>
                  <a:lnTo>
                    <a:pt x="156465" y="861"/>
                  </a:lnTo>
                  <a:lnTo>
                    <a:pt x="154529" y="297"/>
                  </a:lnTo>
                  <a:lnTo>
                    <a:pt x="153239" y="1"/>
                  </a:lnTo>
                  <a:close/>
                  <a:moveTo>
                    <a:pt x="157755" y="1130"/>
                  </a:moveTo>
                  <a:lnTo>
                    <a:pt x="157460" y="1211"/>
                  </a:lnTo>
                  <a:lnTo>
                    <a:pt x="157621" y="2044"/>
                  </a:lnTo>
                  <a:lnTo>
                    <a:pt x="160148" y="1802"/>
                  </a:lnTo>
                  <a:lnTo>
                    <a:pt x="159933" y="1533"/>
                  </a:lnTo>
                  <a:lnTo>
                    <a:pt x="158186" y="1184"/>
                  </a:lnTo>
                  <a:lnTo>
                    <a:pt x="157755" y="1130"/>
                  </a:lnTo>
                  <a:close/>
                  <a:moveTo>
                    <a:pt x="184182" y="3657"/>
                  </a:moveTo>
                  <a:lnTo>
                    <a:pt x="184424" y="3899"/>
                  </a:lnTo>
                  <a:lnTo>
                    <a:pt x="185822" y="4168"/>
                  </a:lnTo>
                  <a:lnTo>
                    <a:pt x="186790" y="4222"/>
                  </a:lnTo>
                  <a:lnTo>
                    <a:pt x="186951" y="3953"/>
                  </a:lnTo>
                  <a:lnTo>
                    <a:pt x="185338" y="3765"/>
                  </a:lnTo>
                  <a:lnTo>
                    <a:pt x="184182" y="3657"/>
                  </a:lnTo>
                  <a:close/>
                  <a:moveTo>
                    <a:pt x="179532" y="3227"/>
                  </a:moveTo>
                  <a:lnTo>
                    <a:pt x="179048" y="3361"/>
                  </a:lnTo>
                  <a:lnTo>
                    <a:pt x="179505" y="3845"/>
                  </a:lnTo>
                  <a:lnTo>
                    <a:pt x="181225" y="4275"/>
                  </a:lnTo>
                  <a:lnTo>
                    <a:pt x="181844" y="4087"/>
                  </a:lnTo>
                  <a:lnTo>
                    <a:pt x="183833" y="4114"/>
                  </a:lnTo>
                  <a:lnTo>
                    <a:pt x="183457" y="3630"/>
                  </a:lnTo>
                  <a:lnTo>
                    <a:pt x="180956" y="3254"/>
                  </a:lnTo>
                  <a:lnTo>
                    <a:pt x="179532" y="3227"/>
                  </a:lnTo>
                  <a:close/>
                  <a:moveTo>
                    <a:pt x="183645" y="4813"/>
                  </a:moveTo>
                  <a:lnTo>
                    <a:pt x="183107" y="4867"/>
                  </a:lnTo>
                  <a:lnTo>
                    <a:pt x="182973" y="5163"/>
                  </a:lnTo>
                  <a:lnTo>
                    <a:pt x="183134" y="5190"/>
                  </a:lnTo>
                  <a:lnTo>
                    <a:pt x="184371" y="5270"/>
                  </a:lnTo>
                  <a:lnTo>
                    <a:pt x="185150" y="5243"/>
                  </a:lnTo>
                  <a:lnTo>
                    <a:pt x="184828" y="5082"/>
                  </a:lnTo>
                  <a:lnTo>
                    <a:pt x="183645" y="4813"/>
                  </a:lnTo>
                  <a:close/>
                  <a:moveTo>
                    <a:pt x="7850" y="6453"/>
                  </a:moveTo>
                  <a:lnTo>
                    <a:pt x="7743" y="6480"/>
                  </a:lnTo>
                  <a:lnTo>
                    <a:pt x="6882" y="6991"/>
                  </a:lnTo>
                  <a:lnTo>
                    <a:pt x="7662" y="6937"/>
                  </a:lnTo>
                  <a:lnTo>
                    <a:pt x="8549" y="6749"/>
                  </a:lnTo>
                  <a:lnTo>
                    <a:pt x="8764" y="6668"/>
                  </a:lnTo>
                  <a:lnTo>
                    <a:pt x="8307" y="6453"/>
                  </a:lnTo>
                  <a:close/>
                  <a:moveTo>
                    <a:pt x="207061" y="6480"/>
                  </a:moveTo>
                  <a:lnTo>
                    <a:pt x="206873" y="6776"/>
                  </a:lnTo>
                  <a:lnTo>
                    <a:pt x="207356" y="7018"/>
                  </a:lnTo>
                  <a:lnTo>
                    <a:pt x="207894" y="6991"/>
                  </a:lnTo>
                  <a:lnTo>
                    <a:pt x="207061" y="6480"/>
                  </a:lnTo>
                  <a:close/>
                  <a:moveTo>
                    <a:pt x="142378" y="2689"/>
                  </a:moveTo>
                  <a:lnTo>
                    <a:pt x="141464" y="2770"/>
                  </a:lnTo>
                  <a:lnTo>
                    <a:pt x="140738" y="3039"/>
                  </a:lnTo>
                  <a:lnTo>
                    <a:pt x="139125" y="3146"/>
                  </a:lnTo>
                  <a:lnTo>
                    <a:pt x="137727" y="3603"/>
                  </a:lnTo>
                  <a:lnTo>
                    <a:pt x="136732" y="3953"/>
                  </a:lnTo>
                  <a:lnTo>
                    <a:pt x="137082" y="4275"/>
                  </a:lnTo>
                  <a:lnTo>
                    <a:pt x="136141" y="4867"/>
                  </a:lnTo>
                  <a:lnTo>
                    <a:pt x="136705" y="4948"/>
                  </a:lnTo>
                  <a:lnTo>
                    <a:pt x="135953" y="5566"/>
                  </a:lnTo>
                  <a:lnTo>
                    <a:pt x="136195" y="5942"/>
                  </a:lnTo>
                  <a:lnTo>
                    <a:pt x="135711" y="6130"/>
                  </a:lnTo>
                  <a:lnTo>
                    <a:pt x="135979" y="6507"/>
                  </a:lnTo>
                  <a:lnTo>
                    <a:pt x="137055" y="6695"/>
                  </a:lnTo>
                  <a:lnTo>
                    <a:pt x="137377" y="7044"/>
                  </a:lnTo>
                  <a:lnTo>
                    <a:pt x="139286" y="7125"/>
                  </a:lnTo>
                  <a:lnTo>
                    <a:pt x="139582" y="7071"/>
                  </a:lnTo>
                  <a:lnTo>
                    <a:pt x="138184" y="6453"/>
                  </a:lnTo>
                  <a:lnTo>
                    <a:pt x="137754" y="5862"/>
                  </a:lnTo>
                  <a:lnTo>
                    <a:pt x="138211" y="5190"/>
                  </a:lnTo>
                  <a:lnTo>
                    <a:pt x="138587" y="4491"/>
                  </a:lnTo>
                  <a:lnTo>
                    <a:pt x="139797" y="3845"/>
                  </a:lnTo>
                  <a:lnTo>
                    <a:pt x="141195" y="3496"/>
                  </a:lnTo>
                  <a:lnTo>
                    <a:pt x="142781" y="3146"/>
                  </a:lnTo>
                  <a:lnTo>
                    <a:pt x="142969" y="2958"/>
                  </a:lnTo>
                  <a:lnTo>
                    <a:pt x="142378" y="2689"/>
                  </a:lnTo>
                  <a:close/>
                  <a:moveTo>
                    <a:pt x="4624" y="8362"/>
                  </a:moveTo>
                  <a:lnTo>
                    <a:pt x="0" y="11427"/>
                  </a:lnTo>
                  <a:lnTo>
                    <a:pt x="0" y="11427"/>
                  </a:lnTo>
                  <a:lnTo>
                    <a:pt x="834" y="11077"/>
                  </a:lnTo>
                  <a:lnTo>
                    <a:pt x="1102" y="10728"/>
                  </a:lnTo>
                  <a:lnTo>
                    <a:pt x="2070" y="10539"/>
                  </a:lnTo>
                  <a:lnTo>
                    <a:pt x="1533" y="10808"/>
                  </a:lnTo>
                  <a:lnTo>
                    <a:pt x="1452" y="11104"/>
                  </a:lnTo>
                  <a:lnTo>
                    <a:pt x="1452" y="11104"/>
                  </a:lnTo>
                  <a:lnTo>
                    <a:pt x="2285" y="10996"/>
                  </a:lnTo>
                  <a:lnTo>
                    <a:pt x="2689" y="11131"/>
                  </a:lnTo>
                  <a:lnTo>
                    <a:pt x="2366" y="11453"/>
                  </a:lnTo>
                  <a:lnTo>
                    <a:pt x="2850" y="11695"/>
                  </a:lnTo>
                  <a:lnTo>
                    <a:pt x="2904" y="11964"/>
                  </a:lnTo>
                  <a:lnTo>
                    <a:pt x="3414" y="11991"/>
                  </a:lnTo>
                  <a:lnTo>
                    <a:pt x="3898" y="11830"/>
                  </a:lnTo>
                  <a:lnTo>
                    <a:pt x="5001" y="11050"/>
                  </a:lnTo>
                  <a:lnTo>
                    <a:pt x="6049" y="10996"/>
                  </a:lnTo>
                  <a:lnTo>
                    <a:pt x="7124" y="10647"/>
                  </a:lnTo>
                  <a:lnTo>
                    <a:pt x="6990" y="9921"/>
                  </a:lnTo>
                  <a:lnTo>
                    <a:pt x="5592" y="9814"/>
                  </a:lnTo>
                  <a:lnTo>
                    <a:pt x="4893" y="10378"/>
                  </a:lnTo>
                  <a:lnTo>
                    <a:pt x="4786" y="10163"/>
                  </a:lnTo>
                  <a:lnTo>
                    <a:pt x="5511" y="9706"/>
                  </a:lnTo>
                  <a:lnTo>
                    <a:pt x="5135" y="8926"/>
                  </a:lnTo>
                  <a:lnTo>
                    <a:pt x="4624" y="8362"/>
                  </a:lnTo>
                  <a:close/>
                  <a:moveTo>
                    <a:pt x="121301" y="19357"/>
                  </a:moveTo>
                  <a:lnTo>
                    <a:pt x="120440" y="19653"/>
                  </a:lnTo>
                  <a:lnTo>
                    <a:pt x="120333" y="20003"/>
                  </a:lnTo>
                  <a:lnTo>
                    <a:pt x="121139" y="20110"/>
                  </a:lnTo>
                  <a:lnTo>
                    <a:pt x="122349" y="20110"/>
                  </a:lnTo>
                  <a:lnTo>
                    <a:pt x="122295" y="19895"/>
                  </a:lnTo>
                  <a:lnTo>
                    <a:pt x="122322" y="19653"/>
                  </a:lnTo>
                  <a:lnTo>
                    <a:pt x="122000" y="19519"/>
                  </a:lnTo>
                  <a:lnTo>
                    <a:pt x="121301" y="19357"/>
                  </a:lnTo>
                  <a:close/>
                  <a:moveTo>
                    <a:pt x="201388" y="20056"/>
                  </a:moveTo>
                  <a:lnTo>
                    <a:pt x="201227" y="20191"/>
                  </a:lnTo>
                  <a:lnTo>
                    <a:pt x="201845" y="20567"/>
                  </a:lnTo>
                  <a:lnTo>
                    <a:pt x="201576" y="20943"/>
                  </a:lnTo>
                  <a:lnTo>
                    <a:pt x="202517" y="22126"/>
                  </a:lnTo>
                  <a:lnTo>
                    <a:pt x="203593" y="22960"/>
                  </a:lnTo>
                  <a:lnTo>
                    <a:pt x="204480" y="24116"/>
                  </a:lnTo>
                  <a:lnTo>
                    <a:pt x="204802" y="24761"/>
                  </a:lnTo>
                  <a:lnTo>
                    <a:pt x="205582" y="25702"/>
                  </a:lnTo>
                  <a:lnTo>
                    <a:pt x="206120" y="26562"/>
                  </a:lnTo>
                  <a:lnTo>
                    <a:pt x="206765" y="27288"/>
                  </a:lnTo>
                  <a:lnTo>
                    <a:pt x="206765" y="26616"/>
                  </a:lnTo>
                  <a:lnTo>
                    <a:pt x="207652" y="27100"/>
                  </a:lnTo>
                  <a:lnTo>
                    <a:pt x="207652" y="27100"/>
                  </a:lnTo>
                  <a:lnTo>
                    <a:pt x="207222" y="26535"/>
                  </a:lnTo>
                  <a:lnTo>
                    <a:pt x="205905" y="25648"/>
                  </a:lnTo>
                  <a:lnTo>
                    <a:pt x="205394" y="24385"/>
                  </a:lnTo>
                  <a:lnTo>
                    <a:pt x="206631" y="24653"/>
                  </a:lnTo>
                  <a:lnTo>
                    <a:pt x="204722" y="23121"/>
                  </a:lnTo>
                  <a:lnTo>
                    <a:pt x="203727" y="22288"/>
                  </a:lnTo>
                  <a:lnTo>
                    <a:pt x="203055" y="21454"/>
                  </a:lnTo>
                  <a:lnTo>
                    <a:pt x="202060" y="20621"/>
                  </a:lnTo>
                  <a:lnTo>
                    <a:pt x="201388" y="20056"/>
                  </a:lnTo>
                  <a:close/>
                  <a:moveTo>
                    <a:pt x="160309" y="2179"/>
                  </a:moveTo>
                  <a:lnTo>
                    <a:pt x="159449" y="2447"/>
                  </a:lnTo>
                  <a:lnTo>
                    <a:pt x="159315" y="2743"/>
                  </a:lnTo>
                  <a:lnTo>
                    <a:pt x="159530" y="3039"/>
                  </a:lnTo>
                  <a:lnTo>
                    <a:pt x="158535" y="3012"/>
                  </a:lnTo>
                  <a:lnTo>
                    <a:pt x="157809" y="3388"/>
                  </a:lnTo>
                  <a:lnTo>
                    <a:pt x="157191" y="3227"/>
                  </a:lnTo>
                  <a:lnTo>
                    <a:pt x="155900" y="3308"/>
                  </a:lnTo>
                  <a:lnTo>
                    <a:pt x="155927" y="3469"/>
                  </a:lnTo>
                  <a:lnTo>
                    <a:pt x="154664" y="3576"/>
                  </a:lnTo>
                  <a:lnTo>
                    <a:pt x="153938" y="3899"/>
                  </a:lnTo>
                  <a:lnTo>
                    <a:pt x="153400" y="3926"/>
                  </a:lnTo>
                  <a:lnTo>
                    <a:pt x="153185" y="4383"/>
                  </a:lnTo>
                  <a:lnTo>
                    <a:pt x="153938" y="4759"/>
                  </a:lnTo>
                  <a:lnTo>
                    <a:pt x="152863" y="4840"/>
                  </a:lnTo>
                  <a:lnTo>
                    <a:pt x="151572" y="4813"/>
                  </a:lnTo>
                  <a:lnTo>
                    <a:pt x="150739" y="4948"/>
                  </a:lnTo>
                  <a:lnTo>
                    <a:pt x="151411" y="5727"/>
                  </a:lnTo>
                  <a:lnTo>
                    <a:pt x="152379" y="6319"/>
                  </a:lnTo>
                  <a:lnTo>
                    <a:pt x="152379" y="6319"/>
                  </a:lnTo>
                  <a:lnTo>
                    <a:pt x="151034" y="5888"/>
                  </a:lnTo>
                  <a:lnTo>
                    <a:pt x="149932" y="5915"/>
                  </a:lnTo>
                  <a:lnTo>
                    <a:pt x="149233" y="6211"/>
                  </a:lnTo>
                  <a:lnTo>
                    <a:pt x="149852" y="6749"/>
                  </a:lnTo>
                  <a:lnTo>
                    <a:pt x="149179" y="6614"/>
                  </a:lnTo>
                  <a:lnTo>
                    <a:pt x="148884" y="5915"/>
                  </a:lnTo>
                  <a:lnTo>
                    <a:pt x="148292" y="5512"/>
                  </a:lnTo>
                  <a:lnTo>
                    <a:pt x="148023" y="5539"/>
                  </a:lnTo>
                  <a:lnTo>
                    <a:pt x="148534" y="6050"/>
                  </a:lnTo>
                  <a:lnTo>
                    <a:pt x="147916" y="6534"/>
                  </a:lnTo>
                  <a:lnTo>
                    <a:pt x="149018" y="7125"/>
                  </a:lnTo>
                  <a:lnTo>
                    <a:pt x="149099" y="7878"/>
                  </a:lnTo>
                  <a:lnTo>
                    <a:pt x="149502" y="8281"/>
                  </a:lnTo>
                  <a:lnTo>
                    <a:pt x="150147" y="8335"/>
                  </a:lnTo>
                  <a:lnTo>
                    <a:pt x="150201" y="8846"/>
                  </a:lnTo>
                  <a:lnTo>
                    <a:pt x="150819" y="9276"/>
                  </a:lnTo>
                  <a:lnTo>
                    <a:pt x="150551" y="9625"/>
                  </a:lnTo>
                  <a:lnTo>
                    <a:pt x="150658" y="10029"/>
                  </a:lnTo>
                  <a:lnTo>
                    <a:pt x="150120" y="10217"/>
                  </a:lnTo>
                  <a:lnTo>
                    <a:pt x="150040" y="10486"/>
                  </a:lnTo>
                  <a:lnTo>
                    <a:pt x="149287" y="10378"/>
                  </a:lnTo>
                  <a:lnTo>
                    <a:pt x="149798" y="9276"/>
                  </a:lnTo>
                  <a:lnTo>
                    <a:pt x="149717" y="8792"/>
                  </a:lnTo>
                  <a:lnTo>
                    <a:pt x="148803" y="8308"/>
                  </a:lnTo>
                  <a:lnTo>
                    <a:pt x="148265" y="7313"/>
                  </a:lnTo>
                  <a:lnTo>
                    <a:pt x="147728" y="6776"/>
                  </a:lnTo>
                  <a:lnTo>
                    <a:pt x="147244" y="6534"/>
                  </a:lnTo>
                  <a:lnTo>
                    <a:pt x="147324" y="5996"/>
                  </a:lnTo>
                  <a:lnTo>
                    <a:pt x="146948" y="5566"/>
                  </a:lnTo>
                  <a:lnTo>
                    <a:pt x="145335" y="5405"/>
                  </a:lnTo>
                  <a:lnTo>
                    <a:pt x="145039" y="5512"/>
                  </a:lnTo>
                  <a:lnTo>
                    <a:pt x="145147" y="6184"/>
                  </a:lnTo>
                  <a:lnTo>
                    <a:pt x="144555" y="6829"/>
                  </a:lnTo>
                  <a:lnTo>
                    <a:pt x="144690" y="7071"/>
                  </a:lnTo>
                  <a:lnTo>
                    <a:pt x="145389" y="7636"/>
                  </a:lnTo>
                  <a:lnTo>
                    <a:pt x="145389" y="7985"/>
                  </a:lnTo>
                  <a:lnTo>
                    <a:pt x="146115" y="8066"/>
                  </a:lnTo>
                  <a:lnTo>
                    <a:pt x="146222" y="8227"/>
                  </a:lnTo>
                  <a:lnTo>
                    <a:pt x="147056" y="8631"/>
                  </a:lnTo>
                  <a:lnTo>
                    <a:pt x="146894" y="9007"/>
                  </a:lnTo>
                  <a:lnTo>
                    <a:pt x="144313" y="8174"/>
                  </a:lnTo>
                  <a:lnTo>
                    <a:pt x="143399" y="7932"/>
                  </a:lnTo>
                  <a:lnTo>
                    <a:pt x="141598" y="7690"/>
                  </a:lnTo>
                  <a:lnTo>
                    <a:pt x="141464" y="7959"/>
                  </a:lnTo>
                  <a:lnTo>
                    <a:pt x="142270" y="8362"/>
                  </a:lnTo>
                  <a:lnTo>
                    <a:pt x="141867" y="8873"/>
                  </a:lnTo>
                  <a:lnTo>
                    <a:pt x="140980" y="8442"/>
                  </a:lnTo>
                  <a:lnTo>
                    <a:pt x="140308" y="8765"/>
                  </a:lnTo>
                  <a:lnTo>
                    <a:pt x="139259" y="8765"/>
                  </a:lnTo>
                  <a:lnTo>
                    <a:pt x="138964" y="9007"/>
                  </a:lnTo>
                  <a:lnTo>
                    <a:pt x="138184" y="8926"/>
                  </a:lnTo>
                  <a:lnTo>
                    <a:pt x="138533" y="8496"/>
                  </a:lnTo>
                  <a:lnTo>
                    <a:pt x="138103" y="8469"/>
                  </a:lnTo>
                  <a:lnTo>
                    <a:pt x="136383" y="9115"/>
                  </a:lnTo>
                  <a:lnTo>
                    <a:pt x="135334" y="9464"/>
                  </a:lnTo>
                  <a:lnTo>
                    <a:pt x="135388" y="9921"/>
                  </a:lnTo>
                  <a:lnTo>
                    <a:pt x="134528" y="10109"/>
                  </a:lnTo>
                  <a:lnTo>
                    <a:pt x="133963" y="9840"/>
                  </a:lnTo>
                  <a:lnTo>
                    <a:pt x="133829" y="9437"/>
                  </a:lnTo>
                  <a:lnTo>
                    <a:pt x="134501" y="9357"/>
                  </a:lnTo>
                  <a:lnTo>
                    <a:pt x="133990" y="8899"/>
                  </a:lnTo>
                  <a:lnTo>
                    <a:pt x="132323" y="8658"/>
                  </a:lnTo>
                  <a:lnTo>
                    <a:pt x="132915" y="9141"/>
                  </a:lnTo>
                  <a:lnTo>
                    <a:pt x="132780" y="9572"/>
                  </a:lnTo>
                  <a:lnTo>
                    <a:pt x="133452" y="10055"/>
                  </a:lnTo>
                  <a:lnTo>
                    <a:pt x="133291" y="10593"/>
                  </a:lnTo>
                  <a:lnTo>
                    <a:pt x="132646" y="10324"/>
                  </a:lnTo>
                  <a:lnTo>
                    <a:pt x="132108" y="10244"/>
                  </a:lnTo>
                  <a:lnTo>
                    <a:pt x="130952" y="11023"/>
                  </a:lnTo>
                  <a:lnTo>
                    <a:pt x="131544" y="11588"/>
                  </a:lnTo>
                  <a:lnTo>
                    <a:pt x="131113" y="11776"/>
                  </a:lnTo>
                  <a:lnTo>
                    <a:pt x="129527" y="11292"/>
                  </a:lnTo>
                  <a:lnTo>
                    <a:pt x="129232" y="11588"/>
                  </a:lnTo>
                  <a:lnTo>
                    <a:pt x="129689" y="11937"/>
                  </a:lnTo>
                  <a:lnTo>
                    <a:pt x="129715" y="12314"/>
                  </a:lnTo>
                  <a:lnTo>
                    <a:pt x="129205" y="12126"/>
                  </a:lnTo>
                  <a:lnTo>
                    <a:pt x="128371" y="11884"/>
                  </a:lnTo>
                  <a:lnTo>
                    <a:pt x="128102" y="11050"/>
                  </a:lnTo>
                  <a:lnTo>
                    <a:pt x="127968" y="10701"/>
                  </a:lnTo>
                  <a:lnTo>
                    <a:pt x="126839" y="10136"/>
                  </a:lnTo>
                  <a:lnTo>
                    <a:pt x="127242" y="10055"/>
                  </a:lnTo>
                  <a:lnTo>
                    <a:pt x="130065" y="10647"/>
                  </a:lnTo>
                  <a:lnTo>
                    <a:pt x="130925" y="10432"/>
                  </a:lnTo>
                  <a:lnTo>
                    <a:pt x="131436" y="10029"/>
                  </a:lnTo>
                  <a:lnTo>
                    <a:pt x="131221" y="9518"/>
                  </a:lnTo>
                  <a:lnTo>
                    <a:pt x="130683" y="9141"/>
                  </a:lnTo>
                  <a:lnTo>
                    <a:pt x="128237" y="8281"/>
                  </a:lnTo>
                  <a:lnTo>
                    <a:pt x="126597" y="8093"/>
                  </a:lnTo>
                  <a:lnTo>
                    <a:pt x="125548" y="7663"/>
                  </a:lnTo>
                  <a:lnTo>
                    <a:pt x="125011" y="7932"/>
                  </a:lnTo>
                  <a:lnTo>
                    <a:pt x="124124" y="8227"/>
                  </a:lnTo>
                  <a:lnTo>
                    <a:pt x="123693" y="8281"/>
                  </a:lnTo>
                  <a:lnTo>
                    <a:pt x="123747" y="8819"/>
                  </a:lnTo>
                  <a:lnTo>
                    <a:pt x="124742" y="9303"/>
                  </a:lnTo>
                  <a:lnTo>
                    <a:pt x="124366" y="9894"/>
                  </a:lnTo>
                  <a:lnTo>
                    <a:pt x="125253" y="10781"/>
                  </a:lnTo>
                  <a:lnTo>
                    <a:pt x="125011" y="11427"/>
                  </a:lnTo>
                  <a:lnTo>
                    <a:pt x="125683" y="12018"/>
                  </a:lnTo>
                  <a:lnTo>
                    <a:pt x="125575" y="12556"/>
                  </a:lnTo>
                  <a:lnTo>
                    <a:pt x="126597" y="13093"/>
                  </a:lnTo>
                  <a:lnTo>
                    <a:pt x="126489" y="13497"/>
                  </a:lnTo>
                  <a:lnTo>
                    <a:pt x="126005" y="13981"/>
                  </a:lnTo>
                  <a:lnTo>
                    <a:pt x="124903" y="15002"/>
                  </a:lnTo>
                  <a:lnTo>
                    <a:pt x="125629" y="15379"/>
                  </a:lnTo>
                  <a:lnTo>
                    <a:pt x="125011" y="15836"/>
                  </a:lnTo>
                  <a:lnTo>
                    <a:pt x="125118" y="15970"/>
                  </a:lnTo>
                  <a:lnTo>
                    <a:pt x="124769" y="16454"/>
                  </a:lnTo>
                  <a:lnTo>
                    <a:pt x="125118" y="17207"/>
                  </a:lnTo>
                  <a:lnTo>
                    <a:pt x="124903" y="17475"/>
                  </a:lnTo>
                  <a:lnTo>
                    <a:pt x="125253" y="17664"/>
                  </a:lnTo>
                  <a:lnTo>
                    <a:pt x="125360" y="18067"/>
                  </a:lnTo>
                  <a:lnTo>
                    <a:pt x="125683" y="18578"/>
                  </a:lnTo>
                  <a:lnTo>
                    <a:pt x="126409" y="18766"/>
                  </a:lnTo>
                  <a:lnTo>
                    <a:pt x="126543" y="18981"/>
                  </a:lnTo>
                  <a:lnTo>
                    <a:pt x="126866" y="18873"/>
                  </a:lnTo>
                  <a:lnTo>
                    <a:pt x="127538" y="19062"/>
                  </a:lnTo>
                  <a:lnTo>
                    <a:pt x="127672" y="19438"/>
                  </a:lnTo>
                  <a:lnTo>
                    <a:pt x="127565" y="19680"/>
                  </a:lnTo>
                  <a:lnTo>
                    <a:pt x="128102" y="20244"/>
                  </a:lnTo>
                  <a:lnTo>
                    <a:pt x="128398" y="20406"/>
                  </a:lnTo>
                  <a:lnTo>
                    <a:pt x="128398" y="20540"/>
                  </a:lnTo>
                  <a:lnTo>
                    <a:pt x="128882" y="20702"/>
                  </a:lnTo>
                  <a:lnTo>
                    <a:pt x="129097" y="20917"/>
                  </a:lnTo>
                  <a:lnTo>
                    <a:pt x="128909" y="21105"/>
                  </a:lnTo>
                  <a:lnTo>
                    <a:pt x="128344" y="21078"/>
                  </a:lnTo>
                  <a:lnTo>
                    <a:pt x="128237" y="21159"/>
                  </a:lnTo>
                  <a:lnTo>
                    <a:pt x="128452" y="21454"/>
                  </a:lnTo>
                  <a:lnTo>
                    <a:pt x="128721" y="21992"/>
                  </a:lnTo>
                  <a:lnTo>
                    <a:pt x="128963" y="22019"/>
                  </a:lnTo>
                  <a:lnTo>
                    <a:pt x="129097" y="21831"/>
                  </a:lnTo>
                  <a:lnTo>
                    <a:pt x="129312" y="21858"/>
                  </a:lnTo>
                  <a:lnTo>
                    <a:pt x="129984" y="21777"/>
                  </a:lnTo>
                  <a:lnTo>
                    <a:pt x="130522" y="22288"/>
                  </a:lnTo>
                  <a:lnTo>
                    <a:pt x="130388" y="22422"/>
                  </a:lnTo>
                  <a:lnTo>
                    <a:pt x="130495" y="22691"/>
                  </a:lnTo>
                  <a:lnTo>
                    <a:pt x="131060" y="22745"/>
                  </a:lnTo>
                  <a:lnTo>
                    <a:pt x="131355" y="23094"/>
                  </a:lnTo>
                  <a:lnTo>
                    <a:pt x="131382" y="23282"/>
                  </a:lnTo>
                  <a:lnTo>
                    <a:pt x="132296" y="23578"/>
                  </a:lnTo>
                  <a:lnTo>
                    <a:pt x="132780" y="23471"/>
                  </a:lnTo>
                  <a:lnTo>
                    <a:pt x="133291" y="23847"/>
                  </a:lnTo>
                  <a:lnTo>
                    <a:pt x="133694" y="23847"/>
                  </a:lnTo>
                  <a:lnTo>
                    <a:pt x="134770" y="24143"/>
                  </a:lnTo>
                  <a:lnTo>
                    <a:pt x="134823" y="24385"/>
                  </a:lnTo>
                  <a:lnTo>
                    <a:pt x="134662" y="24842"/>
                  </a:lnTo>
                  <a:lnTo>
                    <a:pt x="134877" y="25326"/>
                  </a:lnTo>
                  <a:lnTo>
                    <a:pt x="134850" y="25621"/>
                  </a:lnTo>
                  <a:lnTo>
                    <a:pt x="134178" y="25675"/>
                  </a:lnTo>
                  <a:lnTo>
                    <a:pt x="133882" y="25917"/>
                  </a:lnTo>
                  <a:lnTo>
                    <a:pt x="133936" y="26293"/>
                  </a:lnTo>
                  <a:lnTo>
                    <a:pt x="134528" y="26132"/>
                  </a:lnTo>
                  <a:lnTo>
                    <a:pt x="134581" y="26347"/>
                  </a:lnTo>
                  <a:lnTo>
                    <a:pt x="133614" y="26697"/>
                  </a:lnTo>
                  <a:lnTo>
                    <a:pt x="134098" y="27019"/>
                  </a:lnTo>
                  <a:lnTo>
                    <a:pt x="133641" y="27772"/>
                  </a:lnTo>
                  <a:lnTo>
                    <a:pt x="133157" y="27906"/>
                  </a:lnTo>
                  <a:lnTo>
                    <a:pt x="133856" y="28417"/>
                  </a:lnTo>
                  <a:lnTo>
                    <a:pt x="134716" y="28767"/>
                  </a:lnTo>
                  <a:lnTo>
                    <a:pt x="135764" y="29493"/>
                  </a:lnTo>
                  <a:lnTo>
                    <a:pt x="135818" y="29385"/>
                  </a:lnTo>
                  <a:lnTo>
                    <a:pt x="136436" y="29519"/>
                  </a:lnTo>
                  <a:lnTo>
                    <a:pt x="137539" y="29681"/>
                  </a:lnTo>
                  <a:lnTo>
                    <a:pt x="138587" y="30084"/>
                  </a:lnTo>
                  <a:lnTo>
                    <a:pt x="138748" y="30272"/>
                  </a:lnTo>
                  <a:lnTo>
                    <a:pt x="139152" y="30111"/>
                  </a:lnTo>
                  <a:lnTo>
                    <a:pt x="139878" y="30299"/>
                  </a:lnTo>
                  <a:lnTo>
                    <a:pt x="140146" y="30675"/>
                  </a:lnTo>
                  <a:lnTo>
                    <a:pt x="140630" y="30891"/>
                  </a:lnTo>
                  <a:lnTo>
                    <a:pt x="140845" y="30917"/>
                  </a:lnTo>
                  <a:lnTo>
                    <a:pt x="141464" y="31455"/>
                  </a:lnTo>
                  <a:lnTo>
                    <a:pt x="141786" y="31509"/>
                  </a:lnTo>
                  <a:lnTo>
                    <a:pt x="141867" y="31267"/>
                  </a:lnTo>
                  <a:lnTo>
                    <a:pt x="142217" y="30917"/>
                  </a:lnTo>
                  <a:lnTo>
                    <a:pt x="141195" y="29869"/>
                  </a:lnTo>
                  <a:lnTo>
                    <a:pt x="141141" y="29304"/>
                  </a:lnTo>
                  <a:lnTo>
                    <a:pt x="140308" y="28471"/>
                  </a:lnTo>
                  <a:lnTo>
                    <a:pt x="140819" y="27557"/>
                  </a:lnTo>
                  <a:lnTo>
                    <a:pt x="141464" y="27396"/>
                  </a:lnTo>
                  <a:lnTo>
                    <a:pt x="141625" y="26912"/>
                  </a:lnTo>
                  <a:lnTo>
                    <a:pt x="141249" y="26750"/>
                  </a:lnTo>
                  <a:lnTo>
                    <a:pt x="141222" y="26320"/>
                  </a:lnTo>
                  <a:lnTo>
                    <a:pt x="140630" y="25729"/>
                  </a:lnTo>
                  <a:lnTo>
                    <a:pt x="140120" y="25756"/>
                  </a:lnTo>
                  <a:lnTo>
                    <a:pt x="139394" y="25164"/>
                  </a:lnTo>
                  <a:lnTo>
                    <a:pt x="139636" y="24519"/>
                  </a:lnTo>
                  <a:lnTo>
                    <a:pt x="139394" y="24331"/>
                  </a:lnTo>
                  <a:lnTo>
                    <a:pt x="139689" y="23390"/>
                  </a:lnTo>
                  <a:lnTo>
                    <a:pt x="140523" y="23901"/>
                  </a:lnTo>
                  <a:lnTo>
                    <a:pt x="140415" y="23255"/>
                  </a:lnTo>
                  <a:lnTo>
                    <a:pt x="141544" y="22341"/>
                  </a:lnTo>
                  <a:lnTo>
                    <a:pt x="142593" y="22315"/>
                  </a:lnTo>
                  <a:lnTo>
                    <a:pt x="144287" y="22906"/>
                  </a:lnTo>
                  <a:lnTo>
                    <a:pt x="145174" y="23255"/>
                  </a:lnTo>
                  <a:lnTo>
                    <a:pt x="145792" y="22906"/>
                  </a:lnTo>
                  <a:lnTo>
                    <a:pt x="146841" y="22879"/>
                  </a:lnTo>
                  <a:lnTo>
                    <a:pt x="147889" y="23309"/>
                  </a:lnTo>
                  <a:lnTo>
                    <a:pt x="147970" y="23040"/>
                  </a:lnTo>
                  <a:lnTo>
                    <a:pt x="148938" y="23094"/>
                  </a:lnTo>
                  <a:lnTo>
                    <a:pt x="148964" y="22691"/>
                  </a:lnTo>
                  <a:lnTo>
                    <a:pt x="147674" y="22099"/>
                  </a:lnTo>
                  <a:lnTo>
                    <a:pt x="148158" y="21696"/>
                  </a:lnTo>
                  <a:lnTo>
                    <a:pt x="147943" y="21454"/>
                  </a:lnTo>
                  <a:lnTo>
                    <a:pt x="148507" y="21239"/>
                  </a:lnTo>
                  <a:lnTo>
                    <a:pt x="147782" y="20648"/>
                  </a:lnTo>
                  <a:lnTo>
                    <a:pt x="147997" y="20352"/>
                  </a:lnTo>
                  <a:lnTo>
                    <a:pt x="150362" y="20056"/>
                  </a:lnTo>
                  <a:lnTo>
                    <a:pt x="150604" y="19868"/>
                  </a:lnTo>
                  <a:lnTo>
                    <a:pt x="152083" y="19572"/>
                  </a:lnTo>
                  <a:lnTo>
                    <a:pt x="152513" y="19223"/>
                  </a:lnTo>
                  <a:lnTo>
                    <a:pt x="153777" y="19384"/>
                  </a:lnTo>
                  <a:lnTo>
                    <a:pt x="154395" y="20271"/>
                  </a:lnTo>
                  <a:lnTo>
                    <a:pt x="154986" y="20056"/>
                  </a:lnTo>
                  <a:lnTo>
                    <a:pt x="155954" y="20325"/>
                  </a:lnTo>
                  <a:lnTo>
                    <a:pt x="156142" y="20809"/>
                  </a:lnTo>
                  <a:lnTo>
                    <a:pt x="156734" y="20755"/>
                  </a:lnTo>
                  <a:lnTo>
                    <a:pt x="158024" y="19949"/>
                  </a:lnTo>
                  <a:lnTo>
                    <a:pt x="157890" y="20218"/>
                  </a:lnTo>
                  <a:lnTo>
                    <a:pt x="159046" y="20863"/>
                  </a:lnTo>
                  <a:lnTo>
                    <a:pt x="161573" y="23040"/>
                  </a:lnTo>
                  <a:lnTo>
                    <a:pt x="161734" y="22610"/>
                  </a:lnTo>
                  <a:lnTo>
                    <a:pt x="162917" y="23067"/>
                  </a:lnTo>
                  <a:lnTo>
                    <a:pt x="163751" y="22879"/>
                  </a:lnTo>
                  <a:lnTo>
                    <a:pt x="164208" y="23014"/>
                  </a:lnTo>
                  <a:lnTo>
                    <a:pt x="164772" y="23524"/>
                  </a:lnTo>
                  <a:lnTo>
                    <a:pt x="165337" y="23686"/>
                  </a:lnTo>
                  <a:lnTo>
                    <a:pt x="165794" y="24035"/>
                  </a:lnTo>
                  <a:lnTo>
                    <a:pt x="166627" y="23928"/>
                  </a:lnTo>
                  <a:lnTo>
                    <a:pt x="167246" y="24465"/>
                  </a:lnTo>
                  <a:lnTo>
                    <a:pt x="167487" y="24411"/>
                  </a:lnTo>
                  <a:lnTo>
                    <a:pt x="168133" y="24223"/>
                  </a:lnTo>
                  <a:lnTo>
                    <a:pt x="169047" y="23497"/>
                  </a:lnTo>
                  <a:lnTo>
                    <a:pt x="169853" y="23094"/>
                  </a:lnTo>
                  <a:lnTo>
                    <a:pt x="170606" y="23363"/>
                  </a:lnTo>
                  <a:lnTo>
                    <a:pt x="171305" y="23363"/>
                  </a:lnTo>
                  <a:lnTo>
                    <a:pt x="171977" y="23793"/>
                  </a:lnTo>
                  <a:lnTo>
                    <a:pt x="172703" y="23820"/>
                  </a:lnTo>
                  <a:lnTo>
                    <a:pt x="173778" y="24008"/>
                  </a:lnTo>
                  <a:lnTo>
                    <a:pt x="174101" y="23417"/>
                  </a:lnTo>
                  <a:lnTo>
                    <a:pt x="173536" y="22933"/>
                  </a:lnTo>
                  <a:lnTo>
                    <a:pt x="173751" y="22046"/>
                  </a:lnTo>
                  <a:lnTo>
                    <a:pt x="174692" y="22395"/>
                  </a:lnTo>
                  <a:lnTo>
                    <a:pt x="175364" y="22476"/>
                  </a:lnTo>
                  <a:lnTo>
                    <a:pt x="176279" y="22691"/>
                  </a:lnTo>
                  <a:lnTo>
                    <a:pt x="176816" y="23336"/>
                  </a:lnTo>
                  <a:lnTo>
                    <a:pt x="177972" y="23686"/>
                  </a:lnTo>
                  <a:lnTo>
                    <a:pt x="178537" y="23551"/>
                  </a:lnTo>
                  <a:lnTo>
                    <a:pt x="179316" y="23417"/>
                  </a:lnTo>
                  <a:lnTo>
                    <a:pt x="180069" y="23551"/>
                  </a:lnTo>
                  <a:lnTo>
                    <a:pt x="180983" y="23954"/>
                  </a:lnTo>
                  <a:lnTo>
                    <a:pt x="181655" y="24411"/>
                  </a:lnTo>
                  <a:lnTo>
                    <a:pt x="182301" y="24411"/>
                  </a:lnTo>
                  <a:lnTo>
                    <a:pt x="183241" y="24519"/>
                  </a:lnTo>
                  <a:lnTo>
                    <a:pt x="183752" y="24304"/>
                  </a:lnTo>
                  <a:lnTo>
                    <a:pt x="184532" y="24170"/>
                  </a:lnTo>
                  <a:lnTo>
                    <a:pt x="185150" y="23578"/>
                  </a:lnTo>
                  <a:lnTo>
                    <a:pt x="185634" y="23659"/>
                  </a:lnTo>
                  <a:lnTo>
                    <a:pt x="186199" y="23954"/>
                  </a:lnTo>
                  <a:lnTo>
                    <a:pt x="186951" y="23874"/>
                  </a:lnTo>
                  <a:lnTo>
                    <a:pt x="187946" y="24196"/>
                  </a:lnTo>
                  <a:lnTo>
                    <a:pt x="188565" y="23659"/>
                  </a:lnTo>
                  <a:lnTo>
                    <a:pt x="188323" y="23282"/>
                  </a:lnTo>
                  <a:lnTo>
                    <a:pt x="188323" y="22368"/>
                  </a:lnTo>
                  <a:lnTo>
                    <a:pt x="188484" y="22099"/>
                  </a:lnTo>
                  <a:lnTo>
                    <a:pt x="188134" y="21642"/>
                  </a:lnTo>
                  <a:lnTo>
                    <a:pt x="187597" y="21427"/>
                  </a:lnTo>
                  <a:lnTo>
                    <a:pt x="187839" y="21024"/>
                  </a:lnTo>
                  <a:lnTo>
                    <a:pt x="188538" y="20863"/>
                  </a:lnTo>
                  <a:lnTo>
                    <a:pt x="189425" y="20836"/>
                  </a:lnTo>
                  <a:lnTo>
                    <a:pt x="190608" y="21078"/>
                  </a:lnTo>
                  <a:lnTo>
                    <a:pt x="191441" y="21400"/>
                  </a:lnTo>
                  <a:lnTo>
                    <a:pt x="192490" y="22261"/>
                  </a:lnTo>
                  <a:lnTo>
                    <a:pt x="193027" y="22637"/>
                  </a:lnTo>
                  <a:lnTo>
                    <a:pt x="193646" y="23121"/>
                  </a:lnTo>
                  <a:lnTo>
                    <a:pt x="194506" y="23981"/>
                  </a:lnTo>
                  <a:lnTo>
                    <a:pt x="195877" y="24250"/>
                  </a:lnTo>
                  <a:lnTo>
                    <a:pt x="197114" y="24869"/>
                  </a:lnTo>
                  <a:lnTo>
                    <a:pt x="197947" y="25702"/>
                  </a:lnTo>
                  <a:lnTo>
                    <a:pt x="198996" y="25702"/>
                  </a:lnTo>
                  <a:lnTo>
                    <a:pt x="199372" y="25352"/>
                  </a:lnTo>
                  <a:lnTo>
                    <a:pt x="200340" y="25110"/>
                  </a:lnTo>
                  <a:lnTo>
                    <a:pt x="200501" y="25863"/>
                  </a:lnTo>
                  <a:lnTo>
                    <a:pt x="200447" y="26186"/>
                  </a:lnTo>
                  <a:lnTo>
                    <a:pt x="200851" y="27154"/>
                  </a:lnTo>
                  <a:lnTo>
                    <a:pt x="200958" y="27987"/>
                  </a:lnTo>
                  <a:lnTo>
                    <a:pt x="199990" y="27853"/>
                  </a:lnTo>
                  <a:lnTo>
                    <a:pt x="199587" y="28148"/>
                  </a:lnTo>
                  <a:lnTo>
                    <a:pt x="200232" y="28901"/>
                  </a:lnTo>
                  <a:lnTo>
                    <a:pt x="200770" y="29950"/>
                  </a:lnTo>
                  <a:lnTo>
                    <a:pt x="200447" y="29950"/>
                  </a:lnTo>
                  <a:lnTo>
                    <a:pt x="200716" y="30407"/>
                  </a:lnTo>
                  <a:lnTo>
                    <a:pt x="200904" y="30568"/>
                  </a:lnTo>
                  <a:lnTo>
                    <a:pt x="200824" y="30272"/>
                  </a:lnTo>
                  <a:lnTo>
                    <a:pt x="201388" y="29627"/>
                  </a:lnTo>
                  <a:lnTo>
                    <a:pt x="202114" y="30057"/>
                  </a:lnTo>
                  <a:lnTo>
                    <a:pt x="202544" y="30030"/>
                  </a:lnTo>
                  <a:lnTo>
                    <a:pt x="203189" y="29519"/>
                  </a:lnTo>
                  <a:lnTo>
                    <a:pt x="203297" y="29009"/>
                  </a:lnTo>
                  <a:lnTo>
                    <a:pt x="203593" y="27987"/>
                  </a:lnTo>
                  <a:lnTo>
                    <a:pt x="203862" y="26965"/>
                  </a:lnTo>
                  <a:lnTo>
                    <a:pt x="203673" y="26374"/>
                  </a:lnTo>
                  <a:lnTo>
                    <a:pt x="203808" y="25110"/>
                  </a:lnTo>
                  <a:lnTo>
                    <a:pt x="203109" y="23766"/>
                  </a:lnTo>
                  <a:lnTo>
                    <a:pt x="202329" y="22718"/>
                  </a:lnTo>
                  <a:lnTo>
                    <a:pt x="202141" y="21858"/>
                  </a:lnTo>
                  <a:lnTo>
                    <a:pt x="201496" y="21159"/>
                  </a:lnTo>
                  <a:lnTo>
                    <a:pt x="199721" y="20218"/>
                  </a:lnTo>
                  <a:lnTo>
                    <a:pt x="198942" y="20164"/>
                  </a:lnTo>
                  <a:lnTo>
                    <a:pt x="198888" y="20567"/>
                  </a:lnTo>
                  <a:lnTo>
                    <a:pt x="198081" y="20406"/>
                  </a:lnTo>
                  <a:lnTo>
                    <a:pt x="197302" y="19868"/>
                  </a:lnTo>
                  <a:lnTo>
                    <a:pt x="196173" y="19734"/>
                  </a:lnTo>
                  <a:lnTo>
                    <a:pt x="196845" y="17798"/>
                  </a:lnTo>
                  <a:lnTo>
                    <a:pt x="197356" y="16185"/>
                  </a:lnTo>
                  <a:lnTo>
                    <a:pt x="199184" y="15943"/>
                  </a:lnTo>
                  <a:lnTo>
                    <a:pt x="201254" y="16104"/>
                  </a:lnTo>
                  <a:lnTo>
                    <a:pt x="201603" y="15674"/>
                  </a:lnTo>
                  <a:lnTo>
                    <a:pt x="202732" y="15809"/>
                  </a:lnTo>
                  <a:lnTo>
                    <a:pt x="203297" y="16373"/>
                  </a:lnTo>
                  <a:lnTo>
                    <a:pt x="204184" y="16293"/>
                  </a:lnTo>
                  <a:lnTo>
                    <a:pt x="205367" y="16104"/>
                  </a:lnTo>
                  <a:lnTo>
                    <a:pt x="204292" y="15594"/>
                  </a:lnTo>
                  <a:lnTo>
                    <a:pt x="204319" y="14222"/>
                  </a:lnTo>
                  <a:lnTo>
                    <a:pt x="205582" y="13981"/>
                  </a:lnTo>
                  <a:lnTo>
                    <a:pt x="207249" y="14948"/>
                  </a:lnTo>
                  <a:lnTo>
                    <a:pt x="207760" y="14061"/>
                  </a:lnTo>
                  <a:lnTo>
                    <a:pt x="207330" y="13416"/>
                  </a:lnTo>
                  <a:lnTo>
                    <a:pt x="207975" y="13362"/>
                  </a:lnTo>
                  <a:lnTo>
                    <a:pt x="208889" y="14464"/>
                  </a:lnTo>
                  <a:lnTo>
                    <a:pt x="208512" y="15110"/>
                  </a:lnTo>
                  <a:lnTo>
                    <a:pt x="208432" y="15943"/>
                  </a:lnTo>
                  <a:lnTo>
                    <a:pt x="208459" y="16992"/>
                  </a:lnTo>
                  <a:lnTo>
                    <a:pt x="207706" y="17180"/>
                  </a:lnTo>
                  <a:lnTo>
                    <a:pt x="208082" y="17556"/>
                  </a:lnTo>
                  <a:lnTo>
                    <a:pt x="208055" y="18067"/>
                  </a:lnTo>
                  <a:lnTo>
                    <a:pt x="208943" y="19223"/>
                  </a:lnTo>
                  <a:lnTo>
                    <a:pt x="211174" y="21105"/>
                  </a:lnTo>
                  <a:lnTo>
                    <a:pt x="212653" y="22341"/>
                  </a:lnTo>
                  <a:lnTo>
                    <a:pt x="213459" y="22933"/>
                  </a:lnTo>
                  <a:lnTo>
                    <a:pt x="213674" y="22126"/>
                  </a:lnTo>
                  <a:lnTo>
                    <a:pt x="213029" y="21239"/>
                  </a:lnTo>
                  <a:lnTo>
                    <a:pt x="213835" y="21051"/>
                  </a:lnTo>
                  <a:lnTo>
                    <a:pt x="213083" y="20110"/>
                  </a:lnTo>
                  <a:lnTo>
                    <a:pt x="213782" y="19653"/>
                  </a:lnTo>
                  <a:lnTo>
                    <a:pt x="213110" y="19304"/>
                  </a:lnTo>
                  <a:lnTo>
                    <a:pt x="212653" y="18605"/>
                  </a:lnTo>
                  <a:lnTo>
                    <a:pt x="213244" y="18578"/>
                  </a:lnTo>
                  <a:lnTo>
                    <a:pt x="211980" y="17368"/>
                  </a:lnTo>
                  <a:lnTo>
                    <a:pt x="211040" y="17180"/>
                  </a:lnTo>
                  <a:lnTo>
                    <a:pt x="210636" y="16830"/>
                  </a:lnTo>
                  <a:lnTo>
                    <a:pt x="210475" y="16024"/>
                  </a:lnTo>
                  <a:lnTo>
                    <a:pt x="210018" y="15513"/>
                  </a:lnTo>
                  <a:lnTo>
                    <a:pt x="211040" y="15620"/>
                  </a:lnTo>
                  <a:lnTo>
                    <a:pt x="211201" y="15271"/>
                  </a:lnTo>
                  <a:lnTo>
                    <a:pt x="211846" y="15567"/>
                  </a:lnTo>
                  <a:lnTo>
                    <a:pt x="212706" y="14948"/>
                  </a:lnTo>
                  <a:lnTo>
                    <a:pt x="214293" y="15513"/>
                  </a:lnTo>
                  <a:lnTo>
                    <a:pt x="214293" y="15513"/>
                  </a:lnTo>
                  <a:lnTo>
                    <a:pt x="214077" y="15110"/>
                  </a:lnTo>
                  <a:lnTo>
                    <a:pt x="214319" y="14626"/>
                  </a:lnTo>
                  <a:lnTo>
                    <a:pt x="214561" y="14061"/>
                  </a:lnTo>
                  <a:lnTo>
                    <a:pt x="214991" y="13981"/>
                  </a:lnTo>
                  <a:lnTo>
                    <a:pt x="215906" y="13362"/>
                  </a:lnTo>
                  <a:lnTo>
                    <a:pt x="217277" y="13524"/>
                  </a:lnTo>
                  <a:lnTo>
                    <a:pt x="217142" y="13308"/>
                  </a:lnTo>
                  <a:lnTo>
                    <a:pt x="216605" y="12986"/>
                  </a:lnTo>
                  <a:lnTo>
                    <a:pt x="216040" y="12798"/>
                  </a:lnTo>
                  <a:lnTo>
                    <a:pt x="214776" y="12152"/>
                  </a:lnTo>
                  <a:lnTo>
                    <a:pt x="213620" y="11695"/>
                  </a:lnTo>
                  <a:lnTo>
                    <a:pt x="214481" y="11749"/>
                  </a:lnTo>
                  <a:lnTo>
                    <a:pt x="214776" y="11427"/>
                  </a:lnTo>
                  <a:lnTo>
                    <a:pt x="210152" y="8362"/>
                  </a:lnTo>
                  <a:lnTo>
                    <a:pt x="208862" y="8039"/>
                  </a:lnTo>
                  <a:lnTo>
                    <a:pt x="206657" y="7690"/>
                  </a:lnTo>
                  <a:lnTo>
                    <a:pt x="205555" y="7717"/>
                  </a:lnTo>
                  <a:lnTo>
                    <a:pt x="203431" y="7528"/>
                  </a:lnTo>
                  <a:lnTo>
                    <a:pt x="203700" y="7851"/>
                  </a:lnTo>
                  <a:lnTo>
                    <a:pt x="204883" y="8335"/>
                  </a:lnTo>
                  <a:lnTo>
                    <a:pt x="204507" y="8577"/>
                  </a:lnTo>
                  <a:lnTo>
                    <a:pt x="202544" y="7905"/>
                  </a:lnTo>
                  <a:lnTo>
                    <a:pt x="201576" y="7985"/>
                  </a:lnTo>
                  <a:lnTo>
                    <a:pt x="200313" y="7851"/>
                  </a:lnTo>
                  <a:lnTo>
                    <a:pt x="199318" y="7878"/>
                  </a:lnTo>
                  <a:lnTo>
                    <a:pt x="198780" y="8012"/>
                  </a:lnTo>
                  <a:lnTo>
                    <a:pt x="197759" y="7824"/>
                  </a:lnTo>
                  <a:lnTo>
                    <a:pt x="197060" y="7260"/>
                  </a:lnTo>
                  <a:lnTo>
                    <a:pt x="196146" y="6964"/>
                  </a:lnTo>
                  <a:lnTo>
                    <a:pt x="194855" y="6829"/>
                  </a:lnTo>
                  <a:lnTo>
                    <a:pt x="192785" y="6991"/>
                  </a:lnTo>
                  <a:lnTo>
                    <a:pt x="190554" y="6426"/>
                  </a:lnTo>
                  <a:lnTo>
                    <a:pt x="189425" y="5996"/>
                  </a:lnTo>
                  <a:lnTo>
                    <a:pt x="183833" y="5512"/>
                  </a:lnTo>
                  <a:lnTo>
                    <a:pt x="183537" y="5835"/>
                  </a:lnTo>
                  <a:lnTo>
                    <a:pt x="184855" y="6507"/>
                  </a:lnTo>
                  <a:lnTo>
                    <a:pt x="183806" y="6399"/>
                  </a:lnTo>
                  <a:lnTo>
                    <a:pt x="183672" y="6614"/>
                  </a:lnTo>
                  <a:lnTo>
                    <a:pt x="182301" y="6372"/>
                  </a:lnTo>
                  <a:lnTo>
                    <a:pt x="181628" y="6561"/>
                  </a:lnTo>
                  <a:lnTo>
                    <a:pt x="180311" y="6238"/>
                  </a:lnTo>
                  <a:lnTo>
                    <a:pt x="180311" y="6238"/>
                  </a:lnTo>
                  <a:lnTo>
                    <a:pt x="180741" y="7018"/>
                  </a:lnTo>
                  <a:lnTo>
                    <a:pt x="179505" y="6722"/>
                  </a:lnTo>
                  <a:lnTo>
                    <a:pt x="178080" y="6130"/>
                  </a:lnTo>
                  <a:lnTo>
                    <a:pt x="178026" y="5835"/>
                  </a:lnTo>
                  <a:lnTo>
                    <a:pt x="177193" y="5405"/>
                  </a:lnTo>
                  <a:lnTo>
                    <a:pt x="175848" y="5001"/>
                  </a:lnTo>
                  <a:lnTo>
                    <a:pt x="174988" y="5001"/>
                  </a:lnTo>
                  <a:lnTo>
                    <a:pt x="173671" y="4894"/>
                  </a:lnTo>
                  <a:lnTo>
                    <a:pt x="174343" y="5431"/>
                  </a:lnTo>
                  <a:lnTo>
                    <a:pt x="174343" y="5431"/>
                  </a:lnTo>
                  <a:lnTo>
                    <a:pt x="171923" y="5324"/>
                  </a:lnTo>
                  <a:lnTo>
                    <a:pt x="171386" y="4974"/>
                  </a:lnTo>
                  <a:lnTo>
                    <a:pt x="169531" y="4867"/>
                  </a:lnTo>
                  <a:lnTo>
                    <a:pt x="168805" y="4974"/>
                  </a:lnTo>
                  <a:lnTo>
                    <a:pt x="168778" y="5163"/>
                  </a:lnTo>
                  <a:lnTo>
                    <a:pt x="167971" y="4706"/>
                  </a:lnTo>
                  <a:lnTo>
                    <a:pt x="167649" y="4867"/>
                  </a:lnTo>
                  <a:lnTo>
                    <a:pt x="166654" y="4679"/>
                  </a:lnTo>
                  <a:lnTo>
                    <a:pt x="165848" y="4571"/>
                  </a:lnTo>
                  <a:lnTo>
                    <a:pt x="166036" y="4356"/>
                  </a:lnTo>
                  <a:lnTo>
                    <a:pt x="166977" y="3980"/>
                  </a:lnTo>
                  <a:lnTo>
                    <a:pt x="167299" y="3765"/>
                  </a:lnTo>
                  <a:lnTo>
                    <a:pt x="166950" y="3415"/>
                  </a:lnTo>
                  <a:lnTo>
                    <a:pt x="166197" y="3173"/>
                  </a:lnTo>
                  <a:lnTo>
                    <a:pt x="164611" y="2824"/>
                  </a:lnTo>
                  <a:lnTo>
                    <a:pt x="163079" y="2824"/>
                  </a:lnTo>
                  <a:lnTo>
                    <a:pt x="162810" y="3012"/>
                  </a:lnTo>
                  <a:lnTo>
                    <a:pt x="162272" y="2689"/>
                  </a:lnTo>
                  <a:lnTo>
                    <a:pt x="160955" y="2555"/>
                  </a:lnTo>
                  <a:lnTo>
                    <a:pt x="161465" y="2420"/>
                  </a:lnTo>
                  <a:lnTo>
                    <a:pt x="160309" y="2179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15"/>
            <p:cNvSpPr/>
            <p:nvPr/>
          </p:nvSpPr>
          <p:spPr>
            <a:xfrm>
              <a:off x="3850650" y="2835625"/>
              <a:ext cx="35650" cy="39675"/>
            </a:xfrm>
            <a:custGeom>
              <a:avLst/>
              <a:gdLst/>
              <a:ahLst/>
              <a:cxnLst/>
              <a:rect l="l" t="t" r="r" b="b"/>
              <a:pathLst>
                <a:path w="1426" h="1587" extrusionOk="0">
                  <a:moveTo>
                    <a:pt x="1076" y="1"/>
                  </a:moveTo>
                  <a:lnTo>
                    <a:pt x="619" y="296"/>
                  </a:lnTo>
                  <a:lnTo>
                    <a:pt x="431" y="189"/>
                  </a:lnTo>
                  <a:lnTo>
                    <a:pt x="216" y="458"/>
                  </a:lnTo>
                  <a:lnTo>
                    <a:pt x="162" y="969"/>
                  </a:lnTo>
                  <a:lnTo>
                    <a:pt x="54" y="1049"/>
                  </a:lnTo>
                  <a:lnTo>
                    <a:pt x="0" y="1533"/>
                  </a:lnTo>
                  <a:lnTo>
                    <a:pt x="458" y="1587"/>
                  </a:lnTo>
                  <a:lnTo>
                    <a:pt x="699" y="1103"/>
                  </a:lnTo>
                  <a:lnTo>
                    <a:pt x="1130" y="1157"/>
                  </a:lnTo>
                  <a:lnTo>
                    <a:pt x="1345" y="1049"/>
                  </a:lnTo>
                  <a:lnTo>
                    <a:pt x="1425" y="512"/>
                  </a:lnTo>
                  <a:lnTo>
                    <a:pt x="1076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15"/>
            <p:cNvSpPr/>
            <p:nvPr/>
          </p:nvSpPr>
          <p:spPr>
            <a:xfrm>
              <a:off x="2938600" y="2441775"/>
              <a:ext cx="119000" cy="94800"/>
            </a:xfrm>
            <a:custGeom>
              <a:avLst/>
              <a:gdLst/>
              <a:ahLst/>
              <a:cxnLst/>
              <a:rect l="l" t="t" r="r" b="b"/>
              <a:pathLst>
                <a:path w="4760" h="3792" extrusionOk="0">
                  <a:moveTo>
                    <a:pt x="2394" y="1"/>
                  </a:moveTo>
                  <a:lnTo>
                    <a:pt x="1963" y="28"/>
                  </a:lnTo>
                  <a:lnTo>
                    <a:pt x="1587" y="189"/>
                  </a:lnTo>
                  <a:lnTo>
                    <a:pt x="1211" y="135"/>
                  </a:lnTo>
                  <a:lnTo>
                    <a:pt x="942" y="404"/>
                  </a:lnTo>
                  <a:lnTo>
                    <a:pt x="727" y="888"/>
                  </a:lnTo>
                  <a:lnTo>
                    <a:pt x="350" y="1506"/>
                  </a:lnTo>
                  <a:lnTo>
                    <a:pt x="1" y="1668"/>
                  </a:lnTo>
                  <a:lnTo>
                    <a:pt x="377" y="1990"/>
                  </a:lnTo>
                  <a:lnTo>
                    <a:pt x="673" y="2689"/>
                  </a:lnTo>
                  <a:lnTo>
                    <a:pt x="1533" y="2635"/>
                  </a:lnTo>
                  <a:lnTo>
                    <a:pt x="1695" y="2447"/>
                  </a:lnTo>
                  <a:lnTo>
                    <a:pt x="1963" y="2447"/>
                  </a:lnTo>
                  <a:lnTo>
                    <a:pt x="2259" y="2635"/>
                  </a:lnTo>
                  <a:lnTo>
                    <a:pt x="2501" y="2635"/>
                  </a:lnTo>
                  <a:lnTo>
                    <a:pt x="2770" y="2501"/>
                  </a:lnTo>
                  <a:lnTo>
                    <a:pt x="2904" y="2770"/>
                  </a:lnTo>
                  <a:lnTo>
                    <a:pt x="2582" y="2931"/>
                  </a:lnTo>
                  <a:lnTo>
                    <a:pt x="2232" y="2931"/>
                  </a:lnTo>
                  <a:lnTo>
                    <a:pt x="1910" y="2770"/>
                  </a:lnTo>
                  <a:lnTo>
                    <a:pt x="1614" y="2985"/>
                  </a:lnTo>
                  <a:lnTo>
                    <a:pt x="1480" y="2985"/>
                  </a:lnTo>
                  <a:lnTo>
                    <a:pt x="1291" y="3092"/>
                  </a:lnTo>
                  <a:lnTo>
                    <a:pt x="592" y="3066"/>
                  </a:lnTo>
                  <a:lnTo>
                    <a:pt x="700" y="3765"/>
                  </a:lnTo>
                  <a:lnTo>
                    <a:pt x="1130" y="3630"/>
                  </a:lnTo>
                  <a:lnTo>
                    <a:pt x="1372" y="3657"/>
                  </a:lnTo>
                  <a:lnTo>
                    <a:pt x="1587" y="3523"/>
                  </a:lnTo>
                  <a:lnTo>
                    <a:pt x="3039" y="3549"/>
                  </a:lnTo>
                  <a:lnTo>
                    <a:pt x="3388" y="3603"/>
                  </a:lnTo>
                  <a:lnTo>
                    <a:pt x="3953" y="3791"/>
                  </a:lnTo>
                  <a:lnTo>
                    <a:pt x="4114" y="3765"/>
                  </a:lnTo>
                  <a:lnTo>
                    <a:pt x="4195" y="3684"/>
                  </a:lnTo>
                  <a:lnTo>
                    <a:pt x="4625" y="3738"/>
                  </a:lnTo>
                  <a:lnTo>
                    <a:pt x="4706" y="3711"/>
                  </a:lnTo>
                  <a:lnTo>
                    <a:pt x="4759" y="3415"/>
                  </a:lnTo>
                  <a:lnTo>
                    <a:pt x="4706" y="3092"/>
                  </a:lnTo>
                  <a:lnTo>
                    <a:pt x="4410" y="2824"/>
                  </a:lnTo>
                  <a:lnTo>
                    <a:pt x="4275" y="2313"/>
                  </a:lnTo>
                  <a:lnTo>
                    <a:pt x="4249" y="1775"/>
                  </a:lnTo>
                  <a:lnTo>
                    <a:pt x="3738" y="1157"/>
                  </a:lnTo>
                  <a:lnTo>
                    <a:pt x="3281" y="485"/>
                  </a:lnTo>
                  <a:lnTo>
                    <a:pt x="2770" y="270"/>
                  </a:lnTo>
                  <a:lnTo>
                    <a:pt x="2394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15"/>
            <p:cNvSpPr/>
            <p:nvPr/>
          </p:nvSpPr>
          <p:spPr>
            <a:xfrm>
              <a:off x="3021950" y="2587625"/>
              <a:ext cx="58500" cy="71950"/>
            </a:xfrm>
            <a:custGeom>
              <a:avLst/>
              <a:gdLst/>
              <a:ahLst/>
              <a:cxnLst/>
              <a:rect l="l" t="t" r="r" b="b"/>
              <a:pathLst>
                <a:path w="2340" h="2878" extrusionOk="0">
                  <a:moveTo>
                    <a:pt x="1049" y="1"/>
                  </a:moveTo>
                  <a:lnTo>
                    <a:pt x="888" y="162"/>
                  </a:lnTo>
                  <a:lnTo>
                    <a:pt x="646" y="162"/>
                  </a:lnTo>
                  <a:lnTo>
                    <a:pt x="511" y="377"/>
                  </a:lnTo>
                  <a:lnTo>
                    <a:pt x="431" y="619"/>
                  </a:lnTo>
                  <a:lnTo>
                    <a:pt x="1" y="1022"/>
                  </a:lnTo>
                  <a:lnTo>
                    <a:pt x="108" y="1667"/>
                  </a:lnTo>
                  <a:lnTo>
                    <a:pt x="242" y="1990"/>
                  </a:lnTo>
                  <a:lnTo>
                    <a:pt x="646" y="2474"/>
                  </a:lnTo>
                  <a:lnTo>
                    <a:pt x="1210" y="2823"/>
                  </a:lnTo>
                  <a:lnTo>
                    <a:pt x="1398" y="2877"/>
                  </a:lnTo>
                  <a:lnTo>
                    <a:pt x="1587" y="2608"/>
                  </a:lnTo>
                  <a:lnTo>
                    <a:pt x="1640" y="2366"/>
                  </a:lnTo>
                  <a:lnTo>
                    <a:pt x="1990" y="1882"/>
                  </a:lnTo>
                  <a:lnTo>
                    <a:pt x="2339" y="1452"/>
                  </a:lnTo>
                  <a:lnTo>
                    <a:pt x="2151" y="1506"/>
                  </a:lnTo>
                  <a:lnTo>
                    <a:pt x="2151" y="1184"/>
                  </a:lnTo>
                  <a:lnTo>
                    <a:pt x="2017" y="942"/>
                  </a:lnTo>
                  <a:lnTo>
                    <a:pt x="2044" y="700"/>
                  </a:lnTo>
                  <a:lnTo>
                    <a:pt x="1909" y="323"/>
                  </a:lnTo>
                  <a:lnTo>
                    <a:pt x="1667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15"/>
            <p:cNvSpPr/>
            <p:nvPr/>
          </p:nvSpPr>
          <p:spPr>
            <a:xfrm>
              <a:off x="3455450" y="1316025"/>
              <a:ext cx="178800" cy="274225"/>
            </a:xfrm>
            <a:custGeom>
              <a:avLst/>
              <a:gdLst/>
              <a:ahLst/>
              <a:cxnLst/>
              <a:rect l="l" t="t" r="r" b="b"/>
              <a:pathLst>
                <a:path w="7152" h="10969" extrusionOk="0">
                  <a:moveTo>
                    <a:pt x="4786" y="0"/>
                  </a:moveTo>
                  <a:lnTo>
                    <a:pt x="4463" y="27"/>
                  </a:lnTo>
                  <a:lnTo>
                    <a:pt x="4463" y="538"/>
                  </a:lnTo>
                  <a:lnTo>
                    <a:pt x="3334" y="404"/>
                  </a:lnTo>
                  <a:lnTo>
                    <a:pt x="3254" y="834"/>
                  </a:lnTo>
                  <a:lnTo>
                    <a:pt x="2689" y="834"/>
                  </a:lnTo>
                  <a:lnTo>
                    <a:pt x="2393" y="1371"/>
                  </a:lnTo>
                  <a:lnTo>
                    <a:pt x="1936" y="2232"/>
                  </a:lnTo>
                  <a:lnTo>
                    <a:pt x="1130" y="3334"/>
                  </a:lnTo>
                  <a:lnTo>
                    <a:pt x="1372" y="3603"/>
                  </a:lnTo>
                  <a:lnTo>
                    <a:pt x="1184" y="3898"/>
                  </a:lnTo>
                  <a:lnTo>
                    <a:pt x="592" y="3898"/>
                  </a:lnTo>
                  <a:lnTo>
                    <a:pt x="270" y="4624"/>
                  </a:lnTo>
                  <a:lnTo>
                    <a:pt x="431" y="5673"/>
                  </a:lnTo>
                  <a:lnTo>
                    <a:pt x="834" y="6103"/>
                  </a:lnTo>
                  <a:lnTo>
                    <a:pt x="727" y="7044"/>
                  </a:lnTo>
                  <a:lnTo>
                    <a:pt x="243" y="7608"/>
                  </a:lnTo>
                  <a:lnTo>
                    <a:pt x="1" y="8065"/>
                  </a:lnTo>
                  <a:lnTo>
                    <a:pt x="592" y="9248"/>
                  </a:lnTo>
                  <a:lnTo>
                    <a:pt x="1210" y="10189"/>
                  </a:lnTo>
                  <a:lnTo>
                    <a:pt x="1479" y="10969"/>
                  </a:lnTo>
                  <a:lnTo>
                    <a:pt x="2259" y="10942"/>
                  </a:lnTo>
                  <a:lnTo>
                    <a:pt x="2555" y="10270"/>
                  </a:lnTo>
                  <a:lnTo>
                    <a:pt x="3334" y="10351"/>
                  </a:lnTo>
                  <a:lnTo>
                    <a:pt x="3630" y="9571"/>
                  </a:lnTo>
                  <a:lnTo>
                    <a:pt x="3684" y="8200"/>
                  </a:lnTo>
                  <a:lnTo>
                    <a:pt x="4356" y="7985"/>
                  </a:lnTo>
                  <a:lnTo>
                    <a:pt x="4786" y="7071"/>
                  </a:lnTo>
                  <a:lnTo>
                    <a:pt x="4141" y="6641"/>
                  </a:lnTo>
                  <a:lnTo>
                    <a:pt x="3630" y="6076"/>
                  </a:lnTo>
                  <a:lnTo>
                    <a:pt x="3926" y="4920"/>
                  </a:lnTo>
                  <a:lnTo>
                    <a:pt x="5001" y="4248"/>
                  </a:lnTo>
                  <a:lnTo>
                    <a:pt x="5835" y="3630"/>
                  </a:lnTo>
                  <a:lnTo>
                    <a:pt x="5673" y="3119"/>
                  </a:lnTo>
                  <a:lnTo>
                    <a:pt x="6130" y="2581"/>
                  </a:lnTo>
                  <a:lnTo>
                    <a:pt x="7152" y="2366"/>
                  </a:lnTo>
                  <a:lnTo>
                    <a:pt x="6883" y="2070"/>
                  </a:lnTo>
                  <a:lnTo>
                    <a:pt x="6614" y="887"/>
                  </a:lnTo>
                  <a:lnTo>
                    <a:pt x="5646" y="377"/>
                  </a:lnTo>
                  <a:lnTo>
                    <a:pt x="4786" y="0"/>
                  </a:lnTo>
                  <a:close/>
                </a:path>
              </a:pathLst>
            </a:custGeom>
            <a:solidFill>
              <a:srgbClr val="08589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15"/>
            <p:cNvSpPr/>
            <p:nvPr/>
          </p:nvSpPr>
          <p:spPr>
            <a:xfrm>
              <a:off x="3864775" y="3380700"/>
              <a:ext cx="26225" cy="36325"/>
            </a:xfrm>
            <a:custGeom>
              <a:avLst/>
              <a:gdLst/>
              <a:ahLst/>
              <a:cxnLst/>
              <a:rect l="l" t="t" r="r" b="b"/>
              <a:pathLst>
                <a:path w="1049" h="1453" extrusionOk="0">
                  <a:moveTo>
                    <a:pt x="565" y="1"/>
                  </a:moveTo>
                  <a:lnTo>
                    <a:pt x="323" y="81"/>
                  </a:lnTo>
                  <a:lnTo>
                    <a:pt x="215" y="323"/>
                  </a:lnTo>
                  <a:lnTo>
                    <a:pt x="0" y="646"/>
                  </a:lnTo>
                  <a:lnTo>
                    <a:pt x="0" y="995"/>
                  </a:lnTo>
                  <a:lnTo>
                    <a:pt x="403" y="1452"/>
                  </a:lnTo>
                  <a:lnTo>
                    <a:pt x="887" y="1372"/>
                  </a:lnTo>
                  <a:lnTo>
                    <a:pt x="1049" y="942"/>
                  </a:lnTo>
                  <a:lnTo>
                    <a:pt x="1022" y="565"/>
                  </a:lnTo>
                  <a:lnTo>
                    <a:pt x="941" y="162"/>
                  </a:lnTo>
                  <a:lnTo>
                    <a:pt x="565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15"/>
            <p:cNvSpPr/>
            <p:nvPr/>
          </p:nvSpPr>
          <p:spPr>
            <a:xfrm>
              <a:off x="3544175" y="2290550"/>
              <a:ext cx="200300" cy="354900"/>
            </a:xfrm>
            <a:custGeom>
              <a:avLst/>
              <a:gdLst/>
              <a:ahLst/>
              <a:cxnLst/>
              <a:rect l="l" t="t" r="r" b="b"/>
              <a:pathLst>
                <a:path w="8012" h="14196" extrusionOk="0">
                  <a:moveTo>
                    <a:pt x="1613" y="1"/>
                  </a:moveTo>
                  <a:lnTo>
                    <a:pt x="888" y="512"/>
                  </a:lnTo>
                  <a:lnTo>
                    <a:pt x="1076" y="1856"/>
                  </a:lnTo>
                  <a:lnTo>
                    <a:pt x="1371" y="2098"/>
                  </a:lnTo>
                  <a:lnTo>
                    <a:pt x="1425" y="2394"/>
                  </a:lnTo>
                  <a:lnTo>
                    <a:pt x="1748" y="2689"/>
                  </a:lnTo>
                  <a:lnTo>
                    <a:pt x="1560" y="3066"/>
                  </a:lnTo>
                  <a:lnTo>
                    <a:pt x="1318" y="4867"/>
                  </a:lnTo>
                  <a:lnTo>
                    <a:pt x="1291" y="6050"/>
                  </a:lnTo>
                  <a:lnTo>
                    <a:pt x="323" y="6883"/>
                  </a:lnTo>
                  <a:lnTo>
                    <a:pt x="0" y="8039"/>
                  </a:lnTo>
                  <a:lnTo>
                    <a:pt x="350" y="8362"/>
                  </a:lnTo>
                  <a:lnTo>
                    <a:pt x="350" y="8926"/>
                  </a:lnTo>
                  <a:lnTo>
                    <a:pt x="861" y="8953"/>
                  </a:lnTo>
                  <a:lnTo>
                    <a:pt x="753" y="9383"/>
                  </a:lnTo>
                  <a:lnTo>
                    <a:pt x="1076" y="9975"/>
                  </a:lnTo>
                  <a:lnTo>
                    <a:pt x="1156" y="10566"/>
                  </a:lnTo>
                  <a:lnTo>
                    <a:pt x="1130" y="11131"/>
                  </a:lnTo>
                  <a:lnTo>
                    <a:pt x="1560" y="11937"/>
                  </a:lnTo>
                  <a:lnTo>
                    <a:pt x="1130" y="11937"/>
                  </a:lnTo>
                  <a:lnTo>
                    <a:pt x="914" y="11991"/>
                  </a:lnTo>
                  <a:lnTo>
                    <a:pt x="565" y="11911"/>
                  </a:lnTo>
                  <a:lnTo>
                    <a:pt x="377" y="12314"/>
                  </a:lnTo>
                  <a:lnTo>
                    <a:pt x="861" y="12851"/>
                  </a:lnTo>
                  <a:lnTo>
                    <a:pt x="1210" y="12986"/>
                  </a:lnTo>
                  <a:lnTo>
                    <a:pt x="1291" y="13362"/>
                  </a:lnTo>
                  <a:lnTo>
                    <a:pt x="1560" y="13981"/>
                  </a:lnTo>
                  <a:lnTo>
                    <a:pt x="1452" y="14196"/>
                  </a:lnTo>
                  <a:lnTo>
                    <a:pt x="1452" y="14196"/>
                  </a:lnTo>
                  <a:lnTo>
                    <a:pt x="2097" y="14142"/>
                  </a:lnTo>
                  <a:lnTo>
                    <a:pt x="2232" y="13900"/>
                  </a:lnTo>
                  <a:lnTo>
                    <a:pt x="2366" y="13954"/>
                  </a:lnTo>
                  <a:lnTo>
                    <a:pt x="2554" y="14142"/>
                  </a:lnTo>
                  <a:lnTo>
                    <a:pt x="3522" y="13792"/>
                  </a:lnTo>
                  <a:lnTo>
                    <a:pt x="3872" y="13443"/>
                  </a:lnTo>
                  <a:lnTo>
                    <a:pt x="4275" y="13147"/>
                  </a:lnTo>
                  <a:lnTo>
                    <a:pt x="4194" y="12825"/>
                  </a:lnTo>
                  <a:lnTo>
                    <a:pt x="4409" y="12744"/>
                  </a:lnTo>
                  <a:lnTo>
                    <a:pt x="5162" y="12798"/>
                  </a:lnTo>
                  <a:lnTo>
                    <a:pt x="5888" y="12368"/>
                  </a:lnTo>
                  <a:lnTo>
                    <a:pt x="6453" y="11400"/>
                  </a:lnTo>
                  <a:lnTo>
                    <a:pt x="6829" y="11050"/>
                  </a:lnTo>
                  <a:lnTo>
                    <a:pt x="7340" y="10916"/>
                  </a:lnTo>
                  <a:lnTo>
                    <a:pt x="7340" y="10701"/>
                  </a:lnTo>
                  <a:lnTo>
                    <a:pt x="7044" y="10432"/>
                  </a:lnTo>
                  <a:lnTo>
                    <a:pt x="7017" y="9894"/>
                  </a:lnTo>
                  <a:lnTo>
                    <a:pt x="6829" y="9572"/>
                  </a:lnTo>
                  <a:lnTo>
                    <a:pt x="6560" y="9598"/>
                  </a:lnTo>
                  <a:lnTo>
                    <a:pt x="6560" y="9598"/>
                  </a:lnTo>
                  <a:lnTo>
                    <a:pt x="6668" y="9276"/>
                  </a:lnTo>
                  <a:lnTo>
                    <a:pt x="6829" y="8926"/>
                  </a:lnTo>
                  <a:lnTo>
                    <a:pt x="6748" y="8550"/>
                  </a:lnTo>
                  <a:lnTo>
                    <a:pt x="6990" y="8281"/>
                  </a:lnTo>
                  <a:lnTo>
                    <a:pt x="6829" y="8066"/>
                  </a:lnTo>
                  <a:lnTo>
                    <a:pt x="7017" y="7528"/>
                  </a:lnTo>
                  <a:lnTo>
                    <a:pt x="7367" y="6883"/>
                  </a:lnTo>
                  <a:lnTo>
                    <a:pt x="8012" y="6937"/>
                  </a:lnTo>
                  <a:lnTo>
                    <a:pt x="7877" y="3415"/>
                  </a:lnTo>
                  <a:lnTo>
                    <a:pt x="4732" y="1722"/>
                  </a:lnTo>
                  <a:lnTo>
                    <a:pt x="1613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15"/>
            <p:cNvSpPr/>
            <p:nvPr/>
          </p:nvSpPr>
          <p:spPr>
            <a:xfrm>
              <a:off x="3280700" y="2566125"/>
              <a:ext cx="37000" cy="112925"/>
            </a:xfrm>
            <a:custGeom>
              <a:avLst/>
              <a:gdLst/>
              <a:ahLst/>
              <a:cxnLst/>
              <a:rect l="l" t="t" r="r" b="b"/>
              <a:pathLst>
                <a:path w="1480" h="4517" extrusionOk="0">
                  <a:moveTo>
                    <a:pt x="55" y="0"/>
                  </a:moveTo>
                  <a:lnTo>
                    <a:pt x="1" y="269"/>
                  </a:lnTo>
                  <a:lnTo>
                    <a:pt x="323" y="726"/>
                  </a:lnTo>
                  <a:lnTo>
                    <a:pt x="323" y="1398"/>
                  </a:lnTo>
                  <a:lnTo>
                    <a:pt x="377" y="2070"/>
                  </a:lnTo>
                  <a:lnTo>
                    <a:pt x="565" y="2393"/>
                  </a:lnTo>
                  <a:lnTo>
                    <a:pt x="404" y="3173"/>
                  </a:lnTo>
                  <a:lnTo>
                    <a:pt x="458" y="3630"/>
                  </a:lnTo>
                  <a:lnTo>
                    <a:pt x="673" y="4221"/>
                  </a:lnTo>
                  <a:lnTo>
                    <a:pt x="834" y="4517"/>
                  </a:lnTo>
                  <a:lnTo>
                    <a:pt x="1479" y="4329"/>
                  </a:lnTo>
                  <a:lnTo>
                    <a:pt x="1291" y="3710"/>
                  </a:lnTo>
                  <a:lnTo>
                    <a:pt x="1318" y="1694"/>
                  </a:lnTo>
                  <a:lnTo>
                    <a:pt x="1157" y="1479"/>
                  </a:lnTo>
                  <a:lnTo>
                    <a:pt x="1130" y="1076"/>
                  </a:lnTo>
                  <a:lnTo>
                    <a:pt x="861" y="726"/>
                  </a:lnTo>
                  <a:lnTo>
                    <a:pt x="619" y="484"/>
                  </a:lnTo>
                  <a:lnTo>
                    <a:pt x="727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15"/>
            <p:cNvSpPr/>
            <p:nvPr/>
          </p:nvSpPr>
          <p:spPr>
            <a:xfrm>
              <a:off x="2070925" y="2568800"/>
              <a:ext cx="22200" cy="19525"/>
            </a:xfrm>
            <a:custGeom>
              <a:avLst/>
              <a:gdLst/>
              <a:ahLst/>
              <a:cxnLst/>
              <a:rect l="l" t="t" r="r" b="b"/>
              <a:pathLst>
                <a:path w="888" h="781" extrusionOk="0">
                  <a:moveTo>
                    <a:pt x="700" y="1"/>
                  </a:moveTo>
                  <a:lnTo>
                    <a:pt x="270" y="135"/>
                  </a:lnTo>
                  <a:lnTo>
                    <a:pt x="270" y="458"/>
                  </a:lnTo>
                  <a:lnTo>
                    <a:pt x="1" y="727"/>
                  </a:lnTo>
                  <a:lnTo>
                    <a:pt x="135" y="781"/>
                  </a:lnTo>
                  <a:lnTo>
                    <a:pt x="780" y="700"/>
                  </a:lnTo>
                  <a:lnTo>
                    <a:pt x="888" y="55"/>
                  </a:lnTo>
                  <a:lnTo>
                    <a:pt x="700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15"/>
            <p:cNvSpPr/>
            <p:nvPr/>
          </p:nvSpPr>
          <p:spPr>
            <a:xfrm>
              <a:off x="3856700" y="2832275"/>
              <a:ext cx="211725" cy="238625"/>
            </a:xfrm>
            <a:custGeom>
              <a:avLst/>
              <a:gdLst/>
              <a:ahLst/>
              <a:cxnLst/>
              <a:rect l="l" t="t" r="r" b="b"/>
              <a:pathLst>
                <a:path w="8469" h="9545" extrusionOk="0">
                  <a:moveTo>
                    <a:pt x="3576" y="0"/>
                  </a:moveTo>
                  <a:lnTo>
                    <a:pt x="1990" y="54"/>
                  </a:lnTo>
                  <a:lnTo>
                    <a:pt x="1130" y="54"/>
                  </a:lnTo>
                  <a:lnTo>
                    <a:pt x="834" y="135"/>
                  </a:lnTo>
                  <a:lnTo>
                    <a:pt x="1183" y="646"/>
                  </a:lnTo>
                  <a:lnTo>
                    <a:pt x="1103" y="1183"/>
                  </a:lnTo>
                  <a:lnTo>
                    <a:pt x="888" y="1291"/>
                  </a:lnTo>
                  <a:lnTo>
                    <a:pt x="941" y="1640"/>
                  </a:lnTo>
                  <a:lnTo>
                    <a:pt x="1103" y="1855"/>
                  </a:lnTo>
                  <a:lnTo>
                    <a:pt x="1103" y="2124"/>
                  </a:lnTo>
                  <a:lnTo>
                    <a:pt x="915" y="2312"/>
                  </a:lnTo>
                  <a:lnTo>
                    <a:pt x="619" y="2769"/>
                  </a:lnTo>
                  <a:lnTo>
                    <a:pt x="323" y="3092"/>
                  </a:lnTo>
                  <a:lnTo>
                    <a:pt x="0" y="3146"/>
                  </a:lnTo>
                  <a:lnTo>
                    <a:pt x="108" y="3952"/>
                  </a:lnTo>
                  <a:lnTo>
                    <a:pt x="27" y="4409"/>
                  </a:lnTo>
                  <a:lnTo>
                    <a:pt x="162" y="4947"/>
                  </a:lnTo>
                  <a:lnTo>
                    <a:pt x="619" y="5458"/>
                  </a:lnTo>
                  <a:lnTo>
                    <a:pt x="1022" y="6560"/>
                  </a:lnTo>
                  <a:lnTo>
                    <a:pt x="1345" y="6775"/>
                  </a:lnTo>
                  <a:lnTo>
                    <a:pt x="1667" y="6910"/>
                  </a:lnTo>
                  <a:lnTo>
                    <a:pt x="2151" y="7071"/>
                  </a:lnTo>
                  <a:lnTo>
                    <a:pt x="2581" y="7340"/>
                  </a:lnTo>
                  <a:lnTo>
                    <a:pt x="3361" y="7501"/>
                  </a:lnTo>
                  <a:lnTo>
                    <a:pt x="3495" y="7743"/>
                  </a:lnTo>
                  <a:lnTo>
                    <a:pt x="3764" y="8146"/>
                  </a:lnTo>
                  <a:lnTo>
                    <a:pt x="3952" y="9356"/>
                  </a:lnTo>
                  <a:lnTo>
                    <a:pt x="4517" y="9302"/>
                  </a:lnTo>
                  <a:lnTo>
                    <a:pt x="5485" y="9544"/>
                  </a:lnTo>
                  <a:lnTo>
                    <a:pt x="5673" y="9463"/>
                  </a:lnTo>
                  <a:lnTo>
                    <a:pt x="6211" y="9437"/>
                  </a:lnTo>
                  <a:lnTo>
                    <a:pt x="6506" y="9168"/>
                  </a:lnTo>
                  <a:lnTo>
                    <a:pt x="6963" y="9168"/>
                  </a:lnTo>
                  <a:lnTo>
                    <a:pt x="7824" y="8845"/>
                  </a:lnTo>
                  <a:lnTo>
                    <a:pt x="8469" y="8307"/>
                  </a:lnTo>
                  <a:lnTo>
                    <a:pt x="8173" y="8119"/>
                  </a:lnTo>
                  <a:lnTo>
                    <a:pt x="7877" y="7232"/>
                  </a:lnTo>
                  <a:lnTo>
                    <a:pt x="7636" y="6694"/>
                  </a:lnTo>
                  <a:lnTo>
                    <a:pt x="7689" y="6237"/>
                  </a:lnTo>
                  <a:lnTo>
                    <a:pt x="7662" y="5969"/>
                  </a:lnTo>
                  <a:lnTo>
                    <a:pt x="7877" y="5458"/>
                  </a:lnTo>
                  <a:lnTo>
                    <a:pt x="7851" y="5216"/>
                  </a:lnTo>
                  <a:lnTo>
                    <a:pt x="7367" y="4893"/>
                  </a:lnTo>
                  <a:lnTo>
                    <a:pt x="7340" y="4382"/>
                  </a:lnTo>
                  <a:lnTo>
                    <a:pt x="7716" y="3307"/>
                  </a:lnTo>
                  <a:lnTo>
                    <a:pt x="6587" y="2420"/>
                  </a:lnTo>
                  <a:lnTo>
                    <a:pt x="6560" y="1882"/>
                  </a:lnTo>
                  <a:lnTo>
                    <a:pt x="3737" y="81"/>
                  </a:lnTo>
                  <a:lnTo>
                    <a:pt x="3576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15"/>
            <p:cNvSpPr/>
            <p:nvPr/>
          </p:nvSpPr>
          <p:spPr>
            <a:xfrm>
              <a:off x="3861400" y="2716675"/>
              <a:ext cx="106900" cy="126375"/>
            </a:xfrm>
            <a:custGeom>
              <a:avLst/>
              <a:gdLst/>
              <a:ahLst/>
              <a:cxnLst/>
              <a:rect l="l" t="t" r="r" b="b"/>
              <a:pathLst>
                <a:path w="4276" h="5055" extrusionOk="0">
                  <a:moveTo>
                    <a:pt x="3469" y="0"/>
                  </a:moveTo>
                  <a:lnTo>
                    <a:pt x="2985" y="404"/>
                  </a:lnTo>
                  <a:lnTo>
                    <a:pt x="2420" y="404"/>
                  </a:lnTo>
                  <a:lnTo>
                    <a:pt x="1802" y="619"/>
                  </a:lnTo>
                  <a:lnTo>
                    <a:pt x="1318" y="404"/>
                  </a:lnTo>
                  <a:lnTo>
                    <a:pt x="995" y="646"/>
                  </a:lnTo>
                  <a:lnTo>
                    <a:pt x="942" y="1667"/>
                  </a:lnTo>
                  <a:lnTo>
                    <a:pt x="1237" y="1828"/>
                  </a:lnTo>
                  <a:lnTo>
                    <a:pt x="1022" y="2124"/>
                  </a:lnTo>
                  <a:lnTo>
                    <a:pt x="727" y="2339"/>
                  </a:lnTo>
                  <a:lnTo>
                    <a:pt x="404" y="2823"/>
                  </a:lnTo>
                  <a:lnTo>
                    <a:pt x="243" y="3226"/>
                  </a:lnTo>
                  <a:lnTo>
                    <a:pt x="189" y="3952"/>
                  </a:lnTo>
                  <a:lnTo>
                    <a:pt x="1" y="4302"/>
                  </a:lnTo>
                  <a:lnTo>
                    <a:pt x="1" y="4947"/>
                  </a:lnTo>
                  <a:lnTo>
                    <a:pt x="189" y="5054"/>
                  </a:lnTo>
                  <a:lnTo>
                    <a:pt x="646" y="4759"/>
                  </a:lnTo>
                  <a:lnTo>
                    <a:pt x="942" y="4678"/>
                  </a:lnTo>
                  <a:lnTo>
                    <a:pt x="1802" y="4678"/>
                  </a:lnTo>
                  <a:lnTo>
                    <a:pt x="3388" y="4624"/>
                  </a:lnTo>
                  <a:lnTo>
                    <a:pt x="3388" y="3683"/>
                  </a:lnTo>
                  <a:lnTo>
                    <a:pt x="3630" y="3280"/>
                  </a:lnTo>
                  <a:lnTo>
                    <a:pt x="4006" y="2742"/>
                  </a:lnTo>
                  <a:lnTo>
                    <a:pt x="4275" y="2070"/>
                  </a:lnTo>
                  <a:lnTo>
                    <a:pt x="3926" y="1049"/>
                  </a:lnTo>
                  <a:lnTo>
                    <a:pt x="3845" y="619"/>
                  </a:lnTo>
                  <a:lnTo>
                    <a:pt x="3469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15"/>
            <p:cNvSpPr/>
            <p:nvPr/>
          </p:nvSpPr>
          <p:spPr>
            <a:xfrm>
              <a:off x="211900" y="1275025"/>
              <a:ext cx="1891975" cy="1115700"/>
            </a:xfrm>
            <a:custGeom>
              <a:avLst/>
              <a:gdLst/>
              <a:ahLst/>
              <a:cxnLst/>
              <a:rect l="l" t="t" r="r" b="b"/>
              <a:pathLst>
                <a:path w="75679" h="44628" extrusionOk="0">
                  <a:moveTo>
                    <a:pt x="19034" y="5754"/>
                  </a:moveTo>
                  <a:lnTo>
                    <a:pt x="18604" y="6049"/>
                  </a:lnTo>
                  <a:lnTo>
                    <a:pt x="18658" y="6130"/>
                  </a:lnTo>
                  <a:lnTo>
                    <a:pt x="19249" y="6049"/>
                  </a:lnTo>
                  <a:lnTo>
                    <a:pt x="19303" y="6211"/>
                  </a:lnTo>
                  <a:lnTo>
                    <a:pt x="19545" y="6372"/>
                  </a:lnTo>
                  <a:lnTo>
                    <a:pt x="20217" y="6211"/>
                  </a:lnTo>
                  <a:lnTo>
                    <a:pt x="20379" y="6157"/>
                  </a:lnTo>
                  <a:lnTo>
                    <a:pt x="19922" y="6022"/>
                  </a:lnTo>
                  <a:lnTo>
                    <a:pt x="19680" y="5834"/>
                  </a:lnTo>
                  <a:lnTo>
                    <a:pt x="19223" y="5915"/>
                  </a:lnTo>
                  <a:lnTo>
                    <a:pt x="19034" y="5754"/>
                  </a:lnTo>
                  <a:close/>
                  <a:moveTo>
                    <a:pt x="18766" y="8469"/>
                  </a:moveTo>
                  <a:lnTo>
                    <a:pt x="18013" y="8630"/>
                  </a:lnTo>
                  <a:lnTo>
                    <a:pt x="18120" y="8818"/>
                  </a:lnTo>
                  <a:lnTo>
                    <a:pt x="18335" y="8980"/>
                  </a:lnTo>
                  <a:lnTo>
                    <a:pt x="18873" y="8845"/>
                  </a:lnTo>
                  <a:lnTo>
                    <a:pt x="19196" y="8523"/>
                  </a:lnTo>
                  <a:lnTo>
                    <a:pt x="18766" y="8469"/>
                  </a:lnTo>
                  <a:close/>
                  <a:moveTo>
                    <a:pt x="24868" y="10458"/>
                  </a:moveTo>
                  <a:lnTo>
                    <a:pt x="24411" y="10566"/>
                  </a:lnTo>
                  <a:lnTo>
                    <a:pt x="23524" y="10861"/>
                  </a:lnTo>
                  <a:lnTo>
                    <a:pt x="23201" y="11238"/>
                  </a:lnTo>
                  <a:lnTo>
                    <a:pt x="23309" y="11480"/>
                  </a:lnTo>
                  <a:lnTo>
                    <a:pt x="24277" y="11157"/>
                  </a:lnTo>
                  <a:lnTo>
                    <a:pt x="25271" y="10781"/>
                  </a:lnTo>
                  <a:lnTo>
                    <a:pt x="25271" y="10512"/>
                  </a:lnTo>
                  <a:lnTo>
                    <a:pt x="24868" y="10458"/>
                  </a:lnTo>
                  <a:close/>
                  <a:moveTo>
                    <a:pt x="35891" y="0"/>
                  </a:moveTo>
                  <a:lnTo>
                    <a:pt x="34466" y="377"/>
                  </a:lnTo>
                  <a:lnTo>
                    <a:pt x="34036" y="323"/>
                  </a:lnTo>
                  <a:lnTo>
                    <a:pt x="32476" y="646"/>
                  </a:lnTo>
                  <a:lnTo>
                    <a:pt x="31804" y="726"/>
                  </a:lnTo>
                  <a:lnTo>
                    <a:pt x="30702" y="1076"/>
                  </a:lnTo>
                  <a:lnTo>
                    <a:pt x="30057" y="1452"/>
                  </a:lnTo>
                  <a:lnTo>
                    <a:pt x="28820" y="1775"/>
                  </a:lnTo>
                  <a:lnTo>
                    <a:pt x="27799" y="1828"/>
                  </a:lnTo>
                  <a:lnTo>
                    <a:pt x="26911" y="2205"/>
                  </a:lnTo>
                  <a:lnTo>
                    <a:pt x="27342" y="2474"/>
                  </a:lnTo>
                  <a:lnTo>
                    <a:pt x="27449" y="2796"/>
                  </a:lnTo>
                  <a:lnTo>
                    <a:pt x="27315" y="3146"/>
                  </a:lnTo>
                  <a:lnTo>
                    <a:pt x="27637" y="3441"/>
                  </a:lnTo>
                  <a:lnTo>
                    <a:pt x="27503" y="3925"/>
                  </a:lnTo>
                  <a:lnTo>
                    <a:pt x="26212" y="3979"/>
                  </a:lnTo>
                  <a:lnTo>
                    <a:pt x="26831" y="3576"/>
                  </a:lnTo>
                  <a:lnTo>
                    <a:pt x="26320" y="3576"/>
                  </a:lnTo>
                  <a:lnTo>
                    <a:pt x="24492" y="3925"/>
                  </a:lnTo>
                  <a:lnTo>
                    <a:pt x="23228" y="4275"/>
                  </a:lnTo>
                  <a:lnTo>
                    <a:pt x="23363" y="4732"/>
                  </a:lnTo>
                  <a:lnTo>
                    <a:pt x="23201" y="5028"/>
                  </a:lnTo>
                  <a:lnTo>
                    <a:pt x="23820" y="5243"/>
                  </a:lnTo>
                  <a:lnTo>
                    <a:pt x="24788" y="5135"/>
                  </a:lnTo>
                  <a:lnTo>
                    <a:pt x="25030" y="5323"/>
                  </a:lnTo>
                  <a:lnTo>
                    <a:pt x="25433" y="5135"/>
                  </a:lnTo>
                  <a:lnTo>
                    <a:pt x="26293" y="4974"/>
                  </a:lnTo>
                  <a:lnTo>
                    <a:pt x="26669" y="4974"/>
                  </a:lnTo>
                  <a:lnTo>
                    <a:pt x="25836" y="5270"/>
                  </a:lnTo>
                  <a:lnTo>
                    <a:pt x="25997" y="5404"/>
                  </a:lnTo>
                  <a:lnTo>
                    <a:pt x="25648" y="5754"/>
                  </a:lnTo>
                  <a:lnTo>
                    <a:pt x="24868" y="5995"/>
                  </a:lnTo>
                  <a:lnTo>
                    <a:pt x="24519" y="5942"/>
                  </a:lnTo>
                  <a:lnTo>
                    <a:pt x="23551" y="6318"/>
                  </a:lnTo>
                  <a:lnTo>
                    <a:pt x="23282" y="6211"/>
                  </a:lnTo>
                  <a:lnTo>
                    <a:pt x="22718" y="6264"/>
                  </a:lnTo>
                  <a:lnTo>
                    <a:pt x="21992" y="6641"/>
                  </a:lnTo>
                  <a:lnTo>
                    <a:pt x="20916" y="7125"/>
                  </a:lnTo>
                  <a:lnTo>
                    <a:pt x="20110" y="7555"/>
                  </a:lnTo>
                  <a:lnTo>
                    <a:pt x="20164" y="7904"/>
                  </a:lnTo>
                  <a:lnTo>
                    <a:pt x="19599" y="8361"/>
                  </a:lnTo>
                  <a:lnTo>
                    <a:pt x="19814" y="8576"/>
                  </a:lnTo>
                  <a:lnTo>
                    <a:pt x="19868" y="8953"/>
                  </a:lnTo>
                  <a:lnTo>
                    <a:pt x="20863" y="8791"/>
                  </a:lnTo>
                  <a:lnTo>
                    <a:pt x="20916" y="9087"/>
                  </a:lnTo>
                  <a:lnTo>
                    <a:pt x="20459" y="9383"/>
                  </a:lnTo>
                  <a:lnTo>
                    <a:pt x="19948" y="9867"/>
                  </a:lnTo>
                  <a:lnTo>
                    <a:pt x="20325" y="9867"/>
                  </a:lnTo>
                  <a:lnTo>
                    <a:pt x="21373" y="9544"/>
                  </a:lnTo>
                  <a:lnTo>
                    <a:pt x="21131" y="9947"/>
                  </a:lnTo>
                  <a:lnTo>
                    <a:pt x="21131" y="9947"/>
                  </a:lnTo>
                  <a:lnTo>
                    <a:pt x="21642" y="9652"/>
                  </a:lnTo>
                  <a:lnTo>
                    <a:pt x="21588" y="10055"/>
                  </a:lnTo>
                  <a:lnTo>
                    <a:pt x="22260" y="9759"/>
                  </a:lnTo>
                  <a:lnTo>
                    <a:pt x="22314" y="9921"/>
                  </a:lnTo>
                  <a:lnTo>
                    <a:pt x="23309" y="9652"/>
                  </a:lnTo>
                  <a:lnTo>
                    <a:pt x="23309" y="9652"/>
                  </a:lnTo>
                  <a:lnTo>
                    <a:pt x="22449" y="10162"/>
                  </a:lnTo>
                  <a:lnTo>
                    <a:pt x="21642" y="10781"/>
                  </a:lnTo>
                  <a:lnTo>
                    <a:pt x="20863" y="11077"/>
                  </a:lnTo>
                  <a:lnTo>
                    <a:pt x="20540" y="11238"/>
                  </a:lnTo>
                  <a:lnTo>
                    <a:pt x="19088" y="11749"/>
                  </a:lnTo>
                  <a:lnTo>
                    <a:pt x="18416" y="12071"/>
                  </a:lnTo>
                  <a:lnTo>
                    <a:pt x="17502" y="12152"/>
                  </a:lnTo>
                  <a:lnTo>
                    <a:pt x="16319" y="12636"/>
                  </a:lnTo>
                  <a:lnTo>
                    <a:pt x="15405" y="12905"/>
                  </a:lnTo>
                  <a:lnTo>
                    <a:pt x="14276" y="13281"/>
                  </a:lnTo>
                  <a:lnTo>
                    <a:pt x="14222" y="13415"/>
                  </a:lnTo>
                  <a:lnTo>
                    <a:pt x="15593" y="13200"/>
                  </a:lnTo>
                  <a:lnTo>
                    <a:pt x="16454" y="12905"/>
                  </a:lnTo>
                  <a:lnTo>
                    <a:pt x="17421" y="12609"/>
                  </a:lnTo>
                  <a:lnTo>
                    <a:pt x="18282" y="12367"/>
                  </a:lnTo>
                  <a:lnTo>
                    <a:pt x="18658" y="12448"/>
                  </a:lnTo>
                  <a:lnTo>
                    <a:pt x="19787" y="12098"/>
                  </a:lnTo>
                  <a:lnTo>
                    <a:pt x="20405" y="11695"/>
                  </a:lnTo>
                  <a:lnTo>
                    <a:pt x="21857" y="11265"/>
                  </a:lnTo>
                  <a:lnTo>
                    <a:pt x="22422" y="10888"/>
                  </a:lnTo>
                  <a:lnTo>
                    <a:pt x="23336" y="10646"/>
                  </a:lnTo>
                  <a:lnTo>
                    <a:pt x="24411" y="10297"/>
                  </a:lnTo>
                  <a:lnTo>
                    <a:pt x="25648" y="9705"/>
                  </a:lnTo>
                  <a:lnTo>
                    <a:pt x="25621" y="9302"/>
                  </a:lnTo>
                  <a:lnTo>
                    <a:pt x="27180" y="8738"/>
                  </a:lnTo>
                  <a:lnTo>
                    <a:pt x="28202" y="8173"/>
                  </a:lnTo>
                  <a:lnTo>
                    <a:pt x="29492" y="7743"/>
                  </a:lnTo>
                  <a:lnTo>
                    <a:pt x="29439" y="7958"/>
                  </a:lnTo>
                  <a:lnTo>
                    <a:pt x="28498" y="8173"/>
                  </a:lnTo>
                  <a:lnTo>
                    <a:pt x="27342" y="8980"/>
                  </a:lnTo>
                  <a:lnTo>
                    <a:pt x="26911" y="9490"/>
                  </a:lnTo>
                  <a:lnTo>
                    <a:pt x="26911" y="9490"/>
                  </a:lnTo>
                  <a:lnTo>
                    <a:pt x="27799" y="9302"/>
                  </a:lnTo>
                  <a:lnTo>
                    <a:pt x="28659" y="9033"/>
                  </a:lnTo>
                  <a:lnTo>
                    <a:pt x="29573" y="8845"/>
                  </a:lnTo>
                  <a:lnTo>
                    <a:pt x="29949" y="8791"/>
                  </a:lnTo>
                  <a:lnTo>
                    <a:pt x="30433" y="8227"/>
                  </a:lnTo>
                  <a:lnTo>
                    <a:pt x="31320" y="8066"/>
                  </a:lnTo>
                  <a:lnTo>
                    <a:pt x="31697" y="8415"/>
                  </a:lnTo>
                  <a:lnTo>
                    <a:pt x="32503" y="8765"/>
                  </a:lnTo>
                  <a:lnTo>
                    <a:pt x="33444" y="8711"/>
                  </a:lnTo>
                  <a:lnTo>
                    <a:pt x="34251" y="9006"/>
                  </a:lnTo>
                  <a:lnTo>
                    <a:pt x="34681" y="9141"/>
                  </a:lnTo>
                  <a:lnTo>
                    <a:pt x="35165" y="10001"/>
                  </a:lnTo>
                  <a:lnTo>
                    <a:pt x="35702" y="10243"/>
                  </a:lnTo>
                  <a:lnTo>
                    <a:pt x="36670" y="10270"/>
                  </a:lnTo>
                  <a:lnTo>
                    <a:pt x="37235" y="10324"/>
                  </a:lnTo>
                  <a:lnTo>
                    <a:pt x="36858" y="11103"/>
                  </a:lnTo>
                  <a:lnTo>
                    <a:pt x="37074" y="11776"/>
                  </a:lnTo>
                  <a:lnTo>
                    <a:pt x="36643" y="12501"/>
                  </a:lnTo>
                  <a:lnTo>
                    <a:pt x="36993" y="12770"/>
                  </a:lnTo>
                  <a:lnTo>
                    <a:pt x="37074" y="13066"/>
                  </a:lnTo>
                  <a:lnTo>
                    <a:pt x="37773" y="12690"/>
                  </a:lnTo>
                  <a:lnTo>
                    <a:pt x="38203" y="12152"/>
                  </a:lnTo>
                  <a:lnTo>
                    <a:pt x="37584" y="11641"/>
                  </a:lnTo>
                  <a:lnTo>
                    <a:pt x="37746" y="10673"/>
                  </a:lnTo>
                  <a:lnTo>
                    <a:pt x="37934" y="10109"/>
                  </a:lnTo>
                  <a:lnTo>
                    <a:pt x="37692" y="9705"/>
                  </a:lnTo>
                  <a:lnTo>
                    <a:pt x="37584" y="9383"/>
                  </a:lnTo>
                  <a:lnTo>
                    <a:pt x="37665" y="8953"/>
                  </a:lnTo>
                  <a:lnTo>
                    <a:pt x="36778" y="9222"/>
                  </a:lnTo>
                  <a:lnTo>
                    <a:pt x="35729" y="9679"/>
                  </a:lnTo>
                  <a:lnTo>
                    <a:pt x="35702" y="9141"/>
                  </a:lnTo>
                  <a:lnTo>
                    <a:pt x="35595" y="8765"/>
                  </a:lnTo>
                  <a:lnTo>
                    <a:pt x="35219" y="8576"/>
                  </a:lnTo>
                  <a:lnTo>
                    <a:pt x="34627" y="8523"/>
                  </a:lnTo>
                  <a:lnTo>
                    <a:pt x="39574" y="4033"/>
                  </a:lnTo>
                  <a:lnTo>
                    <a:pt x="42961" y="1210"/>
                  </a:lnTo>
                  <a:lnTo>
                    <a:pt x="42504" y="1076"/>
                  </a:lnTo>
                  <a:lnTo>
                    <a:pt x="41913" y="861"/>
                  </a:lnTo>
                  <a:lnTo>
                    <a:pt x="41026" y="995"/>
                  </a:lnTo>
                  <a:lnTo>
                    <a:pt x="40703" y="914"/>
                  </a:lnTo>
                  <a:lnTo>
                    <a:pt x="39735" y="807"/>
                  </a:lnTo>
                  <a:lnTo>
                    <a:pt x="38848" y="565"/>
                  </a:lnTo>
                  <a:lnTo>
                    <a:pt x="38176" y="672"/>
                  </a:lnTo>
                  <a:lnTo>
                    <a:pt x="37477" y="538"/>
                  </a:lnTo>
                  <a:lnTo>
                    <a:pt x="37773" y="377"/>
                  </a:lnTo>
                  <a:lnTo>
                    <a:pt x="36912" y="323"/>
                  </a:lnTo>
                  <a:lnTo>
                    <a:pt x="36428" y="457"/>
                  </a:lnTo>
                  <a:lnTo>
                    <a:pt x="36509" y="135"/>
                  </a:lnTo>
                  <a:lnTo>
                    <a:pt x="35891" y="0"/>
                  </a:lnTo>
                  <a:close/>
                  <a:moveTo>
                    <a:pt x="57667" y="17690"/>
                  </a:moveTo>
                  <a:lnTo>
                    <a:pt x="57505" y="18013"/>
                  </a:lnTo>
                  <a:lnTo>
                    <a:pt x="38525" y="18013"/>
                  </a:lnTo>
                  <a:lnTo>
                    <a:pt x="38283" y="18738"/>
                  </a:lnTo>
                  <a:lnTo>
                    <a:pt x="37961" y="19437"/>
                  </a:lnTo>
                  <a:lnTo>
                    <a:pt x="37638" y="19679"/>
                  </a:lnTo>
                  <a:lnTo>
                    <a:pt x="37773" y="18846"/>
                  </a:lnTo>
                  <a:lnTo>
                    <a:pt x="36993" y="18550"/>
                  </a:lnTo>
                  <a:lnTo>
                    <a:pt x="36778" y="18738"/>
                  </a:lnTo>
                  <a:lnTo>
                    <a:pt x="36724" y="19142"/>
                  </a:lnTo>
                  <a:lnTo>
                    <a:pt x="36482" y="19868"/>
                  </a:lnTo>
                  <a:lnTo>
                    <a:pt x="35864" y="21050"/>
                  </a:lnTo>
                  <a:lnTo>
                    <a:pt x="35299" y="21857"/>
                  </a:lnTo>
                  <a:lnTo>
                    <a:pt x="34735" y="22637"/>
                  </a:lnTo>
                  <a:lnTo>
                    <a:pt x="34009" y="23470"/>
                  </a:lnTo>
                  <a:lnTo>
                    <a:pt x="33847" y="24115"/>
                  </a:lnTo>
                  <a:lnTo>
                    <a:pt x="33444" y="24895"/>
                  </a:lnTo>
                  <a:lnTo>
                    <a:pt x="32933" y="25621"/>
                  </a:lnTo>
                  <a:lnTo>
                    <a:pt x="33068" y="26105"/>
                  </a:lnTo>
                  <a:lnTo>
                    <a:pt x="32799" y="26830"/>
                  </a:lnTo>
                  <a:lnTo>
                    <a:pt x="33014" y="27583"/>
                  </a:lnTo>
                  <a:lnTo>
                    <a:pt x="33175" y="27852"/>
                  </a:lnTo>
                  <a:lnTo>
                    <a:pt x="33068" y="28067"/>
                  </a:lnTo>
                  <a:lnTo>
                    <a:pt x="33122" y="29304"/>
                  </a:lnTo>
                  <a:lnTo>
                    <a:pt x="33471" y="30191"/>
                  </a:lnTo>
                  <a:lnTo>
                    <a:pt x="33364" y="30675"/>
                  </a:lnTo>
                  <a:lnTo>
                    <a:pt x="33471" y="30809"/>
                  </a:lnTo>
                  <a:lnTo>
                    <a:pt x="34170" y="30890"/>
                  </a:lnTo>
                  <a:lnTo>
                    <a:pt x="34305" y="31132"/>
                  </a:lnTo>
                  <a:lnTo>
                    <a:pt x="34708" y="31186"/>
                  </a:lnTo>
                  <a:lnTo>
                    <a:pt x="34681" y="31428"/>
                  </a:lnTo>
                  <a:lnTo>
                    <a:pt x="35003" y="31562"/>
                  </a:lnTo>
                  <a:lnTo>
                    <a:pt x="35299" y="32046"/>
                  </a:lnTo>
                  <a:lnTo>
                    <a:pt x="35245" y="32530"/>
                  </a:lnTo>
                  <a:lnTo>
                    <a:pt x="36133" y="32449"/>
                  </a:lnTo>
                  <a:lnTo>
                    <a:pt x="37100" y="32342"/>
                  </a:lnTo>
                  <a:lnTo>
                    <a:pt x="37100" y="32342"/>
                  </a:lnTo>
                  <a:lnTo>
                    <a:pt x="36993" y="32530"/>
                  </a:lnTo>
                  <a:lnTo>
                    <a:pt x="37961" y="32960"/>
                  </a:lnTo>
                  <a:lnTo>
                    <a:pt x="39466" y="33578"/>
                  </a:lnTo>
                  <a:lnTo>
                    <a:pt x="41563" y="33578"/>
                  </a:lnTo>
                  <a:lnTo>
                    <a:pt x="41671" y="33202"/>
                  </a:lnTo>
                  <a:lnTo>
                    <a:pt x="42961" y="33202"/>
                  </a:lnTo>
                  <a:lnTo>
                    <a:pt x="43149" y="33525"/>
                  </a:lnTo>
                  <a:lnTo>
                    <a:pt x="43445" y="33820"/>
                  </a:lnTo>
                  <a:lnTo>
                    <a:pt x="43768" y="34197"/>
                  </a:lnTo>
                  <a:lnTo>
                    <a:pt x="43875" y="34681"/>
                  </a:lnTo>
                  <a:lnTo>
                    <a:pt x="43929" y="35138"/>
                  </a:lnTo>
                  <a:lnTo>
                    <a:pt x="44278" y="35406"/>
                  </a:lnTo>
                  <a:lnTo>
                    <a:pt x="44816" y="35675"/>
                  </a:lnTo>
                  <a:lnTo>
                    <a:pt x="45461" y="35003"/>
                  </a:lnTo>
                  <a:lnTo>
                    <a:pt x="46107" y="34976"/>
                  </a:lnTo>
                  <a:lnTo>
                    <a:pt x="46537" y="35326"/>
                  </a:lnTo>
                  <a:lnTo>
                    <a:pt x="46779" y="35944"/>
                  </a:lnTo>
                  <a:lnTo>
                    <a:pt x="46913" y="36428"/>
                  </a:lnTo>
                  <a:lnTo>
                    <a:pt x="47236" y="36939"/>
                  </a:lnTo>
                  <a:lnTo>
                    <a:pt x="47263" y="37584"/>
                  </a:lnTo>
                  <a:lnTo>
                    <a:pt x="47397" y="38014"/>
                  </a:lnTo>
                  <a:lnTo>
                    <a:pt x="47908" y="38256"/>
                  </a:lnTo>
                  <a:lnTo>
                    <a:pt x="48419" y="38471"/>
                  </a:lnTo>
                  <a:lnTo>
                    <a:pt x="48714" y="38444"/>
                  </a:lnTo>
                  <a:lnTo>
                    <a:pt x="48634" y="38149"/>
                  </a:lnTo>
                  <a:lnTo>
                    <a:pt x="48687" y="37718"/>
                  </a:lnTo>
                  <a:lnTo>
                    <a:pt x="48822" y="37100"/>
                  </a:lnTo>
                  <a:lnTo>
                    <a:pt x="49091" y="36697"/>
                  </a:lnTo>
                  <a:lnTo>
                    <a:pt x="49601" y="36267"/>
                  </a:lnTo>
                  <a:lnTo>
                    <a:pt x="50462" y="35890"/>
                  </a:lnTo>
                  <a:lnTo>
                    <a:pt x="51322" y="35245"/>
                  </a:lnTo>
                  <a:lnTo>
                    <a:pt x="51994" y="35030"/>
                  </a:lnTo>
                  <a:lnTo>
                    <a:pt x="52451" y="34976"/>
                  </a:lnTo>
                  <a:lnTo>
                    <a:pt x="52962" y="35164"/>
                  </a:lnTo>
                  <a:lnTo>
                    <a:pt x="53634" y="35057"/>
                  </a:lnTo>
                  <a:lnTo>
                    <a:pt x="54118" y="35514"/>
                  </a:lnTo>
                  <a:lnTo>
                    <a:pt x="54629" y="35568"/>
                  </a:lnTo>
                  <a:lnTo>
                    <a:pt x="54951" y="35380"/>
                  </a:lnTo>
                  <a:lnTo>
                    <a:pt x="55220" y="35514"/>
                  </a:lnTo>
                  <a:lnTo>
                    <a:pt x="55382" y="35406"/>
                  </a:lnTo>
                  <a:lnTo>
                    <a:pt x="55247" y="35245"/>
                  </a:lnTo>
                  <a:lnTo>
                    <a:pt x="55382" y="34842"/>
                  </a:lnTo>
                  <a:lnTo>
                    <a:pt x="55274" y="34627"/>
                  </a:lnTo>
                  <a:lnTo>
                    <a:pt x="55650" y="34492"/>
                  </a:lnTo>
                  <a:lnTo>
                    <a:pt x="56242" y="34439"/>
                  </a:lnTo>
                  <a:lnTo>
                    <a:pt x="56887" y="34519"/>
                  </a:lnTo>
                  <a:lnTo>
                    <a:pt x="57720" y="34412"/>
                  </a:lnTo>
                  <a:lnTo>
                    <a:pt x="58177" y="34654"/>
                  </a:lnTo>
                  <a:lnTo>
                    <a:pt x="58446" y="35057"/>
                  </a:lnTo>
                  <a:lnTo>
                    <a:pt x="58554" y="35084"/>
                  </a:lnTo>
                  <a:lnTo>
                    <a:pt x="59414" y="34707"/>
                  </a:lnTo>
                  <a:lnTo>
                    <a:pt x="59683" y="34815"/>
                  </a:lnTo>
                  <a:lnTo>
                    <a:pt x="60086" y="35568"/>
                  </a:lnTo>
                  <a:lnTo>
                    <a:pt x="60221" y="36052"/>
                  </a:lnTo>
                  <a:lnTo>
                    <a:pt x="59952" y="36643"/>
                  </a:lnTo>
                  <a:lnTo>
                    <a:pt x="60006" y="36993"/>
                  </a:lnTo>
                  <a:lnTo>
                    <a:pt x="60221" y="37665"/>
                  </a:lnTo>
                  <a:lnTo>
                    <a:pt x="60463" y="38444"/>
                  </a:lnTo>
                  <a:lnTo>
                    <a:pt x="60731" y="38659"/>
                  </a:lnTo>
                  <a:lnTo>
                    <a:pt x="60785" y="39036"/>
                  </a:lnTo>
                  <a:lnTo>
                    <a:pt x="61162" y="39143"/>
                  </a:lnTo>
                  <a:lnTo>
                    <a:pt x="61404" y="39036"/>
                  </a:lnTo>
                  <a:lnTo>
                    <a:pt x="61672" y="38471"/>
                  </a:lnTo>
                  <a:lnTo>
                    <a:pt x="61780" y="38149"/>
                  </a:lnTo>
                  <a:lnTo>
                    <a:pt x="61887" y="37530"/>
                  </a:lnTo>
                  <a:lnTo>
                    <a:pt x="61753" y="36509"/>
                  </a:lnTo>
                  <a:lnTo>
                    <a:pt x="61807" y="36105"/>
                  </a:lnTo>
                  <a:lnTo>
                    <a:pt x="61592" y="35487"/>
                  </a:lnTo>
                  <a:lnTo>
                    <a:pt x="61511" y="34734"/>
                  </a:lnTo>
                  <a:lnTo>
                    <a:pt x="61511" y="34116"/>
                  </a:lnTo>
                  <a:lnTo>
                    <a:pt x="61780" y="33498"/>
                  </a:lnTo>
                  <a:lnTo>
                    <a:pt x="62237" y="32960"/>
                  </a:lnTo>
                  <a:lnTo>
                    <a:pt x="62775" y="32557"/>
                  </a:lnTo>
                  <a:lnTo>
                    <a:pt x="63716" y="31965"/>
                  </a:lnTo>
                  <a:lnTo>
                    <a:pt x="63931" y="31670"/>
                  </a:lnTo>
                  <a:lnTo>
                    <a:pt x="64361" y="31347"/>
                  </a:lnTo>
                  <a:lnTo>
                    <a:pt x="64737" y="31293"/>
                  </a:lnTo>
                  <a:lnTo>
                    <a:pt x="65356" y="30756"/>
                  </a:lnTo>
                  <a:lnTo>
                    <a:pt x="66216" y="30487"/>
                  </a:lnTo>
                  <a:lnTo>
                    <a:pt x="66861" y="29841"/>
                  </a:lnTo>
                  <a:lnTo>
                    <a:pt x="66995" y="28954"/>
                  </a:lnTo>
                  <a:lnTo>
                    <a:pt x="66995" y="28632"/>
                  </a:lnTo>
                  <a:lnTo>
                    <a:pt x="66807" y="28578"/>
                  </a:lnTo>
                  <a:lnTo>
                    <a:pt x="67022" y="27745"/>
                  </a:lnTo>
                  <a:lnTo>
                    <a:pt x="66592" y="27449"/>
                  </a:lnTo>
                  <a:lnTo>
                    <a:pt x="67049" y="27610"/>
                  </a:lnTo>
                  <a:lnTo>
                    <a:pt x="67049" y="27046"/>
                  </a:lnTo>
                  <a:lnTo>
                    <a:pt x="67318" y="26669"/>
                  </a:lnTo>
                  <a:lnTo>
                    <a:pt x="67318" y="26669"/>
                  </a:lnTo>
                  <a:lnTo>
                    <a:pt x="67157" y="27395"/>
                  </a:lnTo>
                  <a:lnTo>
                    <a:pt x="67426" y="27718"/>
                  </a:lnTo>
                  <a:lnTo>
                    <a:pt x="67049" y="28336"/>
                  </a:lnTo>
                  <a:lnTo>
                    <a:pt x="67103" y="28363"/>
                  </a:lnTo>
                  <a:lnTo>
                    <a:pt x="67721" y="27664"/>
                  </a:lnTo>
                  <a:lnTo>
                    <a:pt x="68044" y="27314"/>
                  </a:lnTo>
                  <a:lnTo>
                    <a:pt x="68125" y="26992"/>
                  </a:lnTo>
                  <a:lnTo>
                    <a:pt x="67990" y="26804"/>
                  </a:lnTo>
                  <a:lnTo>
                    <a:pt x="67990" y="26320"/>
                  </a:lnTo>
                  <a:lnTo>
                    <a:pt x="68151" y="26562"/>
                  </a:lnTo>
                  <a:lnTo>
                    <a:pt x="68313" y="26589"/>
                  </a:lnTo>
                  <a:lnTo>
                    <a:pt x="68286" y="26830"/>
                  </a:lnTo>
                  <a:lnTo>
                    <a:pt x="69012" y="26158"/>
                  </a:lnTo>
                  <a:lnTo>
                    <a:pt x="69361" y="25513"/>
                  </a:lnTo>
                  <a:lnTo>
                    <a:pt x="69173" y="25486"/>
                  </a:lnTo>
                  <a:lnTo>
                    <a:pt x="69469" y="25244"/>
                  </a:lnTo>
                  <a:lnTo>
                    <a:pt x="69442" y="25325"/>
                  </a:lnTo>
                  <a:lnTo>
                    <a:pt x="69872" y="25325"/>
                  </a:lnTo>
                  <a:lnTo>
                    <a:pt x="70974" y="25056"/>
                  </a:lnTo>
                  <a:lnTo>
                    <a:pt x="70813" y="24922"/>
                  </a:lnTo>
                  <a:lnTo>
                    <a:pt x="69684" y="25056"/>
                  </a:lnTo>
                  <a:lnTo>
                    <a:pt x="70383" y="24841"/>
                  </a:lnTo>
                  <a:lnTo>
                    <a:pt x="70813" y="24760"/>
                  </a:lnTo>
                  <a:lnTo>
                    <a:pt x="71136" y="24734"/>
                  </a:lnTo>
                  <a:lnTo>
                    <a:pt x="71700" y="24599"/>
                  </a:lnTo>
                  <a:lnTo>
                    <a:pt x="72050" y="24599"/>
                  </a:lnTo>
                  <a:lnTo>
                    <a:pt x="72587" y="24438"/>
                  </a:lnTo>
                  <a:lnTo>
                    <a:pt x="72722" y="24223"/>
                  </a:lnTo>
                  <a:lnTo>
                    <a:pt x="72560" y="24008"/>
                  </a:lnTo>
                  <a:lnTo>
                    <a:pt x="72534" y="24330"/>
                  </a:lnTo>
                  <a:lnTo>
                    <a:pt x="72265" y="24303"/>
                  </a:lnTo>
                  <a:lnTo>
                    <a:pt x="72184" y="23819"/>
                  </a:lnTo>
                  <a:lnTo>
                    <a:pt x="72318" y="23389"/>
                  </a:lnTo>
                  <a:lnTo>
                    <a:pt x="72507" y="23174"/>
                  </a:lnTo>
                  <a:lnTo>
                    <a:pt x="73044" y="22637"/>
                  </a:lnTo>
                  <a:lnTo>
                    <a:pt x="73878" y="22395"/>
                  </a:lnTo>
                  <a:lnTo>
                    <a:pt x="74711" y="22099"/>
                  </a:lnTo>
                  <a:lnTo>
                    <a:pt x="75598" y="21669"/>
                  </a:lnTo>
                  <a:lnTo>
                    <a:pt x="75571" y="21373"/>
                  </a:lnTo>
                  <a:lnTo>
                    <a:pt x="75276" y="20889"/>
                  </a:lnTo>
                  <a:lnTo>
                    <a:pt x="75679" y="19706"/>
                  </a:lnTo>
                  <a:lnTo>
                    <a:pt x="75464" y="19464"/>
                  </a:lnTo>
                  <a:lnTo>
                    <a:pt x="74953" y="19626"/>
                  </a:lnTo>
                  <a:lnTo>
                    <a:pt x="74792" y="19384"/>
                  </a:lnTo>
                  <a:lnTo>
                    <a:pt x="74039" y="20029"/>
                  </a:lnTo>
                  <a:lnTo>
                    <a:pt x="73582" y="20701"/>
                  </a:lnTo>
                  <a:lnTo>
                    <a:pt x="73206" y="21077"/>
                  </a:lnTo>
                  <a:lnTo>
                    <a:pt x="72856" y="21239"/>
                  </a:lnTo>
                  <a:lnTo>
                    <a:pt x="72614" y="21292"/>
                  </a:lnTo>
                  <a:lnTo>
                    <a:pt x="72480" y="21507"/>
                  </a:lnTo>
                  <a:lnTo>
                    <a:pt x="70114" y="21507"/>
                  </a:lnTo>
                  <a:lnTo>
                    <a:pt x="69738" y="21669"/>
                  </a:lnTo>
                  <a:lnTo>
                    <a:pt x="68743" y="22287"/>
                  </a:lnTo>
                  <a:lnTo>
                    <a:pt x="68635" y="22368"/>
                  </a:lnTo>
                  <a:lnTo>
                    <a:pt x="68286" y="22717"/>
                  </a:lnTo>
                  <a:lnTo>
                    <a:pt x="66915" y="22717"/>
                  </a:lnTo>
                  <a:lnTo>
                    <a:pt x="66538" y="22852"/>
                  </a:lnTo>
                  <a:lnTo>
                    <a:pt x="66592" y="23040"/>
                  </a:lnTo>
                  <a:lnTo>
                    <a:pt x="66565" y="23309"/>
                  </a:lnTo>
                  <a:lnTo>
                    <a:pt x="66512" y="23389"/>
                  </a:lnTo>
                  <a:lnTo>
                    <a:pt x="65436" y="23793"/>
                  </a:lnTo>
                  <a:lnTo>
                    <a:pt x="64657" y="23954"/>
                  </a:lnTo>
                  <a:lnTo>
                    <a:pt x="63662" y="24411"/>
                  </a:lnTo>
                  <a:lnTo>
                    <a:pt x="63474" y="24411"/>
                  </a:lnTo>
                  <a:lnTo>
                    <a:pt x="63285" y="24277"/>
                  </a:lnTo>
                  <a:lnTo>
                    <a:pt x="63232" y="24142"/>
                  </a:lnTo>
                  <a:lnTo>
                    <a:pt x="63312" y="24061"/>
                  </a:lnTo>
                  <a:lnTo>
                    <a:pt x="63581" y="23766"/>
                  </a:lnTo>
                  <a:lnTo>
                    <a:pt x="64065" y="23255"/>
                  </a:lnTo>
                  <a:lnTo>
                    <a:pt x="64468" y="22771"/>
                  </a:lnTo>
                  <a:lnTo>
                    <a:pt x="64657" y="21991"/>
                  </a:lnTo>
                  <a:lnTo>
                    <a:pt x="64818" y="21212"/>
                  </a:lnTo>
                  <a:lnTo>
                    <a:pt x="64253" y="20782"/>
                  </a:lnTo>
                  <a:lnTo>
                    <a:pt x="64388" y="20647"/>
                  </a:lnTo>
                  <a:lnTo>
                    <a:pt x="64334" y="20540"/>
                  </a:lnTo>
                  <a:lnTo>
                    <a:pt x="64146" y="20540"/>
                  </a:lnTo>
                  <a:lnTo>
                    <a:pt x="64065" y="20378"/>
                  </a:lnTo>
                  <a:lnTo>
                    <a:pt x="64119" y="20163"/>
                  </a:lnTo>
                  <a:lnTo>
                    <a:pt x="63958" y="20271"/>
                  </a:lnTo>
                  <a:lnTo>
                    <a:pt x="63769" y="20271"/>
                  </a:lnTo>
                  <a:lnTo>
                    <a:pt x="63850" y="20163"/>
                  </a:lnTo>
                  <a:lnTo>
                    <a:pt x="63716" y="20083"/>
                  </a:lnTo>
                  <a:lnTo>
                    <a:pt x="63742" y="19841"/>
                  </a:lnTo>
                  <a:lnTo>
                    <a:pt x="63339" y="19572"/>
                  </a:lnTo>
                  <a:lnTo>
                    <a:pt x="62882" y="19303"/>
                  </a:lnTo>
                  <a:lnTo>
                    <a:pt x="62371" y="18927"/>
                  </a:lnTo>
                  <a:lnTo>
                    <a:pt x="61861" y="18631"/>
                  </a:lnTo>
                  <a:lnTo>
                    <a:pt x="61162" y="18873"/>
                  </a:lnTo>
                  <a:lnTo>
                    <a:pt x="60920" y="18873"/>
                  </a:lnTo>
                  <a:lnTo>
                    <a:pt x="60167" y="18685"/>
                  </a:lnTo>
                  <a:lnTo>
                    <a:pt x="59549" y="18765"/>
                  </a:lnTo>
                  <a:lnTo>
                    <a:pt x="59011" y="18496"/>
                  </a:lnTo>
                  <a:lnTo>
                    <a:pt x="58393" y="18389"/>
                  </a:lnTo>
                  <a:lnTo>
                    <a:pt x="57909" y="18308"/>
                  </a:lnTo>
                  <a:lnTo>
                    <a:pt x="57801" y="18174"/>
                  </a:lnTo>
                  <a:lnTo>
                    <a:pt x="57909" y="17690"/>
                  </a:lnTo>
                  <a:close/>
                  <a:moveTo>
                    <a:pt x="216" y="41644"/>
                  </a:moveTo>
                  <a:lnTo>
                    <a:pt x="54" y="41751"/>
                  </a:lnTo>
                  <a:lnTo>
                    <a:pt x="1" y="41832"/>
                  </a:lnTo>
                  <a:lnTo>
                    <a:pt x="242" y="41993"/>
                  </a:lnTo>
                  <a:lnTo>
                    <a:pt x="350" y="41885"/>
                  </a:lnTo>
                  <a:lnTo>
                    <a:pt x="377" y="41697"/>
                  </a:lnTo>
                  <a:lnTo>
                    <a:pt x="216" y="41644"/>
                  </a:lnTo>
                  <a:close/>
                  <a:moveTo>
                    <a:pt x="1291" y="42127"/>
                  </a:moveTo>
                  <a:lnTo>
                    <a:pt x="1076" y="42235"/>
                  </a:lnTo>
                  <a:lnTo>
                    <a:pt x="1103" y="42262"/>
                  </a:lnTo>
                  <a:lnTo>
                    <a:pt x="1130" y="42477"/>
                  </a:lnTo>
                  <a:lnTo>
                    <a:pt x="1398" y="42504"/>
                  </a:lnTo>
                  <a:lnTo>
                    <a:pt x="1452" y="42531"/>
                  </a:lnTo>
                  <a:lnTo>
                    <a:pt x="1506" y="42477"/>
                  </a:lnTo>
                  <a:lnTo>
                    <a:pt x="1372" y="42181"/>
                  </a:lnTo>
                  <a:lnTo>
                    <a:pt x="1291" y="42127"/>
                  </a:lnTo>
                  <a:close/>
                  <a:moveTo>
                    <a:pt x="1775" y="42558"/>
                  </a:moveTo>
                  <a:lnTo>
                    <a:pt x="1721" y="42692"/>
                  </a:lnTo>
                  <a:lnTo>
                    <a:pt x="2097" y="42719"/>
                  </a:lnTo>
                  <a:lnTo>
                    <a:pt x="2151" y="42611"/>
                  </a:lnTo>
                  <a:lnTo>
                    <a:pt x="1775" y="42558"/>
                  </a:lnTo>
                  <a:close/>
                  <a:moveTo>
                    <a:pt x="2232" y="42746"/>
                  </a:moveTo>
                  <a:lnTo>
                    <a:pt x="2124" y="42826"/>
                  </a:lnTo>
                  <a:lnTo>
                    <a:pt x="2124" y="42907"/>
                  </a:lnTo>
                  <a:lnTo>
                    <a:pt x="2205" y="42961"/>
                  </a:lnTo>
                  <a:lnTo>
                    <a:pt x="2313" y="43149"/>
                  </a:lnTo>
                  <a:lnTo>
                    <a:pt x="2581" y="43068"/>
                  </a:lnTo>
                  <a:lnTo>
                    <a:pt x="2662" y="42988"/>
                  </a:lnTo>
                  <a:lnTo>
                    <a:pt x="2474" y="42826"/>
                  </a:lnTo>
                  <a:lnTo>
                    <a:pt x="2232" y="42746"/>
                  </a:lnTo>
                  <a:close/>
                  <a:moveTo>
                    <a:pt x="2662" y="43418"/>
                  </a:moveTo>
                  <a:lnTo>
                    <a:pt x="2608" y="43525"/>
                  </a:lnTo>
                  <a:lnTo>
                    <a:pt x="2608" y="43687"/>
                  </a:lnTo>
                  <a:lnTo>
                    <a:pt x="2420" y="43794"/>
                  </a:lnTo>
                  <a:lnTo>
                    <a:pt x="2366" y="43929"/>
                  </a:lnTo>
                  <a:lnTo>
                    <a:pt x="2420" y="44251"/>
                  </a:lnTo>
                  <a:lnTo>
                    <a:pt x="2339" y="44493"/>
                  </a:lnTo>
                  <a:lnTo>
                    <a:pt x="2501" y="44628"/>
                  </a:lnTo>
                  <a:lnTo>
                    <a:pt x="2662" y="44466"/>
                  </a:lnTo>
                  <a:lnTo>
                    <a:pt x="2931" y="44332"/>
                  </a:lnTo>
                  <a:lnTo>
                    <a:pt x="3280" y="44144"/>
                  </a:lnTo>
                  <a:lnTo>
                    <a:pt x="3307" y="44090"/>
                  </a:lnTo>
                  <a:lnTo>
                    <a:pt x="3200" y="43767"/>
                  </a:lnTo>
                  <a:lnTo>
                    <a:pt x="3092" y="43660"/>
                  </a:lnTo>
                  <a:lnTo>
                    <a:pt x="2958" y="43579"/>
                  </a:lnTo>
                  <a:lnTo>
                    <a:pt x="2716" y="43418"/>
                  </a:lnTo>
                  <a:close/>
                </a:path>
              </a:pathLst>
            </a:custGeom>
            <a:solidFill>
              <a:srgbClr val="2B8CBE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15"/>
            <p:cNvSpPr/>
            <p:nvPr/>
          </p:nvSpPr>
          <p:spPr>
            <a:xfrm>
              <a:off x="5241225" y="2291900"/>
              <a:ext cx="169400" cy="328025"/>
            </a:xfrm>
            <a:custGeom>
              <a:avLst/>
              <a:gdLst/>
              <a:ahLst/>
              <a:cxnLst/>
              <a:rect l="l" t="t" r="r" b="b"/>
              <a:pathLst>
                <a:path w="6776" h="13121" extrusionOk="0">
                  <a:moveTo>
                    <a:pt x="2313" y="1"/>
                  </a:moveTo>
                  <a:lnTo>
                    <a:pt x="1748" y="485"/>
                  </a:lnTo>
                  <a:lnTo>
                    <a:pt x="1022" y="565"/>
                  </a:lnTo>
                  <a:lnTo>
                    <a:pt x="404" y="565"/>
                  </a:lnTo>
                  <a:lnTo>
                    <a:pt x="0" y="807"/>
                  </a:lnTo>
                  <a:lnTo>
                    <a:pt x="592" y="1479"/>
                  </a:lnTo>
                  <a:lnTo>
                    <a:pt x="1076" y="2313"/>
                  </a:lnTo>
                  <a:lnTo>
                    <a:pt x="2017" y="2313"/>
                  </a:lnTo>
                  <a:lnTo>
                    <a:pt x="2420" y="3065"/>
                  </a:lnTo>
                  <a:lnTo>
                    <a:pt x="1990" y="3307"/>
                  </a:lnTo>
                  <a:lnTo>
                    <a:pt x="1802" y="3630"/>
                  </a:lnTo>
                  <a:lnTo>
                    <a:pt x="2823" y="4168"/>
                  </a:lnTo>
                  <a:lnTo>
                    <a:pt x="3603" y="5216"/>
                  </a:lnTo>
                  <a:lnTo>
                    <a:pt x="4221" y="5996"/>
                  </a:lnTo>
                  <a:lnTo>
                    <a:pt x="4893" y="6614"/>
                  </a:lnTo>
                  <a:lnTo>
                    <a:pt x="5162" y="7259"/>
                  </a:lnTo>
                  <a:lnTo>
                    <a:pt x="5135" y="8147"/>
                  </a:lnTo>
                  <a:lnTo>
                    <a:pt x="5377" y="8738"/>
                  </a:lnTo>
                  <a:lnTo>
                    <a:pt x="5404" y="9786"/>
                  </a:lnTo>
                  <a:lnTo>
                    <a:pt x="4167" y="10459"/>
                  </a:lnTo>
                  <a:lnTo>
                    <a:pt x="4544" y="10996"/>
                  </a:lnTo>
                  <a:lnTo>
                    <a:pt x="3710" y="11077"/>
                  </a:lnTo>
                  <a:lnTo>
                    <a:pt x="3065" y="11453"/>
                  </a:lnTo>
                  <a:lnTo>
                    <a:pt x="3684" y="11937"/>
                  </a:lnTo>
                  <a:lnTo>
                    <a:pt x="3522" y="12529"/>
                  </a:lnTo>
                  <a:lnTo>
                    <a:pt x="3845" y="13120"/>
                  </a:lnTo>
                  <a:lnTo>
                    <a:pt x="4786" y="12287"/>
                  </a:lnTo>
                  <a:lnTo>
                    <a:pt x="5350" y="11534"/>
                  </a:lnTo>
                  <a:lnTo>
                    <a:pt x="6211" y="10969"/>
                  </a:lnTo>
                  <a:lnTo>
                    <a:pt x="6775" y="10378"/>
                  </a:lnTo>
                  <a:lnTo>
                    <a:pt x="6721" y="8819"/>
                  </a:lnTo>
                  <a:lnTo>
                    <a:pt x="6157" y="7179"/>
                  </a:lnTo>
                  <a:lnTo>
                    <a:pt x="5619" y="6453"/>
                  </a:lnTo>
                  <a:lnTo>
                    <a:pt x="4840" y="5915"/>
                  </a:lnTo>
                  <a:lnTo>
                    <a:pt x="3926" y="4759"/>
                  </a:lnTo>
                  <a:lnTo>
                    <a:pt x="3200" y="3818"/>
                  </a:lnTo>
                  <a:lnTo>
                    <a:pt x="3280" y="3200"/>
                  </a:lnTo>
                  <a:lnTo>
                    <a:pt x="3791" y="2366"/>
                  </a:lnTo>
                  <a:lnTo>
                    <a:pt x="4678" y="1587"/>
                  </a:lnTo>
                  <a:lnTo>
                    <a:pt x="3872" y="1372"/>
                  </a:lnTo>
                  <a:lnTo>
                    <a:pt x="3442" y="1022"/>
                  </a:lnTo>
                  <a:lnTo>
                    <a:pt x="3469" y="511"/>
                  </a:lnTo>
                  <a:lnTo>
                    <a:pt x="2743" y="323"/>
                  </a:lnTo>
                  <a:lnTo>
                    <a:pt x="2313" y="1"/>
                  </a:lnTo>
                  <a:close/>
                </a:path>
              </a:pathLst>
            </a:custGeom>
            <a:solidFill>
              <a:srgbClr val="CCEBC5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15"/>
            <p:cNvSpPr/>
            <p:nvPr/>
          </p:nvSpPr>
          <p:spPr>
            <a:xfrm>
              <a:off x="4108725" y="2388675"/>
              <a:ext cx="201675" cy="141850"/>
            </a:xfrm>
            <a:custGeom>
              <a:avLst/>
              <a:gdLst/>
              <a:ahLst/>
              <a:cxnLst/>
              <a:rect l="l" t="t" r="r" b="b"/>
              <a:pathLst>
                <a:path w="8067" h="5674" extrusionOk="0">
                  <a:moveTo>
                    <a:pt x="7071" y="1"/>
                  </a:moveTo>
                  <a:lnTo>
                    <a:pt x="4840" y="350"/>
                  </a:lnTo>
                  <a:lnTo>
                    <a:pt x="4168" y="727"/>
                  </a:lnTo>
                  <a:lnTo>
                    <a:pt x="3684" y="1668"/>
                  </a:lnTo>
                  <a:lnTo>
                    <a:pt x="3308" y="1829"/>
                  </a:lnTo>
                  <a:lnTo>
                    <a:pt x="3119" y="1533"/>
                  </a:lnTo>
                  <a:lnTo>
                    <a:pt x="2824" y="1560"/>
                  </a:lnTo>
                  <a:lnTo>
                    <a:pt x="2044" y="1480"/>
                  </a:lnTo>
                  <a:lnTo>
                    <a:pt x="1910" y="1372"/>
                  </a:lnTo>
                  <a:lnTo>
                    <a:pt x="1023" y="1426"/>
                  </a:lnTo>
                  <a:lnTo>
                    <a:pt x="807" y="1506"/>
                  </a:lnTo>
                  <a:lnTo>
                    <a:pt x="485" y="1265"/>
                  </a:lnTo>
                  <a:lnTo>
                    <a:pt x="324" y="1695"/>
                  </a:lnTo>
                  <a:lnTo>
                    <a:pt x="404" y="2071"/>
                  </a:lnTo>
                  <a:lnTo>
                    <a:pt x="82" y="2367"/>
                  </a:lnTo>
                  <a:lnTo>
                    <a:pt x="135" y="2743"/>
                  </a:lnTo>
                  <a:lnTo>
                    <a:pt x="55" y="2904"/>
                  </a:lnTo>
                  <a:lnTo>
                    <a:pt x="135" y="3335"/>
                  </a:lnTo>
                  <a:lnTo>
                    <a:pt x="1" y="3361"/>
                  </a:lnTo>
                  <a:lnTo>
                    <a:pt x="216" y="3738"/>
                  </a:lnTo>
                  <a:lnTo>
                    <a:pt x="431" y="4383"/>
                  </a:lnTo>
                  <a:lnTo>
                    <a:pt x="539" y="4652"/>
                  </a:lnTo>
                  <a:lnTo>
                    <a:pt x="539" y="5136"/>
                  </a:lnTo>
                  <a:lnTo>
                    <a:pt x="781" y="5647"/>
                  </a:lnTo>
                  <a:lnTo>
                    <a:pt x="1318" y="5673"/>
                  </a:lnTo>
                  <a:lnTo>
                    <a:pt x="1587" y="5566"/>
                  </a:lnTo>
                  <a:lnTo>
                    <a:pt x="1963" y="5593"/>
                  </a:lnTo>
                  <a:lnTo>
                    <a:pt x="2071" y="5351"/>
                  </a:lnTo>
                  <a:lnTo>
                    <a:pt x="2259" y="5297"/>
                  </a:lnTo>
                  <a:lnTo>
                    <a:pt x="2447" y="5055"/>
                  </a:lnTo>
                  <a:lnTo>
                    <a:pt x="2609" y="5001"/>
                  </a:lnTo>
                  <a:lnTo>
                    <a:pt x="3254" y="4975"/>
                  </a:lnTo>
                  <a:lnTo>
                    <a:pt x="3765" y="4813"/>
                  </a:lnTo>
                  <a:lnTo>
                    <a:pt x="4195" y="4437"/>
                  </a:lnTo>
                  <a:lnTo>
                    <a:pt x="4437" y="4491"/>
                  </a:lnTo>
                  <a:lnTo>
                    <a:pt x="4759" y="4437"/>
                  </a:lnTo>
                  <a:lnTo>
                    <a:pt x="5432" y="3792"/>
                  </a:lnTo>
                  <a:lnTo>
                    <a:pt x="6641" y="3388"/>
                  </a:lnTo>
                  <a:lnTo>
                    <a:pt x="7421" y="3039"/>
                  </a:lnTo>
                  <a:lnTo>
                    <a:pt x="7421" y="2716"/>
                  </a:lnTo>
                  <a:lnTo>
                    <a:pt x="7528" y="2313"/>
                  </a:lnTo>
                  <a:lnTo>
                    <a:pt x="8066" y="2098"/>
                  </a:lnTo>
                  <a:lnTo>
                    <a:pt x="7770" y="1480"/>
                  </a:lnTo>
                  <a:lnTo>
                    <a:pt x="7071" y="1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15"/>
            <p:cNvSpPr/>
            <p:nvPr/>
          </p:nvSpPr>
          <p:spPr>
            <a:xfrm>
              <a:off x="3590550" y="3301400"/>
              <a:ext cx="314575" cy="282975"/>
            </a:xfrm>
            <a:custGeom>
              <a:avLst/>
              <a:gdLst/>
              <a:ahLst/>
              <a:cxnLst/>
              <a:rect l="l" t="t" r="r" b="b"/>
              <a:pathLst>
                <a:path w="12583" h="11319" extrusionOk="0">
                  <a:moveTo>
                    <a:pt x="9222" y="5834"/>
                  </a:moveTo>
                  <a:lnTo>
                    <a:pt x="9517" y="6103"/>
                  </a:lnTo>
                  <a:lnTo>
                    <a:pt x="9786" y="6372"/>
                  </a:lnTo>
                  <a:lnTo>
                    <a:pt x="9517" y="6802"/>
                  </a:lnTo>
                  <a:lnTo>
                    <a:pt x="9383" y="7098"/>
                  </a:lnTo>
                  <a:lnTo>
                    <a:pt x="8926" y="7259"/>
                  </a:lnTo>
                  <a:lnTo>
                    <a:pt x="8791" y="7501"/>
                  </a:lnTo>
                  <a:lnTo>
                    <a:pt x="8496" y="7608"/>
                  </a:lnTo>
                  <a:lnTo>
                    <a:pt x="7985" y="6936"/>
                  </a:lnTo>
                  <a:lnTo>
                    <a:pt x="8415" y="6372"/>
                  </a:lnTo>
                  <a:lnTo>
                    <a:pt x="8845" y="6022"/>
                  </a:lnTo>
                  <a:lnTo>
                    <a:pt x="9222" y="5834"/>
                  </a:lnTo>
                  <a:close/>
                  <a:moveTo>
                    <a:pt x="10216" y="0"/>
                  </a:moveTo>
                  <a:lnTo>
                    <a:pt x="9114" y="646"/>
                  </a:lnTo>
                  <a:lnTo>
                    <a:pt x="8388" y="1318"/>
                  </a:lnTo>
                  <a:lnTo>
                    <a:pt x="8092" y="1909"/>
                  </a:lnTo>
                  <a:lnTo>
                    <a:pt x="7877" y="2232"/>
                  </a:lnTo>
                  <a:lnTo>
                    <a:pt x="7447" y="2339"/>
                  </a:lnTo>
                  <a:lnTo>
                    <a:pt x="7313" y="2742"/>
                  </a:lnTo>
                  <a:lnTo>
                    <a:pt x="7178" y="3038"/>
                  </a:lnTo>
                  <a:lnTo>
                    <a:pt x="6721" y="3253"/>
                  </a:lnTo>
                  <a:lnTo>
                    <a:pt x="6103" y="3173"/>
                  </a:lnTo>
                  <a:lnTo>
                    <a:pt x="5754" y="2958"/>
                  </a:lnTo>
                  <a:lnTo>
                    <a:pt x="5431" y="2823"/>
                  </a:lnTo>
                  <a:lnTo>
                    <a:pt x="5028" y="3038"/>
                  </a:lnTo>
                  <a:lnTo>
                    <a:pt x="4840" y="3441"/>
                  </a:lnTo>
                  <a:lnTo>
                    <a:pt x="4436" y="3737"/>
                  </a:lnTo>
                  <a:lnTo>
                    <a:pt x="4060" y="4114"/>
                  </a:lnTo>
                  <a:lnTo>
                    <a:pt x="3495" y="4221"/>
                  </a:lnTo>
                  <a:lnTo>
                    <a:pt x="3361" y="3898"/>
                  </a:lnTo>
                  <a:lnTo>
                    <a:pt x="3442" y="3361"/>
                  </a:lnTo>
                  <a:lnTo>
                    <a:pt x="3038" y="2501"/>
                  </a:lnTo>
                  <a:lnTo>
                    <a:pt x="2823" y="2393"/>
                  </a:lnTo>
                  <a:lnTo>
                    <a:pt x="2689" y="5646"/>
                  </a:lnTo>
                  <a:lnTo>
                    <a:pt x="1963" y="6130"/>
                  </a:lnTo>
                  <a:lnTo>
                    <a:pt x="1587" y="6184"/>
                  </a:lnTo>
                  <a:lnTo>
                    <a:pt x="1130" y="6022"/>
                  </a:lnTo>
                  <a:lnTo>
                    <a:pt x="753" y="5942"/>
                  </a:lnTo>
                  <a:lnTo>
                    <a:pt x="646" y="5565"/>
                  </a:lnTo>
                  <a:lnTo>
                    <a:pt x="377" y="5323"/>
                  </a:lnTo>
                  <a:lnTo>
                    <a:pt x="0" y="5780"/>
                  </a:lnTo>
                  <a:lnTo>
                    <a:pt x="511" y="6936"/>
                  </a:lnTo>
                  <a:lnTo>
                    <a:pt x="834" y="7689"/>
                  </a:lnTo>
                  <a:lnTo>
                    <a:pt x="1264" y="8523"/>
                  </a:lnTo>
                  <a:lnTo>
                    <a:pt x="1264" y="9195"/>
                  </a:lnTo>
                  <a:lnTo>
                    <a:pt x="995" y="9329"/>
                  </a:lnTo>
                  <a:lnTo>
                    <a:pt x="1210" y="9947"/>
                  </a:lnTo>
                  <a:lnTo>
                    <a:pt x="1183" y="10458"/>
                  </a:lnTo>
                  <a:lnTo>
                    <a:pt x="1264" y="10700"/>
                  </a:lnTo>
                  <a:lnTo>
                    <a:pt x="1318" y="10566"/>
                  </a:lnTo>
                  <a:lnTo>
                    <a:pt x="1613" y="10996"/>
                  </a:lnTo>
                  <a:lnTo>
                    <a:pt x="1855" y="10996"/>
                  </a:lnTo>
                  <a:lnTo>
                    <a:pt x="2151" y="11318"/>
                  </a:lnTo>
                  <a:lnTo>
                    <a:pt x="2474" y="11292"/>
                  </a:lnTo>
                  <a:lnTo>
                    <a:pt x="2985" y="10969"/>
                  </a:lnTo>
                  <a:lnTo>
                    <a:pt x="3630" y="10808"/>
                  </a:lnTo>
                  <a:lnTo>
                    <a:pt x="4382" y="10458"/>
                  </a:lnTo>
                  <a:lnTo>
                    <a:pt x="4705" y="10512"/>
                  </a:lnTo>
                  <a:lnTo>
                    <a:pt x="5162" y="10404"/>
                  </a:lnTo>
                  <a:lnTo>
                    <a:pt x="5942" y="10566"/>
                  </a:lnTo>
                  <a:lnTo>
                    <a:pt x="6345" y="10404"/>
                  </a:lnTo>
                  <a:lnTo>
                    <a:pt x="6775" y="10539"/>
                  </a:lnTo>
                  <a:lnTo>
                    <a:pt x="6883" y="10297"/>
                  </a:lnTo>
                  <a:lnTo>
                    <a:pt x="7286" y="10243"/>
                  </a:lnTo>
                  <a:lnTo>
                    <a:pt x="8092" y="9894"/>
                  </a:lnTo>
                  <a:lnTo>
                    <a:pt x="8684" y="9490"/>
                  </a:lnTo>
                  <a:lnTo>
                    <a:pt x="9248" y="8953"/>
                  </a:lnTo>
                  <a:lnTo>
                    <a:pt x="10189" y="8039"/>
                  </a:lnTo>
                  <a:lnTo>
                    <a:pt x="10673" y="7393"/>
                  </a:lnTo>
                  <a:lnTo>
                    <a:pt x="10915" y="6963"/>
                  </a:lnTo>
                  <a:lnTo>
                    <a:pt x="11292" y="6506"/>
                  </a:lnTo>
                  <a:lnTo>
                    <a:pt x="11426" y="6372"/>
                  </a:lnTo>
                  <a:lnTo>
                    <a:pt x="11991" y="5915"/>
                  </a:lnTo>
                  <a:lnTo>
                    <a:pt x="12206" y="5512"/>
                  </a:lnTo>
                  <a:lnTo>
                    <a:pt x="12340" y="4786"/>
                  </a:lnTo>
                  <a:lnTo>
                    <a:pt x="12582" y="4114"/>
                  </a:lnTo>
                  <a:lnTo>
                    <a:pt x="12018" y="4114"/>
                  </a:lnTo>
                  <a:lnTo>
                    <a:pt x="11856" y="4544"/>
                  </a:lnTo>
                  <a:lnTo>
                    <a:pt x="11372" y="4624"/>
                  </a:lnTo>
                  <a:lnTo>
                    <a:pt x="10969" y="4167"/>
                  </a:lnTo>
                  <a:lnTo>
                    <a:pt x="10969" y="3818"/>
                  </a:lnTo>
                  <a:lnTo>
                    <a:pt x="11184" y="3495"/>
                  </a:lnTo>
                  <a:lnTo>
                    <a:pt x="11292" y="3253"/>
                  </a:lnTo>
                  <a:lnTo>
                    <a:pt x="11534" y="3173"/>
                  </a:lnTo>
                  <a:lnTo>
                    <a:pt x="11910" y="3334"/>
                  </a:lnTo>
                  <a:lnTo>
                    <a:pt x="11856" y="3038"/>
                  </a:lnTo>
                  <a:lnTo>
                    <a:pt x="12044" y="2044"/>
                  </a:lnTo>
                  <a:lnTo>
                    <a:pt x="11883" y="1398"/>
                  </a:lnTo>
                  <a:lnTo>
                    <a:pt x="11587" y="135"/>
                  </a:lnTo>
                  <a:lnTo>
                    <a:pt x="11157" y="54"/>
                  </a:lnTo>
                  <a:lnTo>
                    <a:pt x="10915" y="189"/>
                  </a:lnTo>
                  <a:lnTo>
                    <a:pt x="10539" y="27"/>
                  </a:lnTo>
                  <a:lnTo>
                    <a:pt x="10216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15"/>
            <p:cNvSpPr/>
            <p:nvPr/>
          </p:nvSpPr>
          <p:spPr>
            <a:xfrm>
              <a:off x="3705475" y="2993575"/>
              <a:ext cx="229875" cy="216450"/>
            </a:xfrm>
            <a:custGeom>
              <a:avLst/>
              <a:gdLst/>
              <a:ahLst/>
              <a:cxnLst/>
              <a:rect l="l" t="t" r="r" b="b"/>
              <a:pathLst>
                <a:path w="9195" h="8658" extrusionOk="0">
                  <a:moveTo>
                    <a:pt x="6775" y="0"/>
                  </a:moveTo>
                  <a:lnTo>
                    <a:pt x="5727" y="162"/>
                  </a:lnTo>
                  <a:lnTo>
                    <a:pt x="5512" y="269"/>
                  </a:lnTo>
                  <a:lnTo>
                    <a:pt x="5270" y="807"/>
                  </a:lnTo>
                  <a:lnTo>
                    <a:pt x="5458" y="1237"/>
                  </a:lnTo>
                  <a:lnTo>
                    <a:pt x="5270" y="2259"/>
                  </a:lnTo>
                  <a:lnTo>
                    <a:pt x="5162" y="3173"/>
                  </a:lnTo>
                  <a:lnTo>
                    <a:pt x="5350" y="3334"/>
                  </a:lnTo>
                  <a:lnTo>
                    <a:pt x="5888" y="3684"/>
                  </a:lnTo>
                  <a:lnTo>
                    <a:pt x="6130" y="3495"/>
                  </a:lnTo>
                  <a:lnTo>
                    <a:pt x="6157" y="4463"/>
                  </a:lnTo>
                  <a:lnTo>
                    <a:pt x="5566" y="4463"/>
                  </a:lnTo>
                  <a:lnTo>
                    <a:pt x="5243" y="3979"/>
                  </a:lnTo>
                  <a:lnTo>
                    <a:pt x="4974" y="3603"/>
                  </a:lnTo>
                  <a:lnTo>
                    <a:pt x="4383" y="3469"/>
                  </a:lnTo>
                  <a:lnTo>
                    <a:pt x="4221" y="3011"/>
                  </a:lnTo>
                  <a:lnTo>
                    <a:pt x="3737" y="3307"/>
                  </a:lnTo>
                  <a:lnTo>
                    <a:pt x="3119" y="3146"/>
                  </a:lnTo>
                  <a:lnTo>
                    <a:pt x="2850" y="2770"/>
                  </a:lnTo>
                  <a:lnTo>
                    <a:pt x="2366" y="2689"/>
                  </a:lnTo>
                  <a:lnTo>
                    <a:pt x="2017" y="2716"/>
                  </a:lnTo>
                  <a:lnTo>
                    <a:pt x="1963" y="2420"/>
                  </a:lnTo>
                  <a:lnTo>
                    <a:pt x="1721" y="2420"/>
                  </a:lnTo>
                  <a:lnTo>
                    <a:pt x="1775" y="2689"/>
                  </a:lnTo>
                  <a:lnTo>
                    <a:pt x="1667" y="3119"/>
                  </a:lnTo>
                  <a:lnTo>
                    <a:pt x="1802" y="3522"/>
                  </a:lnTo>
                  <a:lnTo>
                    <a:pt x="1667" y="3845"/>
                  </a:lnTo>
                  <a:lnTo>
                    <a:pt x="1748" y="4141"/>
                  </a:lnTo>
                  <a:lnTo>
                    <a:pt x="108" y="4141"/>
                  </a:lnTo>
                  <a:lnTo>
                    <a:pt x="1" y="6990"/>
                  </a:lnTo>
                  <a:lnTo>
                    <a:pt x="511" y="7716"/>
                  </a:lnTo>
                  <a:lnTo>
                    <a:pt x="995" y="8254"/>
                  </a:lnTo>
                  <a:lnTo>
                    <a:pt x="1640" y="8066"/>
                  </a:lnTo>
                  <a:lnTo>
                    <a:pt x="2151" y="8093"/>
                  </a:lnTo>
                  <a:lnTo>
                    <a:pt x="2447" y="8308"/>
                  </a:lnTo>
                  <a:lnTo>
                    <a:pt x="2447" y="8388"/>
                  </a:lnTo>
                  <a:lnTo>
                    <a:pt x="2581" y="8442"/>
                  </a:lnTo>
                  <a:lnTo>
                    <a:pt x="3442" y="8550"/>
                  </a:lnTo>
                  <a:lnTo>
                    <a:pt x="3684" y="8657"/>
                  </a:lnTo>
                  <a:lnTo>
                    <a:pt x="3952" y="8630"/>
                  </a:lnTo>
                  <a:lnTo>
                    <a:pt x="4383" y="8039"/>
                  </a:lnTo>
                  <a:lnTo>
                    <a:pt x="5109" y="7340"/>
                  </a:lnTo>
                  <a:lnTo>
                    <a:pt x="5404" y="7232"/>
                  </a:lnTo>
                  <a:lnTo>
                    <a:pt x="5485" y="6937"/>
                  </a:lnTo>
                  <a:lnTo>
                    <a:pt x="5942" y="6587"/>
                  </a:lnTo>
                  <a:lnTo>
                    <a:pt x="6533" y="6480"/>
                  </a:lnTo>
                  <a:lnTo>
                    <a:pt x="6480" y="5834"/>
                  </a:lnTo>
                  <a:lnTo>
                    <a:pt x="8872" y="5082"/>
                  </a:lnTo>
                  <a:lnTo>
                    <a:pt x="8469" y="4893"/>
                  </a:lnTo>
                  <a:lnTo>
                    <a:pt x="8711" y="4060"/>
                  </a:lnTo>
                  <a:lnTo>
                    <a:pt x="8980" y="3737"/>
                  </a:lnTo>
                  <a:lnTo>
                    <a:pt x="8872" y="3011"/>
                  </a:lnTo>
                  <a:lnTo>
                    <a:pt x="9034" y="2286"/>
                  </a:lnTo>
                  <a:lnTo>
                    <a:pt x="9195" y="2017"/>
                  </a:lnTo>
                  <a:lnTo>
                    <a:pt x="8980" y="1291"/>
                  </a:lnTo>
                  <a:lnTo>
                    <a:pt x="8630" y="888"/>
                  </a:lnTo>
                  <a:lnTo>
                    <a:pt x="8200" y="619"/>
                  </a:lnTo>
                  <a:lnTo>
                    <a:pt x="7716" y="458"/>
                  </a:lnTo>
                  <a:lnTo>
                    <a:pt x="7394" y="323"/>
                  </a:lnTo>
                  <a:lnTo>
                    <a:pt x="7071" y="108"/>
                  </a:lnTo>
                  <a:lnTo>
                    <a:pt x="6775" y="0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15"/>
            <p:cNvSpPr/>
            <p:nvPr/>
          </p:nvSpPr>
          <p:spPr>
            <a:xfrm>
              <a:off x="3770000" y="3155550"/>
              <a:ext cx="147875" cy="150575"/>
            </a:xfrm>
            <a:custGeom>
              <a:avLst/>
              <a:gdLst/>
              <a:ahLst/>
              <a:cxnLst/>
              <a:rect l="l" t="t" r="r" b="b"/>
              <a:pathLst>
                <a:path w="5915" h="6023" extrusionOk="0">
                  <a:moveTo>
                    <a:pt x="3952" y="1"/>
                  </a:moveTo>
                  <a:lnTo>
                    <a:pt x="3361" y="108"/>
                  </a:lnTo>
                  <a:lnTo>
                    <a:pt x="2904" y="458"/>
                  </a:lnTo>
                  <a:lnTo>
                    <a:pt x="2823" y="753"/>
                  </a:lnTo>
                  <a:lnTo>
                    <a:pt x="2528" y="861"/>
                  </a:lnTo>
                  <a:lnTo>
                    <a:pt x="1802" y="1560"/>
                  </a:lnTo>
                  <a:lnTo>
                    <a:pt x="1371" y="2151"/>
                  </a:lnTo>
                  <a:lnTo>
                    <a:pt x="1103" y="2178"/>
                  </a:lnTo>
                  <a:lnTo>
                    <a:pt x="861" y="2071"/>
                  </a:lnTo>
                  <a:lnTo>
                    <a:pt x="0" y="1963"/>
                  </a:lnTo>
                  <a:lnTo>
                    <a:pt x="0" y="1963"/>
                  </a:lnTo>
                  <a:lnTo>
                    <a:pt x="269" y="2689"/>
                  </a:lnTo>
                  <a:lnTo>
                    <a:pt x="431" y="2823"/>
                  </a:lnTo>
                  <a:lnTo>
                    <a:pt x="619" y="3361"/>
                  </a:lnTo>
                  <a:lnTo>
                    <a:pt x="1479" y="4329"/>
                  </a:lnTo>
                  <a:lnTo>
                    <a:pt x="1802" y="4409"/>
                  </a:lnTo>
                  <a:lnTo>
                    <a:pt x="1775" y="4732"/>
                  </a:lnTo>
                  <a:lnTo>
                    <a:pt x="1990" y="5297"/>
                  </a:lnTo>
                  <a:lnTo>
                    <a:pt x="2581" y="5458"/>
                  </a:lnTo>
                  <a:lnTo>
                    <a:pt x="3038" y="5834"/>
                  </a:lnTo>
                  <a:lnTo>
                    <a:pt x="3361" y="5861"/>
                  </a:lnTo>
                  <a:lnTo>
                    <a:pt x="3737" y="6023"/>
                  </a:lnTo>
                  <a:lnTo>
                    <a:pt x="3979" y="5888"/>
                  </a:lnTo>
                  <a:lnTo>
                    <a:pt x="4409" y="5969"/>
                  </a:lnTo>
                  <a:lnTo>
                    <a:pt x="5270" y="4974"/>
                  </a:lnTo>
                  <a:lnTo>
                    <a:pt x="5485" y="4329"/>
                  </a:lnTo>
                  <a:lnTo>
                    <a:pt x="5619" y="4248"/>
                  </a:lnTo>
                  <a:lnTo>
                    <a:pt x="5727" y="3737"/>
                  </a:lnTo>
                  <a:lnTo>
                    <a:pt x="5619" y="3469"/>
                  </a:lnTo>
                  <a:lnTo>
                    <a:pt x="5673" y="2796"/>
                  </a:lnTo>
                  <a:lnTo>
                    <a:pt x="5888" y="2178"/>
                  </a:lnTo>
                  <a:lnTo>
                    <a:pt x="5915" y="1049"/>
                  </a:lnTo>
                  <a:lnTo>
                    <a:pt x="5512" y="753"/>
                  </a:lnTo>
                  <a:lnTo>
                    <a:pt x="5135" y="699"/>
                  </a:lnTo>
                  <a:lnTo>
                    <a:pt x="5001" y="511"/>
                  </a:lnTo>
                  <a:lnTo>
                    <a:pt x="4651" y="296"/>
                  </a:lnTo>
                  <a:lnTo>
                    <a:pt x="3979" y="323"/>
                  </a:lnTo>
                  <a:lnTo>
                    <a:pt x="3952" y="1"/>
                  </a:lnTo>
                  <a:close/>
                </a:path>
              </a:pathLst>
            </a:custGeom>
            <a:solidFill>
              <a:srgbClr val="4EB3D3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15"/>
            <p:cNvSpPr/>
            <p:nvPr/>
          </p:nvSpPr>
          <p:spPr>
            <a:xfrm>
              <a:off x="2789400" y="2429025"/>
              <a:ext cx="51100" cy="52425"/>
            </a:xfrm>
            <a:custGeom>
              <a:avLst/>
              <a:gdLst/>
              <a:ahLst/>
              <a:cxnLst/>
              <a:rect l="l" t="t" r="r" b="b"/>
              <a:pathLst>
                <a:path w="2044" h="2097" extrusionOk="0">
                  <a:moveTo>
                    <a:pt x="189" y="0"/>
                  </a:moveTo>
                  <a:lnTo>
                    <a:pt x="1" y="81"/>
                  </a:lnTo>
                  <a:lnTo>
                    <a:pt x="1" y="134"/>
                  </a:lnTo>
                  <a:lnTo>
                    <a:pt x="54" y="161"/>
                  </a:lnTo>
                  <a:lnTo>
                    <a:pt x="54" y="215"/>
                  </a:lnTo>
                  <a:lnTo>
                    <a:pt x="81" y="242"/>
                  </a:lnTo>
                  <a:lnTo>
                    <a:pt x="162" y="215"/>
                  </a:lnTo>
                  <a:lnTo>
                    <a:pt x="269" y="134"/>
                  </a:lnTo>
                  <a:lnTo>
                    <a:pt x="296" y="81"/>
                  </a:lnTo>
                  <a:lnTo>
                    <a:pt x="269" y="0"/>
                  </a:lnTo>
                  <a:close/>
                  <a:moveTo>
                    <a:pt x="296" y="242"/>
                  </a:moveTo>
                  <a:lnTo>
                    <a:pt x="216" y="269"/>
                  </a:lnTo>
                  <a:lnTo>
                    <a:pt x="189" y="323"/>
                  </a:lnTo>
                  <a:lnTo>
                    <a:pt x="243" y="350"/>
                  </a:lnTo>
                  <a:lnTo>
                    <a:pt x="377" y="323"/>
                  </a:lnTo>
                  <a:lnTo>
                    <a:pt x="377" y="296"/>
                  </a:lnTo>
                  <a:lnTo>
                    <a:pt x="296" y="242"/>
                  </a:lnTo>
                  <a:close/>
                  <a:moveTo>
                    <a:pt x="1883" y="323"/>
                  </a:moveTo>
                  <a:lnTo>
                    <a:pt x="1802" y="350"/>
                  </a:lnTo>
                  <a:lnTo>
                    <a:pt x="1829" y="457"/>
                  </a:lnTo>
                  <a:lnTo>
                    <a:pt x="1883" y="511"/>
                  </a:lnTo>
                  <a:lnTo>
                    <a:pt x="1909" y="484"/>
                  </a:lnTo>
                  <a:lnTo>
                    <a:pt x="1909" y="323"/>
                  </a:lnTo>
                  <a:close/>
                  <a:moveTo>
                    <a:pt x="753" y="457"/>
                  </a:moveTo>
                  <a:lnTo>
                    <a:pt x="727" y="484"/>
                  </a:lnTo>
                  <a:lnTo>
                    <a:pt x="727" y="511"/>
                  </a:lnTo>
                  <a:lnTo>
                    <a:pt x="780" y="618"/>
                  </a:lnTo>
                  <a:lnTo>
                    <a:pt x="834" y="538"/>
                  </a:lnTo>
                  <a:lnTo>
                    <a:pt x="861" y="538"/>
                  </a:lnTo>
                  <a:lnTo>
                    <a:pt x="995" y="565"/>
                  </a:lnTo>
                  <a:lnTo>
                    <a:pt x="1022" y="538"/>
                  </a:lnTo>
                  <a:lnTo>
                    <a:pt x="995" y="511"/>
                  </a:lnTo>
                  <a:lnTo>
                    <a:pt x="834" y="484"/>
                  </a:lnTo>
                  <a:lnTo>
                    <a:pt x="753" y="457"/>
                  </a:lnTo>
                  <a:close/>
                  <a:moveTo>
                    <a:pt x="1883" y="833"/>
                  </a:moveTo>
                  <a:lnTo>
                    <a:pt x="1909" y="914"/>
                  </a:lnTo>
                  <a:lnTo>
                    <a:pt x="1829" y="1048"/>
                  </a:lnTo>
                  <a:lnTo>
                    <a:pt x="1883" y="1075"/>
                  </a:lnTo>
                  <a:lnTo>
                    <a:pt x="1936" y="1075"/>
                  </a:lnTo>
                  <a:lnTo>
                    <a:pt x="2017" y="1048"/>
                  </a:lnTo>
                  <a:lnTo>
                    <a:pt x="2044" y="968"/>
                  </a:lnTo>
                  <a:lnTo>
                    <a:pt x="2044" y="887"/>
                  </a:lnTo>
                  <a:lnTo>
                    <a:pt x="1990" y="860"/>
                  </a:lnTo>
                  <a:lnTo>
                    <a:pt x="1963" y="860"/>
                  </a:lnTo>
                  <a:lnTo>
                    <a:pt x="1883" y="833"/>
                  </a:lnTo>
                  <a:close/>
                  <a:moveTo>
                    <a:pt x="1614" y="1667"/>
                  </a:moveTo>
                  <a:lnTo>
                    <a:pt x="1587" y="1721"/>
                  </a:lnTo>
                  <a:lnTo>
                    <a:pt x="1587" y="1774"/>
                  </a:lnTo>
                  <a:lnTo>
                    <a:pt x="1614" y="1828"/>
                  </a:lnTo>
                  <a:lnTo>
                    <a:pt x="1641" y="1828"/>
                  </a:lnTo>
                  <a:lnTo>
                    <a:pt x="1694" y="1801"/>
                  </a:lnTo>
                  <a:lnTo>
                    <a:pt x="1694" y="1721"/>
                  </a:lnTo>
                  <a:lnTo>
                    <a:pt x="1667" y="1667"/>
                  </a:lnTo>
                  <a:close/>
                  <a:moveTo>
                    <a:pt x="1184" y="1667"/>
                  </a:moveTo>
                  <a:lnTo>
                    <a:pt x="1184" y="1747"/>
                  </a:lnTo>
                  <a:lnTo>
                    <a:pt x="1157" y="1801"/>
                  </a:lnTo>
                  <a:lnTo>
                    <a:pt x="1157" y="1855"/>
                  </a:lnTo>
                  <a:lnTo>
                    <a:pt x="1291" y="2016"/>
                  </a:lnTo>
                  <a:lnTo>
                    <a:pt x="1372" y="2043"/>
                  </a:lnTo>
                  <a:lnTo>
                    <a:pt x="1426" y="1963"/>
                  </a:lnTo>
                  <a:lnTo>
                    <a:pt x="1372" y="1828"/>
                  </a:lnTo>
                  <a:lnTo>
                    <a:pt x="1264" y="1721"/>
                  </a:lnTo>
                  <a:lnTo>
                    <a:pt x="1264" y="1667"/>
                  </a:lnTo>
                  <a:close/>
                  <a:moveTo>
                    <a:pt x="727" y="1909"/>
                  </a:moveTo>
                  <a:lnTo>
                    <a:pt x="646" y="1989"/>
                  </a:lnTo>
                  <a:lnTo>
                    <a:pt x="592" y="2016"/>
                  </a:lnTo>
                  <a:lnTo>
                    <a:pt x="673" y="2097"/>
                  </a:lnTo>
                  <a:lnTo>
                    <a:pt x="727" y="2097"/>
                  </a:lnTo>
                  <a:lnTo>
                    <a:pt x="753" y="2070"/>
                  </a:lnTo>
                  <a:lnTo>
                    <a:pt x="780" y="2016"/>
                  </a:lnTo>
                  <a:lnTo>
                    <a:pt x="753" y="1963"/>
                  </a:lnTo>
                  <a:lnTo>
                    <a:pt x="727" y="1909"/>
                  </a:lnTo>
                  <a:close/>
                </a:path>
              </a:pathLst>
            </a:custGeom>
            <a:solidFill>
              <a:srgbClr val="7BCCC4"/>
            </a:solidFill>
            <a:ln w="2700" cap="flat" cmpd="sng">
              <a:solidFill>
                <a:srgbClr val="333333"/>
              </a:solidFill>
              <a:prstDash val="solid"/>
              <a:miter lim="2688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69" name="Google Shape;269;p15"/>
            <p:cNvGrpSpPr/>
            <p:nvPr/>
          </p:nvGrpSpPr>
          <p:grpSpPr>
            <a:xfrm>
              <a:off x="1129638" y="4032650"/>
              <a:ext cx="4944000" cy="231225"/>
              <a:chOff x="1620625" y="4667775"/>
              <a:chExt cx="4944000" cy="231225"/>
            </a:xfrm>
          </p:grpSpPr>
          <p:sp>
            <p:nvSpPr>
              <p:cNvPr id="270" name="Google Shape;270;p15"/>
              <p:cNvSpPr/>
              <p:nvPr/>
            </p:nvSpPr>
            <p:spPr>
              <a:xfrm>
                <a:off x="2326325" y="4789425"/>
                <a:ext cx="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22" extrusionOk="0">
                    <a:moveTo>
                      <a:pt x="1" y="1022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271;p15"/>
              <p:cNvSpPr/>
              <p:nvPr/>
            </p:nvSpPr>
            <p:spPr>
              <a:xfrm>
                <a:off x="3032700" y="4667775"/>
                <a:ext cx="2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888" extrusionOk="0">
                    <a:moveTo>
                      <a:pt x="1" y="5888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272;p15"/>
              <p:cNvSpPr/>
              <p:nvPr/>
            </p:nvSpPr>
            <p:spPr>
              <a:xfrm>
                <a:off x="3739075" y="4789425"/>
                <a:ext cx="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22" extrusionOk="0">
                    <a:moveTo>
                      <a:pt x="1" y="1022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273;p15"/>
              <p:cNvSpPr/>
              <p:nvPr/>
            </p:nvSpPr>
            <p:spPr>
              <a:xfrm>
                <a:off x="4445450" y="4667775"/>
                <a:ext cx="2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888" extrusionOk="0">
                    <a:moveTo>
                      <a:pt x="1" y="5888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274;p15"/>
              <p:cNvSpPr/>
              <p:nvPr/>
            </p:nvSpPr>
            <p:spPr>
              <a:xfrm>
                <a:off x="5151825" y="4789425"/>
                <a:ext cx="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22" extrusionOk="0">
                    <a:moveTo>
                      <a:pt x="1" y="1022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275;p15"/>
              <p:cNvSpPr/>
              <p:nvPr/>
            </p:nvSpPr>
            <p:spPr>
              <a:xfrm>
                <a:off x="5858200" y="4667775"/>
                <a:ext cx="25" cy="147200"/>
              </a:xfrm>
              <a:custGeom>
                <a:avLst/>
                <a:gdLst/>
                <a:ahLst/>
                <a:cxnLst/>
                <a:rect l="l" t="t" r="r" b="b"/>
                <a:pathLst>
                  <a:path w="1" h="5888" extrusionOk="0">
                    <a:moveTo>
                      <a:pt x="1" y="5888"/>
                    </a:moveTo>
                    <a:lnTo>
                      <a:pt x="1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276;p15"/>
              <p:cNvSpPr/>
              <p:nvPr/>
            </p:nvSpPr>
            <p:spPr>
              <a:xfrm>
                <a:off x="6564600" y="4789425"/>
                <a:ext cx="25" cy="25550"/>
              </a:xfrm>
              <a:custGeom>
                <a:avLst/>
                <a:gdLst/>
                <a:ahLst/>
                <a:cxnLst/>
                <a:rect l="l" t="t" r="r" b="b"/>
                <a:pathLst>
                  <a:path w="1" h="1022" extrusionOk="0">
                    <a:moveTo>
                      <a:pt x="0" y="1022"/>
                    </a:moveTo>
                    <a:lnTo>
                      <a:pt x="0" y="0"/>
                    </a:lnTo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277;p15"/>
              <p:cNvSpPr/>
              <p:nvPr/>
            </p:nvSpPr>
            <p:spPr>
              <a:xfrm>
                <a:off x="1620625" y="4814950"/>
                <a:ext cx="705725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28229" h="3362" extrusionOk="0">
                    <a:moveTo>
                      <a:pt x="0" y="1"/>
                    </a:moveTo>
                    <a:lnTo>
                      <a:pt x="0" y="3361"/>
                    </a:lnTo>
                    <a:lnTo>
                      <a:pt x="28229" y="3361"/>
                    </a:lnTo>
                    <a:lnTo>
                      <a:pt x="28229" y="1"/>
                    </a:lnTo>
                    <a:close/>
                  </a:path>
                </a:pathLst>
              </a:custGeom>
              <a:solidFill>
                <a:srgbClr val="F0F9E8"/>
              </a:solidFill>
              <a:ln w="2700" cap="flat" cmpd="sng">
                <a:solidFill>
                  <a:srgbClr val="333333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278;p15"/>
              <p:cNvSpPr/>
              <p:nvPr/>
            </p:nvSpPr>
            <p:spPr>
              <a:xfrm>
                <a:off x="2326325" y="4814950"/>
                <a:ext cx="7064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28256" h="3362" extrusionOk="0">
                    <a:moveTo>
                      <a:pt x="1" y="1"/>
                    </a:moveTo>
                    <a:lnTo>
                      <a:pt x="1" y="3361"/>
                    </a:lnTo>
                    <a:lnTo>
                      <a:pt x="28256" y="3361"/>
                    </a:lnTo>
                    <a:lnTo>
                      <a:pt x="28256" y="1"/>
                    </a:lnTo>
                    <a:close/>
                  </a:path>
                </a:pathLst>
              </a:custGeom>
              <a:solidFill>
                <a:srgbClr val="CCEBC5"/>
              </a:solidFill>
              <a:ln w="2700" cap="flat" cmpd="sng">
                <a:solidFill>
                  <a:srgbClr val="333333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279;p15"/>
              <p:cNvSpPr/>
              <p:nvPr/>
            </p:nvSpPr>
            <p:spPr>
              <a:xfrm>
                <a:off x="3032700" y="4814950"/>
                <a:ext cx="7064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28256" h="3362" extrusionOk="0">
                    <a:moveTo>
                      <a:pt x="1" y="1"/>
                    </a:moveTo>
                    <a:lnTo>
                      <a:pt x="1" y="3361"/>
                    </a:lnTo>
                    <a:lnTo>
                      <a:pt x="28256" y="3361"/>
                    </a:lnTo>
                    <a:lnTo>
                      <a:pt x="28256" y="1"/>
                    </a:lnTo>
                    <a:close/>
                  </a:path>
                </a:pathLst>
              </a:custGeom>
              <a:solidFill>
                <a:srgbClr val="A8DDB5"/>
              </a:solidFill>
              <a:ln w="2700" cap="flat" cmpd="sng">
                <a:solidFill>
                  <a:srgbClr val="333333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280;p15"/>
              <p:cNvSpPr/>
              <p:nvPr/>
            </p:nvSpPr>
            <p:spPr>
              <a:xfrm>
                <a:off x="3739075" y="4814950"/>
                <a:ext cx="7064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28256" h="3362" extrusionOk="0">
                    <a:moveTo>
                      <a:pt x="1" y="1"/>
                    </a:moveTo>
                    <a:lnTo>
                      <a:pt x="1" y="3361"/>
                    </a:lnTo>
                    <a:lnTo>
                      <a:pt x="28256" y="3361"/>
                    </a:lnTo>
                    <a:lnTo>
                      <a:pt x="28256" y="1"/>
                    </a:lnTo>
                    <a:close/>
                  </a:path>
                </a:pathLst>
              </a:custGeom>
              <a:solidFill>
                <a:srgbClr val="7BCCC4"/>
              </a:solidFill>
              <a:ln w="2700" cap="flat" cmpd="sng">
                <a:solidFill>
                  <a:srgbClr val="333333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281;p15"/>
              <p:cNvSpPr/>
              <p:nvPr/>
            </p:nvSpPr>
            <p:spPr>
              <a:xfrm>
                <a:off x="4445450" y="4814950"/>
                <a:ext cx="7064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28256" h="3362" extrusionOk="0">
                    <a:moveTo>
                      <a:pt x="1" y="1"/>
                    </a:moveTo>
                    <a:lnTo>
                      <a:pt x="1" y="3361"/>
                    </a:lnTo>
                    <a:lnTo>
                      <a:pt x="28256" y="3361"/>
                    </a:lnTo>
                    <a:lnTo>
                      <a:pt x="28256" y="1"/>
                    </a:lnTo>
                    <a:close/>
                  </a:path>
                </a:pathLst>
              </a:custGeom>
              <a:solidFill>
                <a:srgbClr val="4EB3D3"/>
              </a:solidFill>
              <a:ln w="2700" cap="flat" cmpd="sng">
                <a:solidFill>
                  <a:srgbClr val="333333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282;p15"/>
              <p:cNvSpPr/>
              <p:nvPr/>
            </p:nvSpPr>
            <p:spPr>
              <a:xfrm>
                <a:off x="5151825" y="4814950"/>
                <a:ext cx="706400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28256" h="3362" extrusionOk="0">
                    <a:moveTo>
                      <a:pt x="1" y="1"/>
                    </a:moveTo>
                    <a:lnTo>
                      <a:pt x="1" y="3361"/>
                    </a:lnTo>
                    <a:lnTo>
                      <a:pt x="28256" y="3361"/>
                    </a:lnTo>
                    <a:lnTo>
                      <a:pt x="28256" y="1"/>
                    </a:lnTo>
                    <a:close/>
                  </a:path>
                </a:pathLst>
              </a:custGeom>
              <a:solidFill>
                <a:srgbClr val="2B8CBE"/>
              </a:solidFill>
              <a:ln w="2700" cap="flat" cmpd="sng">
                <a:solidFill>
                  <a:srgbClr val="333333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283;p15"/>
              <p:cNvSpPr/>
              <p:nvPr/>
            </p:nvSpPr>
            <p:spPr>
              <a:xfrm>
                <a:off x="5858200" y="4814950"/>
                <a:ext cx="706425" cy="84050"/>
              </a:xfrm>
              <a:custGeom>
                <a:avLst/>
                <a:gdLst/>
                <a:ahLst/>
                <a:cxnLst/>
                <a:rect l="l" t="t" r="r" b="b"/>
                <a:pathLst>
                  <a:path w="28257" h="3362" extrusionOk="0">
                    <a:moveTo>
                      <a:pt x="1" y="1"/>
                    </a:moveTo>
                    <a:lnTo>
                      <a:pt x="1" y="3361"/>
                    </a:lnTo>
                    <a:lnTo>
                      <a:pt x="28256" y="3361"/>
                    </a:lnTo>
                    <a:lnTo>
                      <a:pt x="28256" y="1"/>
                    </a:lnTo>
                    <a:close/>
                  </a:path>
                </a:pathLst>
              </a:custGeom>
              <a:solidFill>
                <a:srgbClr val="08589E"/>
              </a:solidFill>
              <a:ln w="2700" cap="flat" cmpd="sng">
                <a:solidFill>
                  <a:srgbClr val="333333"/>
                </a:solidFill>
                <a:prstDash val="solid"/>
                <a:miter lim="26884"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84" name="Google Shape;284;p15"/>
          <p:cNvSpPr txBox="1"/>
          <p:nvPr/>
        </p:nvSpPr>
        <p:spPr>
          <a:xfrm>
            <a:off x="3426450" y="4312225"/>
            <a:ext cx="22911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rPr>
              <a:t>INCREASING HEIGHT IN MALES →</a:t>
            </a:r>
            <a:endParaRPr sz="900">
              <a:solidFill>
                <a:schemeClr val="dk1"/>
              </a:solidFill>
              <a:latin typeface="Kalam"/>
              <a:ea typeface="Kalam"/>
              <a:cs typeface="Kalam"/>
              <a:sym typeface="Kalam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7B31E98D-0D58-E5A0-2FE1-B71E5DAC956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02D1B00-E527-D8BB-15D8-33925F226350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09726F8-D866-40BB-DACD-B9FC4B5DE24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1347BAE-9EA7-6472-6C36-A2F5339CE14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Monohybrid Crosses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0" name="Google Shape;290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Specification Points 3.23, 3.24 and 3.25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Describe patterns of monohybrid inheritance using a genetic diagram.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Understand how to interpret family pedigrees.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4A86E8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4A86E8"/>
                </a:solidFill>
                <a:latin typeface="Cambria"/>
                <a:ea typeface="Cambria"/>
                <a:cs typeface="Cambria"/>
                <a:sym typeface="Cambria"/>
              </a:rPr>
              <a:t>Predict probabilities of outcomes from monohybrid crosses.</a:t>
            </a:r>
            <a:endParaRPr>
              <a:solidFill>
                <a:srgbClr val="4A86E8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Monohybrid inheritance can be defined as the inheritance of characteristics from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single gene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is sometimes referred to as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Mendelian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genetics.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Monohybrid inheritance is displayed in a genetic diagram called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Punnett square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Punnett squares can also be used to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predict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outcomes of monohybrid crosses.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1" name="Google Shape;291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4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C60892B0-AC52-6BFB-55FB-00EA65FD8389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C5A9C93E-7FE5-7D95-0713-C16CFA313B03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6F15AA5-07F7-EA19-C486-02D4D3B956E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A4B5061-3A66-D589-9BAB-DCDE95AE768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5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97" name="Google Shape;297;p17"/>
          <p:cNvSpPr txBox="1"/>
          <p:nvPr/>
        </p:nvSpPr>
        <p:spPr>
          <a:xfrm>
            <a:off x="4842150" y="2073900"/>
            <a:ext cx="3551400" cy="99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Gregor Mendel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is considered the father of modern genetics. His experiments on </a:t>
            </a:r>
            <a:r>
              <a:rPr lang="en" b="1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pea plants</a:t>
            </a:r>
            <a:r>
              <a:rPr lang="en">
                <a:solidFill>
                  <a:srgbClr val="FFFFFF"/>
                </a:solidFill>
                <a:latin typeface="Cambria"/>
                <a:ea typeface="Cambria"/>
                <a:cs typeface="Cambria"/>
                <a:sym typeface="Cambria"/>
              </a:rPr>
              <a:t> established many of the rules on heredity which are still used today.</a:t>
            </a:r>
            <a:endParaRPr>
              <a:solidFill>
                <a:srgbClr val="FFFFFF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pic>
        <p:nvPicPr>
          <p:cNvPr id="298" name="Google Shape;298;p17"/>
          <p:cNvPicPr preferRelativeResize="0"/>
          <p:nvPr/>
        </p:nvPicPr>
        <p:blipFill rotWithShape="1">
          <a:blip r:embed="rId3">
            <a:alphaModFix/>
          </a:blip>
          <a:srcRect l="1236" t="1297" r="1421" b="1112"/>
          <a:stretch/>
        </p:blipFill>
        <p:spPr>
          <a:xfrm>
            <a:off x="0" y="0"/>
            <a:ext cx="3780577" cy="5143502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99" name="Google Shape;299;p17"/>
          <p:cNvCxnSpPr/>
          <p:nvPr/>
        </p:nvCxnSpPr>
        <p:spPr>
          <a:xfrm flipH="1">
            <a:off x="3783275" y="0"/>
            <a:ext cx="3900" cy="5140200"/>
          </a:xfrm>
          <a:prstGeom prst="straightConnector1">
            <a:avLst/>
          </a:prstGeom>
          <a:noFill/>
          <a:ln w="19050" cap="flat" cmpd="sng">
            <a:solidFill>
              <a:schemeClr val="dk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ACC6F08B-7203-E99B-A18A-1DB0EE1A6B1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DD0E727-29BC-AEB5-0514-E87E282509E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A02ADBF-42B4-23BC-62FA-D024CDB8160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5B28DB6-54B9-A03B-42E5-92753924AB3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Punnett Squares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5" name="Google Shape;305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4940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height of pea plants is controlled by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single gene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gene for pea plant height has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two alleles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tall allele (T) is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dominant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to the short allele (t).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If we cross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homozygous dominant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(TT) pea plant with a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homozygous recessive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(tt) pea plant, we get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four heterozygous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(Tt)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offspring.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All four offspring from this cross are tall.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06" name="Google Shape;306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6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07" name="Google Shape;307;p18"/>
          <p:cNvGraphicFramePr/>
          <p:nvPr/>
        </p:nvGraphicFramePr>
        <p:xfrm>
          <a:off x="5341088" y="1760750"/>
          <a:ext cx="2683125" cy="1599300"/>
        </p:xfrm>
        <a:graphic>
          <a:graphicData uri="http://schemas.openxmlformats.org/drawingml/2006/table">
            <a:tbl>
              <a:tblPr>
                <a:noFill/>
                <a:tableStyleId>{17E0403E-A3DA-4BF8-9D67-B8CA5097AC9C}</a:tableStyleId>
              </a:tblPr>
              <a:tblGrid>
                <a:gridCol w="89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82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MATERNAL PEA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PATERNAL PEA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Tt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Tt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Tt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Tt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08" name="Google Shape;308;p18"/>
          <p:cNvSpPr txBox="1"/>
          <p:nvPr/>
        </p:nvSpPr>
        <p:spPr>
          <a:xfrm>
            <a:off x="5341100" y="3372900"/>
            <a:ext cx="2698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Crossing two homozygous parents together will </a:t>
            </a:r>
            <a:r>
              <a:rPr lang="en" sz="1300" b="1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always </a:t>
            </a: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yield heterozygous offspring.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181350B3-A25E-3BD3-A913-DF65573E1A58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5DC0F124-4A31-CACF-D31B-B68613368B57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08A9E65-406F-B7C7-CC0E-E40E8FDB19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BD4A74-7F0A-B819-4B02-6B4698D8BE5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Punnett Squares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4" name="Google Shape;314;p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722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When gametes are produced, only 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one 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allele is available from each parent.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is because gametes have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half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 genetic information of other cells.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If we cross the 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offspring 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of the pea plants, we will get 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different 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genetic ratios.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is referred to as crossing the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</a:t>
            </a:r>
            <a:r>
              <a:rPr lang="en" sz="1200" b="1" baseline="-250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generation.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302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600"/>
              <a:buFont typeface="Cambria"/>
              <a:buChar char="●"/>
            </a:pP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In this scenario, we are crossing two heterozygotes (</a:t>
            </a:r>
            <a:r>
              <a:rPr lang="en" sz="16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Tt</a:t>
            </a:r>
            <a:r>
              <a:rPr lang="en" sz="16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) together.</a:t>
            </a:r>
            <a:endParaRPr sz="16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This will yield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one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homozygous dominant (TT),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two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heterozygotes (Tt) and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one 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homozygous recessive (tt).</a:t>
            </a:r>
            <a:endParaRPr sz="1200"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048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200"/>
              <a:buFont typeface="Cambria"/>
              <a:buChar char="○"/>
            </a:pP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There will be three tall plants to one short plant or a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3:1 ratio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 This is sometimes written as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75%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 to </a:t>
            </a:r>
            <a:r>
              <a:rPr lang="en" sz="1200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25%</a:t>
            </a:r>
            <a:r>
              <a:rPr lang="en" sz="1200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315" name="Google Shape;315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7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aphicFrame>
        <p:nvGraphicFramePr>
          <p:cNvPr id="316" name="Google Shape;316;p19"/>
          <p:cNvGraphicFramePr/>
          <p:nvPr/>
        </p:nvGraphicFramePr>
        <p:xfrm>
          <a:off x="5341088" y="1760750"/>
          <a:ext cx="2683125" cy="1599300"/>
        </p:xfrm>
        <a:graphic>
          <a:graphicData uri="http://schemas.openxmlformats.org/drawingml/2006/table">
            <a:tbl>
              <a:tblPr>
                <a:noFill/>
                <a:tableStyleId>{17E0403E-A3DA-4BF8-9D67-B8CA5097AC9C}</a:tableStyleId>
              </a:tblPr>
              <a:tblGrid>
                <a:gridCol w="8943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89955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889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9825">
                <a:tc row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MATERNAL PEA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 gridSpan="2"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PATERNAL PEA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99825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9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TT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Tt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998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 b="1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</a:t>
                      </a:r>
                      <a:endParaRPr sz="1000" b="1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Tt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000">
                          <a:solidFill>
                            <a:schemeClr val="dk1"/>
                          </a:solidFill>
                          <a:latin typeface="Kalam"/>
                          <a:ea typeface="Kalam"/>
                          <a:cs typeface="Kalam"/>
                          <a:sym typeface="Kalam"/>
                        </a:rPr>
                        <a:t>tt</a:t>
                      </a:r>
                      <a:endParaRPr sz="1000">
                        <a:solidFill>
                          <a:schemeClr val="dk1"/>
                        </a:solidFill>
                        <a:latin typeface="Kalam"/>
                        <a:ea typeface="Kalam"/>
                        <a:cs typeface="Kalam"/>
                        <a:sym typeface="Kalam"/>
                      </a:endParaRPr>
                    </a:p>
                  </a:txBody>
                  <a:tcPr marL="91425" marR="91425" marT="91425" marB="91425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17" name="Google Shape;317;p19"/>
          <p:cNvSpPr txBox="1"/>
          <p:nvPr/>
        </p:nvSpPr>
        <p:spPr>
          <a:xfrm>
            <a:off x="5341100" y="3372900"/>
            <a:ext cx="2698500" cy="78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dk1"/>
                </a:solidFill>
                <a:latin typeface="Cambria"/>
                <a:ea typeface="Cambria"/>
                <a:cs typeface="Cambria"/>
                <a:sym typeface="Cambria"/>
              </a:rPr>
              <a:t>Crossing two heterozygous individuals will yield a variety of genotypes and phenotypes.</a:t>
            </a:r>
            <a:endParaRPr sz="1300">
              <a:solidFill>
                <a:schemeClr val="dk1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483544BA-11E8-3186-4418-368EB52AEC76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89FBEC8E-59FD-2D2C-E349-B2E5D7185146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14EB87D-015D-7EAB-62B3-EFDF8768089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12318E0E-F545-0829-EE12-E5547F475E0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3F3F3"/>
        </a:solidFill>
        <a:effectLst/>
      </p:bgPr>
    </p:bg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p2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8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323" name="Google Shape;323;p20"/>
          <p:cNvGrpSpPr/>
          <p:nvPr/>
        </p:nvGrpSpPr>
        <p:grpSpPr>
          <a:xfrm>
            <a:off x="4622446" y="370804"/>
            <a:ext cx="3798054" cy="4401884"/>
            <a:chOff x="4237996" y="232316"/>
            <a:chExt cx="3798054" cy="4401884"/>
          </a:xfrm>
        </p:grpSpPr>
        <p:grpSp>
          <p:nvGrpSpPr>
            <p:cNvPr id="324" name="Google Shape;324;p20"/>
            <p:cNvGrpSpPr/>
            <p:nvPr/>
          </p:nvGrpSpPr>
          <p:grpSpPr>
            <a:xfrm>
              <a:off x="5141488" y="232316"/>
              <a:ext cx="718880" cy="1077363"/>
              <a:chOff x="379175" y="3268225"/>
              <a:chExt cx="583800" cy="759225"/>
            </a:xfrm>
          </p:grpSpPr>
          <p:sp>
            <p:nvSpPr>
              <p:cNvPr id="325" name="Google Shape;325;p20"/>
              <p:cNvSpPr/>
              <p:nvPr/>
            </p:nvSpPr>
            <p:spPr>
              <a:xfrm>
                <a:off x="604250" y="3286850"/>
                <a:ext cx="865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988" extrusionOk="0">
                    <a:moveTo>
                      <a:pt x="463" y="0"/>
                    </a:moveTo>
                    <a:cubicBezTo>
                      <a:pt x="383" y="0"/>
                      <a:pt x="306" y="44"/>
                      <a:pt x="292" y="140"/>
                    </a:cubicBezTo>
                    <a:cubicBezTo>
                      <a:pt x="140" y="1003"/>
                      <a:pt x="1" y="1890"/>
                      <a:pt x="39" y="2778"/>
                    </a:cubicBezTo>
                    <a:cubicBezTo>
                      <a:pt x="51" y="3031"/>
                      <a:pt x="77" y="3285"/>
                      <a:pt x="102" y="3551"/>
                    </a:cubicBezTo>
                    <a:cubicBezTo>
                      <a:pt x="178" y="4122"/>
                      <a:pt x="305" y="4705"/>
                      <a:pt x="445" y="5263"/>
                    </a:cubicBezTo>
                    <a:cubicBezTo>
                      <a:pt x="812" y="6721"/>
                      <a:pt x="1510" y="8103"/>
                      <a:pt x="2803" y="8953"/>
                    </a:cubicBezTo>
                    <a:cubicBezTo>
                      <a:pt x="2828" y="8966"/>
                      <a:pt x="2854" y="8978"/>
                      <a:pt x="2879" y="8978"/>
                    </a:cubicBezTo>
                    <a:cubicBezTo>
                      <a:pt x="2885" y="8985"/>
                      <a:pt x="2892" y="8988"/>
                      <a:pt x="2898" y="8988"/>
                    </a:cubicBezTo>
                    <a:cubicBezTo>
                      <a:pt x="2905" y="8988"/>
                      <a:pt x="2911" y="8985"/>
                      <a:pt x="2917" y="8978"/>
                    </a:cubicBezTo>
                    <a:cubicBezTo>
                      <a:pt x="2943" y="8978"/>
                      <a:pt x="2968" y="8966"/>
                      <a:pt x="2993" y="8953"/>
                    </a:cubicBezTo>
                    <a:cubicBezTo>
                      <a:pt x="3044" y="8953"/>
                      <a:pt x="3095" y="8940"/>
                      <a:pt x="3158" y="8915"/>
                    </a:cubicBezTo>
                    <a:cubicBezTo>
                      <a:pt x="3374" y="8801"/>
                      <a:pt x="3374" y="8509"/>
                      <a:pt x="3386" y="8306"/>
                    </a:cubicBezTo>
                    <a:cubicBezTo>
                      <a:pt x="3462" y="7343"/>
                      <a:pt x="3336" y="6366"/>
                      <a:pt x="3095" y="5441"/>
                    </a:cubicBezTo>
                    <a:cubicBezTo>
                      <a:pt x="2600" y="3551"/>
                      <a:pt x="1636" y="1839"/>
                      <a:pt x="673" y="166"/>
                    </a:cubicBezTo>
                    <a:cubicBezTo>
                      <a:pt x="660" y="140"/>
                      <a:pt x="647" y="115"/>
                      <a:pt x="635" y="90"/>
                    </a:cubicBezTo>
                    <a:cubicBezTo>
                      <a:pt x="600" y="31"/>
                      <a:pt x="530" y="0"/>
                      <a:pt x="463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20"/>
              <p:cNvSpPr/>
              <p:nvPr/>
            </p:nvSpPr>
            <p:spPr>
              <a:xfrm>
                <a:off x="604250" y="3286850"/>
                <a:ext cx="7420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8988" extrusionOk="0">
                    <a:moveTo>
                      <a:pt x="463" y="0"/>
                    </a:moveTo>
                    <a:cubicBezTo>
                      <a:pt x="383" y="0"/>
                      <a:pt x="306" y="44"/>
                      <a:pt x="292" y="140"/>
                    </a:cubicBezTo>
                    <a:cubicBezTo>
                      <a:pt x="140" y="1003"/>
                      <a:pt x="1" y="1890"/>
                      <a:pt x="39" y="2778"/>
                    </a:cubicBezTo>
                    <a:cubicBezTo>
                      <a:pt x="51" y="3031"/>
                      <a:pt x="77" y="3285"/>
                      <a:pt x="102" y="3551"/>
                    </a:cubicBezTo>
                    <a:cubicBezTo>
                      <a:pt x="178" y="4122"/>
                      <a:pt x="305" y="4705"/>
                      <a:pt x="445" y="5263"/>
                    </a:cubicBezTo>
                    <a:cubicBezTo>
                      <a:pt x="812" y="6721"/>
                      <a:pt x="1510" y="8103"/>
                      <a:pt x="2803" y="8953"/>
                    </a:cubicBezTo>
                    <a:cubicBezTo>
                      <a:pt x="2828" y="8966"/>
                      <a:pt x="2854" y="8978"/>
                      <a:pt x="2879" y="8978"/>
                    </a:cubicBezTo>
                    <a:cubicBezTo>
                      <a:pt x="2885" y="8985"/>
                      <a:pt x="2892" y="8988"/>
                      <a:pt x="2898" y="8988"/>
                    </a:cubicBezTo>
                    <a:cubicBezTo>
                      <a:pt x="2905" y="8988"/>
                      <a:pt x="2911" y="8985"/>
                      <a:pt x="2917" y="8978"/>
                    </a:cubicBezTo>
                    <a:cubicBezTo>
                      <a:pt x="2968" y="7381"/>
                      <a:pt x="2917" y="5732"/>
                      <a:pt x="2144" y="4287"/>
                    </a:cubicBezTo>
                    <a:cubicBezTo>
                      <a:pt x="1789" y="3627"/>
                      <a:pt x="1218" y="3107"/>
                      <a:pt x="888" y="2435"/>
                    </a:cubicBezTo>
                    <a:cubicBezTo>
                      <a:pt x="571" y="1776"/>
                      <a:pt x="495" y="901"/>
                      <a:pt x="673" y="166"/>
                    </a:cubicBezTo>
                    <a:cubicBezTo>
                      <a:pt x="660" y="140"/>
                      <a:pt x="647" y="115"/>
                      <a:pt x="635" y="90"/>
                    </a:cubicBezTo>
                    <a:cubicBezTo>
                      <a:pt x="600" y="31"/>
                      <a:pt x="530" y="0"/>
                      <a:pt x="463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20"/>
              <p:cNvSpPr/>
              <p:nvPr/>
            </p:nvSpPr>
            <p:spPr>
              <a:xfrm>
                <a:off x="606800" y="3375625"/>
                <a:ext cx="6945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5428" extrusionOk="0">
                    <a:moveTo>
                      <a:pt x="0" y="0"/>
                    </a:moveTo>
                    <a:cubicBezTo>
                      <a:pt x="76" y="571"/>
                      <a:pt x="203" y="1154"/>
                      <a:pt x="343" y="1712"/>
                    </a:cubicBezTo>
                    <a:cubicBezTo>
                      <a:pt x="710" y="3170"/>
                      <a:pt x="1408" y="4552"/>
                      <a:pt x="2701" y="5402"/>
                    </a:cubicBezTo>
                    <a:cubicBezTo>
                      <a:pt x="2726" y="5415"/>
                      <a:pt x="2752" y="5427"/>
                      <a:pt x="2777" y="5427"/>
                    </a:cubicBezTo>
                    <a:cubicBezTo>
                      <a:pt x="2726" y="4920"/>
                      <a:pt x="2676" y="4413"/>
                      <a:pt x="2625" y="3893"/>
                    </a:cubicBezTo>
                    <a:cubicBezTo>
                      <a:pt x="2549" y="3246"/>
                      <a:pt x="2498" y="2587"/>
                      <a:pt x="2232" y="1978"/>
                    </a:cubicBezTo>
                    <a:cubicBezTo>
                      <a:pt x="1813" y="1027"/>
                      <a:pt x="989" y="305"/>
                      <a:pt x="0" y="0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20"/>
              <p:cNvSpPr/>
              <p:nvPr/>
            </p:nvSpPr>
            <p:spPr>
              <a:xfrm>
                <a:off x="710775" y="3448025"/>
                <a:ext cx="713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98" extrusionOk="0">
                    <a:moveTo>
                      <a:pt x="1913" y="1"/>
                    </a:moveTo>
                    <a:cubicBezTo>
                      <a:pt x="1262" y="1"/>
                      <a:pt x="623" y="98"/>
                      <a:pt x="76" y="490"/>
                    </a:cubicBezTo>
                    <a:cubicBezTo>
                      <a:pt x="64" y="503"/>
                      <a:pt x="64" y="503"/>
                      <a:pt x="64" y="515"/>
                    </a:cubicBezTo>
                    <a:cubicBezTo>
                      <a:pt x="51" y="528"/>
                      <a:pt x="38" y="541"/>
                      <a:pt x="26" y="553"/>
                    </a:cubicBezTo>
                    <a:cubicBezTo>
                      <a:pt x="13" y="553"/>
                      <a:pt x="13" y="566"/>
                      <a:pt x="13" y="566"/>
                    </a:cubicBezTo>
                    <a:cubicBezTo>
                      <a:pt x="0" y="591"/>
                      <a:pt x="13" y="604"/>
                      <a:pt x="26" y="629"/>
                    </a:cubicBezTo>
                    <a:cubicBezTo>
                      <a:pt x="285" y="828"/>
                      <a:pt x="655" y="897"/>
                      <a:pt x="1009" y="897"/>
                    </a:cubicBezTo>
                    <a:cubicBezTo>
                      <a:pt x="1176" y="897"/>
                      <a:pt x="1338" y="882"/>
                      <a:pt x="1484" y="858"/>
                    </a:cubicBezTo>
                    <a:cubicBezTo>
                      <a:pt x="1522" y="858"/>
                      <a:pt x="1573" y="845"/>
                      <a:pt x="1611" y="832"/>
                    </a:cubicBezTo>
                    <a:cubicBezTo>
                      <a:pt x="2080" y="718"/>
                      <a:pt x="2498" y="477"/>
                      <a:pt x="2828" y="135"/>
                    </a:cubicBezTo>
                    <a:cubicBezTo>
                      <a:pt x="2853" y="97"/>
                      <a:pt x="2841" y="46"/>
                      <a:pt x="2803" y="46"/>
                    </a:cubicBezTo>
                    <a:cubicBezTo>
                      <a:pt x="2752" y="46"/>
                      <a:pt x="2714" y="33"/>
                      <a:pt x="2676" y="33"/>
                    </a:cubicBezTo>
                    <a:cubicBezTo>
                      <a:pt x="2423" y="16"/>
                      <a:pt x="2167" y="1"/>
                      <a:pt x="1913" y="1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20"/>
              <p:cNvSpPr/>
              <p:nvPr/>
            </p:nvSpPr>
            <p:spPr>
              <a:xfrm>
                <a:off x="710775" y="3448850"/>
                <a:ext cx="713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65" extrusionOk="0">
                    <a:moveTo>
                      <a:pt x="2676" y="0"/>
                    </a:moveTo>
                    <a:cubicBezTo>
                      <a:pt x="2156" y="317"/>
                      <a:pt x="1408" y="292"/>
                      <a:pt x="837" y="305"/>
                    </a:cubicBezTo>
                    <a:cubicBezTo>
                      <a:pt x="495" y="305"/>
                      <a:pt x="241" y="330"/>
                      <a:pt x="13" y="533"/>
                    </a:cubicBezTo>
                    <a:cubicBezTo>
                      <a:pt x="0" y="558"/>
                      <a:pt x="13" y="571"/>
                      <a:pt x="26" y="596"/>
                    </a:cubicBezTo>
                    <a:cubicBezTo>
                      <a:pt x="285" y="795"/>
                      <a:pt x="655" y="864"/>
                      <a:pt x="1009" y="864"/>
                    </a:cubicBezTo>
                    <a:cubicBezTo>
                      <a:pt x="1176" y="864"/>
                      <a:pt x="1338" y="849"/>
                      <a:pt x="1484" y="825"/>
                    </a:cubicBezTo>
                    <a:cubicBezTo>
                      <a:pt x="1522" y="825"/>
                      <a:pt x="1573" y="812"/>
                      <a:pt x="1611" y="799"/>
                    </a:cubicBezTo>
                    <a:cubicBezTo>
                      <a:pt x="2080" y="685"/>
                      <a:pt x="2498" y="444"/>
                      <a:pt x="2828" y="102"/>
                    </a:cubicBezTo>
                    <a:cubicBezTo>
                      <a:pt x="2853" y="64"/>
                      <a:pt x="2841" y="13"/>
                      <a:pt x="2803" y="13"/>
                    </a:cubicBezTo>
                    <a:cubicBezTo>
                      <a:pt x="2752" y="13"/>
                      <a:pt x="2714" y="0"/>
                      <a:pt x="2676" y="0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20"/>
              <p:cNvSpPr/>
              <p:nvPr/>
            </p:nvSpPr>
            <p:spPr>
              <a:xfrm>
                <a:off x="711400" y="3459975"/>
                <a:ext cx="396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420" extrusionOk="0">
                    <a:moveTo>
                      <a:pt x="733" y="1"/>
                    </a:moveTo>
                    <a:cubicBezTo>
                      <a:pt x="480" y="1"/>
                      <a:pt x="219" y="59"/>
                      <a:pt x="1" y="151"/>
                    </a:cubicBezTo>
                    <a:cubicBezTo>
                      <a:pt x="260" y="350"/>
                      <a:pt x="630" y="419"/>
                      <a:pt x="984" y="419"/>
                    </a:cubicBezTo>
                    <a:cubicBezTo>
                      <a:pt x="1151" y="419"/>
                      <a:pt x="1313" y="404"/>
                      <a:pt x="1459" y="380"/>
                    </a:cubicBezTo>
                    <a:cubicBezTo>
                      <a:pt x="1497" y="380"/>
                      <a:pt x="1548" y="367"/>
                      <a:pt x="1586" y="354"/>
                    </a:cubicBezTo>
                    <a:cubicBezTo>
                      <a:pt x="1391" y="102"/>
                      <a:pt x="1068" y="1"/>
                      <a:pt x="733" y="1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20"/>
              <p:cNvSpPr/>
              <p:nvPr/>
            </p:nvSpPr>
            <p:spPr>
              <a:xfrm>
                <a:off x="695550" y="3352425"/>
                <a:ext cx="548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3822" extrusionOk="0">
                    <a:moveTo>
                      <a:pt x="183" y="0"/>
                    </a:moveTo>
                    <a:cubicBezTo>
                      <a:pt x="159" y="0"/>
                      <a:pt x="140" y="22"/>
                      <a:pt x="140" y="53"/>
                    </a:cubicBezTo>
                    <a:cubicBezTo>
                      <a:pt x="127" y="104"/>
                      <a:pt x="127" y="167"/>
                      <a:pt x="127" y="231"/>
                    </a:cubicBezTo>
                    <a:cubicBezTo>
                      <a:pt x="51" y="472"/>
                      <a:pt x="13" y="700"/>
                      <a:pt x="1" y="941"/>
                    </a:cubicBezTo>
                    <a:cubicBezTo>
                      <a:pt x="1" y="1055"/>
                      <a:pt x="1" y="1182"/>
                      <a:pt x="13" y="1296"/>
                    </a:cubicBezTo>
                    <a:cubicBezTo>
                      <a:pt x="26" y="1550"/>
                      <a:pt x="77" y="1803"/>
                      <a:pt x="140" y="2057"/>
                    </a:cubicBezTo>
                    <a:cubicBezTo>
                      <a:pt x="153" y="2095"/>
                      <a:pt x="165" y="2133"/>
                      <a:pt x="178" y="2171"/>
                    </a:cubicBezTo>
                    <a:cubicBezTo>
                      <a:pt x="356" y="2754"/>
                      <a:pt x="584" y="3388"/>
                      <a:pt x="1040" y="3807"/>
                    </a:cubicBezTo>
                    <a:cubicBezTo>
                      <a:pt x="1055" y="3814"/>
                      <a:pt x="1070" y="3821"/>
                      <a:pt x="1084" y="3821"/>
                    </a:cubicBezTo>
                    <a:cubicBezTo>
                      <a:pt x="1095" y="3821"/>
                      <a:pt x="1106" y="3817"/>
                      <a:pt x="1117" y="3807"/>
                    </a:cubicBezTo>
                    <a:cubicBezTo>
                      <a:pt x="1117" y="3794"/>
                      <a:pt x="1129" y="3781"/>
                      <a:pt x="1142" y="3769"/>
                    </a:cubicBezTo>
                    <a:cubicBezTo>
                      <a:pt x="1167" y="3756"/>
                      <a:pt x="1180" y="3731"/>
                      <a:pt x="1205" y="3705"/>
                    </a:cubicBezTo>
                    <a:cubicBezTo>
                      <a:pt x="2194" y="2513"/>
                      <a:pt x="876" y="1017"/>
                      <a:pt x="229" y="28"/>
                    </a:cubicBezTo>
                    <a:cubicBezTo>
                      <a:pt x="214" y="9"/>
                      <a:pt x="198" y="0"/>
                      <a:pt x="183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20"/>
              <p:cNvSpPr/>
              <p:nvPr/>
            </p:nvSpPr>
            <p:spPr>
              <a:xfrm>
                <a:off x="695550" y="3375925"/>
                <a:ext cx="31725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2882" extrusionOk="0">
                    <a:moveTo>
                      <a:pt x="1" y="1"/>
                    </a:moveTo>
                    <a:cubicBezTo>
                      <a:pt x="1" y="115"/>
                      <a:pt x="1" y="242"/>
                      <a:pt x="13" y="356"/>
                    </a:cubicBezTo>
                    <a:cubicBezTo>
                      <a:pt x="26" y="610"/>
                      <a:pt x="77" y="863"/>
                      <a:pt x="140" y="1117"/>
                    </a:cubicBezTo>
                    <a:cubicBezTo>
                      <a:pt x="153" y="1155"/>
                      <a:pt x="165" y="1193"/>
                      <a:pt x="178" y="1231"/>
                    </a:cubicBezTo>
                    <a:cubicBezTo>
                      <a:pt x="356" y="1814"/>
                      <a:pt x="584" y="2448"/>
                      <a:pt x="1040" y="2867"/>
                    </a:cubicBezTo>
                    <a:cubicBezTo>
                      <a:pt x="1055" y="2874"/>
                      <a:pt x="1070" y="2881"/>
                      <a:pt x="1084" y="2881"/>
                    </a:cubicBezTo>
                    <a:cubicBezTo>
                      <a:pt x="1095" y="2881"/>
                      <a:pt x="1106" y="2877"/>
                      <a:pt x="1117" y="2867"/>
                    </a:cubicBezTo>
                    <a:cubicBezTo>
                      <a:pt x="1117" y="2854"/>
                      <a:pt x="1129" y="2841"/>
                      <a:pt x="1142" y="2829"/>
                    </a:cubicBezTo>
                    <a:cubicBezTo>
                      <a:pt x="1167" y="2816"/>
                      <a:pt x="1180" y="2791"/>
                      <a:pt x="1205" y="2765"/>
                    </a:cubicBezTo>
                    <a:cubicBezTo>
                      <a:pt x="1269" y="2195"/>
                      <a:pt x="1205" y="1637"/>
                      <a:pt x="990" y="1104"/>
                    </a:cubicBezTo>
                    <a:cubicBezTo>
                      <a:pt x="774" y="610"/>
                      <a:pt x="292" y="394"/>
                      <a:pt x="1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20"/>
              <p:cNvSpPr/>
              <p:nvPr/>
            </p:nvSpPr>
            <p:spPr>
              <a:xfrm>
                <a:off x="699050" y="3403825"/>
                <a:ext cx="250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39"/>
                      <a:pt x="25" y="77"/>
                      <a:pt x="38" y="115"/>
                    </a:cubicBezTo>
                    <a:cubicBezTo>
                      <a:pt x="216" y="698"/>
                      <a:pt x="444" y="1332"/>
                      <a:pt x="900" y="1751"/>
                    </a:cubicBezTo>
                    <a:cubicBezTo>
                      <a:pt x="915" y="1758"/>
                      <a:pt x="930" y="1765"/>
                      <a:pt x="944" y="1765"/>
                    </a:cubicBezTo>
                    <a:cubicBezTo>
                      <a:pt x="955" y="1765"/>
                      <a:pt x="966" y="1761"/>
                      <a:pt x="977" y="1751"/>
                    </a:cubicBezTo>
                    <a:cubicBezTo>
                      <a:pt x="977" y="1738"/>
                      <a:pt x="989" y="1725"/>
                      <a:pt x="1002" y="1713"/>
                    </a:cubicBezTo>
                    <a:cubicBezTo>
                      <a:pt x="1002" y="1041"/>
                      <a:pt x="698" y="191"/>
                      <a:pt x="0" y="1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20"/>
              <p:cNvSpPr/>
              <p:nvPr/>
            </p:nvSpPr>
            <p:spPr>
              <a:xfrm>
                <a:off x="506300" y="3394625"/>
                <a:ext cx="180400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4965" extrusionOk="0">
                    <a:moveTo>
                      <a:pt x="695" y="0"/>
                    </a:moveTo>
                    <a:cubicBezTo>
                      <a:pt x="548" y="0"/>
                      <a:pt x="401" y="5"/>
                      <a:pt x="254" y="14"/>
                    </a:cubicBezTo>
                    <a:lnTo>
                      <a:pt x="241" y="14"/>
                    </a:lnTo>
                    <a:cubicBezTo>
                      <a:pt x="13" y="26"/>
                      <a:pt x="1" y="369"/>
                      <a:pt x="203" y="394"/>
                    </a:cubicBezTo>
                    <a:cubicBezTo>
                      <a:pt x="863" y="952"/>
                      <a:pt x="1383" y="1662"/>
                      <a:pt x="1915" y="2347"/>
                    </a:cubicBezTo>
                    <a:cubicBezTo>
                      <a:pt x="2422" y="2994"/>
                      <a:pt x="2955" y="3628"/>
                      <a:pt x="3627" y="4084"/>
                    </a:cubicBezTo>
                    <a:cubicBezTo>
                      <a:pt x="4274" y="4528"/>
                      <a:pt x="5047" y="4718"/>
                      <a:pt x="5808" y="4832"/>
                    </a:cubicBezTo>
                    <a:cubicBezTo>
                      <a:pt x="5997" y="4862"/>
                      <a:pt x="6361" y="4965"/>
                      <a:pt x="6670" y="4965"/>
                    </a:cubicBezTo>
                    <a:cubicBezTo>
                      <a:pt x="6880" y="4965"/>
                      <a:pt x="7065" y="4918"/>
                      <a:pt x="7152" y="4769"/>
                    </a:cubicBezTo>
                    <a:cubicBezTo>
                      <a:pt x="7165" y="4743"/>
                      <a:pt x="7178" y="4705"/>
                      <a:pt x="7190" y="4680"/>
                    </a:cubicBezTo>
                    <a:cubicBezTo>
                      <a:pt x="7190" y="4655"/>
                      <a:pt x="7190" y="4629"/>
                      <a:pt x="7203" y="4604"/>
                    </a:cubicBezTo>
                    <a:cubicBezTo>
                      <a:pt x="7216" y="4401"/>
                      <a:pt x="7089" y="4198"/>
                      <a:pt x="7013" y="4021"/>
                    </a:cubicBezTo>
                    <a:cubicBezTo>
                      <a:pt x="6848" y="3653"/>
                      <a:pt x="6645" y="3311"/>
                      <a:pt x="6417" y="2968"/>
                    </a:cubicBezTo>
                    <a:cubicBezTo>
                      <a:pt x="5986" y="2372"/>
                      <a:pt x="5478" y="1827"/>
                      <a:pt x="4882" y="1383"/>
                    </a:cubicBezTo>
                    <a:cubicBezTo>
                      <a:pt x="3681" y="471"/>
                      <a:pt x="2196" y="0"/>
                      <a:pt x="695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20"/>
              <p:cNvSpPr/>
              <p:nvPr/>
            </p:nvSpPr>
            <p:spPr>
              <a:xfrm>
                <a:off x="506300" y="3394950"/>
                <a:ext cx="180075" cy="123800"/>
              </a:xfrm>
              <a:custGeom>
                <a:avLst/>
                <a:gdLst/>
                <a:ahLst/>
                <a:cxnLst/>
                <a:rect l="l" t="t" r="r" b="b"/>
                <a:pathLst>
                  <a:path w="7203" h="4952" extrusionOk="0">
                    <a:moveTo>
                      <a:pt x="241" y="1"/>
                    </a:moveTo>
                    <a:cubicBezTo>
                      <a:pt x="13" y="13"/>
                      <a:pt x="1" y="356"/>
                      <a:pt x="203" y="381"/>
                    </a:cubicBezTo>
                    <a:cubicBezTo>
                      <a:pt x="863" y="939"/>
                      <a:pt x="1383" y="1649"/>
                      <a:pt x="1915" y="2334"/>
                    </a:cubicBezTo>
                    <a:cubicBezTo>
                      <a:pt x="2422" y="2981"/>
                      <a:pt x="2955" y="3615"/>
                      <a:pt x="3627" y="4071"/>
                    </a:cubicBezTo>
                    <a:cubicBezTo>
                      <a:pt x="4274" y="4515"/>
                      <a:pt x="5047" y="4705"/>
                      <a:pt x="5808" y="4819"/>
                    </a:cubicBezTo>
                    <a:cubicBezTo>
                      <a:pt x="5997" y="4849"/>
                      <a:pt x="6361" y="4952"/>
                      <a:pt x="6670" y="4952"/>
                    </a:cubicBezTo>
                    <a:cubicBezTo>
                      <a:pt x="6880" y="4952"/>
                      <a:pt x="7065" y="4905"/>
                      <a:pt x="7152" y="4756"/>
                    </a:cubicBezTo>
                    <a:cubicBezTo>
                      <a:pt x="7165" y="4730"/>
                      <a:pt x="7178" y="4692"/>
                      <a:pt x="7190" y="4667"/>
                    </a:cubicBezTo>
                    <a:cubicBezTo>
                      <a:pt x="7190" y="4642"/>
                      <a:pt x="7190" y="4616"/>
                      <a:pt x="7203" y="4591"/>
                    </a:cubicBezTo>
                    <a:cubicBezTo>
                      <a:pt x="6797" y="3348"/>
                      <a:pt x="5808" y="2106"/>
                      <a:pt x="4591" y="1738"/>
                    </a:cubicBezTo>
                    <a:cubicBezTo>
                      <a:pt x="4355" y="1669"/>
                      <a:pt x="4124" y="1656"/>
                      <a:pt x="3889" y="1656"/>
                    </a:cubicBezTo>
                    <a:cubicBezTo>
                      <a:pt x="3732" y="1656"/>
                      <a:pt x="3574" y="1662"/>
                      <a:pt x="3412" y="1662"/>
                    </a:cubicBezTo>
                    <a:cubicBezTo>
                      <a:pt x="2955" y="1662"/>
                      <a:pt x="2473" y="1560"/>
                      <a:pt x="2017" y="1434"/>
                    </a:cubicBezTo>
                    <a:cubicBezTo>
                      <a:pt x="1218" y="1205"/>
                      <a:pt x="837" y="521"/>
                      <a:pt x="254" y="1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20"/>
              <p:cNvSpPr/>
              <p:nvPr/>
            </p:nvSpPr>
            <p:spPr>
              <a:xfrm>
                <a:off x="554175" y="3453275"/>
                <a:ext cx="130950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7" y="648"/>
                      <a:pt x="1040" y="1282"/>
                      <a:pt x="1712" y="1738"/>
                    </a:cubicBezTo>
                    <a:cubicBezTo>
                      <a:pt x="2359" y="2182"/>
                      <a:pt x="3132" y="2372"/>
                      <a:pt x="3893" y="2486"/>
                    </a:cubicBezTo>
                    <a:cubicBezTo>
                      <a:pt x="4082" y="2516"/>
                      <a:pt x="4446" y="2619"/>
                      <a:pt x="4755" y="2619"/>
                    </a:cubicBezTo>
                    <a:cubicBezTo>
                      <a:pt x="4965" y="2619"/>
                      <a:pt x="5150" y="2572"/>
                      <a:pt x="5237" y="2423"/>
                    </a:cubicBezTo>
                    <a:cubicBezTo>
                      <a:pt x="4844" y="1662"/>
                      <a:pt x="4273" y="1003"/>
                      <a:pt x="3437" y="686"/>
                    </a:cubicBezTo>
                    <a:cubicBezTo>
                      <a:pt x="2841" y="457"/>
                      <a:pt x="2143" y="343"/>
                      <a:pt x="1497" y="318"/>
                    </a:cubicBezTo>
                    <a:cubicBezTo>
                      <a:pt x="926" y="280"/>
                      <a:pt x="444" y="242"/>
                      <a:pt x="0" y="1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20"/>
              <p:cNvSpPr/>
              <p:nvPr/>
            </p:nvSpPr>
            <p:spPr>
              <a:xfrm>
                <a:off x="657200" y="3562025"/>
                <a:ext cx="1220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1380" extrusionOk="0">
                    <a:moveTo>
                      <a:pt x="2235" y="0"/>
                    </a:moveTo>
                    <a:cubicBezTo>
                      <a:pt x="1553" y="0"/>
                      <a:pt x="883" y="247"/>
                      <a:pt x="254" y="495"/>
                    </a:cubicBezTo>
                    <a:cubicBezTo>
                      <a:pt x="216" y="507"/>
                      <a:pt x="102" y="584"/>
                      <a:pt x="76" y="622"/>
                    </a:cubicBezTo>
                    <a:cubicBezTo>
                      <a:pt x="38" y="672"/>
                      <a:pt x="0" y="736"/>
                      <a:pt x="0" y="812"/>
                    </a:cubicBezTo>
                    <a:cubicBezTo>
                      <a:pt x="0" y="888"/>
                      <a:pt x="13" y="939"/>
                      <a:pt x="51" y="989"/>
                    </a:cubicBezTo>
                    <a:cubicBezTo>
                      <a:pt x="64" y="1027"/>
                      <a:pt x="89" y="1053"/>
                      <a:pt x="114" y="1078"/>
                    </a:cubicBezTo>
                    <a:cubicBezTo>
                      <a:pt x="292" y="1256"/>
                      <a:pt x="672" y="1268"/>
                      <a:pt x="888" y="1294"/>
                    </a:cubicBezTo>
                    <a:cubicBezTo>
                      <a:pt x="1226" y="1345"/>
                      <a:pt x="1569" y="1380"/>
                      <a:pt x="1911" y="1380"/>
                    </a:cubicBezTo>
                    <a:cubicBezTo>
                      <a:pt x="2159" y="1380"/>
                      <a:pt x="2406" y="1362"/>
                      <a:pt x="2651" y="1319"/>
                    </a:cubicBezTo>
                    <a:cubicBezTo>
                      <a:pt x="2968" y="1268"/>
                      <a:pt x="3272" y="1179"/>
                      <a:pt x="3576" y="1065"/>
                    </a:cubicBezTo>
                    <a:cubicBezTo>
                      <a:pt x="3982" y="926"/>
                      <a:pt x="4388" y="761"/>
                      <a:pt x="4793" y="622"/>
                    </a:cubicBezTo>
                    <a:cubicBezTo>
                      <a:pt x="4870" y="596"/>
                      <a:pt x="4882" y="495"/>
                      <a:pt x="4832" y="444"/>
                    </a:cubicBezTo>
                    <a:cubicBezTo>
                      <a:pt x="4806" y="431"/>
                      <a:pt x="4793" y="431"/>
                      <a:pt x="4768" y="431"/>
                    </a:cubicBezTo>
                    <a:cubicBezTo>
                      <a:pt x="4730" y="433"/>
                      <a:pt x="4692" y="434"/>
                      <a:pt x="4654" y="434"/>
                    </a:cubicBezTo>
                    <a:cubicBezTo>
                      <a:pt x="3894" y="434"/>
                      <a:pt x="3259" y="85"/>
                      <a:pt x="2498" y="13"/>
                    </a:cubicBezTo>
                    <a:cubicBezTo>
                      <a:pt x="2410" y="4"/>
                      <a:pt x="2323" y="0"/>
                      <a:pt x="2235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20"/>
              <p:cNvSpPr/>
              <p:nvPr/>
            </p:nvSpPr>
            <p:spPr>
              <a:xfrm>
                <a:off x="658475" y="3573125"/>
                <a:ext cx="120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936" extrusionOk="0">
                    <a:moveTo>
                      <a:pt x="4781" y="0"/>
                    </a:moveTo>
                    <a:lnTo>
                      <a:pt x="4781" y="0"/>
                    </a:lnTo>
                    <a:cubicBezTo>
                      <a:pt x="4431" y="230"/>
                      <a:pt x="4121" y="341"/>
                      <a:pt x="3745" y="341"/>
                    </a:cubicBezTo>
                    <a:cubicBezTo>
                      <a:pt x="3643" y="341"/>
                      <a:pt x="3537" y="333"/>
                      <a:pt x="3424" y="317"/>
                    </a:cubicBezTo>
                    <a:cubicBezTo>
                      <a:pt x="2993" y="254"/>
                      <a:pt x="2574" y="178"/>
                      <a:pt x="2130" y="152"/>
                    </a:cubicBezTo>
                    <a:cubicBezTo>
                      <a:pt x="2040" y="148"/>
                      <a:pt x="1950" y="145"/>
                      <a:pt x="1860" y="145"/>
                    </a:cubicBezTo>
                    <a:cubicBezTo>
                      <a:pt x="1216" y="145"/>
                      <a:pt x="579" y="267"/>
                      <a:pt x="0" y="545"/>
                    </a:cubicBezTo>
                    <a:cubicBezTo>
                      <a:pt x="13" y="583"/>
                      <a:pt x="38" y="609"/>
                      <a:pt x="63" y="634"/>
                    </a:cubicBezTo>
                    <a:cubicBezTo>
                      <a:pt x="241" y="812"/>
                      <a:pt x="621" y="824"/>
                      <a:pt x="837" y="850"/>
                    </a:cubicBezTo>
                    <a:cubicBezTo>
                      <a:pt x="1175" y="901"/>
                      <a:pt x="1518" y="936"/>
                      <a:pt x="1860" y="936"/>
                    </a:cubicBezTo>
                    <a:cubicBezTo>
                      <a:pt x="2108" y="936"/>
                      <a:pt x="2355" y="918"/>
                      <a:pt x="2600" y="875"/>
                    </a:cubicBezTo>
                    <a:cubicBezTo>
                      <a:pt x="2917" y="824"/>
                      <a:pt x="3221" y="735"/>
                      <a:pt x="3525" y="621"/>
                    </a:cubicBezTo>
                    <a:cubicBezTo>
                      <a:pt x="3931" y="482"/>
                      <a:pt x="4337" y="317"/>
                      <a:pt x="4742" y="178"/>
                    </a:cubicBezTo>
                    <a:cubicBezTo>
                      <a:pt x="4819" y="152"/>
                      <a:pt x="4831" y="51"/>
                      <a:pt x="4781" y="0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20"/>
              <p:cNvSpPr/>
              <p:nvPr/>
            </p:nvSpPr>
            <p:spPr>
              <a:xfrm>
                <a:off x="660050" y="3583800"/>
                <a:ext cx="8657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509" extrusionOk="0">
                    <a:moveTo>
                      <a:pt x="950" y="0"/>
                    </a:moveTo>
                    <a:cubicBezTo>
                      <a:pt x="620" y="0"/>
                      <a:pt x="300" y="57"/>
                      <a:pt x="0" y="207"/>
                    </a:cubicBezTo>
                    <a:cubicBezTo>
                      <a:pt x="178" y="385"/>
                      <a:pt x="558" y="397"/>
                      <a:pt x="774" y="423"/>
                    </a:cubicBezTo>
                    <a:cubicBezTo>
                      <a:pt x="1112" y="474"/>
                      <a:pt x="1455" y="509"/>
                      <a:pt x="1797" y="509"/>
                    </a:cubicBezTo>
                    <a:cubicBezTo>
                      <a:pt x="2045" y="509"/>
                      <a:pt x="2292" y="491"/>
                      <a:pt x="2537" y="448"/>
                    </a:cubicBezTo>
                    <a:cubicBezTo>
                      <a:pt x="2854" y="397"/>
                      <a:pt x="3158" y="308"/>
                      <a:pt x="3462" y="194"/>
                    </a:cubicBezTo>
                    <a:lnTo>
                      <a:pt x="3462" y="194"/>
                    </a:lnTo>
                    <a:cubicBezTo>
                      <a:pt x="3357" y="201"/>
                      <a:pt x="3252" y="203"/>
                      <a:pt x="3148" y="203"/>
                    </a:cubicBezTo>
                    <a:cubicBezTo>
                      <a:pt x="2616" y="203"/>
                      <a:pt x="2101" y="129"/>
                      <a:pt x="1560" y="55"/>
                    </a:cubicBezTo>
                    <a:cubicBezTo>
                      <a:pt x="1354" y="21"/>
                      <a:pt x="1150" y="0"/>
                      <a:pt x="950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20"/>
              <p:cNvSpPr/>
              <p:nvPr/>
            </p:nvSpPr>
            <p:spPr>
              <a:xfrm>
                <a:off x="528800" y="3455075"/>
                <a:ext cx="104000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9935" extrusionOk="0">
                    <a:moveTo>
                      <a:pt x="251" y="1"/>
                    </a:moveTo>
                    <a:cubicBezTo>
                      <a:pt x="216" y="1"/>
                      <a:pt x="175" y="19"/>
                      <a:pt x="166" y="68"/>
                    </a:cubicBezTo>
                    <a:cubicBezTo>
                      <a:pt x="64" y="829"/>
                      <a:pt x="1" y="1590"/>
                      <a:pt x="1" y="2351"/>
                    </a:cubicBezTo>
                    <a:cubicBezTo>
                      <a:pt x="1" y="2592"/>
                      <a:pt x="1" y="2820"/>
                      <a:pt x="13" y="3048"/>
                    </a:cubicBezTo>
                    <a:cubicBezTo>
                      <a:pt x="52" y="4025"/>
                      <a:pt x="115" y="5001"/>
                      <a:pt x="508" y="5901"/>
                    </a:cubicBezTo>
                    <a:cubicBezTo>
                      <a:pt x="1104" y="7334"/>
                      <a:pt x="2106" y="8805"/>
                      <a:pt x="3412" y="9705"/>
                    </a:cubicBezTo>
                    <a:cubicBezTo>
                      <a:pt x="3526" y="9781"/>
                      <a:pt x="3627" y="9857"/>
                      <a:pt x="3741" y="9921"/>
                    </a:cubicBezTo>
                    <a:cubicBezTo>
                      <a:pt x="3756" y="9931"/>
                      <a:pt x="3772" y="9935"/>
                      <a:pt x="3789" y="9935"/>
                    </a:cubicBezTo>
                    <a:cubicBezTo>
                      <a:pt x="3815" y="9935"/>
                      <a:pt x="3840" y="9924"/>
                      <a:pt x="3856" y="9908"/>
                    </a:cubicBezTo>
                    <a:cubicBezTo>
                      <a:pt x="3868" y="9908"/>
                      <a:pt x="3868" y="9896"/>
                      <a:pt x="3868" y="9896"/>
                    </a:cubicBezTo>
                    <a:cubicBezTo>
                      <a:pt x="3995" y="9769"/>
                      <a:pt x="4071" y="9579"/>
                      <a:pt x="4109" y="9388"/>
                    </a:cubicBezTo>
                    <a:cubicBezTo>
                      <a:pt x="4109" y="9325"/>
                      <a:pt x="4122" y="9274"/>
                      <a:pt x="4122" y="9223"/>
                    </a:cubicBezTo>
                    <a:cubicBezTo>
                      <a:pt x="4160" y="8818"/>
                      <a:pt x="4071" y="8374"/>
                      <a:pt x="4020" y="8057"/>
                    </a:cubicBezTo>
                    <a:cubicBezTo>
                      <a:pt x="3919" y="7321"/>
                      <a:pt x="3754" y="6599"/>
                      <a:pt x="3513" y="5889"/>
                    </a:cubicBezTo>
                    <a:cubicBezTo>
                      <a:pt x="3475" y="5813"/>
                      <a:pt x="3450" y="5724"/>
                      <a:pt x="3412" y="5648"/>
                    </a:cubicBezTo>
                    <a:cubicBezTo>
                      <a:pt x="3399" y="5584"/>
                      <a:pt x="3386" y="5534"/>
                      <a:pt x="3361" y="5483"/>
                    </a:cubicBezTo>
                    <a:cubicBezTo>
                      <a:pt x="2917" y="4367"/>
                      <a:pt x="2309" y="3327"/>
                      <a:pt x="1560" y="2402"/>
                    </a:cubicBezTo>
                    <a:cubicBezTo>
                      <a:pt x="1066" y="1729"/>
                      <a:pt x="483" y="1007"/>
                      <a:pt x="356" y="170"/>
                    </a:cubicBezTo>
                    <a:cubicBezTo>
                      <a:pt x="356" y="157"/>
                      <a:pt x="356" y="157"/>
                      <a:pt x="356" y="144"/>
                    </a:cubicBezTo>
                    <a:cubicBezTo>
                      <a:pt x="356" y="144"/>
                      <a:pt x="356" y="132"/>
                      <a:pt x="356" y="119"/>
                    </a:cubicBezTo>
                    <a:cubicBezTo>
                      <a:pt x="369" y="68"/>
                      <a:pt x="331" y="30"/>
                      <a:pt x="280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20"/>
              <p:cNvSpPr/>
              <p:nvPr/>
            </p:nvSpPr>
            <p:spPr>
              <a:xfrm>
                <a:off x="528800" y="3455075"/>
                <a:ext cx="103050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9935" extrusionOk="0">
                    <a:moveTo>
                      <a:pt x="251" y="1"/>
                    </a:moveTo>
                    <a:cubicBezTo>
                      <a:pt x="216" y="1"/>
                      <a:pt x="175" y="19"/>
                      <a:pt x="166" y="68"/>
                    </a:cubicBezTo>
                    <a:cubicBezTo>
                      <a:pt x="64" y="829"/>
                      <a:pt x="1" y="1590"/>
                      <a:pt x="1" y="2351"/>
                    </a:cubicBezTo>
                    <a:cubicBezTo>
                      <a:pt x="1" y="2592"/>
                      <a:pt x="1" y="2820"/>
                      <a:pt x="13" y="3048"/>
                    </a:cubicBezTo>
                    <a:cubicBezTo>
                      <a:pt x="52" y="4025"/>
                      <a:pt x="115" y="5001"/>
                      <a:pt x="508" y="5901"/>
                    </a:cubicBezTo>
                    <a:cubicBezTo>
                      <a:pt x="1104" y="7334"/>
                      <a:pt x="2106" y="8805"/>
                      <a:pt x="3412" y="9705"/>
                    </a:cubicBezTo>
                    <a:cubicBezTo>
                      <a:pt x="3526" y="9781"/>
                      <a:pt x="3627" y="9857"/>
                      <a:pt x="3741" y="9921"/>
                    </a:cubicBezTo>
                    <a:cubicBezTo>
                      <a:pt x="3756" y="9931"/>
                      <a:pt x="3772" y="9935"/>
                      <a:pt x="3789" y="9935"/>
                    </a:cubicBezTo>
                    <a:cubicBezTo>
                      <a:pt x="3815" y="9935"/>
                      <a:pt x="3840" y="9924"/>
                      <a:pt x="3856" y="9908"/>
                    </a:cubicBezTo>
                    <a:cubicBezTo>
                      <a:pt x="3868" y="9908"/>
                      <a:pt x="3868" y="9896"/>
                      <a:pt x="3868" y="9896"/>
                    </a:cubicBezTo>
                    <a:cubicBezTo>
                      <a:pt x="3995" y="9769"/>
                      <a:pt x="4071" y="9579"/>
                      <a:pt x="4109" y="9388"/>
                    </a:cubicBezTo>
                    <a:cubicBezTo>
                      <a:pt x="4109" y="9325"/>
                      <a:pt x="4122" y="9274"/>
                      <a:pt x="4122" y="9223"/>
                    </a:cubicBezTo>
                    <a:cubicBezTo>
                      <a:pt x="3336" y="8780"/>
                      <a:pt x="2613" y="8311"/>
                      <a:pt x="2347" y="7398"/>
                    </a:cubicBezTo>
                    <a:cubicBezTo>
                      <a:pt x="2093" y="6548"/>
                      <a:pt x="2131" y="5660"/>
                      <a:pt x="1954" y="4798"/>
                    </a:cubicBezTo>
                    <a:cubicBezTo>
                      <a:pt x="1776" y="3974"/>
                      <a:pt x="1370" y="3276"/>
                      <a:pt x="926" y="2554"/>
                    </a:cubicBezTo>
                    <a:cubicBezTo>
                      <a:pt x="533" y="1907"/>
                      <a:pt x="153" y="1184"/>
                      <a:pt x="204" y="423"/>
                    </a:cubicBezTo>
                    <a:cubicBezTo>
                      <a:pt x="229" y="284"/>
                      <a:pt x="254" y="144"/>
                      <a:pt x="280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20"/>
              <p:cNvSpPr/>
              <p:nvPr/>
            </p:nvSpPr>
            <p:spPr>
              <a:xfrm>
                <a:off x="528800" y="3513825"/>
                <a:ext cx="102750" cy="18865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7546" extrusionOk="0">
                    <a:moveTo>
                      <a:pt x="1" y="1"/>
                    </a:moveTo>
                    <a:cubicBezTo>
                      <a:pt x="1" y="242"/>
                      <a:pt x="1" y="470"/>
                      <a:pt x="13" y="698"/>
                    </a:cubicBezTo>
                    <a:cubicBezTo>
                      <a:pt x="52" y="1675"/>
                      <a:pt x="115" y="2651"/>
                      <a:pt x="508" y="3551"/>
                    </a:cubicBezTo>
                    <a:cubicBezTo>
                      <a:pt x="1104" y="4984"/>
                      <a:pt x="2106" y="6455"/>
                      <a:pt x="3412" y="7355"/>
                    </a:cubicBezTo>
                    <a:cubicBezTo>
                      <a:pt x="3564" y="7419"/>
                      <a:pt x="3716" y="7495"/>
                      <a:pt x="3868" y="7546"/>
                    </a:cubicBezTo>
                    <a:lnTo>
                      <a:pt x="4109" y="7038"/>
                    </a:lnTo>
                    <a:cubicBezTo>
                      <a:pt x="2562" y="6430"/>
                      <a:pt x="1079" y="5352"/>
                      <a:pt x="1129" y="3526"/>
                    </a:cubicBezTo>
                    <a:cubicBezTo>
                      <a:pt x="1142" y="2765"/>
                      <a:pt x="1282" y="2017"/>
                      <a:pt x="990" y="1282"/>
                    </a:cubicBezTo>
                    <a:cubicBezTo>
                      <a:pt x="774" y="762"/>
                      <a:pt x="419" y="356"/>
                      <a:pt x="1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20"/>
              <p:cNvSpPr/>
              <p:nvPr/>
            </p:nvSpPr>
            <p:spPr>
              <a:xfrm>
                <a:off x="379175" y="3632875"/>
                <a:ext cx="253950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158" h="3276" extrusionOk="0">
                    <a:moveTo>
                      <a:pt x="3605" y="0"/>
                    </a:moveTo>
                    <a:cubicBezTo>
                      <a:pt x="2240" y="0"/>
                      <a:pt x="893" y="449"/>
                      <a:pt x="39" y="1592"/>
                    </a:cubicBezTo>
                    <a:cubicBezTo>
                      <a:pt x="1" y="1642"/>
                      <a:pt x="1" y="1693"/>
                      <a:pt x="26" y="1731"/>
                    </a:cubicBezTo>
                    <a:cubicBezTo>
                      <a:pt x="51" y="1756"/>
                      <a:pt x="89" y="1782"/>
                      <a:pt x="128" y="1794"/>
                    </a:cubicBezTo>
                    <a:cubicBezTo>
                      <a:pt x="161" y="1819"/>
                      <a:pt x="194" y="1839"/>
                      <a:pt x="230" y="1839"/>
                    </a:cubicBezTo>
                    <a:cubicBezTo>
                      <a:pt x="250" y="1839"/>
                      <a:pt x="270" y="1833"/>
                      <a:pt x="292" y="1820"/>
                    </a:cubicBezTo>
                    <a:cubicBezTo>
                      <a:pt x="633" y="1661"/>
                      <a:pt x="1004" y="1522"/>
                      <a:pt x="1378" y="1522"/>
                    </a:cubicBezTo>
                    <a:cubicBezTo>
                      <a:pt x="1422" y="1522"/>
                      <a:pt x="1466" y="1524"/>
                      <a:pt x="1510" y="1528"/>
                    </a:cubicBezTo>
                    <a:cubicBezTo>
                      <a:pt x="1548" y="1528"/>
                      <a:pt x="1586" y="1541"/>
                      <a:pt x="1636" y="1541"/>
                    </a:cubicBezTo>
                    <a:cubicBezTo>
                      <a:pt x="1687" y="1554"/>
                      <a:pt x="1738" y="1566"/>
                      <a:pt x="1801" y="1592"/>
                    </a:cubicBezTo>
                    <a:cubicBezTo>
                      <a:pt x="2042" y="1668"/>
                      <a:pt x="2270" y="1794"/>
                      <a:pt x="2499" y="1909"/>
                    </a:cubicBezTo>
                    <a:cubicBezTo>
                      <a:pt x="2613" y="1959"/>
                      <a:pt x="2714" y="2010"/>
                      <a:pt x="2828" y="2035"/>
                    </a:cubicBezTo>
                    <a:cubicBezTo>
                      <a:pt x="3678" y="2314"/>
                      <a:pt x="4528" y="2403"/>
                      <a:pt x="5352" y="2784"/>
                    </a:cubicBezTo>
                    <a:cubicBezTo>
                      <a:pt x="5982" y="3065"/>
                      <a:pt x="6571" y="3276"/>
                      <a:pt x="7254" y="3276"/>
                    </a:cubicBezTo>
                    <a:cubicBezTo>
                      <a:pt x="7341" y="3276"/>
                      <a:pt x="7430" y="3273"/>
                      <a:pt x="7520" y="3265"/>
                    </a:cubicBezTo>
                    <a:cubicBezTo>
                      <a:pt x="8129" y="3227"/>
                      <a:pt x="8725" y="3126"/>
                      <a:pt x="9308" y="2974"/>
                    </a:cubicBezTo>
                    <a:cubicBezTo>
                      <a:pt x="9359" y="2961"/>
                      <a:pt x="9409" y="2948"/>
                      <a:pt x="9448" y="2936"/>
                    </a:cubicBezTo>
                    <a:cubicBezTo>
                      <a:pt x="9638" y="2872"/>
                      <a:pt x="9815" y="2822"/>
                      <a:pt x="10005" y="2758"/>
                    </a:cubicBezTo>
                    <a:cubicBezTo>
                      <a:pt x="10094" y="2733"/>
                      <a:pt x="10158" y="2593"/>
                      <a:pt x="10069" y="2517"/>
                    </a:cubicBezTo>
                    <a:cubicBezTo>
                      <a:pt x="10018" y="2479"/>
                      <a:pt x="9967" y="2428"/>
                      <a:pt x="9904" y="2390"/>
                    </a:cubicBezTo>
                    <a:cubicBezTo>
                      <a:pt x="9853" y="2340"/>
                      <a:pt x="9803" y="2302"/>
                      <a:pt x="9739" y="2251"/>
                    </a:cubicBezTo>
                    <a:cubicBezTo>
                      <a:pt x="9131" y="1731"/>
                      <a:pt x="8497" y="1262"/>
                      <a:pt x="7736" y="958"/>
                    </a:cubicBezTo>
                    <a:cubicBezTo>
                      <a:pt x="6734" y="552"/>
                      <a:pt x="5631" y="209"/>
                      <a:pt x="4553" y="70"/>
                    </a:cubicBezTo>
                    <a:cubicBezTo>
                      <a:pt x="4240" y="25"/>
                      <a:pt x="3922" y="0"/>
                      <a:pt x="3605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20"/>
              <p:cNvSpPr/>
              <p:nvPr/>
            </p:nvSpPr>
            <p:spPr>
              <a:xfrm>
                <a:off x="379825" y="3645225"/>
                <a:ext cx="2533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2782" extrusionOk="0">
                    <a:moveTo>
                      <a:pt x="3426" y="0"/>
                    </a:moveTo>
                    <a:cubicBezTo>
                      <a:pt x="2221" y="0"/>
                      <a:pt x="955" y="547"/>
                      <a:pt x="38" y="1199"/>
                    </a:cubicBezTo>
                    <a:cubicBezTo>
                      <a:pt x="25" y="1212"/>
                      <a:pt x="13" y="1224"/>
                      <a:pt x="0" y="1237"/>
                    </a:cubicBezTo>
                    <a:cubicBezTo>
                      <a:pt x="25" y="1262"/>
                      <a:pt x="63" y="1288"/>
                      <a:pt x="102" y="1300"/>
                    </a:cubicBezTo>
                    <a:cubicBezTo>
                      <a:pt x="135" y="1325"/>
                      <a:pt x="168" y="1345"/>
                      <a:pt x="204" y="1345"/>
                    </a:cubicBezTo>
                    <a:cubicBezTo>
                      <a:pt x="224" y="1345"/>
                      <a:pt x="244" y="1339"/>
                      <a:pt x="266" y="1326"/>
                    </a:cubicBezTo>
                    <a:cubicBezTo>
                      <a:pt x="607" y="1167"/>
                      <a:pt x="978" y="1028"/>
                      <a:pt x="1352" y="1028"/>
                    </a:cubicBezTo>
                    <a:cubicBezTo>
                      <a:pt x="1396" y="1028"/>
                      <a:pt x="1440" y="1030"/>
                      <a:pt x="1484" y="1034"/>
                    </a:cubicBezTo>
                    <a:cubicBezTo>
                      <a:pt x="1547" y="996"/>
                      <a:pt x="1610" y="971"/>
                      <a:pt x="1674" y="945"/>
                    </a:cubicBezTo>
                    <a:lnTo>
                      <a:pt x="1674" y="945"/>
                    </a:lnTo>
                    <a:cubicBezTo>
                      <a:pt x="1649" y="983"/>
                      <a:pt x="1623" y="1009"/>
                      <a:pt x="1610" y="1047"/>
                    </a:cubicBezTo>
                    <a:cubicBezTo>
                      <a:pt x="1661" y="1060"/>
                      <a:pt x="1712" y="1072"/>
                      <a:pt x="1775" y="1098"/>
                    </a:cubicBezTo>
                    <a:cubicBezTo>
                      <a:pt x="2016" y="1174"/>
                      <a:pt x="2244" y="1300"/>
                      <a:pt x="2473" y="1415"/>
                    </a:cubicBezTo>
                    <a:cubicBezTo>
                      <a:pt x="2587" y="1465"/>
                      <a:pt x="2688" y="1516"/>
                      <a:pt x="2802" y="1541"/>
                    </a:cubicBezTo>
                    <a:cubicBezTo>
                      <a:pt x="3652" y="1820"/>
                      <a:pt x="4502" y="1909"/>
                      <a:pt x="5326" y="2290"/>
                    </a:cubicBezTo>
                    <a:cubicBezTo>
                      <a:pt x="5956" y="2571"/>
                      <a:pt x="6545" y="2782"/>
                      <a:pt x="7228" y="2782"/>
                    </a:cubicBezTo>
                    <a:cubicBezTo>
                      <a:pt x="7315" y="2782"/>
                      <a:pt x="7404" y="2779"/>
                      <a:pt x="7494" y="2771"/>
                    </a:cubicBezTo>
                    <a:cubicBezTo>
                      <a:pt x="8103" y="2733"/>
                      <a:pt x="8699" y="2632"/>
                      <a:pt x="9282" y="2480"/>
                    </a:cubicBezTo>
                    <a:cubicBezTo>
                      <a:pt x="9333" y="2467"/>
                      <a:pt x="9383" y="2454"/>
                      <a:pt x="9422" y="2442"/>
                    </a:cubicBezTo>
                    <a:cubicBezTo>
                      <a:pt x="9612" y="2378"/>
                      <a:pt x="9789" y="2328"/>
                      <a:pt x="9979" y="2264"/>
                    </a:cubicBezTo>
                    <a:cubicBezTo>
                      <a:pt x="10068" y="2239"/>
                      <a:pt x="10132" y="2099"/>
                      <a:pt x="10043" y="2023"/>
                    </a:cubicBezTo>
                    <a:cubicBezTo>
                      <a:pt x="9992" y="1985"/>
                      <a:pt x="9941" y="1934"/>
                      <a:pt x="9878" y="1896"/>
                    </a:cubicBezTo>
                    <a:cubicBezTo>
                      <a:pt x="9827" y="1846"/>
                      <a:pt x="9777" y="1808"/>
                      <a:pt x="9713" y="1757"/>
                    </a:cubicBezTo>
                    <a:cubicBezTo>
                      <a:pt x="9469" y="1825"/>
                      <a:pt x="9213" y="1851"/>
                      <a:pt x="8954" y="1851"/>
                    </a:cubicBezTo>
                    <a:cubicBezTo>
                      <a:pt x="8487" y="1851"/>
                      <a:pt x="8010" y="1767"/>
                      <a:pt x="7570" y="1694"/>
                    </a:cubicBezTo>
                    <a:cubicBezTo>
                      <a:pt x="7076" y="1617"/>
                      <a:pt x="6594" y="1503"/>
                      <a:pt x="6175" y="1237"/>
                    </a:cubicBezTo>
                    <a:cubicBezTo>
                      <a:pt x="5782" y="996"/>
                      <a:pt x="5465" y="666"/>
                      <a:pt x="5072" y="426"/>
                    </a:cubicBezTo>
                    <a:cubicBezTo>
                      <a:pt x="4567" y="126"/>
                      <a:pt x="4003" y="0"/>
                      <a:pt x="342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20"/>
              <p:cNvSpPr/>
              <p:nvPr/>
            </p:nvSpPr>
            <p:spPr>
              <a:xfrm>
                <a:off x="441625" y="3665225"/>
                <a:ext cx="1915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1982" extrusionOk="0">
                    <a:moveTo>
                      <a:pt x="1616" y="0"/>
                    </a:moveTo>
                    <a:cubicBezTo>
                      <a:pt x="1026" y="0"/>
                      <a:pt x="481" y="275"/>
                      <a:pt x="1" y="615"/>
                    </a:cubicBezTo>
                    <a:cubicBezTo>
                      <a:pt x="115" y="665"/>
                      <a:pt x="216" y="716"/>
                      <a:pt x="330" y="741"/>
                    </a:cubicBezTo>
                    <a:cubicBezTo>
                      <a:pt x="1180" y="1020"/>
                      <a:pt x="2030" y="1109"/>
                      <a:pt x="2854" y="1490"/>
                    </a:cubicBezTo>
                    <a:cubicBezTo>
                      <a:pt x="3484" y="1771"/>
                      <a:pt x="4073" y="1982"/>
                      <a:pt x="4756" y="1982"/>
                    </a:cubicBezTo>
                    <a:cubicBezTo>
                      <a:pt x="4843" y="1982"/>
                      <a:pt x="4932" y="1979"/>
                      <a:pt x="5022" y="1971"/>
                    </a:cubicBezTo>
                    <a:cubicBezTo>
                      <a:pt x="5631" y="1933"/>
                      <a:pt x="6227" y="1832"/>
                      <a:pt x="6810" y="1680"/>
                    </a:cubicBezTo>
                    <a:cubicBezTo>
                      <a:pt x="6861" y="1667"/>
                      <a:pt x="6911" y="1654"/>
                      <a:pt x="6950" y="1642"/>
                    </a:cubicBezTo>
                    <a:cubicBezTo>
                      <a:pt x="7140" y="1578"/>
                      <a:pt x="7317" y="1528"/>
                      <a:pt x="7507" y="1464"/>
                    </a:cubicBezTo>
                    <a:cubicBezTo>
                      <a:pt x="7596" y="1439"/>
                      <a:pt x="7660" y="1299"/>
                      <a:pt x="7571" y="1223"/>
                    </a:cubicBezTo>
                    <a:cubicBezTo>
                      <a:pt x="7520" y="1185"/>
                      <a:pt x="7469" y="1134"/>
                      <a:pt x="7406" y="1096"/>
                    </a:cubicBezTo>
                    <a:cubicBezTo>
                      <a:pt x="6852" y="1441"/>
                      <a:pt x="6209" y="1615"/>
                      <a:pt x="5565" y="1615"/>
                    </a:cubicBezTo>
                    <a:cubicBezTo>
                      <a:pt x="4881" y="1615"/>
                      <a:pt x="4196" y="1419"/>
                      <a:pt x="3615" y="1020"/>
                    </a:cubicBezTo>
                    <a:cubicBezTo>
                      <a:pt x="3031" y="615"/>
                      <a:pt x="2511" y="82"/>
                      <a:pt x="1763" y="6"/>
                    </a:cubicBezTo>
                    <a:cubicBezTo>
                      <a:pt x="1714" y="2"/>
                      <a:pt x="1665" y="0"/>
                      <a:pt x="1616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20"/>
              <p:cNvSpPr/>
              <p:nvPr/>
            </p:nvSpPr>
            <p:spPr>
              <a:xfrm>
                <a:off x="627075" y="3627250"/>
                <a:ext cx="27870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5675" extrusionOk="0">
                    <a:moveTo>
                      <a:pt x="10903" y="0"/>
                    </a:moveTo>
                    <a:cubicBezTo>
                      <a:pt x="10892" y="0"/>
                      <a:pt x="10880" y="1"/>
                      <a:pt x="10868" y="3"/>
                    </a:cubicBezTo>
                    <a:cubicBezTo>
                      <a:pt x="10855" y="3"/>
                      <a:pt x="10855" y="16"/>
                      <a:pt x="10842" y="16"/>
                    </a:cubicBezTo>
                    <a:cubicBezTo>
                      <a:pt x="9726" y="333"/>
                      <a:pt x="8573" y="155"/>
                      <a:pt x="7431" y="295"/>
                    </a:cubicBezTo>
                    <a:cubicBezTo>
                      <a:pt x="6417" y="409"/>
                      <a:pt x="5339" y="650"/>
                      <a:pt x="4401" y="1030"/>
                    </a:cubicBezTo>
                    <a:cubicBezTo>
                      <a:pt x="3526" y="1373"/>
                      <a:pt x="2752" y="1956"/>
                      <a:pt x="2017" y="2539"/>
                    </a:cubicBezTo>
                    <a:cubicBezTo>
                      <a:pt x="1256" y="3148"/>
                      <a:pt x="571" y="3845"/>
                      <a:pt x="140" y="4733"/>
                    </a:cubicBezTo>
                    <a:lnTo>
                      <a:pt x="128" y="4733"/>
                    </a:lnTo>
                    <a:cubicBezTo>
                      <a:pt x="128" y="4746"/>
                      <a:pt x="115" y="4758"/>
                      <a:pt x="115" y="4771"/>
                    </a:cubicBezTo>
                    <a:cubicBezTo>
                      <a:pt x="115" y="4784"/>
                      <a:pt x="102" y="4784"/>
                      <a:pt x="102" y="4796"/>
                    </a:cubicBezTo>
                    <a:cubicBezTo>
                      <a:pt x="1" y="4974"/>
                      <a:pt x="102" y="5228"/>
                      <a:pt x="305" y="5367"/>
                    </a:cubicBezTo>
                    <a:cubicBezTo>
                      <a:pt x="638" y="5589"/>
                      <a:pt x="1036" y="5675"/>
                      <a:pt x="1427" y="5675"/>
                    </a:cubicBezTo>
                    <a:cubicBezTo>
                      <a:pt x="1527" y="5675"/>
                      <a:pt x="1627" y="5669"/>
                      <a:pt x="1725" y="5659"/>
                    </a:cubicBezTo>
                    <a:lnTo>
                      <a:pt x="1789" y="5659"/>
                    </a:lnTo>
                    <a:cubicBezTo>
                      <a:pt x="3513" y="5545"/>
                      <a:pt x="5301" y="5291"/>
                      <a:pt x="6772" y="4340"/>
                    </a:cubicBezTo>
                    <a:cubicBezTo>
                      <a:pt x="7292" y="4010"/>
                      <a:pt x="7736" y="3605"/>
                      <a:pt x="8167" y="3173"/>
                    </a:cubicBezTo>
                    <a:cubicBezTo>
                      <a:pt x="8382" y="2958"/>
                      <a:pt x="8585" y="2742"/>
                      <a:pt x="8788" y="2527"/>
                    </a:cubicBezTo>
                    <a:cubicBezTo>
                      <a:pt x="9130" y="2159"/>
                      <a:pt x="9473" y="1791"/>
                      <a:pt x="9803" y="1424"/>
                    </a:cubicBezTo>
                    <a:cubicBezTo>
                      <a:pt x="10145" y="1056"/>
                      <a:pt x="10475" y="574"/>
                      <a:pt x="10944" y="384"/>
                    </a:cubicBezTo>
                    <a:cubicBezTo>
                      <a:pt x="11148" y="300"/>
                      <a:pt x="11102" y="0"/>
                      <a:pt x="10903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20"/>
              <p:cNvSpPr/>
              <p:nvPr/>
            </p:nvSpPr>
            <p:spPr>
              <a:xfrm>
                <a:off x="627075" y="3627250"/>
                <a:ext cx="27870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5675" extrusionOk="0">
                    <a:moveTo>
                      <a:pt x="10903" y="0"/>
                    </a:moveTo>
                    <a:cubicBezTo>
                      <a:pt x="10892" y="0"/>
                      <a:pt x="10880" y="1"/>
                      <a:pt x="10868" y="3"/>
                    </a:cubicBezTo>
                    <a:cubicBezTo>
                      <a:pt x="9714" y="1981"/>
                      <a:pt x="7241" y="2425"/>
                      <a:pt x="5124" y="2628"/>
                    </a:cubicBezTo>
                    <a:cubicBezTo>
                      <a:pt x="4046" y="2742"/>
                      <a:pt x="2879" y="2742"/>
                      <a:pt x="1928" y="3326"/>
                    </a:cubicBezTo>
                    <a:cubicBezTo>
                      <a:pt x="1319" y="3693"/>
                      <a:pt x="723" y="4162"/>
                      <a:pt x="216" y="4682"/>
                    </a:cubicBezTo>
                    <a:cubicBezTo>
                      <a:pt x="178" y="4720"/>
                      <a:pt x="140" y="4758"/>
                      <a:pt x="102" y="4796"/>
                    </a:cubicBezTo>
                    <a:cubicBezTo>
                      <a:pt x="1" y="4974"/>
                      <a:pt x="102" y="5228"/>
                      <a:pt x="305" y="5367"/>
                    </a:cubicBezTo>
                    <a:cubicBezTo>
                      <a:pt x="638" y="5589"/>
                      <a:pt x="1036" y="5675"/>
                      <a:pt x="1427" y="5675"/>
                    </a:cubicBezTo>
                    <a:cubicBezTo>
                      <a:pt x="1527" y="5675"/>
                      <a:pt x="1627" y="5669"/>
                      <a:pt x="1725" y="5659"/>
                    </a:cubicBezTo>
                    <a:lnTo>
                      <a:pt x="1789" y="5659"/>
                    </a:lnTo>
                    <a:cubicBezTo>
                      <a:pt x="3513" y="5545"/>
                      <a:pt x="5301" y="5291"/>
                      <a:pt x="6772" y="4340"/>
                    </a:cubicBezTo>
                    <a:cubicBezTo>
                      <a:pt x="7292" y="4010"/>
                      <a:pt x="7736" y="3605"/>
                      <a:pt x="8167" y="3173"/>
                    </a:cubicBezTo>
                    <a:cubicBezTo>
                      <a:pt x="8382" y="2958"/>
                      <a:pt x="8585" y="2742"/>
                      <a:pt x="8788" y="2527"/>
                    </a:cubicBezTo>
                    <a:cubicBezTo>
                      <a:pt x="9130" y="2159"/>
                      <a:pt x="9473" y="1791"/>
                      <a:pt x="9803" y="1424"/>
                    </a:cubicBezTo>
                    <a:cubicBezTo>
                      <a:pt x="10145" y="1056"/>
                      <a:pt x="10475" y="574"/>
                      <a:pt x="10944" y="384"/>
                    </a:cubicBezTo>
                    <a:cubicBezTo>
                      <a:pt x="11148" y="300"/>
                      <a:pt x="11102" y="0"/>
                      <a:pt x="10903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20"/>
              <p:cNvSpPr/>
              <p:nvPr/>
            </p:nvSpPr>
            <p:spPr>
              <a:xfrm>
                <a:off x="627075" y="3706575"/>
                <a:ext cx="20417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8167" h="2502" extrusionOk="0">
                    <a:moveTo>
                      <a:pt x="8167" y="0"/>
                    </a:moveTo>
                    <a:cubicBezTo>
                      <a:pt x="6607" y="571"/>
                      <a:pt x="4933" y="381"/>
                      <a:pt x="3310" y="533"/>
                    </a:cubicBezTo>
                    <a:cubicBezTo>
                      <a:pt x="2575" y="596"/>
                      <a:pt x="1839" y="723"/>
                      <a:pt x="1180" y="1066"/>
                    </a:cubicBezTo>
                    <a:cubicBezTo>
                      <a:pt x="876" y="1230"/>
                      <a:pt x="521" y="1344"/>
                      <a:pt x="216" y="1509"/>
                    </a:cubicBezTo>
                    <a:cubicBezTo>
                      <a:pt x="191" y="1522"/>
                      <a:pt x="166" y="1535"/>
                      <a:pt x="140" y="1560"/>
                    </a:cubicBezTo>
                    <a:lnTo>
                      <a:pt x="128" y="1560"/>
                    </a:lnTo>
                    <a:cubicBezTo>
                      <a:pt x="128" y="1573"/>
                      <a:pt x="115" y="1585"/>
                      <a:pt x="115" y="1598"/>
                    </a:cubicBezTo>
                    <a:cubicBezTo>
                      <a:pt x="115" y="1611"/>
                      <a:pt x="102" y="1611"/>
                      <a:pt x="102" y="1623"/>
                    </a:cubicBezTo>
                    <a:cubicBezTo>
                      <a:pt x="1" y="1801"/>
                      <a:pt x="102" y="2055"/>
                      <a:pt x="305" y="2194"/>
                    </a:cubicBezTo>
                    <a:cubicBezTo>
                      <a:pt x="638" y="2416"/>
                      <a:pt x="1036" y="2502"/>
                      <a:pt x="1427" y="2502"/>
                    </a:cubicBezTo>
                    <a:cubicBezTo>
                      <a:pt x="1527" y="2502"/>
                      <a:pt x="1627" y="2496"/>
                      <a:pt x="1725" y="2486"/>
                    </a:cubicBezTo>
                    <a:lnTo>
                      <a:pt x="1789" y="2486"/>
                    </a:lnTo>
                    <a:cubicBezTo>
                      <a:pt x="3513" y="2372"/>
                      <a:pt x="5301" y="2118"/>
                      <a:pt x="6772" y="1167"/>
                    </a:cubicBezTo>
                    <a:cubicBezTo>
                      <a:pt x="7292" y="837"/>
                      <a:pt x="7736" y="432"/>
                      <a:pt x="8167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20"/>
              <p:cNvSpPr/>
              <p:nvPr/>
            </p:nvSpPr>
            <p:spPr>
              <a:xfrm>
                <a:off x="628350" y="3741900"/>
                <a:ext cx="124925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1917" extrusionOk="0">
                    <a:moveTo>
                      <a:pt x="1514" y="0"/>
                    </a:moveTo>
                    <a:cubicBezTo>
                      <a:pt x="1030" y="0"/>
                      <a:pt x="544" y="100"/>
                      <a:pt x="165" y="325"/>
                    </a:cubicBezTo>
                    <a:cubicBezTo>
                      <a:pt x="140" y="337"/>
                      <a:pt x="127" y="363"/>
                      <a:pt x="127" y="375"/>
                    </a:cubicBezTo>
                    <a:cubicBezTo>
                      <a:pt x="51" y="426"/>
                      <a:pt x="13" y="489"/>
                      <a:pt x="13" y="565"/>
                    </a:cubicBezTo>
                    <a:cubicBezTo>
                      <a:pt x="13" y="578"/>
                      <a:pt x="13" y="604"/>
                      <a:pt x="26" y="629"/>
                    </a:cubicBezTo>
                    <a:lnTo>
                      <a:pt x="26" y="642"/>
                    </a:lnTo>
                    <a:cubicBezTo>
                      <a:pt x="0" y="1161"/>
                      <a:pt x="1015" y="1643"/>
                      <a:pt x="1370" y="1757"/>
                    </a:cubicBezTo>
                    <a:cubicBezTo>
                      <a:pt x="1709" y="1871"/>
                      <a:pt x="2073" y="1917"/>
                      <a:pt x="2449" y="1917"/>
                    </a:cubicBezTo>
                    <a:cubicBezTo>
                      <a:pt x="2537" y="1917"/>
                      <a:pt x="2625" y="1914"/>
                      <a:pt x="2714" y="1910"/>
                    </a:cubicBezTo>
                    <a:cubicBezTo>
                      <a:pt x="3449" y="1872"/>
                      <a:pt x="4210" y="1707"/>
                      <a:pt x="4882" y="1618"/>
                    </a:cubicBezTo>
                    <a:cubicBezTo>
                      <a:pt x="4920" y="1618"/>
                      <a:pt x="4958" y="1593"/>
                      <a:pt x="4971" y="1555"/>
                    </a:cubicBezTo>
                    <a:cubicBezTo>
                      <a:pt x="4996" y="1516"/>
                      <a:pt x="4984" y="1453"/>
                      <a:pt x="4908" y="1428"/>
                    </a:cubicBezTo>
                    <a:cubicBezTo>
                      <a:pt x="4058" y="1199"/>
                      <a:pt x="3449" y="477"/>
                      <a:pt x="2625" y="185"/>
                    </a:cubicBezTo>
                    <a:cubicBezTo>
                      <a:pt x="2296" y="66"/>
                      <a:pt x="1906" y="0"/>
                      <a:pt x="1514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20"/>
              <p:cNvSpPr/>
              <p:nvPr/>
            </p:nvSpPr>
            <p:spPr>
              <a:xfrm>
                <a:off x="628350" y="3752400"/>
                <a:ext cx="12430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1497" extrusionOk="0">
                    <a:moveTo>
                      <a:pt x="959" y="1"/>
                    </a:moveTo>
                    <a:cubicBezTo>
                      <a:pt x="638" y="1"/>
                      <a:pt x="319" y="49"/>
                      <a:pt x="13" y="145"/>
                    </a:cubicBezTo>
                    <a:cubicBezTo>
                      <a:pt x="13" y="158"/>
                      <a:pt x="13" y="184"/>
                      <a:pt x="26" y="209"/>
                    </a:cubicBezTo>
                    <a:lnTo>
                      <a:pt x="26" y="222"/>
                    </a:lnTo>
                    <a:cubicBezTo>
                      <a:pt x="0" y="741"/>
                      <a:pt x="1015" y="1223"/>
                      <a:pt x="1370" y="1337"/>
                    </a:cubicBezTo>
                    <a:cubicBezTo>
                      <a:pt x="1709" y="1451"/>
                      <a:pt x="2073" y="1497"/>
                      <a:pt x="2449" y="1497"/>
                    </a:cubicBezTo>
                    <a:cubicBezTo>
                      <a:pt x="2537" y="1497"/>
                      <a:pt x="2625" y="1494"/>
                      <a:pt x="2714" y="1490"/>
                    </a:cubicBezTo>
                    <a:cubicBezTo>
                      <a:pt x="3449" y="1452"/>
                      <a:pt x="4210" y="1287"/>
                      <a:pt x="4882" y="1198"/>
                    </a:cubicBezTo>
                    <a:cubicBezTo>
                      <a:pt x="4920" y="1198"/>
                      <a:pt x="4958" y="1173"/>
                      <a:pt x="4971" y="1135"/>
                    </a:cubicBezTo>
                    <a:lnTo>
                      <a:pt x="4971" y="1135"/>
                    </a:lnTo>
                    <a:cubicBezTo>
                      <a:pt x="4883" y="1137"/>
                      <a:pt x="4795" y="1138"/>
                      <a:pt x="4707" y="1138"/>
                    </a:cubicBezTo>
                    <a:cubicBezTo>
                      <a:pt x="4301" y="1138"/>
                      <a:pt x="3898" y="1107"/>
                      <a:pt x="3513" y="982"/>
                    </a:cubicBezTo>
                    <a:cubicBezTo>
                      <a:pt x="3006" y="818"/>
                      <a:pt x="2625" y="424"/>
                      <a:pt x="2131" y="222"/>
                    </a:cubicBezTo>
                    <a:cubicBezTo>
                      <a:pt x="1752" y="74"/>
                      <a:pt x="1355" y="1"/>
                      <a:pt x="959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20"/>
              <p:cNvSpPr/>
              <p:nvPr/>
            </p:nvSpPr>
            <p:spPr>
              <a:xfrm>
                <a:off x="628350" y="3756675"/>
                <a:ext cx="6785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326" extrusionOk="0">
                    <a:moveTo>
                      <a:pt x="487" y="0"/>
                    </a:moveTo>
                    <a:cubicBezTo>
                      <a:pt x="338" y="0"/>
                      <a:pt x="184" y="16"/>
                      <a:pt x="26" y="51"/>
                    </a:cubicBezTo>
                    <a:cubicBezTo>
                      <a:pt x="0" y="570"/>
                      <a:pt x="1015" y="1052"/>
                      <a:pt x="1370" y="1166"/>
                    </a:cubicBezTo>
                    <a:cubicBezTo>
                      <a:pt x="1709" y="1280"/>
                      <a:pt x="2073" y="1326"/>
                      <a:pt x="2449" y="1326"/>
                    </a:cubicBezTo>
                    <a:cubicBezTo>
                      <a:pt x="2537" y="1326"/>
                      <a:pt x="2625" y="1323"/>
                      <a:pt x="2714" y="1319"/>
                    </a:cubicBezTo>
                    <a:cubicBezTo>
                      <a:pt x="2137" y="589"/>
                      <a:pt x="1392" y="0"/>
                      <a:pt x="487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20"/>
              <p:cNvSpPr/>
              <p:nvPr/>
            </p:nvSpPr>
            <p:spPr>
              <a:xfrm>
                <a:off x="472625" y="3700850"/>
                <a:ext cx="17372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538" extrusionOk="0">
                    <a:moveTo>
                      <a:pt x="119" y="0"/>
                    </a:moveTo>
                    <a:cubicBezTo>
                      <a:pt x="51" y="0"/>
                      <a:pt x="0" y="79"/>
                      <a:pt x="41" y="141"/>
                    </a:cubicBezTo>
                    <a:cubicBezTo>
                      <a:pt x="67" y="191"/>
                      <a:pt x="79" y="229"/>
                      <a:pt x="105" y="267"/>
                    </a:cubicBezTo>
                    <a:cubicBezTo>
                      <a:pt x="143" y="343"/>
                      <a:pt x="168" y="420"/>
                      <a:pt x="206" y="496"/>
                    </a:cubicBezTo>
                    <a:cubicBezTo>
                      <a:pt x="498" y="1168"/>
                      <a:pt x="916" y="1789"/>
                      <a:pt x="1322" y="2410"/>
                    </a:cubicBezTo>
                    <a:cubicBezTo>
                      <a:pt x="1424" y="2575"/>
                      <a:pt x="1538" y="2727"/>
                      <a:pt x="1639" y="2880"/>
                    </a:cubicBezTo>
                    <a:cubicBezTo>
                      <a:pt x="2007" y="3399"/>
                      <a:pt x="2413" y="3894"/>
                      <a:pt x="2882" y="4338"/>
                    </a:cubicBezTo>
                    <a:cubicBezTo>
                      <a:pt x="3985" y="5390"/>
                      <a:pt x="5342" y="6138"/>
                      <a:pt x="6813" y="6531"/>
                    </a:cubicBezTo>
                    <a:cubicBezTo>
                      <a:pt x="6822" y="6535"/>
                      <a:pt x="6832" y="6537"/>
                      <a:pt x="6842" y="6537"/>
                    </a:cubicBezTo>
                    <a:cubicBezTo>
                      <a:pt x="6897" y="6537"/>
                      <a:pt x="6948" y="6482"/>
                      <a:pt x="6927" y="6417"/>
                    </a:cubicBezTo>
                    <a:cubicBezTo>
                      <a:pt x="6914" y="6367"/>
                      <a:pt x="6901" y="6303"/>
                      <a:pt x="6889" y="6252"/>
                    </a:cubicBezTo>
                    <a:cubicBezTo>
                      <a:pt x="6876" y="6176"/>
                      <a:pt x="6863" y="6100"/>
                      <a:pt x="6863" y="6024"/>
                    </a:cubicBezTo>
                    <a:cubicBezTo>
                      <a:pt x="6838" y="5847"/>
                      <a:pt x="6825" y="5669"/>
                      <a:pt x="6775" y="5504"/>
                    </a:cubicBezTo>
                    <a:cubicBezTo>
                      <a:pt x="6686" y="5251"/>
                      <a:pt x="6546" y="5010"/>
                      <a:pt x="6420" y="4769"/>
                    </a:cubicBezTo>
                    <a:cubicBezTo>
                      <a:pt x="6141" y="4224"/>
                      <a:pt x="5786" y="3716"/>
                      <a:pt x="5354" y="3285"/>
                    </a:cubicBezTo>
                    <a:cubicBezTo>
                      <a:pt x="4771" y="2689"/>
                      <a:pt x="4086" y="2220"/>
                      <a:pt x="3376" y="1802"/>
                    </a:cubicBezTo>
                    <a:cubicBezTo>
                      <a:pt x="2501" y="1117"/>
                      <a:pt x="1411" y="762"/>
                      <a:pt x="460" y="191"/>
                    </a:cubicBezTo>
                    <a:cubicBezTo>
                      <a:pt x="384" y="153"/>
                      <a:pt x="320" y="115"/>
                      <a:pt x="257" y="65"/>
                    </a:cubicBezTo>
                    <a:cubicBezTo>
                      <a:pt x="244" y="65"/>
                      <a:pt x="232" y="52"/>
                      <a:pt x="232" y="52"/>
                    </a:cubicBezTo>
                    <a:cubicBezTo>
                      <a:pt x="219" y="39"/>
                      <a:pt x="219" y="39"/>
                      <a:pt x="206" y="26"/>
                    </a:cubicBezTo>
                    <a:cubicBezTo>
                      <a:pt x="194" y="26"/>
                      <a:pt x="181" y="14"/>
                      <a:pt x="168" y="14"/>
                    </a:cubicBezTo>
                    <a:cubicBezTo>
                      <a:pt x="152" y="4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20"/>
              <p:cNvSpPr/>
              <p:nvPr/>
            </p:nvSpPr>
            <p:spPr>
              <a:xfrm>
                <a:off x="472625" y="3700850"/>
                <a:ext cx="17372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538" extrusionOk="0">
                    <a:moveTo>
                      <a:pt x="119" y="0"/>
                    </a:moveTo>
                    <a:cubicBezTo>
                      <a:pt x="51" y="0"/>
                      <a:pt x="0" y="79"/>
                      <a:pt x="41" y="141"/>
                    </a:cubicBezTo>
                    <a:cubicBezTo>
                      <a:pt x="67" y="191"/>
                      <a:pt x="79" y="229"/>
                      <a:pt x="105" y="267"/>
                    </a:cubicBezTo>
                    <a:cubicBezTo>
                      <a:pt x="143" y="343"/>
                      <a:pt x="168" y="420"/>
                      <a:pt x="206" y="496"/>
                    </a:cubicBezTo>
                    <a:cubicBezTo>
                      <a:pt x="498" y="1168"/>
                      <a:pt x="916" y="1789"/>
                      <a:pt x="1322" y="2410"/>
                    </a:cubicBezTo>
                    <a:cubicBezTo>
                      <a:pt x="1424" y="2575"/>
                      <a:pt x="1538" y="2727"/>
                      <a:pt x="1639" y="2880"/>
                    </a:cubicBezTo>
                    <a:cubicBezTo>
                      <a:pt x="2007" y="3399"/>
                      <a:pt x="2413" y="3894"/>
                      <a:pt x="2882" y="4338"/>
                    </a:cubicBezTo>
                    <a:cubicBezTo>
                      <a:pt x="3985" y="5390"/>
                      <a:pt x="5342" y="6138"/>
                      <a:pt x="6813" y="6531"/>
                    </a:cubicBezTo>
                    <a:cubicBezTo>
                      <a:pt x="6822" y="6535"/>
                      <a:pt x="6832" y="6537"/>
                      <a:pt x="6842" y="6537"/>
                    </a:cubicBezTo>
                    <a:cubicBezTo>
                      <a:pt x="6897" y="6537"/>
                      <a:pt x="6948" y="6482"/>
                      <a:pt x="6927" y="6417"/>
                    </a:cubicBezTo>
                    <a:cubicBezTo>
                      <a:pt x="6914" y="6367"/>
                      <a:pt x="6901" y="6303"/>
                      <a:pt x="6889" y="6252"/>
                    </a:cubicBezTo>
                    <a:cubicBezTo>
                      <a:pt x="6876" y="6176"/>
                      <a:pt x="6863" y="6100"/>
                      <a:pt x="6863" y="6024"/>
                    </a:cubicBezTo>
                    <a:cubicBezTo>
                      <a:pt x="6128" y="5834"/>
                      <a:pt x="5595" y="5213"/>
                      <a:pt x="5177" y="4617"/>
                    </a:cubicBezTo>
                    <a:cubicBezTo>
                      <a:pt x="4720" y="3970"/>
                      <a:pt x="4302" y="3311"/>
                      <a:pt x="3681" y="2803"/>
                    </a:cubicBezTo>
                    <a:cubicBezTo>
                      <a:pt x="2539" y="1890"/>
                      <a:pt x="891" y="1459"/>
                      <a:pt x="232" y="52"/>
                    </a:cubicBezTo>
                    <a:cubicBezTo>
                      <a:pt x="219" y="39"/>
                      <a:pt x="219" y="39"/>
                      <a:pt x="206" y="26"/>
                    </a:cubicBezTo>
                    <a:cubicBezTo>
                      <a:pt x="194" y="26"/>
                      <a:pt x="181" y="14"/>
                      <a:pt x="168" y="14"/>
                    </a:cubicBezTo>
                    <a:cubicBezTo>
                      <a:pt x="152" y="4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20"/>
              <p:cNvSpPr/>
              <p:nvPr/>
            </p:nvSpPr>
            <p:spPr>
              <a:xfrm>
                <a:off x="513600" y="3772825"/>
                <a:ext cx="13275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6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8" y="520"/>
                      <a:pt x="774" y="1015"/>
                      <a:pt x="1243" y="1459"/>
                    </a:cubicBezTo>
                    <a:cubicBezTo>
                      <a:pt x="2346" y="2511"/>
                      <a:pt x="3703" y="3259"/>
                      <a:pt x="5174" y="3652"/>
                    </a:cubicBezTo>
                    <a:cubicBezTo>
                      <a:pt x="5183" y="3656"/>
                      <a:pt x="5193" y="3658"/>
                      <a:pt x="5203" y="3658"/>
                    </a:cubicBezTo>
                    <a:cubicBezTo>
                      <a:pt x="5258" y="3658"/>
                      <a:pt x="5309" y="3603"/>
                      <a:pt x="5288" y="3538"/>
                    </a:cubicBezTo>
                    <a:cubicBezTo>
                      <a:pt x="5275" y="3488"/>
                      <a:pt x="5262" y="3424"/>
                      <a:pt x="5250" y="3373"/>
                    </a:cubicBezTo>
                    <a:cubicBezTo>
                      <a:pt x="3931" y="3310"/>
                      <a:pt x="3208" y="1877"/>
                      <a:pt x="2270" y="1129"/>
                    </a:cubicBezTo>
                    <a:cubicBezTo>
                      <a:pt x="1623" y="609"/>
                      <a:pt x="748" y="394"/>
                      <a:pt x="0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20"/>
              <p:cNvSpPr/>
              <p:nvPr/>
            </p:nvSpPr>
            <p:spPr>
              <a:xfrm>
                <a:off x="470800" y="3826325"/>
                <a:ext cx="1772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2865" extrusionOk="0">
                    <a:moveTo>
                      <a:pt x="4645" y="1"/>
                    </a:moveTo>
                    <a:cubicBezTo>
                      <a:pt x="4334" y="1"/>
                      <a:pt x="4033" y="34"/>
                      <a:pt x="3766" y="92"/>
                    </a:cubicBezTo>
                    <a:cubicBezTo>
                      <a:pt x="2321" y="397"/>
                      <a:pt x="1180" y="1614"/>
                      <a:pt x="76" y="2514"/>
                    </a:cubicBezTo>
                    <a:cubicBezTo>
                      <a:pt x="0" y="2578"/>
                      <a:pt x="76" y="2666"/>
                      <a:pt x="152" y="2666"/>
                    </a:cubicBezTo>
                    <a:lnTo>
                      <a:pt x="191" y="2666"/>
                    </a:lnTo>
                    <a:cubicBezTo>
                      <a:pt x="619" y="2523"/>
                      <a:pt x="1055" y="2450"/>
                      <a:pt x="1487" y="2450"/>
                    </a:cubicBezTo>
                    <a:cubicBezTo>
                      <a:pt x="1669" y="2450"/>
                      <a:pt x="1849" y="2463"/>
                      <a:pt x="2029" y="2489"/>
                    </a:cubicBezTo>
                    <a:cubicBezTo>
                      <a:pt x="2270" y="2527"/>
                      <a:pt x="2511" y="2578"/>
                      <a:pt x="2752" y="2654"/>
                    </a:cubicBezTo>
                    <a:cubicBezTo>
                      <a:pt x="2777" y="2666"/>
                      <a:pt x="2815" y="2679"/>
                      <a:pt x="2853" y="2679"/>
                    </a:cubicBezTo>
                    <a:cubicBezTo>
                      <a:pt x="3210" y="2796"/>
                      <a:pt x="3530" y="2864"/>
                      <a:pt x="3857" y="2864"/>
                    </a:cubicBezTo>
                    <a:cubicBezTo>
                      <a:pt x="4134" y="2864"/>
                      <a:pt x="4416" y="2815"/>
                      <a:pt x="4730" y="2704"/>
                    </a:cubicBezTo>
                    <a:cubicBezTo>
                      <a:pt x="5377" y="2489"/>
                      <a:pt x="5998" y="2172"/>
                      <a:pt x="6581" y="1829"/>
                    </a:cubicBezTo>
                    <a:cubicBezTo>
                      <a:pt x="6746" y="1728"/>
                      <a:pt x="6886" y="1639"/>
                      <a:pt x="6962" y="1538"/>
                    </a:cubicBezTo>
                    <a:cubicBezTo>
                      <a:pt x="7000" y="1487"/>
                      <a:pt x="7025" y="1449"/>
                      <a:pt x="7051" y="1398"/>
                    </a:cubicBezTo>
                    <a:cubicBezTo>
                      <a:pt x="7089" y="1272"/>
                      <a:pt x="7051" y="1107"/>
                      <a:pt x="6898" y="904"/>
                    </a:cubicBezTo>
                    <a:cubicBezTo>
                      <a:pt x="6407" y="246"/>
                      <a:pt x="5489" y="1"/>
                      <a:pt x="4645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20"/>
              <p:cNvSpPr/>
              <p:nvPr/>
            </p:nvSpPr>
            <p:spPr>
              <a:xfrm>
                <a:off x="521525" y="3836350"/>
                <a:ext cx="1255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2464" extrusionOk="0">
                    <a:moveTo>
                      <a:pt x="2725" y="1"/>
                    </a:moveTo>
                    <a:cubicBezTo>
                      <a:pt x="2441" y="1"/>
                      <a:pt x="2155" y="43"/>
                      <a:pt x="1877" y="135"/>
                    </a:cubicBezTo>
                    <a:cubicBezTo>
                      <a:pt x="951" y="427"/>
                      <a:pt x="254" y="1175"/>
                      <a:pt x="0" y="2088"/>
                    </a:cubicBezTo>
                    <a:cubicBezTo>
                      <a:pt x="241" y="2126"/>
                      <a:pt x="482" y="2177"/>
                      <a:pt x="723" y="2253"/>
                    </a:cubicBezTo>
                    <a:cubicBezTo>
                      <a:pt x="748" y="2265"/>
                      <a:pt x="786" y="2278"/>
                      <a:pt x="824" y="2278"/>
                    </a:cubicBezTo>
                    <a:cubicBezTo>
                      <a:pt x="1181" y="2395"/>
                      <a:pt x="1501" y="2463"/>
                      <a:pt x="1828" y="2463"/>
                    </a:cubicBezTo>
                    <a:cubicBezTo>
                      <a:pt x="2105" y="2463"/>
                      <a:pt x="2387" y="2414"/>
                      <a:pt x="2701" y="2303"/>
                    </a:cubicBezTo>
                    <a:cubicBezTo>
                      <a:pt x="3348" y="2088"/>
                      <a:pt x="3969" y="1771"/>
                      <a:pt x="4552" y="1428"/>
                    </a:cubicBezTo>
                    <a:cubicBezTo>
                      <a:pt x="4717" y="1327"/>
                      <a:pt x="4857" y="1238"/>
                      <a:pt x="4933" y="1137"/>
                    </a:cubicBezTo>
                    <a:cubicBezTo>
                      <a:pt x="4971" y="1086"/>
                      <a:pt x="4996" y="1048"/>
                      <a:pt x="5022" y="997"/>
                    </a:cubicBezTo>
                    <a:cubicBezTo>
                      <a:pt x="4422" y="388"/>
                      <a:pt x="3579" y="1"/>
                      <a:pt x="2725" y="1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20"/>
              <p:cNvSpPr/>
              <p:nvPr/>
            </p:nvSpPr>
            <p:spPr>
              <a:xfrm>
                <a:off x="542125" y="3848675"/>
                <a:ext cx="1027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971" extrusionOk="0">
                    <a:moveTo>
                      <a:pt x="2452" y="0"/>
                    </a:moveTo>
                    <a:cubicBezTo>
                      <a:pt x="2295" y="0"/>
                      <a:pt x="2143" y="20"/>
                      <a:pt x="2004" y="60"/>
                    </a:cubicBezTo>
                    <a:cubicBezTo>
                      <a:pt x="1547" y="200"/>
                      <a:pt x="1319" y="530"/>
                      <a:pt x="1129" y="935"/>
                    </a:cubicBezTo>
                    <a:cubicBezTo>
                      <a:pt x="901" y="1468"/>
                      <a:pt x="533" y="1709"/>
                      <a:pt x="0" y="1785"/>
                    </a:cubicBezTo>
                    <a:cubicBezTo>
                      <a:pt x="357" y="1902"/>
                      <a:pt x="677" y="1970"/>
                      <a:pt x="1004" y="1970"/>
                    </a:cubicBezTo>
                    <a:cubicBezTo>
                      <a:pt x="1281" y="1970"/>
                      <a:pt x="1563" y="1921"/>
                      <a:pt x="1877" y="1810"/>
                    </a:cubicBezTo>
                    <a:cubicBezTo>
                      <a:pt x="2524" y="1595"/>
                      <a:pt x="3145" y="1278"/>
                      <a:pt x="3728" y="935"/>
                    </a:cubicBezTo>
                    <a:cubicBezTo>
                      <a:pt x="3893" y="834"/>
                      <a:pt x="4033" y="745"/>
                      <a:pt x="4109" y="644"/>
                    </a:cubicBezTo>
                    <a:cubicBezTo>
                      <a:pt x="3681" y="256"/>
                      <a:pt x="3027" y="0"/>
                      <a:pt x="2452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20"/>
              <p:cNvSpPr/>
              <p:nvPr/>
            </p:nvSpPr>
            <p:spPr>
              <a:xfrm>
                <a:off x="732950" y="3765625"/>
                <a:ext cx="2165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2617" extrusionOk="0">
                    <a:moveTo>
                      <a:pt x="4017" y="0"/>
                    </a:moveTo>
                    <a:cubicBezTo>
                      <a:pt x="2689" y="0"/>
                      <a:pt x="1078" y="404"/>
                      <a:pt x="216" y="1417"/>
                    </a:cubicBezTo>
                    <a:cubicBezTo>
                      <a:pt x="178" y="1468"/>
                      <a:pt x="140" y="1506"/>
                      <a:pt x="102" y="1557"/>
                    </a:cubicBezTo>
                    <a:cubicBezTo>
                      <a:pt x="77" y="1595"/>
                      <a:pt x="64" y="1620"/>
                      <a:pt x="64" y="1658"/>
                    </a:cubicBezTo>
                    <a:cubicBezTo>
                      <a:pt x="64" y="1658"/>
                      <a:pt x="52" y="1671"/>
                      <a:pt x="52" y="1683"/>
                    </a:cubicBezTo>
                    <a:cubicBezTo>
                      <a:pt x="39" y="1696"/>
                      <a:pt x="39" y="1709"/>
                      <a:pt x="26" y="1734"/>
                    </a:cubicBezTo>
                    <a:cubicBezTo>
                      <a:pt x="1" y="1810"/>
                      <a:pt x="39" y="1899"/>
                      <a:pt x="115" y="1950"/>
                    </a:cubicBezTo>
                    <a:cubicBezTo>
                      <a:pt x="660" y="2241"/>
                      <a:pt x="1332" y="2355"/>
                      <a:pt x="1928" y="2495"/>
                    </a:cubicBezTo>
                    <a:cubicBezTo>
                      <a:pt x="2298" y="2579"/>
                      <a:pt x="2668" y="2616"/>
                      <a:pt x="3040" y="2616"/>
                    </a:cubicBezTo>
                    <a:cubicBezTo>
                      <a:pt x="3344" y="2616"/>
                      <a:pt x="3649" y="2591"/>
                      <a:pt x="3957" y="2546"/>
                    </a:cubicBezTo>
                    <a:cubicBezTo>
                      <a:pt x="4997" y="2406"/>
                      <a:pt x="6037" y="2229"/>
                      <a:pt x="7077" y="2064"/>
                    </a:cubicBezTo>
                    <a:cubicBezTo>
                      <a:pt x="7558" y="1975"/>
                      <a:pt x="8028" y="1899"/>
                      <a:pt x="8497" y="1823"/>
                    </a:cubicBezTo>
                    <a:cubicBezTo>
                      <a:pt x="8623" y="1810"/>
                      <a:pt x="8662" y="1683"/>
                      <a:pt x="8623" y="1582"/>
                    </a:cubicBezTo>
                    <a:cubicBezTo>
                      <a:pt x="8623" y="1557"/>
                      <a:pt x="8611" y="1531"/>
                      <a:pt x="8585" y="1506"/>
                    </a:cubicBezTo>
                    <a:cubicBezTo>
                      <a:pt x="8370" y="1265"/>
                      <a:pt x="8104" y="1163"/>
                      <a:pt x="7799" y="1075"/>
                    </a:cubicBezTo>
                    <a:cubicBezTo>
                      <a:pt x="7394" y="948"/>
                      <a:pt x="7051" y="770"/>
                      <a:pt x="6683" y="593"/>
                    </a:cubicBezTo>
                    <a:cubicBezTo>
                      <a:pt x="5961" y="250"/>
                      <a:pt x="5162" y="60"/>
                      <a:pt x="4363" y="10"/>
                    </a:cubicBezTo>
                    <a:cubicBezTo>
                      <a:pt x="4250" y="3"/>
                      <a:pt x="4135" y="0"/>
                      <a:pt x="4017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20"/>
              <p:cNvSpPr/>
              <p:nvPr/>
            </p:nvSpPr>
            <p:spPr>
              <a:xfrm>
                <a:off x="732950" y="3778075"/>
                <a:ext cx="216550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2119" extrusionOk="0">
                    <a:moveTo>
                      <a:pt x="5196" y="0"/>
                    </a:moveTo>
                    <a:cubicBezTo>
                      <a:pt x="4965" y="0"/>
                      <a:pt x="4731" y="38"/>
                      <a:pt x="4490" y="133"/>
                    </a:cubicBezTo>
                    <a:cubicBezTo>
                      <a:pt x="3818" y="399"/>
                      <a:pt x="3272" y="868"/>
                      <a:pt x="2524" y="919"/>
                    </a:cubicBezTo>
                    <a:cubicBezTo>
                      <a:pt x="2189" y="947"/>
                      <a:pt x="1850" y="958"/>
                      <a:pt x="1509" y="958"/>
                    </a:cubicBezTo>
                    <a:cubicBezTo>
                      <a:pt x="1076" y="958"/>
                      <a:pt x="642" y="940"/>
                      <a:pt x="216" y="919"/>
                    </a:cubicBezTo>
                    <a:cubicBezTo>
                      <a:pt x="178" y="970"/>
                      <a:pt x="140" y="1008"/>
                      <a:pt x="102" y="1059"/>
                    </a:cubicBezTo>
                    <a:cubicBezTo>
                      <a:pt x="77" y="1097"/>
                      <a:pt x="64" y="1122"/>
                      <a:pt x="64" y="1160"/>
                    </a:cubicBezTo>
                    <a:cubicBezTo>
                      <a:pt x="64" y="1160"/>
                      <a:pt x="52" y="1173"/>
                      <a:pt x="52" y="1185"/>
                    </a:cubicBezTo>
                    <a:cubicBezTo>
                      <a:pt x="39" y="1198"/>
                      <a:pt x="39" y="1211"/>
                      <a:pt x="26" y="1236"/>
                    </a:cubicBezTo>
                    <a:cubicBezTo>
                      <a:pt x="1" y="1312"/>
                      <a:pt x="39" y="1401"/>
                      <a:pt x="115" y="1452"/>
                    </a:cubicBezTo>
                    <a:cubicBezTo>
                      <a:pt x="660" y="1743"/>
                      <a:pt x="1332" y="1857"/>
                      <a:pt x="1928" y="1997"/>
                    </a:cubicBezTo>
                    <a:cubicBezTo>
                      <a:pt x="2298" y="2081"/>
                      <a:pt x="2668" y="2118"/>
                      <a:pt x="3040" y="2118"/>
                    </a:cubicBezTo>
                    <a:cubicBezTo>
                      <a:pt x="3344" y="2118"/>
                      <a:pt x="3649" y="2093"/>
                      <a:pt x="3957" y="2048"/>
                    </a:cubicBezTo>
                    <a:cubicBezTo>
                      <a:pt x="4997" y="1908"/>
                      <a:pt x="6037" y="1731"/>
                      <a:pt x="7077" y="1566"/>
                    </a:cubicBezTo>
                    <a:cubicBezTo>
                      <a:pt x="7558" y="1477"/>
                      <a:pt x="8028" y="1401"/>
                      <a:pt x="8497" y="1325"/>
                    </a:cubicBezTo>
                    <a:cubicBezTo>
                      <a:pt x="8623" y="1312"/>
                      <a:pt x="8662" y="1185"/>
                      <a:pt x="8623" y="1084"/>
                    </a:cubicBezTo>
                    <a:cubicBezTo>
                      <a:pt x="8306" y="1059"/>
                      <a:pt x="8002" y="881"/>
                      <a:pt x="7685" y="729"/>
                    </a:cubicBezTo>
                    <a:cubicBezTo>
                      <a:pt x="7317" y="551"/>
                      <a:pt x="6937" y="399"/>
                      <a:pt x="6544" y="285"/>
                    </a:cubicBezTo>
                    <a:cubicBezTo>
                      <a:pt x="6083" y="143"/>
                      <a:pt x="5645" y="0"/>
                      <a:pt x="5196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20"/>
              <p:cNvSpPr/>
              <p:nvPr/>
            </p:nvSpPr>
            <p:spPr>
              <a:xfrm>
                <a:off x="732950" y="3796450"/>
                <a:ext cx="17692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384" extrusionOk="0">
                    <a:moveTo>
                      <a:pt x="5260" y="1"/>
                    </a:moveTo>
                    <a:cubicBezTo>
                      <a:pt x="4884" y="1"/>
                      <a:pt x="4500" y="83"/>
                      <a:pt x="4135" y="247"/>
                    </a:cubicBezTo>
                    <a:cubicBezTo>
                      <a:pt x="3678" y="450"/>
                      <a:pt x="3260" y="666"/>
                      <a:pt x="2753" y="717"/>
                    </a:cubicBezTo>
                    <a:cubicBezTo>
                      <a:pt x="2680" y="721"/>
                      <a:pt x="2608" y="723"/>
                      <a:pt x="2536" y="723"/>
                    </a:cubicBezTo>
                    <a:cubicBezTo>
                      <a:pt x="2215" y="723"/>
                      <a:pt x="1894" y="682"/>
                      <a:pt x="1573" y="641"/>
                    </a:cubicBezTo>
                    <a:cubicBezTo>
                      <a:pt x="1092" y="570"/>
                      <a:pt x="621" y="500"/>
                      <a:pt x="142" y="500"/>
                    </a:cubicBezTo>
                    <a:cubicBezTo>
                      <a:pt x="103" y="500"/>
                      <a:pt x="65" y="500"/>
                      <a:pt x="26" y="501"/>
                    </a:cubicBezTo>
                    <a:cubicBezTo>
                      <a:pt x="1" y="577"/>
                      <a:pt x="39" y="666"/>
                      <a:pt x="115" y="717"/>
                    </a:cubicBezTo>
                    <a:cubicBezTo>
                      <a:pt x="660" y="1008"/>
                      <a:pt x="1332" y="1122"/>
                      <a:pt x="1928" y="1262"/>
                    </a:cubicBezTo>
                    <a:cubicBezTo>
                      <a:pt x="2298" y="1346"/>
                      <a:pt x="2668" y="1383"/>
                      <a:pt x="3040" y="1383"/>
                    </a:cubicBezTo>
                    <a:cubicBezTo>
                      <a:pt x="3344" y="1383"/>
                      <a:pt x="3649" y="1358"/>
                      <a:pt x="3957" y="1313"/>
                    </a:cubicBezTo>
                    <a:cubicBezTo>
                      <a:pt x="4997" y="1173"/>
                      <a:pt x="6037" y="996"/>
                      <a:pt x="7077" y="831"/>
                    </a:cubicBezTo>
                    <a:cubicBezTo>
                      <a:pt x="6616" y="280"/>
                      <a:pt x="5953" y="1"/>
                      <a:pt x="5260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20"/>
              <p:cNvSpPr/>
              <p:nvPr/>
            </p:nvSpPr>
            <p:spPr>
              <a:xfrm>
                <a:off x="678125" y="3834325"/>
                <a:ext cx="1166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5084" extrusionOk="0">
                    <a:moveTo>
                      <a:pt x="4506" y="0"/>
                    </a:moveTo>
                    <a:cubicBezTo>
                      <a:pt x="4463" y="0"/>
                      <a:pt x="4418" y="20"/>
                      <a:pt x="4388" y="64"/>
                    </a:cubicBezTo>
                    <a:cubicBezTo>
                      <a:pt x="3703" y="1028"/>
                      <a:pt x="2587" y="1471"/>
                      <a:pt x="1687" y="2169"/>
                    </a:cubicBezTo>
                    <a:cubicBezTo>
                      <a:pt x="1015" y="2676"/>
                      <a:pt x="533" y="3323"/>
                      <a:pt x="228" y="4071"/>
                    </a:cubicBezTo>
                    <a:cubicBezTo>
                      <a:pt x="140" y="4286"/>
                      <a:pt x="76" y="4502"/>
                      <a:pt x="13" y="4730"/>
                    </a:cubicBezTo>
                    <a:cubicBezTo>
                      <a:pt x="13" y="4743"/>
                      <a:pt x="13" y="4756"/>
                      <a:pt x="0" y="4768"/>
                    </a:cubicBezTo>
                    <a:cubicBezTo>
                      <a:pt x="0" y="4781"/>
                      <a:pt x="0" y="4794"/>
                      <a:pt x="0" y="4806"/>
                    </a:cubicBezTo>
                    <a:cubicBezTo>
                      <a:pt x="0" y="4832"/>
                      <a:pt x="0" y="4844"/>
                      <a:pt x="0" y="4857"/>
                    </a:cubicBezTo>
                    <a:cubicBezTo>
                      <a:pt x="0" y="4882"/>
                      <a:pt x="0" y="4908"/>
                      <a:pt x="13" y="4920"/>
                    </a:cubicBezTo>
                    <a:cubicBezTo>
                      <a:pt x="13" y="4996"/>
                      <a:pt x="51" y="5060"/>
                      <a:pt x="152" y="5060"/>
                    </a:cubicBezTo>
                    <a:cubicBezTo>
                      <a:pt x="317" y="5060"/>
                      <a:pt x="482" y="5060"/>
                      <a:pt x="647" y="5073"/>
                    </a:cubicBezTo>
                    <a:cubicBezTo>
                      <a:pt x="695" y="5080"/>
                      <a:pt x="744" y="5083"/>
                      <a:pt x="792" y="5083"/>
                    </a:cubicBezTo>
                    <a:cubicBezTo>
                      <a:pt x="1156" y="5083"/>
                      <a:pt x="1501" y="4884"/>
                      <a:pt x="1826" y="4705"/>
                    </a:cubicBezTo>
                    <a:cubicBezTo>
                      <a:pt x="2321" y="4426"/>
                      <a:pt x="2688" y="4020"/>
                      <a:pt x="3043" y="3564"/>
                    </a:cubicBezTo>
                    <a:cubicBezTo>
                      <a:pt x="3082" y="3526"/>
                      <a:pt x="3120" y="3475"/>
                      <a:pt x="3158" y="3424"/>
                    </a:cubicBezTo>
                    <a:cubicBezTo>
                      <a:pt x="3500" y="2993"/>
                      <a:pt x="3830" y="2537"/>
                      <a:pt x="4058" y="2029"/>
                    </a:cubicBezTo>
                    <a:cubicBezTo>
                      <a:pt x="4324" y="1459"/>
                      <a:pt x="4476" y="837"/>
                      <a:pt x="4629" y="229"/>
                    </a:cubicBezTo>
                    <a:cubicBezTo>
                      <a:pt x="4629" y="216"/>
                      <a:pt x="4641" y="191"/>
                      <a:pt x="4641" y="178"/>
                    </a:cubicBezTo>
                    <a:cubicBezTo>
                      <a:pt x="4666" y="70"/>
                      <a:pt x="4588" y="0"/>
                      <a:pt x="4506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20"/>
              <p:cNvSpPr/>
              <p:nvPr/>
            </p:nvSpPr>
            <p:spPr>
              <a:xfrm>
                <a:off x="678125" y="3840025"/>
                <a:ext cx="11572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4856" extrusionOk="0">
                    <a:moveTo>
                      <a:pt x="4629" y="1"/>
                    </a:moveTo>
                    <a:cubicBezTo>
                      <a:pt x="4451" y="685"/>
                      <a:pt x="4210" y="1383"/>
                      <a:pt x="3703" y="1890"/>
                    </a:cubicBezTo>
                    <a:cubicBezTo>
                      <a:pt x="3196" y="2410"/>
                      <a:pt x="2536" y="2473"/>
                      <a:pt x="1890" y="2702"/>
                    </a:cubicBezTo>
                    <a:cubicBezTo>
                      <a:pt x="1218" y="2930"/>
                      <a:pt x="660" y="3323"/>
                      <a:pt x="228" y="3843"/>
                    </a:cubicBezTo>
                    <a:cubicBezTo>
                      <a:pt x="140" y="4058"/>
                      <a:pt x="76" y="4274"/>
                      <a:pt x="13" y="4502"/>
                    </a:cubicBezTo>
                    <a:cubicBezTo>
                      <a:pt x="13" y="4515"/>
                      <a:pt x="13" y="4528"/>
                      <a:pt x="0" y="4540"/>
                    </a:cubicBezTo>
                    <a:cubicBezTo>
                      <a:pt x="0" y="4553"/>
                      <a:pt x="0" y="4566"/>
                      <a:pt x="0" y="4578"/>
                    </a:cubicBezTo>
                    <a:cubicBezTo>
                      <a:pt x="0" y="4604"/>
                      <a:pt x="0" y="4616"/>
                      <a:pt x="0" y="4629"/>
                    </a:cubicBezTo>
                    <a:cubicBezTo>
                      <a:pt x="0" y="4654"/>
                      <a:pt x="0" y="4680"/>
                      <a:pt x="13" y="4692"/>
                    </a:cubicBezTo>
                    <a:cubicBezTo>
                      <a:pt x="13" y="4768"/>
                      <a:pt x="51" y="4832"/>
                      <a:pt x="152" y="4832"/>
                    </a:cubicBezTo>
                    <a:cubicBezTo>
                      <a:pt x="317" y="4832"/>
                      <a:pt x="482" y="4832"/>
                      <a:pt x="647" y="4845"/>
                    </a:cubicBezTo>
                    <a:cubicBezTo>
                      <a:pt x="695" y="4852"/>
                      <a:pt x="744" y="4855"/>
                      <a:pt x="792" y="4855"/>
                    </a:cubicBezTo>
                    <a:cubicBezTo>
                      <a:pt x="1156" y="4855"/>
                      <a:pt x="1501" y="4656"/>
                      <a:pt x="1826" y="4477"/>
                    </a:cubicBezTo>
                    <a:cubicBezTo>
                      <a:pt x="2321" y="4198"/>
                      <a:pt x="2688" y="3792"/>
                      <a:pt x="3043" y="3336"/>
                    </a:cubicBezTo>
                    <a:cubicBezTo>
                      <a:pt x="3082" y="3298"/>
                      <a:pt x="3120" y="3247"/>
                      <a:pt x="3158" y="3196"/>
                    </a:cubicBezTo>
                    <a:cubicBezTo>
                      <a:pt x="3500" y="2765"/>
                      <a:pt x="3830" y="2309"/>
                      <a:pt x="4058" y="1801"/>
                    </a:cubicBezTo>
                    <a:cubicBezTo>
                      <a:pt x="4324" y="1231"/>
                      <a:pt x="4476" y="609"/>
                      <a:pt x="4629" y="1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20"/>
              <p:cNvSpPr/>
              <p:nvPr/>
            </p:nvSpPr>
            <p:spPr>
              <a:xfrm>
                <a:off x="678125" y="3919925"/>
                <a:ext cx="789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660" extrusionOk="0">
                    <a:moveTo>
                      <a:pt x="3158" y="0"/>
                    </a:moveTo>
                    <a:cubicBezTo>
                      <a:pt x="2929" y="102"/>
                      <a:pt x="2688" y="152"/>
                      <a:pt x="2422" y="178"/>
                    </a:cubicBezTo>
                    <a:cubicBezTo>
                      <a:pt x="1978" y="216"/>
                      <a:pt x="1573" y="228"/>
                      <a:pt x="1154" y="406"/>
                    </a:cubicBezTo>
                    <a:cubicBezTo>
                      <a:pt x="685" y="609"/>
                      <a:pt x="305" y="913"/>
                      <a:pt x="13" y="1306"/>
                    </a:cubicBezTo>
                    <a:cubicBezTo>
                      <a:pt x="13" y="1319"/>
                      <a:pt x="13" y="1332"/>
                      <a:pt x="0" y="1344"/>
                    </a:cubicBezTo>
                    <a:cubicBezTo>
                      <a:pt x="0" y="1357"/>
                      <a:pt x="0" y="1370"/>
                      <a:pt x="0" y="1382"/>
                    </a:cubicBezTo>
                    <a:cubicBezTo>
                      <a:pt x="0" y="1408"/>
                      <a:pt x="0" y="1420"/>
                      <a:pt x="0" y="1433"/>
                    </a:cubicBezTo>
                    <a:cubicBezTo>
                      <a:pt x="0" y="1458"/>
                      <a:pt x="0" y="1484"/>
                      <a:pt x="13" y="1496"/>
                    </a:cubicBezTo>
                    <a:cubicBezTo>
                      <a:pt x="13" y="1572"/>
                      <a:pt x="51" y="1636"/>
                      <a:pt x="152" y="1636"/>
                    </a:cubicBezTo>
                    <a:cubicBezTo>
                      <a:pt x="317" y="1636"/>
                      <a:pt x="482" y="1636"/>
                      <a:pt x="647" y="1649"/>
                    </a:cubicBezTo>
                    <a:cubicBezTo>
                      <a:pt x="695" y="1656"/>
                      <a:pt x="744" y="1659"/>
                      <a:pt x="792" y="1659"/>
                    </a:cubicBezTo>
                    <a:cubicBezTo>
                      <a:pt x="1156" y="1659"/>
                      <a:pt x="1501" y="1460"/>
                      <a:pt x="1826" y="1281"/>
                    </a:cubicBezTo>
                    <a:cubicBezTo>
                      <a:pt x="2321" y="1002"/>
                      <a:pt x="2688" y="596"/>
                      <a:pt x="3043" y="140"/>
                    </a:cubicBezTo>
                    <a:cubicBezTo>
                      <a:pt x="3082" y="102"/>
                      <a:pt x="3120" y="51"/>
                      <a:pt x="3158" y="0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20"/>
              <p:cNvSpPr/>
              <p:nvPr/>
            </p:nvSpPr>
            <p:spPr>
              <a:xfrm>
                <a:off x="583550" y="3937325"/>
                <a:ext cx="9142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1023" extrusionOk="0">
                    <a:moveTo>
                      <a:pt x="1623" y="0"/>
                    </a:moveTo>
                    <a:cubicBezTo>
                      <a:pt x="1040" y="0"/>
                      <a:pt x="434" y="91"/>
                      <a:pt x="68" y="610"/>
                    </a:cubicBezTo>
                    <a:cubicBezTo>
                      <a:pt x="68" y="610"/>
                      <a:pt x="68" y="623"/>
                      <a:pt x="68" y="623"/>
                    </a:cubicBezTo>
                    <a:cubicBezTo>
                      <a:pt x="55" y="636"/>
                      <a:pt x="55" y="648"/>
                      <a:pt x="43" y="661"/>
                    </a:cubicBezTo>
                    <a:cubicBezTo>
                      <a:pt x="43" y="661"/>
                      <a:pt x="43" y="661"/>
                      <a:pt x="43" y="674"/>
                    </a:cubicBezTo>
                    <a:cubicBezTo>
                      <a:pt x="30" y="674"/>
                      <a:pt x="30" y="686"/>
                      <a:pt x="30" y="686"/>
                    </a:cubicBezTo>
                    <a:cubicBezTo>
                      <a:pt x="30" y="699"/>
                      <a:pt x="17" y="699"/>
                      <a:pt x="17" y="712"/>
                    </a:cubicBezTo>
                    <a:cubicBezTo>
                      <a:pt x="0" y="745"/>
                      <a:pt x="34" y="779"/>
                      <a:pt x="66" y="779"/>
                    </a:cubicBezTo>
                    <a:cubicBezTo>
                      <a:pt x="82" y="779"/>
                      <a:pt x="97" y="771"/>
                      <a:pt x="106" y="750"/>
                    </a:cubicBezTo>
                    <a:cubicBezTo>
                      <a:pt x="106" y="750"/>
                      <a:pt x="106" y="750"/>
                      <a:pt x="106" y="737"/>
                    </a:cubicBezTo>
                    <a:cubicBezTo>
                      <a:pt x="255" y="679"/>
                      <a:pt x="410" y="653"/>
                      <a:pt x="567" y="653"/>
                    </a:cubicBezTo>
                    <a:cubicBezTo>
                      <a:pt x="650" y="653"/>
                      <a:pt x="733" y="660"/>
                      <a:pt x="816" y="674"/>
                    </a:cubicBezTo>
                    <a:cubicBezTo>
                      <a:pt x="1044" y="699"/>
                      <a:pt x="1285" y="750"/>
                      <a:pt x="1513" y="813"/>
                    </a:cubicBezTo>
                    <a:cubicBezTo>
                      <a:pt x="1691" y="864"/>
                      <a:pt x="1869" y="915"/>
                      <a:pt x="2046" y="953"/>
                    </a:cubicBezTo>
                    <a:cubicBezTo>
                      <a:pt x="2246" y="995"/>
                      <a:pt x="2451" y="1022"/>
                      <a:pt x="2655" y="1022"/>
                    </a:cubicBezTo>
                    <a:cubicBezTo>
                      <a:pt x="2994" y="1022"/>
                      <a:pt x="3330" y="948"/>
                      <a:pt x="3631" y="750"/>
                    </a:cubicBezTo>
                    <a:cubicBezTo>
                      <a:pt x="3631" y="750"/>
                      <a:pt x="3631" y="737"/>
                      <a:pt x="3631" y="737"/>
                    </a:cubicBezTo>
                    <a:cubicBezTo>
                      <a:pt x="3644" y="737"/>
                      <a:pt x="3644" y="724"/>
                      <a:pt x="3644" y="712"/>
                    </a:cubicBezTo>
                    <a:cubicBezTo>
                      <a:pt x="3656" y="699"/>
                      <a:pt x="3644" y="686"/>
                      <a:pt x="3631" y="674"/>
                    </a:cubicBezTo>
                    <a:cubicBezTo>
                      <a:pt x="3618" y="648"/>
                      <a:pt x="3593" y="636"/>
                      <a:pt x="3580" y="610"/>
                    </a:cubicBezTo>
                    <a:cubicBezTo>
                      <a:pt x="3568" y="598"/>
                      <a:pt x="3542" y="572"/>
                      <a:pt x="3530" y="559"/>
                    </a:cubicBezTo>
                    <a:cubicBezTo>
                      <a:pt x="3060" y="103"/>
                      <a:pt x="2388" y="14"/>
                      <a:pt x="1754" y="2"/>
                    </a:cubicBezTo>
                    <a:cubicBezTo>
                      <a:pt x="1711" y="1"/>
                      <a:pt x="1667" y="0"/>
                      <a:pt x="1623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20"/>
              <p:cNvSpPr/>
              <p:nvPr/>
            </p:nvSpPr>
            <p:spPr>
              <a:xfrm>
                <a:off x="603950" y="3942000"/>
                <a:ext cx="710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836" extrusionOk="0">
                    <a:moveTo>
                      <a:pt x="1106" y="1"/>
                    </a:moveTo>
                    <a:cubicBezTo>
                      <a:pt x="691" y="1"/>
                      <a:pt x="300" y="130"/>
                      <a:pt x="0" y="487"/>
                    </a:cubicBezTo>
                    <a:cubicBezTo>
                      <a:pt x="228" y="512"/>
                      <a:pt x="469" y="563"/>
                      <a:pt x="697" y="626"/>
                    </a:cubicBezTo>
                    <a:cubicBezTo>
                      <a:pt x="875" y="677"/>
                      <a:pt x="1053" y="728"/>
                      <a:pt x="1230" y="766"/>
                    </a:cubicBezTo>
                    <a:cubicBezTo>
                      <a:pt x="1430" y="808"/>
                      <a:pt x="1635" y="835"/>
                      <a:pt x="1839" y="835"/>
                    </a:cubicBezTo>
                    <a:cubicBezTo>
                      <a:pt x="2178" y="835"/>
                      <a:pt x="2514" y="761"/>
                      <a:pt x="2815" y="563"/>
                    </a:cubicBezTo>
                    <a:cubicBezTo>
                      <a:pt x="2815" y="563"/>
                      <a:pt x="2815" y="550"/>
                      <a:pt x="2815" y="550"/>
                    </a:cubicBezTo>
                    <a:cubicBezTo>
                      <a:pt x="2828" y="550"/>
                      <a:pt x="2828" y="537"/>
                      <a:pt x="2828" y="525"/>
                    </a:cubicBezTo>
                    <a:cubicBezTo>
                      <a:pt x="2840" y="512"/>
                      <a:pt x="2828" y="499"/>
                      <a:pt x="2815" y="487"/>
                    </a:cubicBezTo>
                    <a:cubicBezTo>
                      <a:pt x="2802" y="461"/>
                      <a:pt x="2777" y="449"/>
                      <a:pt x="2764" y="423"/>
                    </a:cubicBezTo>
                    <a:cubicBezTo>
                      <a:pt x="2739" y="423"/>
                      <a:pt x="2726" y="423"/>
                      <a:pt x="2701" y="449"/>
                    </a:cubicBezTo>
                    <a:cubicBezTo>
                      <a:pt x="2676" y="436"/>
                      <a:pt x="2663" y="423"/>
                      <a:pt x="2638" y="411"/>
                    </a:cubicBezTo>
                    <a:cubicBezTo>
                      <a:pt x="2174" y="200"/>
                      <a:pt x="1621" y="1"/>
                      <a:pt x="1106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20"/>
              <p:cNvSpPr/>
              <p:nvPr/>
            </p:nvSpPr>
            <p:spPr>
              <a:xfrm>
                <a:off x="621375" y="3951300"/>
                <a:ext cx="536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464" extrusionOk="0">
                    <a:moveTo>
                      <a:pt x="2017" y="0"/>
                    </a:moveTo>
                    <a:cubicBezTo>
                      <a:pt x="1991" y="13"/>
                      <a:pt x="1966" y="26"/>
                      <a:pt x="1941" y="39"/>
                    </a:cubicBezTo>
                    <a:cubicBezTo>
                      <a:pt x="1718" y="174"/>
                      <a:pt x="1505" y="224"/>
                      <a:pt x="1277" y="224"/>
                    </a:cubicBezTo>
                    <a:cubicBezTo>
                      <a:pt x="1142" y="224"/>
                      <a:pt x="1001" y="206"/>
                      <a:pt x="850" y="178"/>
                    </a:cubicBezTo>
                    <a:cubicBezTo>
                      <a:pt x="710" y="161"/>
                      <a:pt x="582" y="131"/>
                      <a:pt x="450" y="131"/>
                    </a:cubicBezTo>
                    <a:cubicBezTo>
                      <a:pt x="390" y="131"/>
                      <a:pt x="330" y="137"/>
                      <a:pt x="267" y="153"/>
                    </a:cubicBezTo>
                    <a:cubicBezTo>
                      <a:pt x="165" y="178"/>
                      <a:pt x="77" y="216"/>
                      <a:pt x="0" y="254"/>
                    </a:cubicBezTo>
                    <a:cubicBezTo>
                      <a:pt x="178" y="305"/>
                      <a:pt x="356" y="356"/>
                      <a:pt x="533" y="394"/>
                    </a:cubicBezTo>
                    <a:cubicBezTo>
                      <a:pt x="733" y="436"/>
                      <a:pt x="938" y="463"/>
                      <a:pt x="1142" y="463"/>
                    </a:cubicBezTo>
                    <a:cubicBezTo>
                      <a:pt x="1481" y="463"/>
                      <a:pt x="1817" y="389"/>
                      <a:pt x="2118" y="191"/>
                    </a:cubicBezTo>
                    <a:cubicBezTo>
                      <a:pt x="2118" y="191"/>
                      <a:pt x="2118" y="178"/>
                      <a:pt x="2118" y="178"/>
                    </a:cubicBezTo>
                    <a:cubicBezTo>
                      <a:pt x="2118" y="178"/>
                      <a:pt x="2131" y="165"/>
                      <a:pt x="2131" y="153"/>
                    </a:cubicBezTo>
                    <a:cubicBezTo>
                      <a:pt x="2143" y="140"/>
                      <a:pt x="2131" y="127"/>
                      <a:pt x="2118" y="115"/>
                    </a:cubicBezTo>
                    <a:cubicBezTo>
                      <a:pt x="2105" y="89"/>
                      <a:pt x="2080" y="77"/>
                      <a:pt x="2067" y="51"/>
                    </a:cubicBezTo>
                    <a:cubicBezTo>
                      <a:pt x="2055" y="39"/>
                      <a:pt x="2029" y="13"/>
                      <a:pt x="2017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20"/>
              <p:cNvSpPr/>
              <p:nvPr/>
            </p:nvSpPr>
            <p:spPr>
              <a:xfrm>
                <a:off x="624225" y="3414875"/>
                <a:ext cx="137300" cy="61257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24503" extrusionOk="0">
                    <a:moveTo>
                      <a:pt x="4813" y="0"/>
                    </a:moveTo>
                    <a:cubicBezTo>
                      <a:pt x="4768" y="0"/>
                      <a:pt x="4723" y="20"/>
                      <a:pt x="4692" y="66"/>
                    </a:cubicBezTo>
                    <a:cubicBezTo>
                      <a:pt x="3361" y="1917"/>
                      <a:pt x="2156" y="3908"/>
                      <a:pt x="1319" y="6026"/>
                    </a:cubicBezTo>
                    <a:cubicBezTo>
                      <a:pt x="1281" y="6102"/>
                      <a:pt x="1078" y="6647"/>
                      <a:pt x="1053" y="6710"/>
                    </a:cubicBezTo>
                    <a:cubicBezTo>
                      <a:pt x="736" y="7598"/>
                      <a:pt x="495" y="8511"/>
                      <a:pt x="318" y="9449"/>
                    </a:cubicBezTo>
                    <a:cubicBezTo>
                      <a:pt x="1" y="11161"/>
                      <a:pt x="1" y="12886"/>
                      <a:pt x="254" y="14610"/>
                    </a:cubicBezTo>
                    <a:cubicBezTo>
                      <a:pt x="432" y="15827"/>
                      <a:pt x="622" y="17057"/>
                      <a:pt x="888" y="18262"/>
                    </a:cubicBezTo>
                    <a:cubicBezTo>
                      <a:pt x="901" y="18313"/>
                      <a:pt x="990" y="18693"/>
                      <a:pt x="1002" y="18744"/>
                    </a:cubicBezTo>
                    <a:cubicBezTo>
                      <a:pt x="1078" y="19099"/>
                      <a:pt x="1180" y="19454"/>
                      <a:pt x="1281" y="19809"/>
                    </a:cubicBezTo>
                    <a:cubicBezTo>
                      <a:pt x="1801" y="21534"/>
                      <a:pt x="2613" y="23182"/>
                      <a:pt x="3906" y="24463"/>
                    </a:cubicBezTo>
                    <a:cubicBezTo>
                      <a:pt x="3937" y="24491"/>
                      <a:pt x="3971" y="24503"/>
                      <a:pt x="4004" y="24503"/>
                    </a:cubicBezTo>
                    <a:cubicBezTo>
                      <a:pt x="4119" y="24503"/>
                      <a:pt x="4217" y="24358"/>
                      <a:pt x="4109" y="24260"/>
                    </a:cubicBezTo>
                    <a:cubicBezTo>
                      <a:pt x="2575" y="22751"/>
                      <a:pt x="1788" y="20785"/>
                      <a:pt x="1294" y="18744"/>
                    </a:cubicBezTo>
                    <a:cubicBezTo>
                      <a:pt x="1294" y="18706"/>
                      <a:pt x="1256" y="18516"/>
                      <a:pt x="1256" y="18440"/>
                    </a:cubicBezTo>
                    <a:cubicBezTo>
                      <a:pt x="1256" y="18389"/>
                      <a:pt x="1256" y="18351"/>
                      <a:pt x="1256" y="18300"/>
                    </a:cubicBezTo>
                    <a:cubicBezTo>
                      <a:pt x="1269" y="18275"/>
                      <a:pt x="1281" y="18135"/>
                      <a:pt x="1307" y="18097"/>
                    </a:cubicBezTo>
                    <a:cubicBezTo>
                      <a:pt x="1319" y="18047"/>
                      <a:pt x="1332" y="18008"/>
                      <a:pt x="1345" y="17996"/>
                    </a:cubicBezTo>
                    <a:cubicBezTo>
                      <a:pt x="1636" y="17374"/>
                      <a:pt x="2283" y="16842"/>
                      <a:pt x="2790" y="16500"/>
                    </a:cubicBezTo>
                    <a:cubicBezTo>
                      <a:pt x="3424" y="16081"/>
                      <a:pt x="4134" y="15815"/>
                      <a:pt x="4882" y="15688"/>
                    </a:cubicBezTo>
                    <a:cubicBezTo>
                      <a:pt x="5061" y="15652"/>
                      <a:pt x="5005" y="15405"/>
                      <a:pt x="4841" y="15405"/>
                    </a:cubicBezTo>
                    <a:cubicBezTo>
                      <a:pt x="4830" y="15405"/>
                      <a:pt x="4818" y="15407"/>
                      <a:pt x="4806" y="15409"/>
                    </a:cubicBezTo>
                    <a:cubicBezTo>
                      <a:pt x="3906" y="15561"/>
                      <a:pt x="3057" y="15916"/>
                      <a:pt x="2334" y="16487"/>
                    </a:cubicBezTo>
                    <a:cubicBezTo>
                      <a:pt x="1865" y="16842"/>
                      <a:pt x="1370" y="17298"/>
                      <a:pt x="1104" y="17856"/>
                    </a:cubicBezTo>
                    <a:cubicBezTo>
                      <a:pt x="926" y="16969"/>
                      <a:pt x="774" y="16094"/>
                      <a:pt x="635" y="15232"/>
                    </a:cubicBezTo>
                    <a:cubicBezTo>
                      <a:pt x="356" y="13431"/>
                      <a:pt x="242" y="11668"/>
                      <a:pt x="533" y="9868"/>
                    </a:cubicBezTo>
                    <a:cubicBezTo>
                      <a:pt x="698" y="8828"/>
                      <a:pt x="977" y="7801"/>
                      <a:pt x="1319" y="6812"/>
                    </a:cubicBezTo>
                    <a:cubicBezTo>
                      <a:pt x="1383" y="6660"/>
                      <a:pt x="1649" y="6152"/>
                      <a:pt x="1725" y="6051"/>
                    </a:cubicBezTo>
                    <a:cubicBezTo>
                      <a:pt x="2055" y="5658"/>
                      <a:pt x="2435" y="5316"/>
                      <a:pt x="2841" y="4999"/>
                    </a:cubicBezTo>
                    <a:cubicBezTo>
                      <a:pt x="2904" y="4961"/>
                      <a:pt x="3057" y="4872"/>
                      <a:pt x="3069" y="4859"/>
                    </a:cubicBezTo>
                    <a:cubicBezTo>
                      <a:pt x="3593" y="4502"/>
                      <a:pt x="4382" y="4302"/>
                      <a:pt x="5047" y="4302"/>
                    </a:cubicBezTo>
                    <a:cubicBezTo>
                      <a:pt x="5139" y="4302"/>
                      <a:pt x="5228" y="4306"/>
                      <a:pt x="5314" y="4314"/>
                    </a:cubicBezTo>
                    <a:cubicBezTo>
                      <a:pt x="5317" y="4314"/>
                      <a:pt x="5321" y="4314"/>
                      <a:pt x="5325" y="4314"/>
                    </a:cubicBezTo>
                    <a:cubicBezTo>
                      <a:pt x="5491" y="4314"/>
                      <a:pt x="5487" y="4035"/>
                      <a:pt x="5314" y="4022"/>
                    </a:cubicBezTo>
                    <a:cubicBezTo>
                      <a:pt x="5232" y="4016"/>
                      <a:pt x="5147" y="4013"/>
                      <a:pt x="5061" y="4013"/>
                    </a:cubicBezTo>
                    <a:cubicBezTo>
                      <a:pt x="4814" y="4013"/>
                      <a:pt x="4553" y="4039"/>
                      <a:pt x="4299" y="4086"/>
                    </a:cubicBezTo>
                    <a:cubicBezTo>
                      <a:pt x="4604" y="3908"/>
                      <a:pt x="4921" y="3743"/>
                      <a:pt x="5225" y="3591"/>
                    </a:cubicBezTo>
                    <a:cubicBezTo>
                      <a:pt x="5368" y="3514"/>
                      <a:pt x="5282" y="3323"/>
                      <a:pt x="5149" y="3323"/>
                    </a:cubicBezTo>
                    <a:cubicBezTo>
                      <a:pt x="5129" y="3323"/>
                      <a:pt x="5107" y="3327"/>
                      <a:pt x="5085" y="3337"/>
                    </a:cubicBezTo>
                    <a:cubicBezTo>
                      <a:pt x="3919" y="3933"/>
                      <a:pt x="2740" y="4580"/>
                      <a:pt x="1839" y="5506"/>
                    </a:cubicBezTo>
                    <a:cubicBezTo>
                      <a:pt x="1915" y="5341"/>
                      <a:pt x="1991" y="5163"/>
                      <a:pt x="2067" y="4999"/>
                    </a:cubicBezTo>
                    <a:cubicBezTo>
                      <a:pt x="2854" y="3299"/>
                      <a:pt x="3843" y="1714"/>
                      <a:pt x="4946" y="205"/>
                    </a:cubicBezTo>
                    <a:cubicBezTo>
                      <a:pt x="5016" y="100"/>
                      <a:pt x="4916" y="0"/>
                      <a:pt x="4813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20"/>
              <p:cNvSpPr/>
              <p:nvPr/>
            </p:nvSpPr>
            <p:spPr>
              <a:xfrm>
                <a:off x="733600" y="3798325"/>
                <a:ext cx="169925" cy="132000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5280" extrusionOk="0">
                    <a:moveTo>
                      <a:pt x="877" y="1"/>
                    </a:moveTo>
                    <a:cubicBezTo>
                      <a:pt x="597" y="1"/>
                      <a:pt x="335" y="35"/>
                      <a:pt x="178" y="134"/>
                    </a:cubicBezTo>
                    <a:cubicBezTo>
                      <a:pt x="102" y="172"/>
                      <a:pt x="64" y="236"/>
                      <a:pt x="38" y="312"/>
                    </a:cubicBezTo>
                    <a:cubicBezTo>
                      <a:pt x="13" y="325"/>
                      <a:pt x="0" y="350"/>
                      <a:pt x="0" y="375"/>
                    </a:cubicBezTo>
                    <a:cubicBezTo>
                      <a:pt x="0" y="388"/>
                      <a:pt x="0" y="388"/>
                      <a:pt x="0" y="401"/>
                    </a:cubicBezTo>
                    <a:cubicBezTo>
                      <a:pt x="292" y="1719"/>
                      <a:pt x="1598" y="2265"/>
                      <a:pt x="2752" y="2632"/>
                    </a:cubicBezTo>
                    <a:cubicBezTo>
                      <a:pt x="2917" y="2683"/>
                      <a:pt x="3094" y="2747"/>
                      <a:pt x="3259" y="2797"/>
                    </a:cubicBezTo>
                    <a:cubicBezTo>
                      <a:pt x="3893" y="3026"/>
                      <a:pt x="4514" y="3279"/>
                      <a:pt x="5098" y="3634"/>
                    </a:cubicBezTo>
                    <a:cubicBezTo>
                      <a:pt x="5212" y="3710"/>
                      <a:pt x="5339" y="3774"/>
                      <a:pt x="5453" y="3862"/>
                    </a:cubicBezTo>
                    <a:cubicBezTo>
                      <a:pt x="5706" y="4040"/>
                      <a:pt x="5947" y="4230"/>
                      <a:pt x="6125" y="4496"/>
                    </a:cubicBezTo>
                    <a:cubicBezTo>
                      <a:pt x="6290" y="4763"/>
                      <a:pt x="6416" y="5029"/>
                      <a:pt x="6632" y="5257"/>
                    </a:cubicBezTo>
                    <a:cubicBezTo>
                      <a:pt x="6648" y="5273"/>
                      <a:pt x="6669" y="5280"/>
                      <a:pt x="6691" y="5280"/>
                    </a:cubicBezTo>
                    <a:cubicBezTo>
                      <a:pt x="6742" y="5280"/>
                      <a:pt x="6797" y="5243"/>
                      <a:pt x="6797" y="5181"/>
                    </a:cubicBezTo>
                    <a:cubicBezTo>
                      <a:pt x="6733" y="4217"/>
                      <a:pt x="6163" y="3266"/>
                      <a:pt x="5580" y="2518"/>
                    </a:cubicBezTo>
                    <a:cubicBezTo>
                      <a:pt x="5301" y="2151"/>
                      <a:pt x="4984" y="1808"/>
                      <a:pt x="4641" y="1479"/>
                    </a:cubicBezTo>
                    <a:cubicBezTo>
                      <a:pt x="4426" y="1250"/>
                      <a:pt x="4197" y="1022"/>
                      <a:pt x="3931" y="857"/>
                    </a:cubicBezTo>
                    <a:cubicBezTo>
                      <a:pt x="3437" y="426"/>
                      <a:pt x="2549" y="287"/>
                      <a:pt x="2016" y="134"/>
                    </a:cubicBezTo>
                    <a:cubicBezTo>
                      <a:pt x="1858" y="95"/>
                      <a:pt x="1343" y="1"/>
                      <a:pt x="877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20"/>
              <p:cNvSpPr/>
              <p:nvPr/>
            </p:nvSpPr>
            <p:spPr>
              <a:xfrm>
                <a:off x="733600" y="3801050"/>
                <a:ext cx="13632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453" h="3754" extrusionOk="0">
                    <a:moveTo>
                      <a:pt x="636" y="0"/>
                    </a:moveTo>
                    <a:cubicBezTo>
                      <a:pt x="481" y="0"/>
                      <a:pt x="328" y="9"/>
                      <a:pt x="178" y="25"/>
                    </a:cubicBezTo>
                    <a:cubicBezTo>
                      <a:pt x="102" y="63"/>
                      <a:pt x="64" y="127"/>
                      <a:pt x="38" y="203"/>
                    </a:cubicBezTo>
                    <a:cubicBezTo>
                      <a:pt x="13" y="216"/>
                      <a:pt x="0" y="241"/>
                      <a:pt x="0" y="266"/>
                    </a:cubicBezTo>
                    <a:cubicBezTo>
                      <a:pt x="0" y="279"/>
                      <a:pt x="0" y="279"/>
                      <a:pt x="0" y="292"/>
                    </a:cubicBezTo>
                    <a:cubicBezTo>
                      <a:pt x="292" y="1610"/>
                      <a:pt x="1598" y="2156"/>
                      <a:pt x="2752" y="2523"/>
                    </a:cubicBezTo>
                    <a:cubicBezTo>
                      <a:pt x="2917" y="2574"/>
                      <a:pt x="3094" y="2638"/>
                      <a:pt x="3259" y="2688"/>
                    </a:cubicBezTo>
                    <a:cubicBezTo>
                      <a:pt x="3893" y="2917"/>
                      <a:pt x="4514" y="3170"/>
                      <a:pt x="5098" y="3525"/>
                    </a:cubicBezTo>
                    <a:cubicBezTo>
                      <a:pt x="5212" y="3601"/>
                      <a:pt x="5339" y="3665"/>
                      <a:pt x="5453" y="3753"/>
                    </a:cubicBezTo>
                    <a:cubicBezTo>
                      <a:pt x="5415" y="3715"/>
                      <a:pt x="5377" y="3677"/>
                      <a:pt x="5339" y="3627"/>
                    </a:cubicBezTo>
                    <a:cubicBezTo>
                      <a:pt x="5034" y="3297"/>
                      <a:pt x="5022" y="2929"/>
                      <a:pt x="4869" y="2536"/>
                    </a:cubicBezTo>
                    <a:cubicBezTo>
                      <a:pt x="4667" y="1965"/>
                      <a:pt x="4299" y="1458"/>
                      <a:pt x="3817" y="1091"/>
                    </a:cubicBezTo>
                    <a:cubicBezTo>
                      <a:pt x="2981" y="433"/>
                      <a:pt x="1762" y="0"/>
                      <a:pt x="63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20"/>
              <p:cNvSpPr/>
              <p:nvPr/>
            </p:nvSpPr>
            <p:spPr>
              <a:xfrm>
                <a:off x="733600" y="3806000"/>
                <a:ext cx="8150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491" extrusionOk="0">
                    <a:moveTo>
                      <a:pt x="555" y="0"/>
                    </a:moveTo>
                    <a:cubicBezTo>
                      <a:pt x="367" y="0"/>
                      <a:pt x="180" y="21"/>
                      <a:pt x="0" y="68"/>
                    </a:cubicBezTo>
                    <a:cubicBezTo>
                      <a:pt x="0" y="81"/>
                      <a:pt x="0" y="81"/>
                      <a:pt x="0" y="94"/>
                    </a:cubicBezTo>
                    <a:cubicBezTo>
                      <a:pt x="292" y="1412"/>
                      <a:pt x="1598" y="1958"/>
                      <a:pt x="2752" y="2325"/>
                    </a:cubicBezTo>
                    <a:cubicBezTo>
                      <a:pt x="2917" y="2376"/>
                      <a:pt x="3094" y="2440"/>
                      <a:pt x="3259" y="2490"/>
                    </a:cubicBezTo>
                    <a:cubicBezTo>
                      <a:pt x="3170" y="1603"/>
                      <a:pt x="2828" y="728"/>
                      <a:pt x="1953" y="335"/>
                    </a:cubicBezTo>
                    <a:cubicBezTo>
                      <a:pt x="1517" y="135"/>
                      <a:pt x="1030" y="0"/>
                      <a:pt x="555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20"/>
              <p:cNvSpPr/>
              <p:nvPr/>
            </p:nvSpPr>
            <p:spPr>
              <a:xfrm>
                <a:off x="741825" y="3444925"/>
                <a:ext cx="221150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3145" extrusionOk="0">
                    <a:moveTo>
                      <a:pt x="4386" y="0"/>
                    </a:moveTo>
                    <a:cubicBezTo>
                      <a:pt x="4158" y="0"/>
                      <a:pt x="3930" y="15"/>
                      <a:pt x="3704" y="43"/>
                    </a:cubicBezTo>
                    <a:cubicBezTo>
                      <a:pt x="2309" y="221"/>
                      <a:pt x="1066" y="944"/>
                      <a:pt x="178" y="2009"/>
                    </a:cubicBezTo>
                    <a:cubicBezTo>
                      <a:pt x="166" y="2034"/>
                      <a:pt x="153" y="2047"/>
                      <a:pt x="128" y="2072"/>
                    </a:cubicBezTo>
                    <a:cubicBezTo>
                      <a:pt x="102" y="2110"/>
                      <a:pt x="64" y="2148"/>
                      <a:pt x="39" y="2186"/>
                    </a:cubicBezTo>
                    <a:cubicBezTo>
                      <a:pt x="1" y="2250"/>
                      <a:pt x="1" y="2300"/>
                      <a:pt x="14" y="2351"/>
                    </a:cubicBezTo>
                    <a:cubicBezTo>
                      <a:pt x="14" y="2364"/>
                      <a:pt x="14" y="2376"/>
                      <a:pt x="14" y="2389"/>
                    </a:cubicBezTo>
                    <a:cubicBezTo>
                      <a:pt x="14" y="2655"/>
                      <a:pt x="356" y="2782"/>
                      <a:pt x="546" y="2871"/>
                    </a:cubicBezTo>
                    <a:cubicBezTo>
                      <a:pt x="1040" y="3079"/>
                      <a:pt x="1562" y="3145"/>
                      <a:pt x="2088" y="3145"/>
                    </a:cubicBezTo>
                    <a:cubicBezTo>
                      <a:pt x="2493" y="3145"/>
                      <a:pt x="2900" y="3105"/>
                      <a:pt x="3298" y="3061"/>
                    </a:cubicBezTo>
                    <a:cubicBezTo>
                      <a:pt x="4249" y="2960"/>
                      <a:pt x="5124" y="2795"/>
                      <a:pt x="5973" y="2364"/>
                    </a:cubicBezTo>
                    <a:cubicBezTo>
                      <a:pt x="6252" y="2224"/>
                      <a:pt x="6519" y="2072"/>
                      <a:pt x="6798" y="1920"/>
                    </a:cubicBezTo>
                    <a:cubicBezTo>
                      <a:pt x="7127" y="1742"/>
                      <a:pt x="7457" y="1565"/>
                      <a:pt x="7799" y="1413"/>
                    </a:cubicBezTo>
                    <a:cubicBezTo>
                      <a:pt x="7964" y="1337"/>
                      <a:pt x="8129" y="1273"/>
                      <a:pt x="8307" y="1223"/>
                    </a:cubicBezTo>
                    <a:cubicBezTo>
                      <a:pt x="8421" y="1197"/>
                      <a:pt x="8522" y="1172"/>
                      <a:pt x="8636" y="1134"/>
                    </a:cubicBezTo>
                    <a:cubicBezTo>
                      <a:pt x="8845" y="1052"/>
                      <a:pt x="8788" y="758"/>
                      <a:pt x="8592" y="758"/>
                    </a:cubicBezTo>
                    <a:cubicBezTo>
                      <a:pt x="8574" y="758"/>
                      <a:pt x="8555" y="761"/>
                      <a:pt x="8535" y="766"/>
                    </a:cubicBezTo>
                    <a:cubicBezTo>
                      <a:pt x="8433" y="779"/>
                      <a:pt x="8332" y="817"/>
                      <a:pt x="8243" y="842"/>
                    </a:cubicBezTo>
                    <a:cubicBezTo>
                      <a:pt x="8155" y="857"/>
                      <a:pt x="8067" y="864"/>
                      <a:pt x="7979" y="864"/>
                    </a:cubicBezTo>
                    <a:cubicBezTo>
                      <a:pt x="7330" y="864"/>
                      <a:pt x="6713" y="485"/>
                      <a:pt x="6087" y="284"/>
                    </a:cubicBezTo>
                    <a:cubicBezTo>
                      <a:pt x="5542" y="93"/>
                      <a:pt x="4964" y="0"/>
                      <a:pt x="4386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20"/>
              <p:cNvSpPr/>
              <p:nvPr/>
            </p:nvSpPr>
            <p:spPr>
              <a:xfrm>
                <a:off x="741825" y="3466600"/>
                <a:ext cx="1950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278" extrusionOk="0">
                    <a:moveTo>
                      <a:pt x="3716" y="0"/>
                    </a:moveTo>
                    <a:cubicBezTo>
                      <a:pt x="2385" y="13"/>
                      <a:pt x="1282" y="394"/>
                      <a:pt x="267" y="1104"/>
                    </a:cubicBezTo>
                    <a:cubicBezTo>
                      <a:pt x="217" y="1142"/>
                      <a:pt x="178" y="1167"/>
                      <a:pt x="128" y="1205"/>
                    </a:cubicBezTo>
                    <a:cubicBezTo>
                      <a:pt x="102" y="1243"/>
                      <a:pt x="64" y="1281"/>
                      <a:pt x="39" y="1319"/>
                    </a:cubicBezTo>
                    <a:cubicBezTo>
                      <a:pt x="1" y="1383"/>
                      <a:pt x="1" y="1433"/>
                      <a:pt x="14" y="1484"/>
                    </a:cubicBezTo>
                    <a:cubicBezTo>
                      <a:pt x="14" y="1497"/>
                      <a:pt x="14" y="1509"/>
                      <a:pt x="14" y="1522"/>
                    </a:cubicBezTo>
                    <a:cubicBezTo>
                      <a:pt x="14" y="1788"/>
                      <a:pt x="356" y="1915"/>
                      <a:pt x="546" y="2004"/>
                    </a:cubicBezTo>
                    <a:cubicBezTo>
                      <a:pt x="1040" y="2212"/>
                      <a:pt x="1562" y="2278"/>
                      <a:pt x="2088" y="2278"/>
                    </a:cubicBezTo>
                    <a:cubicBezTo>
                      <a:pt x="2493" y="2278"/>
                      <a:pt x="2900" y="2238"/>
                      <a:pt x="3298" y="2194"/>
                    </a:cubicBezTo>
                    <a:cubicBezTo>
                      <a:pt x="4249" y="2093"/>
                      <a:pt x="5124" y="1928"/>
                      <a:pt x="5973" y="1497"/>
                    </a:cubicBezTo>
                    <a:cubicBezTo>
                      <a:pt x="6252" y="1357"/>
                      <a:pt x="6519" y="1205"/>
                      <a:pt x="6798" y="1053"/>
                    </a:cubicBezTo>
                    <a:cubicBezTo>
                      <a:pt x="7127" y="875"/>
                      <a:pt x="7457" y="698"/>
                      <a:pt x="7799" y="546"/>
                    </a:cubicBezTo>
                    <a:cubicBezTo>
                      <a:pt x="7584" y="533"/>
                      <a:pt x="7381" y="495"/>
                      <a:pt x="7165" y="470"/>
                    </a:cubicBezTo>
                    <a:cubicBezTo>
                      <a:pt x="6722" y="419"/>
                      <a:pt x="6265" y="394"/>
                      <a:pt x="5821" y="305"/>
                    </a:cubicBezTo>
                    <a:cubicBezTo>
                      <a:pt x="5098" y="178"/>
                      <a:pt x="4452" y="0"/>
                      <a:pt x="371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20"/>
              <p:cNvSpPr/>
              <p:nvPr/>
            </p:nvSpPr>
            <p:spPr>
              <a:xfrm>
                <a:off x="741825" y="3485650"/>
                <a:ext cx="16995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516" extrusionOk="0">
                    <a:moveTo>
                      <a:pt x="2033" y="0"/>
                    </a:moveTo>
                    <a:cubicBezTo>
                      <a:pt x="1430" y="0"/>
                      <a:pt x="820" y="116"/>
                      <a:pt x="267" y="342"/>
                    </a:cubicBezTo>
                    <a:cubicBezTo>
                      <a:pt x="229" y="354"/>
                      <a:pt x="204" y="367"/>
                      <a:pt x="178" y="380"/>
                    </a:cubicBezTo>
                    <a:cubicBezTo>
                      <a:pt x="166" y="405"/>
                      <a:pt x="153" y="418"/>
                      <a:pt x="128" y="443"/>
                    </a:cubicBezTo>
                    <a:cubicBezTo>
                      <a:pt x="102" y="481"/>
                      <a:pt x="64" y="519"/>
                      <a:pt x="39" y="557"/>
                    </a:cubicBezTo>
                    <a:cubicBezTo>
                      <a:pt x="1" y="621"/>
                      <a:pt x="1" y="671"/>
                      <a:pt x="14" y="722"/>
                    </a:cubicBezTo>
                    <a:cubicBezTo>
                      <a:pt x="14" y="735"/>
                      <a:pt x="14" y="747"/>
                      <a:pt x="14" y="760"/>
                    </a:cubicBezTo>
                    <a:cubicBezTo>
                      <a:pt x="14" y="1026"/>
                      <a:pt x="356" y="1153"/>
                      <a:pt x="546" y="1242"/>
                    </a:cubicBezTo>
                    <a:cubicBezTo>
                      <a:pt x="1040" y="1450"/>
                      <a:pt x="1562" y="1516"/>
                      <a:pt x="2088" y="1516"/>
                    </a:cubicBezTo>
                    <a:cubicBezTo>
                      <a:pt x="2493" y="1516"/>
                      <a:pt x="2900" y="1476"/>
                      <a:pt x="3298" y="1432"/>
                    </a:cubicBezTo>
                    <a:cubicBezTo>
                      <a:pt x="4249" y="1331"/>
                      <a:pt x="5124" y="1166"/>
                      <a:pt x="5973" y="735"/>
                    </a:cubicBezTo>
                    <a:cubicBezTo>
                      <a:pt x="6252" y="595"/>
                      <a:pt x="6519" y="443"/>
                      <a:pt x="6798" y="291"/>
                    </a:cubicBezTo>
                    <a:lnTo>
                      <a:pt x="6798" y="291"/>
                    </a:lnTo>
                    <a:cubicBezTo>
                      <a:pt x="6747" y="316"/>
                      <a:pt x="6696" y="342"/>
                      <a:pt x="6645" y="354"/>
                    </a:cubicBezTo>
                    <a:cubicBezTo>
                      <a:pt x="6278" y="494"/>
                      <a:pt x="5885" y="532"/>
                      <a:pt x="5492" y="532"/>
                    </a:cubicBezTo>
                    <a:cubicBezTo>
                      <a:pt x="5111" y="532"/>
                      <a:pt x="4731" y="532"/>
                      <a:pt x="4350" y="481"/>
                    </a:cubicBezTo>
                    <a:cubicBezTo>
                      <a:pt x="3919" y="443"/>
                      <a:pt x="3551" y="240"/>
                      <a:pt x="3146" y="139"/>
                    </a:cubicBezTo>
                    <a:cubicBezTo>
                      <a:pt x="2788" y="46"/>
                      <a:pt x="2412" y="0"/>
                      <a:pt x="2033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20"/>
              <p:cNvSpPr/>
              <p:nvPr/>
            </p:nvSpPr>
            <p:spPr>
              <a:xfrm>
                <a:off x="752300" y="3500625"/>
                <a:ext cx="1547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3398" extrusionOk="0">
                    <a:moveTo>
                      <a:pt x="1884" y="0"/>
                    </a:moveTo>
                    <a:cubicBezTo>
                      <a:pt x="1373" y="0"/>
                      <a:pt x="773" y="38"/>
                      <a:pt x="368" y="250"/>
                    </a:cubicBezTo>
                    <a:cubicBezTo>
                      <a:pt x="317" y="288"/>
                      <a:pt x="267" y="313"/>
                      <a:pt x="216" y="351"/>
                    </a:cubicBezTo>
                    <a:cubicBezTo>
                      <a:pt x="89" y="453"/>
                      <a:pt x="26" y="567"/>
                      <a:pt x="26" y="668"/>
                    </a:cubicBezTo>
                    <a:cubicBezTo>
                      <a:pt x="13" y="732"/>
                      <a:pt x="26" y="782"/>
                      <a:pt x="38" y="833"/>
                    </a:cubicBezTo>
                    <a:cubicBezTo>
                      <a:pt x="13" y="871"/>
                      <a:pt x="0" y="935"/>
                      <a:pt x="26" y="998"/>
                    </a:cubicBezTo>
                    <a:cubicBezTo>
                      <a:pt x="368" y="1822"/>
                      <a:pt x="1306" y="2558"/>
                      <a:pt x="2118" y="2887"/>
                    </a:cubicBezTo>
                    <a:cubicBezTo>
                      <a:pt x="2372" y="2989"/>
                      <a:pt x="2638" y="3052"/>
                      <a:pt x="2904" y="3078"/>
                    </a:cubicBezTo>
                    <a:cubicBezTo>
                      <a:pt x="3247" y="3128"/>
                      <a:pt x="3589" y="3141"/>
                      <a:pt x="3919" y="3179"/>
                    </a:cubicBezTo>
                    <a:cubicBezTo>
                      <a:pt x="4616" y="3255"/>
                      <a:pt x="5301" y="3331"/>
                      <a:pt x="5998" y="3395"/>
                    </a:cubicBezTo>
                    <a:cubicBezTo>
                      <a:pt x="6009" y="3397"/>
                      <a:pt x="6020" y="3398"/>
                      <a:pt x="6031" y="3398"/>
                    </a:cubicBezTo>
                    <a:cubicBezTo>
                      <a:pt x="6079" y="3398"/>
                      <a:pt x="6117" y="3375"/>
                      <a:pt x="6138" y="3344"/>
                    </a:cubicBezTo>
                    <a:cubicBezTo>
                      <a:pt x="6188" y="3268"/>
                      <a:pt x="6188" y="3141"/>
                      <a:pt x="6125" y="3078"/>
                    </a:cubicBezTo>
                    <a:cubicBezTo>
                      <a:pt x="5516" y="2355"/>
                      <a:pt x="4908" y="1632"/>
                      <a:pt x="4261" y="947"/>
                    </a:cubicBezTo>
                    <a:cubicBezTo>
                      <a:pt x="3728" y="377"/>
                      <a:pt x="3221" y="22"/>
                      <a:pt x="2410" y="9"/>
                    </a:cubicBezTo>
                    <a:cubicBezTo>
                      <a:pt x="2257" y="5"/>
                      <a:pt x="2077" y="0"/>
                      <a:pt x="1884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20"/>
              <p:cNvSpPr/>
              <p:nvPr/>
            </p:nvSpPr>
            <p:spPr>
              <a:xfrm>
                <a:off x="752300" y="3505325"/>
                <a:ext cx="15345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3210" extrusionOk="0">
                    <a:moveTo>
                      <a:pt x="1060" y="0"/>
                    </a:moveTo>
                    <a:cubicBezTo>
                      <a:pt x="829" y="0"/>
                      <a:pt x="598" y="22"/>
                      <a:pt x="368" y="62"/>
                    </a:cubicBezTo>
                    <a:cubicBezTo>
                      <a:pt x="317" y="100"/>
                      <a:pt x="267" y="125"/>
                      <a:pt x="216" y="163"/>
                    </a:cubicBezTo>
                    <a:cubicBezTo>
                      <a:pt x="89" y="265"/>
                      <a:pt x="26" y="379"/>
                      <a:pt x="26" y="480"/>
                    </a:cubicBezTo>
                    <a:cubicBezTo>
                      <a:pt x="13" y="544"/>
                      <a:pt x="26" y="594"/>
                      <a:pt x="38" y="645"/>
                    </a:cubicBezTo>
                    <a:cubicBezTo>
                      <a:pt x="13" y="683"/>
                      <a:pt x="0" y="747"/>
                      <a:pt x="26" y="810"/>
                    </a:cubicBezTo>
                    <a:cubicBezTo>
                      <a:pt x="368" y="1634"/>
                      <a:pt x="1306" y="2370"/>
                      <a:pt x="2118" y="2699"/>
                    </a:cubicBezTo>
                    <a:cubicBezTo>
                      <a:pt x="2372" y="2801"/>
                      <a:pt x="2638" y="2864"/>
                      <a:pt x="2904" y="2890"/>
                    </a:cubicBezTo>
                    <a:cubicBezTo>
                      <a:pt x="3247" y="2940"/>
                      <a:pt x="3589" y="2953"/>
                      <a:pt x="3919" y="2991"/>
                    </a:cubicBezTo>
                    <a:cubicBezTo>
                      <a:pt x="4616" y="3067"/>
                      <a:pt x="5301" y="3143"/>
                      <a:pt x="5998" y="3207"/>
                    </a:cubicBezTo>
                    <a:cubicBezTo>
                      <a:pt x="6009" y="3209"/>
                      <a:pt x="6020" y="3210"/>
                      <a:pt x="6031" y="3210"/>
                    </a:cubicBezTo>
                    <a:cubicBezTo>
                      <a:pt x="6079" y="3210"/>
                      <a:pt x="6117" y="3187"/>
                      <a:pt x="6138" y="3156"/>
                    </a:cubicBezTo>
                    <a:cubicBezTo>
                      <a:pt x="5440" y="3054"/>
                      <a:pt x="4578" y="2864"/>
                      <a:pt x="4198" y="2319"/>
                    </a:cubicBezTo>
                    <a:cubicBezTo>
                      <a:pt x="3804" y="1761"/>
                      <a:pt x="3627" y="1140"/>
                      <a:pt x="3069" y="683"/>
                    </a:cubicBezTo>
                    <a:cubicBezTo>
                      <a:pt x="2475" y="204"/>
                      <a:pt x="1772" y="0"/>
                      <a:pt x="1060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20"/>
              <p:cNvSpPr/>
              <p:nvPr/>
            </p:nvSpPr>
            <p:spPr>
              <a:xfrm>
                <a:off x="752300" y="3515975"/>
                <a:ext cx="7262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464" extrusionOk="0">
                    <a:moveTo>
                      <a:pt x="486" y="0"/>
                    </a:moveTo>
                    <a:cubicBezTo>
                      <a:pt x="333" y="0"/>
                      <a:pt x="178" y="18"/>
                      <a:pt x="26" y="54"/>
                    </a:cubicBezTo>
                    <a:cubicBezTo>
                      <a:pt x="13" y="118"/>
                      <a:pt x="26" y="168"/>
                      <a:pt x="38" y="219"/>
                    </a:cubicBezTo>
                    <a:cubicBezTo>
                      <a:pt x="13" y="257"/>
                      <a:pt x="0" y="321"/>
                      <a:pt x="26" y="384"/>
                    </a:cubicBezTo>
                    <a:cubicBezTo>
                      <a:pt x="368" y="1208"/>
                      <a:pt x="1306" y="1944"/>
                      <a:pt x="2118" y="2273"/>
                    </a:cubicBezTo>
                    <a:cubicBezTo>
                      <a:pt x="2372" y="2375"/>
                      <a:pt x="2638" y="2438"/>
                      <a:pt x="2904" y="2464"/>
                    </a:cubicBezTo>
                    <a:cubicBezTo>
                      <a:pt x="2625" y="2286"/>
                      <a:pt x="2460" y="2070"/>
                      <a:pt x="2384" y="1665"/>
                    </a:cubicBezTo>
                    <a:cubicBezTo>
                      <a:pt x="2321" y="1297"/>
                      <a:pt x="2194" y="955"/>
                      <a:pt x="1940" y="676"/>
                    </a:cubicBezTo>
                    <a:cubicBezTo>
                      <a:pt x="1574" y="230"/>
                      <a:pt x="1036" y="0"/>
                      <a:pt x="486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20"/>
              <p:cNvSpPr/>
              <p:nvPr/>
            </p:nvSpPr>
            <p:spPr>
              <a:xfrm>
                <a:off x="737075" y="3268225"/>
                <a:ext cx="1680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6348" extrusionOk="0">
                    <a:moveTo>
                      <a:pt x="6487" y="1"/>
                    </a:moveTo>
                    <a:cubicBezTo>
                      <a:pt x="6477" y="1"/>
                      <a:pt x="6468" y="4"/>
                      <a:pt x="6455" y="10"/>
                    </a:cubicBezTo>
                    <a:cubicBezTo>
                      <a:pt x="3412" y="480"/>
                      <a:pt x="166" y="2344"/>
                      <a:pt x="1" y="5754"/>
                    </a:cubicBezTo>
                    <a:cubicBezTo>
                      <a:pt x="1" y="5818"/>
                      <a:pt x="26" y="5856"/>
                      <a:pt x="51" y="5881"/>
                    </a:cubicBezTo>
                    <a:cubicBezTo>
                      <a:pt x="39" y="5919"/>
                      <a:pt x="39" y="5945"/>
                      <a:pt x="51" y="5983"/>
                    </a:cubicBezTo>
                    <a:cubicBezTo>
                      <a:pt x="51" y="6033"/>
                      <a:pt x="64" y="6084"/>
                      <a:pt x="90" y="6135"/>
                    </a:cubicBezTo>
                    <a:cubicBezTo>
                      <a:pt x="115" y="6186"/>
                      <a:pt x="153" y="6236"/>
                      <a:pt x="204" y="6287"/>
                    </a:cubicBezTo>
                    <a:cubicBezTo>
                      <a:pt x="246" y="6329"/>
                      <a:pt x="291" y="6348"/>
                      <a:pt x="337" y="6348"/>
                    </a:cubicBezTo>
                    <a:cubicBezTo>
                      <a:pt x="374" y="6348"/>
                      <a:pt x="410" y="6335"/>
                      <a:pt x="445" y="6312"/>
                    </a:cubicBezTo>
                    <a:cubicBezTo>
                      <a:pt x="483" y="6321"/>
                      <a:pt x="521" y="6325"/>
                      <a:pt x="559" y="6325"/>
                    </a:cubicBezTo>
                    <a:cubicBezTo>
                      <a:pt x="802" y="6325"/>
                      <a:pt x="1046" y="6167"/>
                      <a:pt x="1243" y="6046"/>
                    </a:cubicBezTo>
                    <a:cubicBezTo>
                      <a:pt x="1966" y="5602"/>
                      <a:pt x="2626" y="5057"/>
                      <a:pt x="3234" y="4461"/>
                    </a:cubicBezTo>
                    <a:cubicBezTo>
                      <a:pt x="4502" y="3193"/>
                      <a:pt x="5517" y="1722"/>
                      <a:pt x="6645" y="327"/>
                    </a:cubicBezTo>
                    <a:cubicBezTo>
                      <a:pt x="6721" y="226"/>
                      <a:pt x="6696" y="112"/>
                      <a:pt x="6620" y="48"/>
                    </a:cubicBezTo>
                    <a:cubicBezTo>
                      <a:pt x="6594" y="23"/>
                      <a:pt x="6556" y="10"/>
                      <a:pt x="6518" y="10"/>
                    </a:cubicBezTo>
                    <a:cubicBezTo>
                      <a:pt x="6506" y="4"/>
                      <a:pt x="6496" y="1"/>
                      <a:pt x="6487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20"/>
              <p:cNvSpPr/>
              <p:nvPr/>
            </p:nvSpPr>
            <p:spPr>
              <a:xfrm>
                <a:off x="738350" y="3268475"/>
                <a:ext cx="166775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6338" extrusionOk="0">
                    <a:moveTo>
                      <a:pt x="6467" y="0"/>
                    </a:moveTo>
                    <a:cubicBezTo>
                      <a:pt x="6366" y="140"/>
                      <a:pt x="6265" y="292"/>
                      <a:pt x="6176" y="431"/>
                    </a:cubicBezTo>
                    <a:cubicBezTo>
                      <a:pt x="5707" y="939"/>
                      <a:pt x="5060" y="1357"/>
                      <a:pt x="4565" y="1687"/>
                    </a:cubicBezTo>
                    <a:cubicBezTo>
                      <a:pt x="3843" y="2169"/>
                      <a:pt x="3056" y="2511"/>
                      <a:pt x="2270" y="2891"/>
                    </a:cubicBezTo>
                    <a:cubicBezTo>
                      <a:pt x="1002" y="3500"/>
                      <a:pt x="140" y="4565"/>
                      <a:pt x="0" y="5973"/>
                    </a:cubicBezTo>
                    <a:cubicBezTo>
                      <a:pt x="0" y="6023"/>
                      <a:pt x="13" y="6074"/>
                      <a:pt x="39" y="6125"/>
                    </a:cubicBezTo>
                    <a:cubicBezTo>
                      <a:pt x="64" y="6176"/>
                      <a:pt x="102" y="6226"/>
                      <a:pt x="153" y="6277"/>
                    </a:cubicBezTo>
                    <a:cubicBezTo>
                      <a:pt x="195" y="6319"/>
                      <a:pt x="240" y="6338"/>
                      <a:pt x="286" y="6338"/>
                    </a:cubicBezTo>
                    <a:cubicBezTo>
                      <a:pt x="323" y="6338"/>
                      <a:pt x="359" y="6325"/>
                      <a:pt x="394" y="6302"/>
                    </a:cubicBezTo>
                    <a:cubicBezTo>
                      <a:pt x="432" y="6311"/>
                      <a:pt x="470" y="6315"/>
                      <a:pt x="508" y="6315"/>
                    </a:cubicBezTo>
                    <a:cubicBezTo>
                      <a:pt x="751" y="6315"/>
                      <a:pt x="995" y="6157"/>
                      <a:pt x="1192" y="6036"/>
                    </a:cubicBezTo>
                    <a:cubicBezTo>
                      <a:pt x="1915" y="5592"/>
                      <a:pt x="2575" y="5047"/>
                      <a:pt x="3183" y="4451"/>
                    </a:cubicBezTo>
                    <a:cubicBezTo>
                      <a:pt x="4451" y="3183"/>
                      <a:pt x="5466" y="1712"/>
                      <a:pt x="6594" y="317"/>
                    </a:cubicBezTo>
                    <a:cubicBezTo>
                      <a:pt x="6670" y="216"/>
                      <a:pt x="6645" y="102"/>
                      <a:pt x="6569" y="38"/>
                    </a:cubicBezTo>
                    <a:cubicBezTo>
                      <a:pt x="6543" y="13"/>
                      <a:pt x="6505" y="0"/>
                      <a:pt x="6467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20"/>
              <p:cNvSpPr/>
              <p:nvPr/>
            </p:nvSpPr>
            <p:spPr>
              <a:xfrm>
                <a:off x="739300" y="3269425"/>
                <a:ext cx="165825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6300" extrusionOk="0">
                    <a:moveTo>
                      <a:pt x="6531" y="0"/>
                    </a:moveTo>
                    <a:cubicBezTo>
                      <a:pt x="6125" y="660"/>
                      <a:pt x="5580" y="1205"/>
                      <a:pt x="4984" y="1725"/>
                    </a:cubicBezTo>
                    <a:cubicBezTo>
                      <a:pt x="4312" y="2308"/>
                      <a:pt x="3627" y="2917"/>
                      <a:pt x="2892" y="3424"/>
                    </a:cubicBezTo>
                    <a:cubicBezTo>
                      <a:pt x="1814" y="4172"/>
                      <a:pt x="191" y="4705"/>
                      <a:pt x="1" y="6087"/>
                    </a:cubicBezTo>
                    <a:cubicBezTo>
                      <a:pt x="26" y="6138"/>
                      <a:pt x="64" y="6188"/>
                      <a:pt x="115" y="6239"/>
                    </a:cubicBezTo>
                    <a:cubicBezTo>
                      <a:pt x="157" y="6281"/>
                      <a:pt x="202" y="6300"/>
                      <a:pt x="248" y="6300"/>
                    </a:cubicBezTo>
                    <a:cubicBezTo>
                      <a:pt x="285" y="6300"/>
                      <a:pt x="321" y="6287"/>
                      <a:pt x="356" y="6264"/>
                    </a:cubicBezTo>
                    <a:cubicBezTo>
                      <a:pt x="394" y="6273"/>
                      <a:pt x="432" y="6277"/>
                      <a:pt x="470" y="6277"/>
                    </a:cubicBezTo>
                    <a:cubicBezTo>
                      <a:pt x="713" y="6277"/>
                      <a:pt x="957" y="6119"/>
                      <a:pt x="1154" y="5998"/>
                    </a:cubicBezTo>
                    <a:cubicBezTo>
                      <a:pt x="1877" y="5554"/>
                      <a:pt x="2537" y="5009"/>
                      <a:pt x="3145" y="4413"/>
                    </a:cubicBezTo>
                    <a:cubicBezTo>
                      <a:pt x="4413" y="3145"/>
                      <a:pt x="5428" y="1674"/>
                      <a:pt x="6556" y="279"/>
                    </a:cubicBezTo>
                    <a:cubicBezTo>
                      <a:pt x="6632" y="178"/>
                      <a:pt x="6607" y="64"/>
                      <a:pt x="6531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0" name="Google Shape;380;p20"/>
            <p:cNvGrpSpPr/>
            <p:nvPr/>
          </p:nvGrpSpPr>
          <p:grpSpPr>
            <a:xfrm>
              <a:off x="6573166" y="476589"/>
              <a:ext cx="529728" cy="591330"/>
              <a:chOff x="379175" y="3268225"/>
              <a:chExt cx="583800" cy="759225"/>
            </a:xfrm>
          </p:grpSpPr>
          <p:sp>
            <p:nvSpPr>
              <p:cNvPr id="381" name="Google Shape;381;p20"/>
              <p:cNvSpPr/>
              <p:nvPr/>
            </p:nvSpPr>
            <p:spPr>
              <a:xfrm>
                <a:off x="604250" y="3286850"/>
                <a:ext cx="865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988" extrusionOk="0">
                    <a:moveTo>
                      <a:pt x="463" y="0"/>
                    </a:moveTo>
                    <a:cubicBezTo>
                      <a:pt x="383" y="0"/>
                      <a:pt x="306" y="44"/>
                      <a:pt x="292" y="140"/>
                    </a:cubicBezTo>
                    <a:cubicBezTo>
                      <a:pt x="140" y="1003"/>
                      <a:pt x="1" y="1890"/>
                      <a:pt x="39" y="2778"/>
                    </a:cubicBezTo>
                    <a:cubicBezTo>
                      <a:pt x="51" y="3031"/>
                      <a:pt x="77" y="3285"/>
                      <a:pt x="102" y="3551"/>
                    </a:cubicBezTo>
                    <a:cubicBezTo>
                      <a:pt x="178" y="4122"/>
                      <a:pt x="305" y="4705"/>
                      <a:pt x="445" y="5263"/>
                    </a:cubicBezTo>
                    <a:cubicBezTo>
                      <a:pt x="812" y="6721"/>
                      <a:pt x="1510" y="8103"/>
                      <a:pt x="2803" y="8953"/>
                    </a:cubicBezTo>
                    <a:cubicBezTo>
                      <a:pt x="2828" y="8966"/>
                      <a:pt x="2854" y="8978"/>
                      <a:pt x="2879" y="8978"/>
                    </a:cubicBezTo>
                    <a:cubicBezTo>
                      <a:pt x="2885" y="8985"/>
                      <a:pt x="2892" y="8988"/>
                      <a:pt x="2898" y="8988"/>
                    </a:cubicBezTo>
                    <a:cubicBezTo>
                      <a:pt x="2905" y="8988"/>
                      <a:pt x="2911" y="8985"/>
                      <a:pt x="2917" y="8978"/>
                    </a:cubicBezTo>
                    <a:cubicBezTo>
                      <a:pt x="2943" y="8978"/>
                      <a:pt x="2968" y="8966"/>
                      <a:pt x="2993" y="8953"/>
                    </a:cubicBezTo>
                    <a:cubicBezTo>
                      <a:pt x="3044" y="8953"/>
                      <a:pt x="3095" y="8940"/>
                      <a:pt x="3158" y="8915"/>
                    </a:cubicBezTo>
                    <a:cubicBezTo>
                      <a:pt x="3374" y="8801"/>
                      <a:pt x="3374" y="8509"/>
                      <a:pt x="3386" y="8306"/>
                    </a:cubicBezTo>
                    <a:cubicBezTo>
                      <a:pt x="3462" y="7343"/>
                      <a:pt x="3336" y="6366"/>
                      <a:pt x="3095" y="5441"/>
                    </a:cubicBezTo>
                    <a:cubicBezTo>
                      <a:pt x="2600" y="3551"/>
                      <a:pt x="1636" y="1839"/>
                      <a:pt x="673" y="166"/>
                    </a:cubicBezTo>
                    <a:cubicBezTo>
                      <a:pt x="660" y="140"/>
                      <a:pt x="647" y="115"/>
                      <a:pt x="635" y="90"/>
                    </a:cubicBezTo>
                    <a:cubicBezTo>
                      <a:pt x="600" y="31"/>
                      <a:pt x="530" y="0"/>
                      <a:pt x="463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20"/>
              <p:cNvSpPr/>
              <p:nvPr/>
            </p:nvSpPr>
            <p:spPr>
              <a:xfrm>
                <a:off x="604250" y="3286850"/>
                <a:ext cx="7420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8988" extrusionOk="0">
                    <a:moveTo>
                      <a:pt x="463" y="0"/>
                    </a:moveTo>
                    <a:cubicBezTo>
                      <a:pt x="383" y="0"/>
                      <a:pt x="306" y="44"/>
                      <a:pt x="292" y="140"/>
                    </a:cubicBezTo>
                    <a:cubicBezTo>
                      <a:pt x="140" y="1003"/>
                      <a:pt x="1" y="1890"/>
                      <a:pt x="39" y="2778"/>
                    </a:cubicBezTo>
                    <a:cubicBezTo>
                      <a:pt x="51" y="3031"/>
                      <a:pt x="77" y="3285"/>
                      <a:pt x="102" y="3551"/>
                    </a:cubicBezTo>
                    <a:cubicBezTo>
                      <a:pt x="178" y="4122"/>
                      <a:pt x="305" y="4705"/>
                      <a:pt x="445" y="5263"/>
                    </a:cubicBezTo>
                    <a:cubicBezTo>
                      <a:pt x="812" y="6721"/>
                      <a:pt x="1510" y="8103"/>
                      <a:pt x="2803" y="8953"/>
                    </a:cubicBezTo>
                    <a:cubicBezTo>
                      <a:pt x="2828" y="8966"/>
                      <a:pt x="2854" y="8978"/>
                      <a:pt x="2879" y="8978"/>
                    </a:cubicBezTo>
                    <a:cubicBezTo>
                      <a:pt x="2885" y="8985"/>
                      <a:pt x="2892" y="8988"/>
                      <a:pt x="2898" y="8988"/>
                    </a:cubicBezTo>
                    <a:cubicBezTo>
                      <a:pt x="2905" y="8988"/>
                      <a:pt x="2911" y="8985"/>
                      <a:pt x="2917" y="8978"/>
                    </a:cubicBezTo>
                    <a:cubicBezTo>
                      <a:pt x="2968" y="7381"/>
                      <a:pt x="2917" y="5732"/>
                      <a:pt x="2144" y="4287"/>
                    </a:cubicBezTo>
                    <a:cubicBezTo>
                      <a:pt x="1789" y="3627"/>
                      <a:pt x="1218" y="3107"/>
                      <a:pt x="888" y="2435"/>
                    </a:cubicBezTo>
                    <a:cubicBezTo>
                      <a:pt x="571" y="1776"/>
                      <a:pt x="495" y="901"/>
                      <a:pt x="673" y="166"/>
                    </a:cubicBezTo>
                    <a:cubicBezTo>
                      <a:pt x="660" y="140"/>
                      <a:pt x="647" y="115"/>
                      <a:pt x="635" y="90"/>
                    </a:cubicBezTo>
                    <a:cubicBezTo>
                      <a:pt x="600" y="31"/>
                      <a:pt x="530" y="0"/>
                      <a:pt x="463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20"/>
              <p:cNvSpPr/>
              <p:nvPr/>
            </p:nvSpPr>
            <p:spPr>
              <a:xfrm>
                <a:off x="606800" y="3375625"/>
                <a:ext cx="6945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5428" extrusionOk="0">
                    <a:moveTo>
                      <a:pt x="0" y="0"/>
                    </a:moveTo>
                    <a:cubicBezTo>
                      <a:pt x="76" y="571"/>
                      <a:pt x="203" y="1154"/>
                      <a:pt x="343" y="1712"/>
                    </a:cubicBezTo>
                    <a:cubicBezTo>
                      <a:pt x="710" y="3170"/>
                      <a:pt x="1408" y="4552"/>
                      <a:pt x="2701" y="5402"/>
                    </a:cubicBezTo>
                    <a:cubicBezTo>
                      <a:pt x="2726" y="5415"/>
                      <a:pt x="2752" y="5427"/>
                      <a:pt x="2777" y="5427"/>
                    </a:cubicBezTo>
                    <a:cubicBezTo>
                      <a:pt x="2726" y="4920"/>
                      <a:pt x="2676" y="4413"/>
                      <a:pt x="2625" y="3893"/>
                    </a:cubicBezTo>
                    <a:cubicBezTo>
                      <a:pt x="2549" y="3246"/>
                      <a:pt x="2498" y="2587"/>
                      <a:pt x="2232" y="1978"/>
                    </a:cubicBezTo>
                    <a:cubicBezTo>
                      <a:pt x="1813" y="1027"/>
                      <a:pt x="989" y="305"/>
                      <a:pt x="0" y="0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20"/>
              <p:cNvSpPr/>
              <p:nvPr/>
            </p:nvSpPr>
            <p:spPr>
              <a:xfrm>
                <a:off x="710775" y="3448025"/>
                <a:ext cx="713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98" extrusionOk="0">
                    <a:moveTo>
                      <a:pt x="1913" y="1"/>
                    </a:moveTo>
                    <a:cubicBezTo>
                      <a:pt x="1262" y="1"/>
                      <a:pt x="623" y="98"/>
                      <a:pt x="76" y="490"/>
                    </a:cubicBezTo>
                    <a:cubicBezTo>
                      <a:pt x="64" y="503"/>
                      <a:pt x="64" y="503"/>
                      <a:pt x="64" y="515"/>
                    </a:cubicBezTo>
                    <a:cubicBezTo>
                      <a:pt x="51" y="528"/>
                      <a:pt x="38" y="541"/>
                      <a:pt x="26" y="553"/>
                    </a:cubicBezTo>
                    <a:cubicBezTo>
                      <a:pt x="13" y="553"/>
                      <a:pt x="13" y="566"/>
                      <a:pt x="13" y="566"/>
                    </a:cubicBezTo>
                    <a:cubicBezTo>
                      <a:pt x="0" y="591"/>
                      <a:pt x="13" y="604"/>
                      <a:pt x="26" y="629"/>
                    </a:cubicBezTo>
                    <a:cubicBezTo>
                      <a:pt x="285" y="828"/>
                      <a:pt x="655" y="897"/>
                      <a:pt x="1009" y="897"/>
                    </a:cubicBezTo>
                    <a:cubicBezTo>
                      <a:pt x="1176" y="897"/>
                      <a:pt x="1338" y="882"/>
                      <a:pt x="1484" y="858"/>
                    </a:cubicBezTo>
                    <a:cubicBezTo>
                      <a:pt x="1522" y="858"/>
                      <a:pt x="1573" y="845"/>
                      <a:pt x="1611" y="832"/>
                    </a:cubicBezTo>
                    <a:cubicBezTo>
                      <a:pt x="2080" y="718"/>
                      <a:pt x="2498" y="477"/>
                      <a:pt x="2828" y="135"/>
                    </a:cubicBezTo>
                    <a:cubicBezTo>
                      <a:pt x="2853" y="97"/>
                      <a:pt x="2841" y="46"/>
                      <a:pt x="2803" y="46"/>
                    </a:cubicBezTo>
                    <a:cubicBezTo>
                      <a:pt x="2752" y="46"/>
                      <a:pt x="2714" y="33"/>
                      <a:pt x="2676" y="33"/>
                    </a:cubicBezTo>
                    <a:cubicBezTo>
                      <a:pt x="2423" y="16"/>
                      <a:pt x="2167" y="1"/>
                      <a:pt x="1913" y="1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20"/>
              <p:cNvSpPr/>
              <p:nvPr/>
            </p:nvSpPr>
            <p:spPr>
              <a:xfrm>
                <a:off x="710775" y="3448850"/>
                <a:ext cx="713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65" extrusionOk="0">
                    <a:moveTo>
                      <a:pt x="2676" y="0"/>
                    </a:moveTo>
                    <a:cubicBezTo>
                      <a:pt x="2156" y="317"/>
                      <a:pt x="1408" y="292"/>
                      <a:pt x="837" y="305"/>
                    </a:cubicBezTo>
                    <a:cubicBezTo>
                      <a:pt x="495" y="305"/>
                      <a:pt x="241" y="330"/>
                      <a:pt x="13" y="533"/>
                    </a:cubicBezTo>
                    <a:cubicBezTo>
                      <a:pt x="0" y="558"/>
                      <a:pt x="13" y="571"/>
                      <a:pt x="26" y="596"/>
                    </a:cubicBezTo>
                    <a:cubicBezTo>
                      <a:pt x="285" y="795"/>
                      <a:pt x="655" y="864"/>
                      <a:pt x="1009" y="864"/>
                    </a:cubicBezTo>
                    <a:cubicBezTo>
                      <a:pt x="1176" y="864"/>
                      <a:pt x="1338" y="849"/>
                      <a:pt x="1484" y="825"/>
                    </a:cubicBezTo>
                    <a:cubicBezTo>
                      <a:pt x="1522" y="825"/>
                      <a:pt x="1573" y="812"/>
                      <a:pt x="1611" y="799"/>
                    </a:cubicBezTo>
                    <a:cubicBezTo>
                      <a:pt x="2080" y="685"/>
                      <a:pt x="2498" y="444"/>
                      <a:pt x="2828" y="102"/>
                    </a:cubicBezTo>
                    <a:cubicBezTo>
                      <a:pt x="2853" y="64"/>
                      <a:pt x="2841" y="13"/>
                      <a:pt x="2803" y="13"/>
                    </a:cubicBezTo>
                    <a:cubicBezTo>
                      <a:pt x="2752" y="13"/>
                      <a:pt x="2714" y="0"/>
                      <a:pt x="2676" y="0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20"/>
              <p:cNvSpPr/>
              <p:nvPr/>
            </p:nvSpPr>
            <p:spPr>
              <a:xfrm>
                <a:off x="711400" y="3459975"/>
                <a:ext cx="396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420" extrusionOk="0">
                    <a:moveTo>
                      <a:pt x="733" y="1"/>
                    </a:moveTo>
                    <a:cubicBezTo>
                      <a:pt x="480" y="1"/>
                      <a:pt x="219" y="59"/>
                      <a:pt x="1" y="151"/>
                    </a:cubicBezTo>
                    <a:cubicBezTo>
                      <a:pt x="260" y="350"/>
                      <a:pt x="630" y="419"/>
                      <a:pt x="984" y="419"/>
                    </a:cubicBezTo>
                    <a:cubicBezTo>
                      <a:pt x="1151" y="419"/>
                      <a:pt x="1313" y="404"/>
                      <a:pt x="1459" y="380"/>
                    </a:cubicBezTo>
                    <a:cubicBezTo>
                      <a:pt x="1497" y="380"/>
                      <a:pt x="1548" y="367"/>
                      <a:pt x="1586" y="354"/>
                    </a:cubicBezTo>
                    <a:cubicBezTo>
                      <a:pt x="1391" y="102"/>
                      <a:pt x="1068" y="1"/>
                      <a:pt x="733" y="1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20"/>
              <p:cNvSpPr/>
              <p:nvPr/>
            </p:nvSpPr>
            <p:spPr>
              <a:xfrm>
                <a:off x="695550" y="3352425"/>
                <a:ext cx="548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3822" extrusionOk="0">
                    <a:moveTo>
                      <a:pt x="183" y="0"/>
                    </a:moveTo>
                    <a:cubicBezTo>
                      <a:pt x="159" y="0"/>
                      <a:pt x="140" y="22"/>
                      <a:pt x="140" y="53"/>
                    </a:cubicBezTo>
                    <a:cubicBezTo>
                      <a:pt x="127" y="104"/>
                      <a:pt x="127" y="167"/>
                      <a:pt x="127" y="231"/>
                    </a:cubicBezTo>
                    <a:cubicBezTo>
                      <a:pt x="51" y="472"/>
                      <a:pt x="13" y="700"/>
                      <a:pt x="1" y="941"/>
                    </a:cubicBezTo>
                    <a:cubicBezTo>
                      <a:pt x="1" y="1055"/>
                      <a:pt x="1" y="1182"/>
                      <a:pt x="13" y="1296"/>
                    </a:cubicBezTo>
                    <a:cubicBezTo>
                      <a:pt x="26" y="1550"/>
                      <a:pt x="77" y="1803"/>
                      <a:pt x="140" y="2057"/>
                    </a:cubicBezTo>
                    <a:cubicBezTo>
                      <a:pt x="153" y="2095"/>
                      <a:pt x="165" y="2133"/>
                      <a:pt x="178" y="2171"/>
                    </a:cubicBezTo>
                    <a:cubicBezTo>
                      <a:pt x="356" y="2754"/>
                      <a:pt x="584" y="3388"/>
                      <a:pt x="1040" y="3807"/>
                    </a:cubicBezTo>
                    <a:cubicBezTo>
                      <a:pt x="1055" y="3814"/>
                      <a:pt x="1070" y="3821"/>
                      <a:pt x="1084" y="3821"/>
                    </a:cubicBezTo>
                    <a:cubicBezTo>
                      <a:pt x="1095" y="3821"/>
                      <a:pt x="1106" y="3817"/>
                      <a:pt x="1117" y="3807"/>
                    </a:cubicBezTo>
                    <a:cubicBezTo>
                      <a:pt x="1117" y="3794"/>
                      <a:pt x="1129" y="3781"/>
                      <a:pt x="1142" y="3769"/>
                    </a:cubicBezTo>
                    <a:cubicBezTo>
                      <a:pt x="1167" y="3756"/>
                      <a:pt x="1180" y="3731"/>
                      <a:pt x="1205" y="3705"/>
                    </a:cubicBezTo>
                    <a:cubicBezTo>
                      <a:pt x="2194" y="2513"/>
                      <a:pt x="876" y="1017"/>
                      <a:pt x="229" y="28"/>
                    </a:cubicBezTo>
                    <a:cubicBezTo>
                      <a:pt x="214" y="9"/>
                      <a:pt x="198" y="0"/>
                      <a:pt x="183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20"/>
              <p:cNvSpPr/>
              <p:nvPr/>
            </p:nvSpPr>
            <p:spPr>
              <a:xfrm>
                <a:off x="695550" y="3375925"/>
                <a:ext cx="31725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2882" extrusionOk="0">
                    <a:moveTo>
                      <a:pt x="1" y="1"/>
                    </a:moveTo>
                    <a:cubicBezTo>
                      <a:pt x="1" y="115"/>
                      <a:pt x="1" y="242"/>
                      <a:pt x="13" y="356"/>
                    </a:cubicBezTo>
                    <a:cubicBezTo>
                      <a:pt x="26" y="610"/>
                      <a:pt x="77" y="863"/>
                      <a:pt x="140" y="1117"/>
                    </a:cubicBezTo>
                    <a:cubicBezTo>
                      <a:pt x="153" y="1155"/>
                      <a:pt x="165" y="1193"/>
                      <a:pt x="178" y="1231"/>
                    </a:cubicBezTo>
                    <a:cubicBezTo>
                      <a:pt x="356" y="1814"/>
                      <a:pt x="584" y="2448"/>
                      <a:pt x="1040" y="2867"/>
                    </a:cubicBezTo>
                    <a:cubicBezTo>
                      <a:pt x="1055" y="2874"/>
                      <a:pt x="1070" y="2881"/>
                      <a:pt x="1084" y="2881"/>
                    </a:cubicBezTo>
                    <a:cubicBezTo>
                      <a:pt x="1095" y="2881"/>
                      <a:pt x="1106" y="2877"/>
                      <a:pt x="1117" y="2867"/>
                    </a:cubicBezTo>
                    <a:cubicBezTo>
                      <a:pt x="1117" y="2854"/>
                      <a:pt x="1129" y="2841"/>
                      <a:pt x="1142" y="2829"/>
                    </a:cubicBezTo>
                    <a:cubicBezTo>
                      <a:pt x="1167" y="2816"/>
                      <a:pt x="1180" y="2791"/>
                      <a:pt x="1205" y="2765"/>
                    </a:cubicBezTo>
                    <a:cubicBezTo>
                      <a:pt x="1269" y="2195"/>
                      <a:pt x="1205" y="1637"/>
                      <a:pt x="990" y="1104"/>
                    </a:cubicBezTo>
                    <a:cubicBezTo>
                      <a:pt x="774" y="610"/>
                      <a:pt x="292" y="394"/>
                      <a:pt x="1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20"/>
              <p:cNvSpPr/>
              <p:nvPr/>
            </p:nvSpPr>
            <p:spPr>
              <a:xfrm>
                <a:off x="699050" y="3403825"/>
                <a:ext cx="250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39"/>
                      <a:pt x="25" y="77"/>
                      <a:pt x="38" y="115"/>
                    </a:cubicBezTo>
                    <a:cubicBezTo>
                      <a:pt x="216" y="698"/>
                      <a:pt x="444" y="1332"/>
                      <a:pt x="900" y="1751"/>
                    </a:cubicBezTo>
                    <a:cubicBezTo>
                      <a:pt x="915" y="1758"/>
                      <a:pt x="930" y="1765"/>
                      <a:pt x="944" y="1765"/>
                    </a:cubicBezTo>
                    <a:cubicBezTo>
                      <a:pt x="955" y="1765"/>
                      <a:pt x="966" y="1761"/>
                      <a:pt x="977" y="1751"/>
                    </a:cubicBezTo>
                    <a:cubicBezTo>
                      <a:pt x="977" y="1738"/>
                      <a:pt x="989" y="1725"/>
                      <a:pt x="1002" y="1713"/>
                    </a:cubicBezTo>
                    <a:cubicBezTo>
                      <a:pt x="1002" y="1041"/>
                      <a:pt x="698" y="191"/>
                      <a:pt x="0" y="1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20"/>
              <p:cNvSpPr/>
              <p:nvPr/>
            </p:nvSpPr>
            <p:spPr>
              <a:xfrm>
                <a:off x="506300" y="3394625"/>
                <a:ext cx="180400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4965" extrusionOk="0">
                    <a:moveTo>
                      <a:pt x="695" y="0"/>
                    </a:moveTo>
                    <a:cubicBezTo>
                      <a:pt x="548" y="0"/>
                      <a:pt x="401" y="5"/>
                      <a:pt x="254" y="14"/>
                    </a:cubicBezTo>
                    <a:lnTo>
                      <a:pt x="241" y="14"/>
                    </a:lnTo>
                    <a:cubicBezTo>
                      <a:pt x="13" y="26"/>
                      <a:pt x="1" y="369"/>
                      <a:pt x="203" y="394"/>
                    </a:cubicBezTo>
                    <a:cubicBezTo>
                      <a:pt x="863" y="952"/>
                      <a:pt x="1383" y="1662"/>
                      <a:pt x="1915" y="2347"/>
                    </a:cubicBezTo>
                    <a:cubicBezTo>
                      <a:pt x="2422" y="2994"/>
                      <a:pt x="2955" y="3628"/>
                      <a:pt x="3627" y="4084"/>
                    </a:cubicBezTo>
                    <a:cubicBezTo>
                      <a:pt x="4274" y="4528"/>
                      <a:pt x="5047" y="4718"/>
                      <a:pt x="5808" y="4832"/>
                    </a:cubicBezTo>
                    <a:cubicBezTo>
                      <a:pt x="5997" y="4862"/>
                      <a:pt x="6361" y="4965"/>
                      <a:pt x="6670" y="4965"/>
                    </a:cubicBezTo>
                    <a:cubicBezTo>
                      <a:pt x="6880" y="4965"/>
                      <a:pt x="7065" y="4918"/>
                      <a:pt x="7152" y="4769"/>
                    </a:cubicBezTo>
                    <a:cubicBezTo>
                      <a:pt x="7165" y="4743"/>
                      <a:pt x="7178" y="4705"/>
                      <a:pt x="7190" y="4680"/>
                    </a:cubicBezTo>
                    <a:cubicBezTo>
                      <a:pt x="7190" y="4655"/>
                      <a:pt x="7190" y="4629"/>
                      <a:pt x="7203" y="4604"/>
                    </a:cubicBezTo>
                    <a:cubicBezTo>
                      <a:pt x="7216" y="4401"/>
                      <a:pt x="7089" y="4198"/>
                      <a:pt x="7013" y="4021"/>
                    </a:cubicBezTo>
                    <a:cubicBezTo>
                      <a:pt x="6848" y="3653"/>
                      <a:pt x="6645" y="3311"/>
                      <a:pt x="6417" y="2968"/>
                    </a:cubicBezTo>
                    <a:cubicBezTo>
                      <a:pt x="5986" y="2372"/>
                      <a:pt x="5478" y="1827"/>
                      <a:pt x="4882" y="1383"/>
                    </a:cubicBezTo>
                    <a:cubicBezTo>
                      <a:pt x="3681" y="471"/>
                      <a:pt x="2196" y="0"/>
                      <a:pt x="695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20"/>
              <p:cNvSpPr/>
              <p:nvPr/>
            </p:nvSpPr>
            <p:spPr>
              <a:xfrm>
                <a:off x="506300" y="3394950"/>
                <a:ext cx="180075" cy="123800"/>
              </a:xfrm>
              <a:custGeom>
                <a:avLst/>
                <a:gdLst/>
                <a:ahLst/>
                <a:cxnLst/>
                <a:rect l="l" t="t" r="r" b="b"/>
                <a:pathLst>
                  <a:path w="7203" h="4952" extrusionOk="0">
                    <a:moveTo>
                      <a:pt x="241" y="1"/>
                    </a:moveTo>
                    <a:cubicBezTo>
                      <a:pt x="13" y="13"/>
                      <a:pt x="1" y="356"/>
                      <a:pt x="203" y="381"/>
                    </a:cubicBezTo>
                    <a:cubicBezTo>
                      <a:pt x="863" y="939"/>
                      <a:pt x="1383" y="1649"/>
                      <a:pt x="1915" y="2334"/>
                    </a:cubicBezTo>
                    <a:cubicBezTo>
                      <a:pt x="2422" y="2981"/>
                      <a:pt x="2955" y="3615"/>
                      <a:pt x="3627" y="4071"/>
                    </a:cubicBezTo>
                    <a:cubicBezTo>
                      <a:pt x="4274" y="4515"/>
                      <a:pt x="5047" y="4705"/>
                      <a:pt x="5808" y="4819"/>
                    </a:cubicBezTo>
                    <a:cubicBezTo>
                      <a:pt x="5997" y="4849"/>
                      <a:pt x="6361" y="4952"/>
                      <a:pt x="6670" y="4952"/>
                    </a:cubicBezTo>
                    <a:cubicBezTo>
                      <a:pt x="6880" y="4952"/>
                      <a:pt x="7065" y="4905"/>
                      <a:pt x="7152" y="4756"/>
                    </a:cubicBezTo>
                    <a:cubicBezTo>
                      <a:pt x="7165" y="4730"/>
                      <a:pt x="7178" y="4692"/>
                      <a:pt x="7190" y="4667"/>
                    </a:cubicBezTo>
                    <a:cubicBezTo>
                      <a:pt x="7190" y="4642"/>
                      <a:pt x="7190" y="4616"/>
                      <a:pt x="7203" y="4591"/>
                    </a:cubicBezTo>
                    <a:cubicBezTo>
                      <a:pt x="6797" y="3348"/>
                      <a:pt x="5808" y="2106"/>
                      <a:pt x="4591" y="1738"/>
                    </a:cubicBezTo>
                    <a:cubicBezTo>
                      <a:pt x="4355" y="1669"/>
                      <a:pt x="4124" y="1656"/>
                      <a:pt x="3889" y="1656"/>
                    </a:cubicBezTo>
                    <a:cubicBezTo>
                      <a:pt x="3732" y="1656"/>
                      <a:pt x="3574" y="1662"/>
                      <a:pt x="3412" y="1662"/>
                    </a:cubicBezTo>
                    <a:cubicBezTo>
                      <a:pt x="2955" y="1662"/>
                      <a:pt x="2473" y="1560"/>
                      <a:pt x="2017" y="1434"/>
                    </a:cubicBezTo>
                    <a:cubicBezTo>
                      <a:pt x="1218" y="1205"/>
                      <a:pt x="837" y="521"/>
                      <a:pt x="254" y="1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20"/>
              <p:cNvSpPr/>
              <p:nvPr/>
            </p:nvSpPr>
            <p:spPr>
              <a:xfrm>
                <a:off x="554175" y="3453275"/>
                <a:ext cx="130950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7" y="648"/>
                      <a:pt x="1040" y="1282"/>
                      <a:pt x="1712" y="1738"/>
                    </a:cubicBezTo>
                    <a:cubicBezTo>
                      <a:pt x="2359" y="2182"/>
                      <a:pt x="3132" y="2372"/>
                      <a:pt x="3893" y="2486"/>
                    </a:cubicBezTo>
                    <a:cubicBezTo>
                      <a:pt x="4082" y="2516"/>
                      <a:pt x="4446" y="2619"/>
                      <a:pt x="4755" y="2619"/>
                    </a:cubicBezTo>
                    <a:cubicBezTo>
                      <a:pt x="4965" y="2619"/>
                      <a:pt x="5150" y="2572"/>
                      <a:pt x="5237" y="2423"/>
                    </a:cubicBezTo>
                    <a:cubicBezTo>
                      <a:pt x="4844" y="1662"/>
                      <a:pt x="4273" y="1003"/>
                      <a:pt x="3437" y="686"/>
                    </a:cubicBezTo>
                    <a:cubicBezTo>
                      <a:pt x="2841" y="457"/>
                      <a:pt x="2143" y="343"/>
                      <a:pt x="1497" y="318"/>
                    </a:cubicBezTo>
                    <a:cubicBezTo>
                      <a:pt x="926" y="280"/>
                      <a:pt x="444" y="242"/>
                      <a:pt x="0" y="1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20"/>
              <p:cNvSpPr/>
              <p:nvPr/>
            </p:nvSpPr>
            <p:spPr>
              <a:xfrm>
                <a:off x="657200" y="3562025"/>
                <a:ext cx="1220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1380" extrusionOk="0">
                    <a:moveTo>
                      <a:pt x="2235" y="0"/>
                    </a:moveTo>
                    <a:cubicBezTo>
                      <a:pt x="1553" y="0"/>
                      <a:pt x="883" y="247"/>
                      <a:pt x="254" y="495"/>
                    </a:cubicBezTo>
                    <a:cubicBezTo>
                      <a:pt x="216" y="507"/>
                      <a:pt x="102" y="584"/>
                      <a:pt x="76" y="622"/>
                    </a:cubicBezTo>
                    <a:cubicBezTo>
                      <a:pt x="38" y="672"/>
                      <a:pt x="0" y="736"/>
                      <a:pt x="0" y="812"/>
                    </a:cubicBezTo>
                    <a:cubicBezTo>
                      <a:pt x="0" y="888"/>
                      <a:pt x="13" y="939"/>
                      <a:pt x="51" y="989"/>
                    </a:cubicBezTo>
                    <a:cubicBezTo>
                      <a:pt x="64" y="1027"/>
                      <a:pt x="89" y="1053"/>
                      <a:pt x="114" y="1078"/>
                    </a:cubicBezTo>
                    <a:cubicBezTo>
                      <a:pt x="292" y="1256"/>
                      <a:pt x="672" y="1268"/>
                      <a:pt x="888" y="1294"/>
                    </a:cubicBezTo>
                    <a:cubicBezTo>
                      <a:pt x="1226" y="1345"/>
                      <a:pt x="1569" y="1380"/>
                      <a:pt x="1911" y="1380"/>
                    </a:cubicBezTo>
                    <a:cubicBezTo>
                      <a:pt x="2159" y="1380"/>
                      <a:pt x="2406" y="1362"/>
                      <a:pt x="2651" y="1319"/>
                    </a:cubicBezTo>
                    <a:cubicBezTo>
                      <a:pt x="2968" y="1268"/>
                      <a:pt x="3272" y="1179"/>
                      <a:pt x="3576" y="1065"/>
                    </a:cubicBezTo>
                    <a:cubicBezTo>
                      <a:pt x="3982" y="926"/>
                      <a:pt x="4388" y="761"/>
                      <a:pt x="4793" y="622"/>
                    </a:cubicBezTo>
                    <a:cubicBezTo>
                      <a:pt x="4870" y="596"/>
                      <a:pt x="4882" y="495"/>
                      <a:pt x="4832" y="444"/>
                    </a:cubicBezTo>
                    <a:cubicBezTo>
                      <a:pt x="4806" y="431"/>
                      <a:pt x="4793" y="431"/>
                      <a:pt x="4768" y="431"/>
                    </a:cubicBezTo>
                    <a:cubicBezTo>
                      <a:pt x="4730" y="433"/>
                      <a:pt x="4692" y="434"/>
                      <a:pt x="4654" y="434"/>
                    </a:cubicBezTo>
                    <a:cubicBezTo>
                      <a:pt x="3894" y="434"/>
                      <a:pt x="3259" y="85"/>
                      <a:pt x="2498" y="13"/>
                    </a:cubicBezTo>
                    <a:cubicBezTo>
                      <a:pt x="2410" y="4"/>
                      <a:pt x="2323" y="0"/>
                      <a:pt x="2235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20"/>
              <p:cNvSpPr/>
              <p:nvPr/>
            </p:nvSpPr>
            <p:spPr>
              <a:xfrm>
                <a:off x="658475" y="3573125"/>
                <a:ext cx="120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936" extrusionOk="0">
                    <a:moveTo>
                      <a:pt x="4781" y="0"/>
                    </a:moveTo>
                    <a:lnTo>
                      <a:pt x="4781" y="0"/>
                    </a:lnTo>
                    <a:cubicBezTo>
                      <a:pt x="4431" y="230"/>
                      <a:pt x="4121" y="341"/>
                      <a:pt x="3745" y="341"/>
                    </a:cubicBezTo>
                    <a:cubicBezTo>
                      <a:pt x="3643" y="341"/>
                      <a:pt x="3537" y="333"/>
                      <a:pt x="3424" y="317"/>
                    </a:cubicBezTo>
                    <a:cubicBezTo>
                      <a:pt x="2993" y="254"/>
                      <a:pt x="2574" y="178"/>
                      <a:pt x="2130" y="152"/>
                    </a:cubicBezTo>
                    <a:cubicBezTo>
                      <a:pt x="2040" y="148"/>
                      <a:pt x="1950" y="145"/>
                      <a:pt x="1860" y="145"/>
                    </a:cubicBezTo>
                    <a:cubicBezTo>
                      <a:pt x="1216" y="145"/>
                      <a:pt x="579" y="267"/>
                      <a:pt x="0" y="545"/>
                    </a:cubicBezTo>
                    <a:cubicBezTo>
                      <a:pt x="13" y="583"/>
                      <a:pt x="38" y="609"/>
                      <a:pt x="63" y="634"/>
                    </a:cubicBezTo>
                    <a:cubicBezTo>
                      <a:pt x="241" y="812"/>
                      <a:pt x="621" y="824"/>
                      <a:pt x="837" y="850"/>
                    </a:cubicBezTo>
                    <a:cubicBezTo>
                      <a:pt x="1175" y="901"/>
                      <a:pt x="1518" y="936"/>
                      <a:pt x="1860" y="936"/>
                    </a:cubicBezTo>
                    <a:cubicBezTo>
                      <a:pt x="2108" y="936"/>
                      <a:pt x="2355" y="918"/>
                      <a:pt x="2600" y="875"/>
                    </a:cubicBezTo>
                    <a:cubicBezTo>
                      <a:pt x="2917" y="824"/>
                      <a:pt x="3221" y="735"/>
                      <a:pt x="3525" y="621"/>
                    </a:cubicBezTo>
                    <a:cubicBezTo>
                      <a:pt x="3931" y="482"/>
                      <a:pt x="4337" y="317"/>
                      <a:pt x="4742" y="178"/>
                    </a:cubicBezTo>
                    <a:cubicBezTo>
                      <a:pt x="4819" y="152"/>
                      <a:pt x="4831" y="51"/>
                      <a:pt x="4781" y="0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20"/>
              <p:cNvSpPr/>
              <p:nvPr/>
            </p:nvSpPr>
            <p:spPr>
              <a:xfrm>
                <a:off x="660050" y="3583800"/>
                <a:ext cx="8657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509" extrusionOk="0">
                    <a:moveTo>
                      <a:pt x="950" y="0"/>
                    </a:moveTo>
                    <a:cubicBezTo>
                      <a:pt x="620" y="0"/>
                      <a:pt x="300" y="57"/>
                      <a:pt x="0" y="207"/>
                    </a:cubicBezTo>
                    <a:cubicBezTo>
                      <a:pt x="178" y="385"/>
                      <a:pt x="558" y="397"/>
                      <a:pt x="774" y="423"/>
                    </a:cubicBezTo>
                    <a:cubicBezTo>
                      <a:pt x="1112" y="474"/>
                      <a:pt x="1455" y="509"/>
                      <a:pt x="1797" y="509"/>
                    </a:cubicBezTo>
                    <a:cubicBezTo>
                      <a:pt x="2045" y="509"/>
                      <a:pt x="2292" y="491"/>
                      <a:pt x="2537" y="448"/>
                    </a:cubicBezTo>
                    <a:cubicBezTo>
                      <a:pt x="2854" y="397"/>
                      <a:pt x="3158" y="308"/>
                      <a:pt x="3462" y="194"/>
                    </a:cubicBezTo>
                    <a:lnTo>
                      <a:pt x="3462" y="194"/>
                    </a:lnTo>
                    <a:cubicBezTo>
                      <a:pt x="3357" y="201"/>
                      <a:pt x="3252" y="203"/>
                      <a:pt x="3148" y="203"/>
                    </a:cubicBezTo>
                    <a:cubicBezTo>
                      <a:pt x="2616" y="203"/>
                      <a:pt x="2101" y="129"/>
                      <a:pt x="1560" y="55"/>
                    </a:cubicBezTo>
                    <a:cubicBezTo>
                      <a:pt x="1354" y="21"/>
                      <a:pt x="1150" y="0"/>
                      <a:pt x="950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20"/>
              <p:cNvSpPr/>
              <p:nvPr/>
            </p:nvSpPr>
            <p:spPr>
              <a:xfrm>
                <a:off x="528800" y="3455075"/>
                <a:ext cx="104000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9935" extrusionOk="0">
                    <a:moveTo>
                      <a:pt x="251" y="1"/>
                    </a:moveTo>
                    <a:cubicBezTo>
                      <a:pt x="216" y="1"/>
                      <a:pt x="175" y="19"/>
                      <a:pt x="166" y="68"/>
                    </a:cubicBezTo>
                    <a:cubicBezTo>
                      <a:pt x="64" y="829"/>
                      <a:pt x="1" y="1590"/>
                      <a:pt x="1" y="2351"/>
                    </a:cubicBezTo>
                    <a:cubicBezTo>
                      <a:pt x="1" y="2592"/>
                      <a:pt x="1" y="2820"/>
                      <a:pt x="13" y="3048"/>
                    </a:cubicBezTo>
                    <a:cubicBezTo>
                      <a:pt x="52" y="4025"/>
                      <a:pt x="115" y="5001"/>
                      <a:pt x="508" y="5901"/>
                    </a:cubicBezTo>
                    <a:cubicBezTo>
                      <a:pt x="1104" y="7334"/>
                      <a:pt x="2106" y="8805"/>
                      <a:pt x="3412" y="9705"/>
                    </a:cubicBezTo>
                    <a:cubicBezTo>
                      <a:pt x="3526" y="9781"/>
                      <a:pt x="3627" y="9857"/>
                      <a:pt x="3741" y="9921"/>
                    </a:cubicBezTo>
                    <a:cubicBezTo>
                      <a:pt x="3756" y="9931"/>
                      <a:pt x="3772" y="9935"/>
                      <a:pt x="3789" y="9935"/>
                    </a:cubicBezTo>
                    <a:cubicBezTo>
                      <a:pt x="3815" y="9935"/>
                      <a:pt x="3840" y="9924"/>
                      <a:pt x="3856" y="9908"/>
                    </a:cubicBezTo>
                    <a:cubicBezTo>
                      <a:pt x="3868" y="9908"/>
                      <a:pt x="3868" y="9896"/>
                      <a:pt x="3868" y="9896"/>
                    </a:cubicBezTo>
                    <a:cubicBezTo>
                      <a:pt x="3995" y="9769"/>
                      <a:pt x="4071" y="9579"/>
                      <a:pt x="4109" y="9388"/>
                    </a:cubicBezTo>
                    <a:cubicBezTo>
                      <a:pt x="4109" y="9325"/>
                      <a:pt x="4122" y="9274"/>
                      <a:pt x="4122" y="9223"/>
                    </a:cubicBezTo>
                    <a:cubicBezTo>
                      <a:pt x="4160" y="8818"/>
                      <a:pt x="4071" y="8374"/>
                      <a:pt x="4020" y="8057"/>
                    </a:cubicBezTo>
                    <a:cubicBezTo>
                      <a:pt x="3919" y="7321"/>
                      <a:pt x="3754" y="6599"/>
                      <a:pt x="3513" y="5889"/>
                    </a:cubicBezTo>
                    <a:cubicBezTo>
                      <a:pt x="3475" y="5813"/>
                      <a:pt x="3450" y="5724"/>
                      <a:pt x="3412" y="5648"/>
                    </a:cubicBezTo>
                    <a:cubicBezTo>
                      <a:pt x="3399" y="5584"/>
                      <a:pt x="3386" y="5534"/>
                      <a:pt x="3361" y="5483"/>
                    </a:cubicBezTo>
                    <a:cubicBezTo>
                      <a:pt x="2917" y="4367"/>
                      <a:pt x="2309" y="3327"/>
                      <a:pt x="1560" y="2402"/>
                    </a:cubicBezTo>
                    <a:cubicBezTo>
                      <a:pt x="1066" y="1729"/>
                      <a:pt x="483" y="1007"/>
                      <a:pt x="356" y="170"/>
                    </a:cubicBezTo>
                    <a:cubicBezTo>
                      <a:pt x="356" y="157"/>
                      <a:pt x="356" y="157"/>
                      <a:pt x="356" y="144"/>
                    </a:cubicBezTo>
                    <a:cubicBezTo>
                      <a:pt x="356" y="144"/>
                      <a:pt x="356" y="132"/>
                      <a:pt x="356" y="119"/>
                    </a:cubicBezTo>
                    <a:cubicBezTo>
                      <a:pt x="369" y="68"/>
                      <a:pt x="331" y="30"/>
                      <a:pt x="280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20"/>
              <p:cNvSpPr/>
              <p:nvPr/>
            </p:nvSpPr>
            <p:spPr>
              <a:xfrm>
                <a:off x="528800" y="3455075"/>
                <a:ext cx="103050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9935" extrusionOk="0">
                    <a:moveTo>
                      <a:pt x="251" y="1"/>
                    </a:moveTo>
                    <a:cubicBezTo>
                      <a:pt x="216" y="1"/>
                      <a:pt x="175" y="19"/>
                      <a:pt x="166" y="68"/>
                    </a:cubicBezTo>
                    <a:cubicBezTo>
                      <a:pt x="64" y="829"/>
                      <a:pt x="1" y="1590"/>
                      <a:pt x="1" y="2351"/>
                    </a:cubicBezTo>
                    <a:cubicBezTo>
                      <a:pt x="1" y="2592"/>
                      <a:pt x="1" y="2820"/>
                      <a:pt x="13" y="3048"/>
                    </a:cubicBezTo>
                    <a:cubicBezTo>
                      <a:pt x="52" y="4025"/>
                      <a:pt x="115" y="5001"/>
                      <a:pt x="508" y="5901"/>
                    </a:cubicBezTo>
                    <a:cubicBezTo>
                      <a:pt x="1104" y="7334"/>
                      <a:pt x="2106" y="8805"/>
                      <a:pt x="3412" y="9705"/>
                    </a:cubicBezTo>
                    <a:cubicBezTo>
                      <a:pt x="3526" y="9781"/>
                      <a:pt x="3627" y="9857"/>
                      <a:pt x="3741" y="9921"/>
                    </a:cubicBezTo>
                    <a:cubicBezTo>
                      <a:pt x="3756" y="9931"/>
                      <a:pt x="3772" y="9935"/>
                      <a:pt x="3789" y="9935"/>
                    </a:cubicBezTo>
                    <a:cubicBezTo>
                      <a:pt x="3815" y="9935"/>
                      <a:pt x="3840" y="9924"/>
                      <a:pt x="3856" y="9908"/>
                    </a:cubicBezTo>
                    <a:cubicBezTo>
                      <a:pt x="3868" y="9908"/>
                      <a:pt x="3868" y="9896"/>
                      <a:pt x="3868" y="9896"/>
                    </a:cubicBezTo>
                    <a:cubicBezTo>
                      <a:pt x="3995" y="9769"/>
                      <a:pt x="4071" y="9579"/>
                      <a:pt x="4109" y="9388"/>
                    </a:cubicBezTo>
                    <a:cubicBezTo>
                      <a:pt x="4109" y="9325"/>
                      <a:pt x="4122" y="9274"/>
                      <a:pt x="4122" y="9223"/>
                    </a:cubicBezTo>
                    <a:cubicBezTo>
                      <a:pt x="3336" y="8780"/>
                      <a:pt x="2613" y="8311"/>
                      <a:pt x="2347" y="7398"/>
                    </a:cubicBezTo>
                    <a:cubicBezTo>
                      <a:pt x="2093" y="6548"/>
                      <a:pt x="2131" y="5660"/>
                      <a:pt x="1954" y="4798"/>
                    </a:cubicBezTo>
                    <a:cubicBezTo>
                      <a:pt x="1776" y="3974"/>
                      <a:pt x="1370" y="3276"/>
                      <a:pt x="926" y="2554"/>
                    </a:cubicBezTo>
                    <a:cubicBezTo>
                      <a:pt x="533" y="1907"/>
                      <a:pt x="153" y="1184"/>
                      <a:pt x="204" y="423"/>
                    </a:cubicBezTo>
                    <a:cubicBezTo>
                      <a:pt x="229" y="284"/>
                      <a:pt x="254" y="144"/>
                      <a:pt x="280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20"/>
              <p:cNvSpPr/>
              <p:nvPr/>
            </p:nvSpPr>
            <p:spPr>
              <a:xfrm>
                <a:off x="528800" y="3513825"/>
                <a:ext cx="102750" cy="18865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7546" extrusionOk="0">
                    <a:moveTo>
                      <a:pt x="1" y="1"/>
                    </a:moveTo>
                    <a:cubicBezTo>
                      <a:pt x="1" y="242"/>
                      <a:pt x="1" y="470"/>
                      <a:pt x="13" y="698"/>
                    </a:cubicBezTo>
                    <a:cubicBezTo>
                      <a:pt x="52" y="1675"/>
                      <a:pt x="115" y="2651"/>
                      <a:pt x="508" y="3551"/>
                    </a:cubicBezTo>
                    <a:cubicBezTo>
                      <a:pt x="1104" y="4984"/>
                      <a:pt x="2106" y="6455"/>
                      <a:pt x="3412" y="7355"/>
                    </a:cubicBezTo>
                    <a:cubicBezTo>
                      <a:pt x="3564" y="7419"/>
                      <a:pt x="3716" y="7495"/>
                      <a:pt x="3868" y="7546"/>
                    </a:cubicBezTo>
                    <a:lnTo>
                      <a:pt x="4109" y="7038"/>
                    </a:lnTo>
                    <a:cubicBezTo>
                      <a:pt x="2562" y="6430"/>
                      <a:pt x="1079" y="5352"/>
                      <a:pt x="1129" y="3526"/>
                    </a:cubicBezTo>
                    <a:cubicBezTo>
                      <a:pt x="1142" y="2765"/>
                      <a:pt x="1282" y="2017"/>
                      <a:pt x="990" y="1282"/>
                    </a:cubicBezTo>
                    <a:cubicBezTo>
                      <a:pt x="774" y="762"/>
                      <a:pt x="419" y="356"/>
                      <a:pt x="1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20"/>
              <p:cNvSpPr/>
              <p:nvPr/>
            </p:nvSpPr>
            <p:spPr>
              <a:xfrm>
                <a:off x="379175" y="3632875"/>
                <a:ext cx="253950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158" h="3276" extrusionOk="0">
                    <a:moveTo>
                      <a:pt x="3605" y="0"/>
                    </a:moveTo>
                    <a:cubicBezTo>
                      <a:pt x="2240" y="0"/>
                      <a:pt x="893" y="449"/>
                      <a:pt x="39" y="1592"/>
                    </a:cubicBezTo>
                    <a:cubicBezTo>
                      <a:pt x="1" y="1642"/>
                      <a:pt x="1" y="1693"/>
                      <a:pt x="26" y="1731"/>
                    </a:cubicBezTo>
                    <a:cubicBezTo>
                      <a:pt x="51" y="1756"/>
                      <a:pt x="89" y="1782"/>
                      <a:pt x="128" y="1794"/>
                    </a:cubicBezTo>
                    <a:cubicBezTo>
                      <a:pt x="161" y="1819"/>
                      <a:pt x="194" y="1839"/>
                      <a:pt x="230" y="1839"/>
                    </a:cubicBezTo>
                    <a:cubicBezTo>
                      <a:pt x="250" y="1839"/>
                      <a:pt x="270" y="1833"/>
                      <a:pt x="292" y="1820"/>
                    </a:cubicBezTo>
                    <a:cubicBezTo>
                      <a:pt x="633" y="1661"/>
                      <a:pt x="1004" y="1522"/>
                      <a:pt x="1378" y="1522"/>
                    </a:cubicBezTo>
                    <a:cubicBezTo>
                      <a:pt x="1422" y="1522"/>
                      <a:pt x="1466" y="1524"/>
                      <a:pt x="1510" y="1528"/>
                    </a:cubicBezTo>
                    <a:cubicBezTo>
                      <a:pt x="1548" y="1528"/>
                      <a:pt x="1586" y="1541"/>
                      <a:pt x="1636" y="1541"/>
                    </a:cubicBezTo>
                    <a:cubicBezTo>
                      <a:pt x="1687" y="1554"/>
                      <a:pt x="1738" y="1566"/>
                      <a:pt x="1801" y="1592"/>
                    </a:cubicBezTo>
                    <a:cubicBezTo>
                      <a:pt x="2042" y="1668"/>
                      <a:pt x="2270" y="1794"/>
                      <a:pt x="2499" y="1909"/>
                    </a:cubicBezTo>
                    <a:cubicBezTo>
                      <a:pt x="2613" y="1959"/>
                      <a:pt x="2714" y="2010"/>
                      <a:pt x="2828" y="2035"/>
                    </a:cubicBezTo>
                    <a:cubicBezTo>
                      <a:pt x="3678" y="2314"/>
                      <a:pt x="4528" y="2403"/>
                      <a:pt x="5352" y="2784"/>
                    </a:cubicBezTo>
                    <a:cubicBezTo>
                      <a:pt x="5982" y="3065"/>
                      <a:pt x="6571" y="3276"/>
                      <a:pt x="7254" y="3276"/>
                    </a:cubicBezTo>
                    <a:cubicBezTo>
                      <a:pt x="7341" y="3276"/>
                      <a:pt x="7430" y="3273"/>
                      <a:pt x="7520" y="3265"/>
                    </a:cubicBezTo>
                    <a:cubicBezTo>
                      <a:pt x="8129" y="3227"/>
                      <a:pt x="8725" y="3126"/>
                      <a:pt x="9308" y="2974"/>
                    </a:cubicBezTo>
                    <a:cubicBezTo>
                      <a:pt x="9359" y="2961"/>
                      <a:pt x="9409" y="2948"/>
                      <a:pt x="9448" y="2936"/>
                    </a:cubicBezTo>
                    <a:cubicBezTo>
                      <a:pt x="9638" y="2872"/>
                      <a:pt x="9815" y="2822"/>
                      <a:pt x="10005" y="2758"/>
                    </a:cubicBezTo>
                    <a:cubicBezTo>
                      <a:pt x="10094" y="2733"/>
                      <a:pt x="10158" y="2593"/>
                      <a:pt x="10069" y="2517"/>
                    </a:cubicBezTo>
                    <a:cubicBezTo>
                      <a:pt x="10018" y="2479"/>
                      <a:pt x="9967" y="2428"/>
                      <a:pt x="9904" y="2390"/>
                    </a:cubicBezTo>
                    <a:cubicBezTo>
                      <a:pt x="9853" y="2340"/>
                      <a:pt x="9803" y="2302"/>
                      <a:pt x="9739" y="2251"/>
                    </a:cubicBezTo>
                    <a:cubicBezTo>
                      <a:pt x="9131" y="1731"/>
                      <a:pt x="8497" y="1262"/>
                      <a:pt x="7736" y="958"/>
                    </a:cubicBezTo>
                    <a:cubicBezTo>
                      <a:pt x="6734" y="552"/>
                      <a:pt x="5631" y="209"/>
                      <a:pt x="4553" y="70"/>
                    </a:cubicBezTo>
                    <a:cubicBezTo>
                      <a:pt x="4240" y="25"/>
                      <a:pt x="3922" y="0"/>
                      <a:pt x="3605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20"/>
              <p:cNvSpPr/>
              <p:nvPr/>
            </p:nvSpPr>
            <p:spPr>
              <a:xfrm>
                <a:off x="379825" y="3645225"/>
                <a:ext cx="2533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2782" extrusionOk="0">
                    <a:moveTo>
                      <a:pt x="3426" y="0"/>
                    </a:moveTo>
                    <a:cubicBezTo>
                      <a:pt x="2221" y="0"/>
                      <a:pt x="955" y="547"/>
                      <a:pt x="38" y="1199"/>
                    </a:cubicBezTo>
                    <a:cubicBezTo>
                      <a:pt x="25" y="1212"/>
                      <a:pt x="13" y="1224"/>
                      <a:pt x="0" y="1237"/>
                    </a:cubicBezTo>
                    <a:cubicBezTo>
                      <a:pt x="25" y="1262"/>
                      <a:pt x="63" y="1288"/>
                      <a:pt x="102" y="1300"/>
                    </a:cubicBezTo>
                    <a:cubicBezTo>
                      <a:pt x="135" y="1325"/>
                      <a:pt x="168" y="1345"/>
                      <a:pt x="204" y="1345"/>
                    </a:cubicBezTo>
                    <a:cubicBezTo>
                      <a:pt x="224" y="1345"/>
                      <a:pt x="244" y="1339"/>
                      <a:pt x="266" y="1326"/>
                    </a:cubicBezTo>
                    <a:cubicBezTo>
                      <a:pt x="607" y="1167"/>
                      <a:pt x="978" y="1028"/>
                      <a:pt x="1352" y="1028"/>
                    </a:cubicBezTo>
                    <a:cubicBezTo>
                      <a:pt x="1396" y="1028"/>
                      <a:pt x="1440" y="1030"/>
                      <a:pt x="1484" y="1034"/>
                    </a:cubicBezTo>
                    <a:cubicBezTo>
                      <a:pt x="1547" y="996"/>
                      <a:pt x="1610" y="971"/>
                      <a:pt x="1674" y="945"/>
                    </a:cubicBezTo>
                    <a:lnTo>
                      <a:pt x="1674" y="945"/>
                    </a:lnTo>
                    <a:cubicBezTo>
                      <a:pt x="1649" y="983"/>
                      <a:pt x="1623" y="1009"/>
                      <a:pt x="1610" y="1047"/>
                    </a:cubicBezTo>
                    <a:cubicBezTo>
                      <a:pt x="1661" y="1060"/>
                      <a:pt x="1712" y="1072"/>
                      <a:pt x="1775" y="1098"/>
                    </a:cubicBezTo>
                    <a:cubicBezTo>
                      <a:pt x="2016" y="1174"/>
                      <a:pt x="2244" y="1300"/>
                      <a:pt x="2473" y="1415"/>
                    </a:cubicBezTo>
                    <a:cubicBezTo>
                      <a:pt x="2587" y="1465"/>
                      <a:pt x="2688" y="1516"/>
                      <a:pt x="2802" y="1541"/>
                    </a:cubicBezTo>
                    <a:cubicBezTo>
                      <a:pt x="3652" y="1820"/>
                      <a:pt x="4502" y="1909"/>
                      <a:pt x="5326" y="2290"/>
                    </a:cubicBezTo>
                    <a:cubicBezTo>
                      <a:pt x="5956" y="2571"/>
                      <a:pt x="6545" y="2782"/>
                      <a:pt x="7228" y="2782"/>
                    </a:cubicBezTo>
                    <a:cubicBezTo>
                      <a:pt x="7315" y="2782"/>
                      <a:pt x="7404" y="2779"/>
                      <a:pt x="7494" y="2771"/>
                    </a:cubicBezTo>
                    <a:cubicBezTo>
                      <a:pt x="8103" y="2733"/>
                      <a:pt x="8699" y="2632"/>
                      <a:pt x="9282" y="2480"/>
                    </a:cubicBezTo>
                    <a:cubicBezTo>
                      <a:pt x="9333" y="2467"/>
                      <a:pt x="9383" y="2454"/>
                      <a:pt x="9422" y="2442"/>
                    </a:cubicBezTo>
                    <a:cubicBezTo>
                      <a:pt x="9612" y="2378"/>
                      <a:pt x="9789" y="2328"/>
                      <a:pt x="9979" y="2264"/>
                    </a:cubicBezTo>
                    <a:cubicBezTo>
                      <a:pt x="10068" y="2239"/>
                      <a:pt x="10132" y="2099"/>
                      <a:pt x="10043" y="2023"/>
                    </a:cubicBezTo>
                    <a:cubicBezTo>
                      <a:pt x="9992" y="1985"/>
                      <a:pt x="9941" y="1934"/>
                      <a:pt x="9878" y="1896"/>
                    </a:cubicBezTo>
                    <a:cubicBezTo>
                      <a:pt x="9827" y="1846"/>
                      <a:pt x="9777" y="1808"/>
                      <a:pt x="9713" y="1757"/>
                    </a:cubicBezTo>
                    <a:cubicBezTo>
                      <a:pt x="9469" y="1825"/>
                      <a:pt x="9213" y="1851"/>
                      <a:pt x="8954" y="1851"/>
                    </a:cubicBezTo>
                    <a:cubicBezTo>
                      <a:pt x="8487" y="1851"/>
                      <a:pt x="8010" y="1767"/>
                      <a:pt x="7570" y="1694"/>
                    </a:cubicBezTo>
                    <a:cubicBezTo>
                      <a:pt x="7076" y="1617"/>
                      <a:pt x="6594" y="1503"/>
                      <a:pt x="6175" y="1237"/>
                    </a:cubicBezTo>
                    <a:cubicBezTo>
                      <a:pt x="5782" y="996"/>
                      <a:pt x="5465" y="666"/>
                      <a:pt x="5072" y="426"/>
                    </a:cubicBezTo>
                    <a:cubicBezTo>
                      <a:pt x="4567" y="126"/>
                      <a:pt x="4003" y="0"/>
                      <a:pt x="342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20"/>
              <p:cNvSpPr/>
              <p:nvPr/>
            </p:nvSpPr>
            <p:spPr>
              <a:xfrm>
                <a:off x="441625" y="3665225"/>
                <a:ext cx="1915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1982" extrusionOk="0">
                    <a:moveTo>
                      <a:pt x="1616" y="0"/>
                    </a:moveTo>
                    <a:cubicBezTo>
                      <a:pt x="1026" y="0"/>
                      <a:pt x="481" y="275"/>
                      <a:pt x="1" y="615"/>
                    </a:cubicBezTo>
                    <a:cubicBezTo>
                      <a:pt x="115" y="665"/>
                      <a:pt x="216" y="716"/>
                      <a:pt x="330" y="741"/>
                    </a:cubicBezTo>
                    <a:cubicBezTo>
                      <a:pt x="1180" y="1020"/>
                      <a:pt x="2030" y="1109"/>
                      <a:pt x="2854" y="1490"/>
                    </a:cubicBezTo>
                    <a:cubicBezTo>
                      <a:pt x="3484" y="1771"/>
                      <a:pt x="4073" y="1982"/>
                      <a:pt x="4756" y="1982"/>
                    </a:cubicBezTo>
                    <a:cubicBezTo>
                      <a:pt x="4843" y="1982"/>
                      <a:pt x="4932" y="1979"/>
                      <a:pt x="5022" y="1971"/>
                    </a:cubicBezTo>
                    <a:cubicBezTo>
                      <a:pt x="5631" y="1933"/>
                      <a:pt x="6227" y="1832"/>
                      <a:pt x="6810" y="1680"/>
                    </a:cubicBezTo>
                    <a:cubicBezTo>
                      <a:pt x="6861" y="1667"/>
                      <a:pt x="6911" y="1654"/>
                      <a:pt x="6950" y="1642"/>
                    </a:cubicBezTo>
                    <a:cubicBezTo>
                      <a:pt x="7140" y="1578"/>
                      <a:pt x="7317" y="1528"/>
                      <a:pt x="7507" y="1464"/>
                    </a:cubicBezTo>
                    <a:cubicBezTo>
                      <a:pt x="7596" y="1439"/>
                      <a:pt x="7660" y="1299"/>
                      <a:pt x="7571" y="1223"/>
                    </a:cubicBezTo>
                    <a:cubicBezTo>
                      <a:pt x="7520" y="1185"/>
                      <a:pt x="7469" y="1134"/>
                      <a:pt x="7406" y="1096"/>
                    </a:cubicBezTo>
                    <a:cubicBezTo>
                      <a:pt x="6852" y="1441"/>
                      <a:pt x="6209" y="1615"/>
                      <a:pt x="5565" y="1615"/>
                    </a:cubicBezTo>
                    <a:cubicBezTo>
                      <a:pt x="4881" y="1615"/>
                      <a:pt x="4196" y="1419"/>
                      <a:pt x="3615" y="1020"/>
                    </a:cubicBezTo>
                    <a:cubicBezTo>
                      <a:pt x="3031" y="615"/>
                      <a:pt x="2511" y="82"/>
                      <a:pt x="1763" y="6"/>
                    </a:cubicBezTo>
                    <a:cubicBezTo>
                      <a:pt x="1714" y="2"/>
                      <a:pt x="1665" y="0"/>
                      <a:pt x="1616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20"/>
              <p:cNvSpPr/>
              <p:nvPr/>
            </p:nvSpPr>
            <p:spPr>
              <a:xfrm>
                <a:off x="627075" y="3627250"/>
                <a:ext cx="27870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5675" extrusionOk="0">
                    <a:moveTo>
                      <a:pt x="10903" y="0"/>
                    </a:moveTo>
                    <a:cubicBezTo>
                      <a:pt x="10892" y="0"/>
                      <a:pt x="10880" y="1"/>
                      <a:pt x="10868" y="3"/>
                    </a:cubicBezTo>
                    <a:cubicBezTo>
                      <a:pt x="10855" y="3"/>
                      <a:pt x="10855" y="16"/>
                      <a:pt x="10842" y="16"/>
                    </a:cubicBezTo>
                    <a:cubicBezTo>
                      <a:pt x="9726" y="333"/>
                      <a:pt x="8573" y="155"/>
                      <a:pt x="7431" y="295"/>
                    </a:cubicBezTo>
                    <a:cubicBezTo>
                      <a:pt x="6417" y="409"/>
                      <a:pt x="5339" y="650"/>
                      <a:pt x="4401" y="1030"/>
                    </a:cubicBezTo>
                    <a:cubicBezTo>
                      <a:pt x="3526" y="1373"/>
                      <a:pt x="2752" y="1956"/>
                      <a:pt x="2017" y="2539"/>
                    </a:cubicBezTo>
                    <a:cubicBezTo>
                      <a:pt x="1256" y="3148"/>
                      <a:pt x="571" y="3845"/>
                      <a:pt x="140" y="4733"/>
                    </a:cubicBezTo>
                    <a:lnTo>
                      <a:pt x="128" y="4733"/>
                    </a:lnTo>
                    <a:cubicBezTo>
                      <a:pt x="128" y="4746"/>
                      <a:pt x="115" y="4758"/>
                      <a:pt x="115" y="4771"/>
                    </a:cubicBezTo>
                    <a:cubicBezTo>
                      <a:pt x="115" y="4784"/>
                      <a:pt x="102" y="4784"/>
                      <a:pt x="102" y="4796"/>
                    </a:cubicBezTo>
                    <a:cubicBezTo>
                      <a:pt x="1" y="4974"/>
                      <a:pt x="102" y="5228"/>
                      <a:pt x="305" y="5367"/>
                    </a:cubicBezTo>
                    <a:cubicBezTo>
                      <a:pt x="638" y="5589"/>
                      <a:pt x="1036" y="5675"/>
                      <a:pt x="1427" y="5675"/>
                    </a:cubicBezTo>
                    <a:cubicBezTo>
                      <a:pt x="1527" y="5675"/>
                      <a:pt x="1627" y="5669"/>
                      <a:pt x="1725" y="5659"/>
                    </a:cubicBezTo>
                    <a:lnTo>
                      <a:pt x="1789" y="5659"/>
                    </a:lnTo>
                    <a:cubicBezTo>
                      <a:pt x="3513" y="5545"/>
                      <a:pt x="5301" y="5291"/>
                      <a:pt x="6772" y="4340"/>
                    </a:cubicBezTo>
                    <a:cubicBezTo>
                      <a:pt x="7292" y="4010"/>
                      <a:pt x="7736" y="3605"/>
                      <a:pt x="8167" y="3173"/>
                    </a:cubicBezTo>
                    <a:cubicBezTo>
                      <a:pt x="8382" y="2958"/>
                      <a:pt x="8585" y="2742"/>
                      <a:pt x="8788" y="2527"/>
                    </a:cubicBezTo>
                    <a:cubicBezTo>
                      <a:pt x="9130" y="2159"/>
                      <a:pt x="9473" y="1791"/>
                      <a:pt x="9803" y="1424"/>
                    </a:cubicBezTo>
                    <a:cubicBezTo>
                      <a:pt x="10145" y="1056"/>
                      <a:pt x="10475" y="574"/>
                      <a:pt x="10944" y="384"/>
                    </a:cubicBezTo>
                    <a:cubicBezTo>
                      <a:pt x="11148" y="300"/>
                      <a:pt x="11102" y="0"/>
                      <a:pt x="10903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20"/>
              <p:cNvSpPr/>
              <p:nvPr/>
            </p:nvSpPr>
            <p:spPr>
              <a:xfrm>
                <a:off x="627075" y="3627250"/>
                <a:ext cx="27870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5675" extrusionOk="0">
                    <a:moveTo>
                      <a:pt x="10903" y="0"/>
                    </a:moveTo>
                    <a:cubicBezTo>
                      <a:pt x="10892" y="0"/>
                      <a:pt x="10880" y="1"/>
                      <a:pt x="10868" y="3"/>
                    </a:cubicBezTo>
                    <a:cubicBezTo>
                      <a:pt x="9714" y="1981"/>
                      <a:pt x="7241" y="2425"/>
                      <a:pt x="5124" y="2628"/>
                    </a:cubicBezTo>
                    <a:cubicBezTo>
                      <a:pt x="4046" y="2742"/>
                      <a:pt x="2879" y="2742"/>
                      <a:pt x="1928" y="3326"/>
                    </a:cubicBezTo>
                    <a:cubicBezTo>
                      <a:pt x="1319" y="3693"/>
                      <a:pt x="723" y="4162"/>
                      <a:pt x="216" y="4682"/>
                    </a:cubicBezTo>
                    <a:cubicBezTo>
                      <a:pt x="178" y="4720"/>
                      <a:pt x="140" y="4758"/>
                      <a:pt x="102" y="4796"/>
                    </a:cubicBezTo>
                    <a:cubicBezTo>
                      <a:pt x="1" y="4974"/>
                      <a:pt x="102" y="5228"/>
                      <a:pt x="305" y="5367"/>
                    </a:cubicBezTo>
                    <a:cubicBezTo>
                      <a:pt x="638" y="5589"/>
                      <a:pt x="1036" y="5675"/>
                      <a:pt x="1427" y="5675"/>
                    </a:cubicBezTo>
                    <a:cubicBezTo>
                      <a:pt x="1527" y="5675"/>
                      <a:pt x="1627" y="5669"/>
                      <a:pt x="1725" y="5659"/>
                    </a:cubicBezTo>
                    <a:lnTo>
                      <a:pt x="1789" y="5659"/>
                    </a:lnTo>
                    <a:cubicBezTo>
                      <a:pt x="3513" y="5545"/>
                      <a:pt x="5301" y="5291"/>
                      <a:pt x="6772" y="4340"/>
                    </a:cubicBezTo>
                    <a:cubicBezTo>
                      <a:pt x="7292" y="4010"/>
                      <a:pt x="7736" y="3605"/>
                      <a:pt x="8167" y="3173"/>
                    </a:cubicBezTo>
                    <a:cubicBezTo>
                      <a:pt x="8382" y="2958"/>
                      <a:pt x="8585" y="2742"/>
                      <a:pt x="8788" y="2527"/>
                    </a:cubicBezTo>
                    <a:cubicBezTo>
                      <a:pt x="9130" y="2159"/>
                      <a:pt x="9473" y="1791"/>
                      <a:pt x="9803" y="1424"/>
                    </a:cubicBezTo>
                    <a:cubicBezTo>
                      <a:pt x="10145" y="1056"/>
                      <a:pt x="10475" y="574"/>
                      <a:pt x="10944" y="384"/>
                    </a:cubicBezTo>
                    <a:cubicBezTo>
                      <a:pt x="11148" y="300"/>
                      <a:pt x="11102" y="0"/>
                      <a:pt x="10903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20"/>
              <p:cNvSpPr/>
              <p:nvPr/>
            </p:nvSpPr>
            <p:spPr>
              <a:xfrm>
                <a:off x="627075" y="3706575"/>
                <a:ext cx="20417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8167" h="2502" extrusionOk="0">
                    <a:moveTo>
                      <a:pt x="8167" y="0"/>
                    </a:moveTo>
                    <a:cubicBezTo>
                      <a:pt x="6607" y="571"/>
                      <a:pt x="4933" y="381"/>
                      <a:pt x="3310" y="533"/>
                    </a:cubicBezTo>
                    <a:cubicBezTo>
                      <a:pt x="2575" y="596"/>
                      <a:pt x="1839" y="723"/>
                      <a:pt x="1180" y="1066"/>
                    </a:cubicBezTo>
                    <a:cubicBezTo>
                      <a:pt x="876" y="1230"/>
                      <a:pt x="521" y="1344"/>
                      <a:pt x="216" y="1509"/>
                    </a:cubicBezTo>
                    <a:cubicBezTo>
                      <a:pt x="191" y="1522"/>
                      <a:pt x="166" y="1535"/>
                      <a:pt x="140" y="1560"/>
                    </a:cubicBezTo>
                    <a:lnTo>
                      <a:pt x="128" y="1560"/>
                    </a:lnTo>
                    <a:cubicBezTo>
                      <a:pt x="128" y="1573"/>
                      <a:pt x="115" y="1585"/>
                      <a:pt x="115" y="1598"/>
                    </a:cubicBezTo>
                    <a:cubicBezTo>
                      <a:pt x="115" y="1611"/>
                      <a:pt x="102" y="1611"/>
                      <a:pt x="102" y="1623"/>
                    </a:cubicBezTo>
                    <a:cubicBezTo>
                      <a:pt x="1" y="1801"/>
                      <a:pt x="102" y="2055"/>
                      <a:pt x="305" y="2194"/>
                    </a:cubicBezTo>
                    <a:cubicBezTo>
                      <a:pt x="638" y="2416"/>
                      <a:pt x="1036" y="2502"/>
                      <a:pt x="1427" y="2502"/>
                    </a:cubicBezTo>
                    <a:cubicBezTo>
                      <a:pt x="1527" y="2502"/>
                      <a:pt x="1627" y="2496"/>
                      <a:pt x="1725" y="2486"/>
                    </a:cubicBezTo>
                    <a:lnTo>
                      <a:pt x="1789" y="2486"/>
                    </a:lnTo>
                    <a:cubicBezTo>
                      <a:pt x="3513" y="2372"/>
                      <a:pt x="5301" y="2118"/>
                      <a:pt x="6772" y="1167"/>
                    </a:cubicBezTo>
                    <a:cubicBezTo>
                      <a:pt x="7292" y="837"/>
                      <a:pt x="7736" y="432"/>
                      <a:pt x="8167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20"/>
              <p:cNvSpPr/>
              <p:nvPr/>
            </p:nvSpPr>
            <p:spPr>
              <a:xfrm>
                <a:off x="628350" y="3741900"/>
                <a:ext cx="124925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1917" extrusionOk="0">
                    <a:moveTo>
                      <a:pt x="1514" y="0"/>
                    </a:moveTo>
                    <a:cubicBezTo>
                      <a:pt x="1030" y="0"/>
                      <a:pt x="544" y="100"/>
                      <a:pt x="165" y="325"/>
                    </a:cubicBezTo>
                    <a:cubicBezTo>
                      <a:pt x="140" y="337"/>
                      <a:pt x="127" y="363"/>
                      <a:pt x="127" y="375"/>
                    </a:cubicBezTo>
                    <a:cubicBezTo>
                      <a:pt x="51" y="426"/>
                      <a:pt x="13" y="489"/>
                      <a:pt x="13" y="565"/>
                    </a:cubicBezTo>
                    <a:cubicBezTo>
                      <a:pt x="13" y="578"/>
                      <a:pt x="13" y="604"/>
                      <a:pt x="26" y="629"/>
                    </a:cubicBezTo>
                    <a:lnTo>
                      <a:pt x="26" y="642"/>
                    </a:lnTo>
                    <a:cubicBezTo>
                      <a:pt x="0" y="1161"/>
                      <a:pt x="1015" y="1643"/>
                      <a:pt x="1370" y="1757"/>
                    </a:cubicBezTo>
                    <a:cubicBezTo>
                      <a:pt x="1709" y="1871"/>
                      <a:pt x="2073" y="1917"/>
                      <a:pt x="2449" y="1917"/>
                    </a:cubicBezTo>
                    <a:cubicBezTo>
                      <a:pt x="2537" y="1917"/>
                      <a:pt x="2625" y="1914"/>
                      <a:pt x="2714" y="1910"/>
                    </a:cubicBezTo>
                    <a:cubicBezTo>
                      <a:pt x="3449" y="1872"/>
                      <a:pt x="4210" y="1707"/>
                      <a:pt x="4882" y="1618"/>
                    </a:cubicBezTo>
                    <a:cubicBezTo>
                      <a:pt x="4920" y="1618"/>
                      <a:pt x="4958" y="1593"/>
                      <a:pt x="4971" y="1555"/>
                    </a:cubicBezTo>
                    <a:cubicBezTo>
                      <a:pt x="4996" y="1516"/>
                      <a:pt x="4984" y="1453"/>
                      <a:pt x="4908" y="1428"/>
                    </a:cubicBezTo>
                    <a:cubicBezTo>
                      <a:pt x="4058" y="1199"/>
                      <a:pt x="3449" y="477"/>
                      <a:pt x="2625" y="185"/>
                    </a:cubicBezTo>
                    <a:cubicBezTo>
                      <a:pt x="2296" y="66"/>
                      <a:pt x="1906" y="0"/>
                      <a:pt x="1514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20"/>
              <p:cNvSpPr/>
              <p:nvPr/>
            </p:nvSpPr>
            <p:spPr>
              <a:xfrm>
                <a:off x="628350" y="3752400"/>
                <a:ext cx="12430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1497" extrusionOk="0">
                    <a:moveTo>
                      <a:pt x="959" y="1"/>
                    </a:moveTo>
                    <a:cubicBezTo>
                      <a:pt x="638" y="1"/>
                      <a:pt x="319" y="49"/>
                      <a:pt x="13" y="145"/>
                    </a:cubicBezTo>
                    <a:cubicBezTo>
                      <a:pt x="13" y="158"/>
                      <a:pt x="13" y="184"/>
                      <a:pt x="26" y="209"/>
                    </a:cubicBezTo>
                    <a:lnTo>
                      <a:pt x="26" y="222"/>
                    </a:lnTo>
                    <a:cubicBezTo>
                      <a:pt x="0" y="741"/>
                      <a:pt x="1015" y="1223"/>
                      <a:pt x="1370" y="1337"/>
                    </a:cubicBezTo>
                    <a:cubicBezTo>
                      <a:pt x="1709" y="1451"/>
                      <a:pt x="2073" y="1497"/>
                      <a:pt x="2449" y="1497"/>
                    </a:cubicBezTo>
                    <a:cubicBezTo>
                      <a:pt x="2537" y="1497"/>
                      <a:pt x="2625" y="1494"/>
                      <a:pt x="2714" y="1490"/>
                    </a:cubicBezTo>
                    <a:cubicBezTo>
                      <a:pt x="3449" y="1452"/>
                      <a:pt x="4210" y="1287"/>
                      <a:pt x="4882" y="1198"/>
                    </a:cubicBezTo>
                    <a:cubicBezTo>
                      <a:pt x="4920" y="1198"/>
                      <a:pt x="4958" y="1173"/>
                      <a:pt x="4971" y="1135"/>
                    </a:cubicBezTo>
                    <a:lnTo>
                      <a:pt x="4971" y="1135"/>
                    </a:lnTo>
                    <a:cubicBezTo>
                      <a:pt x="4883" y="1137"/>
                      <a:pt x="4795" y="1138"/>
                      <a:pt x="4707" y="1138"/>
                    </a:cubicBezTo>
                    <a:cubicBezTo>
                      <a:pt x="4301" y="1138"/>
                      <a:pt x="3898" y="1107"/>
                      <a:pt x="3513" y="982"/>
                    </a:cubicBezTo>
                    <a:cubicBezTo>
                      <a:pt x="3006" y="818"/>
                      <a:pt x="2625" y="424"/>
                      <a:pt x="2131" y="222"/>
                    </a:cubicBezTo>
                    <a:cubicBezTo>
                      <a:pt x="1752" y="74"/>
                      <a:pt x="1355" y="1"/>
                      <a:pt x="959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20"/>
              <p:cNvSpPr/>
              <p:nvPr/>
            </p:nvSpPr>
            <p:spPr>
              <a:xfrm>
                <a:off x="628350" y="3756675"/>
                <a:ext cx="6785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326" extrusionOk="0">
                    <a:moveTo>
                      <a:pt x="487" y="0"/>
                    </a:moveTo>
                    <a:cubicBezTo>
                      <a:pt x="338" y="0"/>
                      <a:pt x="184" y="16"/>
                      <a:pt x="26" y="51"/>
                    </a:cubicBezTo>
                    <a:cubicBezTo>
                      <a:pt x="0" y="570"/>
                      <a:pt x="1015" y="1052"/>
                      <a:pt x="1370" y="1166"/>
                    </a:cubicBezTo>
                    <a:cubicBezTo>
                      <a:pt x="1709" y="1280"/>
                      <a:pt x="2073" y="1326"/>
                      <a:pt x="2449" y="1326"/>
                    </a:cubicBezTo>
                    <a:cubicBezTo>
                      <a:pt x="2537" y="1326"/>
                      <a:pt x="2625" y="1323"/>
                      <a:pt x="2714" y="1319"/>
                    </a:cubicBezTo>
                    <a:cubicBezTo>
                      <a:pt x="2137" y="589"/>
                      <a:pt x="1392" y="0"/>
                      <a:pt x="487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20"/>
              <p:cNvSpPr/>
              <p:nvPr/>
            </p:nvSpPr>
            <p:spPr>
              <a:xfrm>
                <a:off x="472625" y="3700850"/>
                <a:ext cx="17372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538" extrusionOk="0">
                    <a:moveTo>
                      <a:pt x="119" y="0"/>
                    </a:moveTo>
                    <a:cubicBezTo>
                      <a:pt x="51" y="0"/>
                      <a:pt x="0" y="79"/>
                      <a:pt x="41" y="141"/>
                    </a:cubicBezTo>
                    <a:cubicBezTo>
                      <a:pt x="67" y="191"/>
                      <a:pt x="79" y="229"/>
                      <a:pt x="105" y="267"/>
                    </a:cubicBezTo>
                    <a:cubicBezTo>
                      <a:pt x="143" y="343"/>
                      <a:pt x="168" y="420"/>
                      <a:pt x="206" y="496"/>
                    </a:cubicBezTo>
                    <a:cubicBezTo>
                      <a:pt x="498" y="1168"/>
                      <a:pt x="916" y="1789"/>
                      <a:pt x="1322" y="2410"/>
                    </a:cubicBezTo>
                    <a:cubicBezTo>
                      <a:pt x="1424" y="2575"/>
                      <a:pt x="1538" y="2727"/>
                      <a:pt x="1639" y="2880"/>
                    </a:cubicBezTo>
                    <a:cubicBezTo>
                      <a:pt x="2007" y="3399"/>
                      <a:pt x="2413" y="3894"/>
                      <a:pt x="2882" y="4338"/>
                    </a:cubicBezTo>
                    <a:cubicBezTo>
                      <a:pt x="3985" y="5390"/>
                      <a:pt x="5342" y="6138"/>
                      <a:pt x="6813" y="6531"/>
                    </a:cubicBezTo>
                    <a:cubicBezTo>
                      <a:pt x="6822" y="6535"/>
                      <a:pt x="6832" y="6537"/>
                      <a:pt x="6842" y="6537"/>
                    </a:cubicBezTo>
                    <a:cubicBezTo>
                      <a:pt x="6897" y="6537"/>
                      <a:pt x="6948" y="6482"/>
                      <a:pt x="6927" y="6417"/>
                    </a:cubicBezTo>
                    <a:cubicBezTo>
                      <a:pt x="6914" y="6367"/>
                      <a:pt x="6901" y="6303"/>
                      <a:pt x="6889" y="6252"/>
                    </a:cubicBezTo>
                    <a:cubicBezTo>
                      <a:pt x="6876" y="6176"/>
                      <a:pt x="6863" y="6100"/>
                      <a:pt x="6863" y="6024"/>
                    </a:cubicBezTo>
                    <a:cubicBezTo>
                      <a:pt x="6838" y="5847"/>
                      <a:pt x="6825" y="5669"/>
                      <a:pt x="6775" y="5504"/>
                    </a:cubicBezTo>
                    <a:cubicBezTo>
                      <a:pt x="6686" y="5251"/>
                      <a:pt x="6546" y="5010"/>
                      <a:pt x="6420" y="4769"/>
                    </a:cubicBezTo>
                    <a:cubicBezTo>
                      <a:pt x="6141" y="4224"/>
                      <a:pt x="5786" y="3716"/>
                      <a:pt x="5354" y="3285"/>
                    </a:cubicBezTo>
                    <a:cubicBezTo>
                      <a:pt x="4771" y="2689"/>
                      <a:pt x="4086" y="2220"/>
                      <a:pt x="3376" y="1802"/>
                    </a:cubicBezTo>
                    <a:cubicBezTo>
                      <a:pt x="2501" y="1117"/>
                      <a:pt x="1411" y="762"/>
                      <a:pt x="460" y="191"/>
                    </a:cubicBezTo>
                    <a:cubicBezTo>
                      <a:pt x="384" y="153"/>
                      <a:pt x="320" y="115"/>
                      <a:pt x="257" y="65"/>
                    </a:cubicBezTo>
                    <a:cubicBezTo>
                      <a:pt x="244" y="65"/>
                      <a:pt x="232" y="52"/>
                      <a:pt x="232" y="52"/>
                    </a:cubicBezTo>
                    <a:cubicBezTo>
                      <a:pt x="219" y="39"/>
                      <a:pt x="219" y="39"/>
                      <a:pt x="206" y="26"/>
                    </a:cubicBezTo>
                    <a:cubicBezTo>
                      <a:pt x="194" y="26"/>
                      <a:pt x="181" y="14"/>
                      <a:pt x="168" y="14"/>
                    </a:cubicBezTo>
                    <a:cubicBezTo>
                      <a:pt x="152" y="4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20"/>
              <p:cNvSpPr/>
              <p:nvPr/>
            </p:nvSpPr>
            <p:spPr>
              <a:xfrm>
                <a:off x="472625" y="3700850"/>
                <a:ext cx="17372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538" extrusionOk="0">
                    <a:moveTo>
                      <a:pt x="119" y="0"/>
                    </a:moveTo>
                    <a:cubicBezTo>
                      <a:pt x="51" y="0"/>
                      <a:pt x="0" y="79"/>
                      <a:pt x="41" y="141"/>
                    </a:cubicBezTo>
                    <a:cubicBezTo>
                      <a:pt x="67" y="191"/>
                      <a:pt x="79" y="229"/>
                      <a:pt x="105" y="267"/>
                    </a:cubicBezTo>
                    <a:cubicBezTo>
                      <a:pt x="143" y="343"/>
                      <a:pt x="168" y="420"/>
                      <a:pt x="206" y="496"/>
                    </a:cubicBezTo>
                    <a:cubicBezTo>
                      <a:pt x="498" y="1168"/>
                      <a:pt x="916" y="1789"/>
                      <a:pt x="1322" y="2410"/>
                    </a:cubicBezTo>
                    <a:cubicBezTo>
                      <a:pt x="1424" y="2575"/>
                      <a:pt x="1538" y="2727"/>
                      <a:pt x="1639" y="2880"/>
                    </a:cubicBezTo>
                    <a:cubicBezTo>
                      <a:pt x="2007" y="3399"/>
                      <a:pt x="2413" y="3894"/>
                      <a:pt x="2882" y="4338"/>
                    </a:cubicBezTo>
                    <a:cubicBezTo>
                      <a:pt x="3985" y="5390"/>
                      <a:pt x="5342" y="6138"/>
                      <a:pt x="6813" y="6531"/>
                    </a:cubicBezTo>
                    <a:cubicBezTo>
                      <a:pt x="6822" y="6535"/>
                      <a:pt x="6832" y="6537"/>
                      <a:pt x="6842" y="6537"/>
                    </a:cubicBezTo>
                    <a:cubicBezTo>
                      <a:pt x="6897" y="6537"/>
                      <a:pt x="6948" y="6482"/>
                      <a:pt x="6927" y="6417"/>
                    </a:cubicBezTo>
                    <a:cubicBezTo>
                      <a:pt x="6914" y="6367"/>
                      <a:pt x="6901" y="6303"/>
                      <a:pt x="6889" y="6252"/>
                    </a:cubicBezTo>
                    <a:cubicBezTo>
                      <a:pt x="6876" y="6176"/>
                      <a:pt x="6863" y="6100"/>
                      <a:pt x="6863" y="6024"/>
                    </a:cubicBezTo>
                    <a:cubicBezTo>
                      <a:pt x="6128" y="5834"/>
                      <a:pt x="5595" y="5213"/>
                      <a:pt x="5177" y="4617"/>
                    </a:cubicBezTo>
                    <a:cubicBezTo>
                      <a:pt x="4720" y="3970"/>
                      <a:pt x="4302" y="3311"/>
                      <a:pt x="3681" y="2803"/>
                    </a:cubicBezTo>
                    <a:cubicBezTo>
                      <a:pt x="2539" y="1890"/>
                      <a:pt x="891" y="1459"/>
                      <a:pt x="232" y="52"/>
                    </a:cubicBezTo>
                    <a:cubicBezTo>
                      <a:pt x="219" y="39"/>
                      <a:pt x="219" y="39"/>
                      <a:pt x="206" y="26"/>
                    </a:cubicBezTo>
                    <a:cubicBezTo>
                      <a:pt x="194" y="26"/>
                      <a:pt x="181" y="14"/>
                      <a:pt x="168" y="14"/>
                    </a:cubicBezTo>
                    <a:cubicBezTo>
                      <a:pt x="152" y="4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20"/>
              <p:cNvSpPr/>
              <p:nvPr/>
            </p:nvSpPr>
            <p:spPr>
              <a:xfrm>
                <a:off x="513600" y="3772825"/>
                <a:ext cx="13275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6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8" y="520"/>
                      <a:pt x="774" y="1015"/>
                      <a:pt x="1243" y="1459"/>
                    </a:cubicBezTo>
                    <a:cubicBezTo>
                      <a:pt x="2346" y="2511"/>
                      <a:pt x="3703" y="3259"/>
                      <a:pt x="5174" y="3652"/>
                    </a:cubicBezTo>
                    <a:cubicBezTo>
                      <a:pt x="5183" y="3656"/>
                      <a:pt x="5193" y="3658"/>
                      <a:pt x="5203" y="3658"/>
                    </a:cubicBezTo>
                    <a:cubicBezTo>
                      <a:pt x="5258" y="3658"/>
                      <a:pt x="5309" y="3603"/>
                      <a:pt x="5288" y="3538"/>
                    </a:cubicBezTo>
                    <a:cubicBezTo>
                      <a:pt x="5275" y="3488"/>
                      <a:pt x="5262" y="3424"/>
                      <a:pt x="5250" y="3373"/>
                    </a:cubicBezTo>
                    <a:cubicBezTo>
                      <a:pt x="3931" y="3310"/>
                      <a:pt x="3208" y="1877"/>
                      <a:pt x="2270" y="1129"/>
                    </a:cubicBezTo>
                    <a:cubicBezTo>
                      <a:pt x="1623" y="609"/>
                      <a:pt x="748" y="394"/>
                      <a:pt x="0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20"/>
              <p:cNvSpPr/>
              <p:nvPr/>
            </p:nvSpPr>
            <p:spPr>
              <a:xfrm>
                <a:off x="470800" y="3826325"/>
                <a:ext cx="1772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2865" extrusionOk="0">
                    <a:moveTo>
                      <a:pt x="4645" y="1"/>
                    </a:moveTo>
                    <a:cubicBezTo>
                      <a:pt x="4334" y="1"/>
                      <a:pt x="4033" y="34"/>
                      <a:pt x="3766" y="92"/>
                    </a:cubicBezTo>
                    <a:cubicBezTo>
                      <a:pt x="2321" y="397"/>
                      <a:pt x="1180" y="1614"/>
                      <a:pt x="76" y="2514"/>
                    </a:cubicBezTo>
                    <a:cubicBezTo>
                      <a:pt x="0" y="2578"/>
                      <a:pt x="76" y="2666"/>
                      <a:pt x="152" y="2666"/>
                    </a:cubicBezTo>
                    <a:lnTo>
                      <a:pt x="191" y="2666"/>
                    </a:lnTo>
                    <a:cubicBezTo>
                      <a:pt x="619" y="2523"/>
                      <a:pt x="1055" y="2450"/>
                      <a:pt x="1487" y="2450"/>
                    </a:cubicBezTo>
                    <a:cubicBezTo>
                      <a:pt x="1669" y="2450"/>
                      <a:pt x="1849" y="2463"/>
                      <a:pt x="2029" y="2489"/>
                    </a:cubicBezTo>
                    <a:cubicBezTo>
                      <a:pt x="2270" y="2527"/>
                      <a:pt x="2511" y="2578"/>
                      <a:pt x="2752" y="2654"/>
                    </a:cubicBezTo>
                    <a:cubicBezTo>
                      <a:pt x="2777" y="2666"/>
                      <a:pt x="2815" y="2679"/>
                      <a:pt x="2853" y="2679"/>
                    </a:cubicBezTo>
                    <a:cubicBezTo>
                      <a:pt x="3210" y="2796"/>
                      <a:pt x="3530" y="2864"/>
                      <a:pt x="3857" y="2864"/>
                    </a:cubicBezTo>
                    <a:cubicBezTo>
                      <a:pt x="4134" y="2864"/>
                      <a:pt x="4416" y="2815"/>
                      <a:pt x="4730" y="2704"/>
                    </a:cubicBezTo>
                    <a:cubicBezTo>
                      <a:pt x="5377" y="2489"/>
                      <a:pt x="5998" y="2172"/>
                      <a:pt x="6581" y="1829"/>
                    </a:cubicBezTo>
                    <a:cubicBezTo>
                      <a:pt x="6746" y="1728"/>
                      <a:pt x="6886" y="1639"/>
                      <a:pt x="6962" y="1538"/>
                    </a:cubicBezTo>
                    <a:cubicBezTo>
                      <a:pt x="7000" y="1487"/>
                      <a:pt x="7025" y="1449"/>
                      <a:pt x="7051" y="1398"/>
                    </a:cubicBezTo>
                    <a:cubicBezTo>
                      <a:pt x="7089" y="1272"/>
                      <a:pt x="7051" y="1107"/>
                      <a:pt x="6898" y="904"/>
                    </a:cubicBezTo>
                    <a:cubicBezTo>
                      <a:pt x="6407" y="246"/>
                      <a:pt x="5489" y="1"/>
                      <a:pt x="4645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20"/>
              <p:cNvSpPr/>
              <p:nvPr/>
            </p:nvSpPr>
            <p:spPr>
              <a:xfrm>
                <a:off x="521525" y="3836350"/>
                <a:ext cx="1255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2464" extrusionOk="0">
                    <a:moveTo>
                      <a:pt x="2725" y="1"/>
                    </a:moveTo>
                    <a:cubicBezTo>
                      <a:pt x="2441" y="1"/>
                      <a:pt x="2155" y="43"/>
                      <a:pt x="1877" y="135"/>
                    </a:cubicBezTo>
                    <a:cubicBezTo>
                      <a:pt x="951" y="427"/>
                      <a:pt x="254" y="1175"/>
                      <a:pt x="0" y="2088"/>
                    </a:cubicBezTo>
                    <a:cubicBezTo>
                      <a:pt x="241" y="2126"/>
                      <a:pt x="482" y="2177"/>
                      <a:pt x="723" y="2253"/>
                    </a:cubicBezTo>
                    <a:cubicBezTo>
                      <a:pt x="748" y="2265"/>
                      <a:pt x="786" y="2278"/>
                      <a:pt x="824" y="2278"/>
                    </a:cubicBezTo>
                    <a:cubicBezTo>
                      <a:pt x="1181" y="2395"/>
                      <a:pt x="1501" y="2463"/>
                      <a:pt x="1828" y="2463"/>
                    </a:cubicBezTo>
                    <a:cubicBezTo>
                      <a:pt x="2105" y="2463"/>
                      <a:pt x="2387" y="2414"/>
                      <a:pt x="2701" y="2303"/>
                    </a:cubicBezTo>
                    <a:cubicBezTo>
                      <a:pt x="3348" y="2088"/>
                      <a:pt x="3969" y="1771"/>
                      <a:pt x="4552" y="1428"/>
                    </a:cubicBezTo>
                    <a:cubicBezTo>
                      <a:pt x="4717" y="1327"/>
                      <a:pt x="4857" y="1238"/>
                      <a:pt x="4933" y="1137"/>
                    </a:cubicBezTo>
                    <a:cubicBezTo>
                      <a:pt x="4971" y="1086"/>
                      <a:pt x="4996" y="1048"/>
                      <a:pt x="5022" y="997"/>
                    </a:cubicBezTo>
                    <a:cubicBezTo>
                      <a:pt x="4422" y="388"/>
                      <a:pt x="3579" y="1"/>
                      <a:pt x="2725" y="1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20"/>
              <p:cNvSpPr/>
              <p:nvPr/>
            </p:nvSpPr>
            <p:spPr>
              <a:xfrm>
                <a:off x="542125" y="3848675"/>
                <a:ext cx="1027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971" extrusionOk="0">
                    <a:moveTo>
                      <a:pt x="2452" y="0"/>
                    </a:moveTo>
                    <a:cubicBezTo>
                      <a:pt x="2295" y="0"/>
                      <a:pt x="2143" y="20"/>
                      <a:pt x="2004" y="60"/>
                    </a:cubicBezTo>
                    <a:cubicBezTo>
                      <a:pt x="1547" y="200"/>
                      <a:pt x="1319" y="530"/>
                      <a:pt x="1129" y="935"/>
                    </a:cubicBezTo>
                    <a:cubicBezTo>
                      <a:pt x="901" y="1468"/>
                      <a:pt x="533" y="1709"/>
                      <a:pt x="0" y="1785"/>
                    </a:cubicBezTo>
                    <a:cubicBezTo>
                      <a:pt x="357" y="1902"/>
                      <a:pt x="677" y="1970"/>
                      <a:pt x="1004" y="1970"/>
                    </a:cubicBezTo>
                    <a:cubicBezTo>
                      <a:pt x="1281" y="1970"/>
                      <a:pt x="1563" y="1921"/>
                      <a:pt x="1877" y="1810"/>
                    </a:cubicBezTo>
                    <a:cubicBezTo>
                      <a:pt x="2524" y="1595"/>
                      <a:pt x="3145" y="1278"/>
                      <a:pt x="3728" y="935"/>
                    </a:cubicBezTo>
                    <a:cubicBezTo>
                      <a:pt x="3893" y="834"/>
                      <a:pt x="4033" y="745"/>
                      <a:pt x="4109" y="644"/>
                    </a:cubicBezTo>
                    <a:cubicBezTo>
                      <a:pt x="3681" y="256"/>
                      <a:pt x="3027" y="0"/>
                      <a:pt x="2452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20"/>
              <p:cNvSpPr/>
              <p:nvPr/>
            </p:nvSpPr>
            <p:spPr>
              <a:xfrm>
                <a:off x="732950" y="3765625"/>
                <a:ext cx="2165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2617" extrusionOk="0">
                    <a:moveTo>
                      <a:pt x="4017" y="0"/>
                    </a:moveTo>
                    <a:cubicBezTo>
                      <a:pt x="2689" y="0"/>
                      <a:pt x="1078" y="404"/>
                      <a:pt x="216" y="1417"/>
                    </a:cubicBezTo>
                    <a:cubicBezTo>
                      <a:pt x="178" y="1468"/>
                      <a:pt x="140" y="1506"/>
                      <a:pt x="102" y="1557"/>
                    </a:cubicBezTo>
                    <a:cubicBezTo>
                      <a:pt x="77" y="1595"/>
                      <a:pt x="64" y="1620"/>
                      <a:pt x="64" y="1658"/>
                    </a:cubicBezTo>
                    <a:cubicBezTo>
                      <a:pt x="64" y="1658"/>
                      <a:pt x="52" y="1671"/>
                      <a:pt x="52" y="1683"/>
                    </a:cubicBezTo>
                    <a:cubicBezTo>
                      <a:pt x="39" y="1696"/>
                      <a:pt x="39" y="1709"/>
                      <a:pt x="26" y="1734"/>
                    </a:cubicBezTo>
                    <a:cubicBezTo>
                      <a:pt x="1" y="1810"/>
                      <a:pt x="39" y="1899"/>
                      <a:pt x="115" y="1950"/>
                    </a:cubicBezTo>
                    <a:cubicBezTo>
                      <a:pt x="660" y="2241"/>
                      <a:pt x="1332" y="2355"/>
                      <a:pt x="1928" y="2495"/>
                    </a:cubicBezTo>
                    <a:cubicBezTo>
                      <a:pt x="2298" y="2579"/>
                      <a:pt x="2668" y="2616"/>
                      <a:pt x="3040" y="2616"/>
                    </a:cubicBezTo>
                    <a:cubicBezTo>
                      <a:pt x="3344" y="2616"/>
                      <a:pt x="3649" y="2591"/>
                      <a:pt x="3957" y="2546"/>
                    </a:cubicBezTo>
                    <a:cubicBezTo>
                      <a:pt x="4997" y="2406"/>
                      <a:pt x="6037" y="2229"/>
                      <a:pt x="7077" y="2064"/>
                    </a:cubicBezTo>
                    <a:cubicBezTo>
                      <a:pt x="7558" y="1975"/>
                      <a:pt x="8028" y="1899"/>
                      <a:pt x="8497" y="1823"/>
                    </a:cubicBezTo>
                    <a:cubicBezTo>
                      <a:pt x="8623" y="1810"/>
                      <a:pt x="8662" y="1683"/>
                      <a:pt x="8623" y="1582"/>
                    </a:cubicBezTo>
                    <a:cubicBezTo>
                      <a:pt x="8623" y="1557"/>
                      <a:pt x="8611" y="1531"/>
                      <a:pt x="8585" y="1506"/>
                    </a:cubicBezTo>
                    <a:cubicBezTo>
                      <a:pt x="8370" y="1265"/>
                      <a:pt x="8104" y="1163"/>
                      <a:pt x="7799" y="1075"/>
                    </a:cubicBezTo>
                    <a:cubicBezTo>
                      <a:pt x="7394" y="948"/>
                      <a:pt x="7051" y="770"/>
                      <a:pt x="6683" y="593"/>
                    </a:cubicBezTo>
                    <a:cubicBezTo>
                      <a:pt x="5961" y="250"/>
                      <a:pt x="5162" y="60"/>
                      <a:pt x="4363" y="10"/>
                    </a:cubicBezTo>
                    <a:cubicBezTo>
                      <a:pt x="4250" y="3"/>
                      <a:pt x="4135" y="0"/>
                      <a:pt x="4017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20"/>
              <p:cNvSpPr/>
              <p:nvPr/>
            </p:nvSpPr>
            <p:spPr>
              <a:xfrm>
                <a:off x="732950" y="3778075"/>
                <a:ext cx="216550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2119" extrusionOk="0">
                    <a:moveTo>
                      <a:pt x="5196" y="0"/>
                    </a:moveTo>
                    <a:cubicBezTo>
                      <a:pt x="4965" y="0"/>
                      <a:pt x="4731" y="38"/>
                      <a:pt x="4490" y="133"/>
                    </a:cubicBezTo>
                    <a:cubicBezTo>
                      <a:pt x="3818" y="399"/>
                      <a:pt x="3272" y="868"/>
                      <a:pt x="2524" y="919"/>
                    </a:cubicBezTo>
                    <a:cubicBezTo>
                      <a:pt x="2189" y="947"/>
                      <a:pt x="1850" y="958"/>
                      <a:pt x="1509" y="958"/>
                    </a:cubicBezTo>
                    <a:cubicBezTo>
                      <a:pt x="1076" y="958"/>
                      <a:pt x="642" y="940"/>
                      <a:pt x="216" y="919"/>
                    </a:cubicBezTo>
                    <a:cubicBezTo>
                      <a:pt x="178" y="970"/>
                      <a:pt x="140" y="1008"/>
                      <a:pt x="102" y="1059"/>
                    </a:cubicBezTo>
                    <a:cubicBezTo>
                      <a:pt x="77" y="1097"/>
                      <a:pt x="64" y="1122"/>
                      <a:pt x="64" y="1160"/>
                    </a:cubicBezTo>
                    <a:cubicBezTo>
                      <a:pt x="64" y="1160"/>
                      <a:pt x="52" y="1173"/>
                      <a:pt x="52" y="1185"/>
                    </a:cubicBezTo>
                    <a:cubicBezTo>
                      <a:pt x="39" y="1198"/>
                      <a:pt x="39" y="1211"/>
                      <a:pt x="26" y="1236"/>
                    </a:cubicBezTo>
                    <a:cubicBezTo>
                      <a:pt x="1" y="1312"/>
                      <a:pt x="39" y="1401"/>
                      <a:pt x="115" y="1452"/>
                    </a:cubicBezTo>
                    <a:cubicBezTo>
                      <a:pt x="660" y="1743"/>
                      <a:pt x="1332" y="1857"/>
                      <a:pt x="1928" y="1997"/>
                    </a:cubicBezTo>
                    <a:cubicBezTo>
                      <a:pt x="2298" y="2081"/>
                      <a:pt x="2668" y="2118"/>
                      <a:pt x="3040" y="2118"/>
                    </a:cubicBezTo>
                    <a:cubicBezTo>
                      <a:pt x="3344" y="2118"/>
                      <a:pt x="3649" y="2093"/>
                      <a:pt x="3957" y="2048"/>
                    </a:cubicBezTo>
                    <a:cubicBezTo>
                      <a:pt x="4997" y="1908"/>
                      <a:pt x="6037" y="1731"/>
                      <a:pt x="7077" y="1566"/>
                    </a:cubicBezTo>
                    <a:cubicBezTo>
                      <a:pt x="7558" y="1477"/>
                      <a:pt x="8028" y="1401"/>
                      <a:pt x="8497" y="1325"/>
                    </a:cubicBezTo>
                    <a:cubicBezTo>
                      <a:pt x="8623" y="1312"/>
                      <a:pt x="8662" y="1185"/>
                      <a:pt x="8623" y="1084"/>
                    </a:cubicBezTo>
                    <a:cubicBezTo>
                      <a:pt x="8306" y="1059"/>
                      <a:pt x="8002" y="881"/>
                      <a:pt x="7685" y="729"/>
                    </a:cubicBezTo>
                    <a:cubicBezTo>
                      <a:pt x="7317" y="551"/>
                      <a:pt x="6937" y="399"/>
                      <a:pt x="6544" y="285"/>
                    </a:cubicBezTo>
                    <a:cubicBezTo>
                      <a:pt x="6083" y="143"/>
                      <a:pt x="5645" y="0"/>
                      <a:pt x="5196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20"/>
              <p:cNvSpPr/>
              <p:nvPr/>
            </p:nvSpPr>
            <p:spPr>
              <a:xfrm>
                <a:off x="732950" y="3796450"/>
                <a:ext cx="17692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384" extrusionOk="0">
                    <a:moveTo>
                      <a:pt x="5260" y="1"/>
                    </a:moveTo>
                    <a:cubicBezTo>
                      <a:pt x="4884" y="1"/>
                      <a:pt x="4500" y="83"/>
                      <a:pt x="4135" y="247"/>
                    </a:cubicBezTo>
                    <a:cubicBezTo>
                      <a:pt x="3678" y="450"/>
                      <a:pt x="3260" y="666"/>
                      <a:pt x="2753" y="717"/>
                    </a:cubicBezTo>
                    <a:cubicBezTo>
                      <a:pt x="2680" y="721"/>
                      <a:pt x="2608" y="723"/>
                      <a:pt x="2536" y="723"/>
                    </a:cubicBezTo>
                    <a:cubicBezTo>
                      <a:pt x="2215" y="723"/>
                      <a:pt x="1894" y="682"/>
                      <a:pt x="1573" y="641"/>
                    </a:cubicBezTo>
                    <a:cubicBezTo>
                      <a:pt x="1092" y="570"/>
                      <a:pt x="621" y="500"/>
                      <a:pt x="142" y="500"/>
                    </a:cubicBezTo>
                    <a:cubicBezTo>
                      <a:pt x="103" y="500"/>
                      <a:pt x="65" y="500"/>
                      <a:pt x="26" y="501"/>
                    </a:cubicBezTo>
                    <a:cubicBezTo>
                      <a:pt x="1" y="577"/>
                      <a:pt x="39" y="666"/>
                      <a:pt x="115" y="717"/>
                    </a:cubicBezTo>
                    <a:cubicBezTo>
                      <a:pt x="660" y="1008"/>
                      <a:pt x="1332" y="1122"/>
                      <a:pt x="1928" y="1262"/>
                    </a:cubicBezTo>
                    <a:cubicBezTo>
                      <a:pt x="2298" y="1346"/>
                      <a:pt x="2668" y="1383"/>
                      <a:pt x="3040" y="1383"/>
                    </a:cubicBezTo>
                    <a:cubicBezTo>
                      <a:pt x="3344" y="1383"/>
                      <a:pt x="3649" y="1358"/>
                      <a:pt x="3957" y="1313"/>
                    </a:cubicBezTo>
                    <a:cubicBezTo>
                      <a:pt x="4997" y="1173"/>
                      <a:pt x="6037" y="996"/>
                      <a:pt x="7077" y="831"/>
                    </a:cubicBezTo>
                    <a:cubicBezTo>
                      <a:pt x="6616" y="280"/>
                      <a:pt x="5953" y="1"/>
                      <a:pt x="5260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20"/>
              <p:cNvSpPr/>
              <p:nvPr/>
            </p:nvSpPr>
            <p:spPr>
              <a:xfrm>
                <a:off x="678125" y="3834325"/>
                <a:ext cx="1166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5084" extrusionOk="0">
                    <a:moveTo>
                      <a:pt x="4506" y="0"/>
                    </a:moveTo>
                    <a:cubicBezTo>
                      <a:pt x="4463" y="0"/>
                      <a:pt x="4418" y="20"/>
                      <a:pt x="4388" y="64"/>
                    </a:cubicBezTo>
                    <a:cubicBezTo>
                      <a:pt x="3703" y="1028"/>
                      <a:pt x="2587" y="1471"/>
                      <a:pt x="1687" y="2169"/>
                    </a:cubicBezTo>
                    <a:cubicBezTo>
                      <a:pt x="1015" y="2676"/>
                      <a:pt x="533" y="3323"/>
                      <a:pt x="228" y="4071"/>
                    </a:cubicBezTo>
                    <a:cubicBezTo>
                      <a:pt x="140" y="4286"/>
                      <a:pt x="76" y="4502"/>
                      <a:pt x="13" y="4730"/>
                    </a:cubicBezTo>
                    <a:cubicBezTo>
                      <a:pt x="13" y="4743"/>
                      <a:pt x="13" y="4756"/>
                      <a:pt x="0" y="4768"/>
                    </a:cubicBezTo>
                    <a:cubicBezTo>
                      <a:pt x="0" y="4781"/>
                      <a:pt x="0" y="4794"/>
                      <a:pt x="0" y="4806"/>
                    </a:cubicBezTo>
                    <a:cubicBezTo>
                      <a:pt x="0" y="4832"/>
                      <a:pt x="0" y="4844"/>
                      <a:pt x="0" y="4857"/>
                    </a:cubicBezTo>
                    <a:cubicBezTo>
                      <a:pt x="0" y="4882"/>
                      <a:pt x="0" y="4908"/>
                      <a:pt x="13" y="4920"/>
                    </a:cubicBezTo>
                    <a:cubicBezTo>
                      <a:pt x="13" y="4996"/>
                      <a:pt x="51" y="5060"/>
                      <a:pt x="152" y="5060"/>
                    </a:cubicBezTo>
                    <a:cubicBezTo>
                      <a:pt x="317" y="5060"/>
                      <a:pt x="482" y="5060"/>
                      <a:pt x="647" y="5073"/>
                    </a:cubicBezTo>
                    <a:cubicBezTo>
                      <a:pt x="695" y="5080"/>
                      <a:pt x="744" y="5083"/>
                      <a:pt x="792" y="5083"/>
                    </a:cubicBezTo>
                    <a:cubicBezTo>
                      <a:pt x="1156" y="5083"/>
                      <a:pt x="1501" y="4884"/>
                      <a:pt x="1826" y="4705"/>
                    </a:cubicBezTo>
                    <a:cubicBezTo>
                      <a:pt x="2321" y="4426"/>
                      <a:pt x="2688" y="4020"/>
                      <a:pt x="3043" y="3564"/>
                    </a:cubicBezTo>
                    <a:cubicBezTo>
                      <a:pt x="3082" y="3526"/>
                      <a:pt x="3120" y="3475"/>
                      <a:pt x="3158" y="3424"/>
                    </a:cubicBezTo>
                    <a:cubicBezTo>
                      <a:pt x="3500" y="2993"/>
                      <a:pt x="3830" y="2537"/>
                      <a:pt x="4058" y="2029"/>
                    </a:cubicBezTo>
                    <a:cubicBezTo>
                      <a:pt x="4324" y="1459"/>
                      <a:pt x="4476" y="837"/>
                      <a:pt x="4629" y="229"/>
                    </a:cubicBezTo>
                    <a:cubicBezTo>
                      <a:pt x="4629" y="216"/>
                      <a:pt x="4641" y="191"/>
                      <a:pt x="4641" y="178"/>
                    </a:cubicBezTo>
                    <a:cubicBezTo>
                      <a:pt x="4666" y="70"/>
                      <a:pt x="4588" y="0"/>
                      <a:pt x="4506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20"/>
              <p:cNvSpPr/>
              <p:nvPr/>
            </p:nvSpPr>
            <p:spPr>
              <a:xfrm>
                <a:off x="678125" y="3840025"/>
                <a:ext cx="11572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4856" extrusionOk="0">
                    <a:moveTo>
                      <a:pt x="4629" y="1"/>
                    </a:moveTo>
                    <a:cubicBezTo>
                      <a:pt x="4451" y="685"/>
                      <a:pt x="4210" y="1383"/>
                      <a:pt x="3703" y="1890"/>
                    </a:cubicBezTo>
                    <a:cubicBezTo>
                      <a:pt x="3196" y="2410"/>
                      <a:pt x="2536" y="2473"/>
                      <a:pt x="1890" y="2702"/>
                    </a:cubicBezTo>
                    <a:cubicBezTo>
                      <a:pt x="1218" y="2930"/>
                      <a:pt x="660" y="3323"/>
                      <a:pt x="228" y="3843"/>
                    </a:cubicBezTo>
                    <a:cubicBezTo>
                      <a:pt x="140" y="4058"/>
                      <a:pt x="76" y="4274"/>
                      <a:pt x="13" y="4502"/>
                    </a:cubicBezTo>
                    <a:cubicBezTo>
                      <a:pt x="13" y="4515"/>
                      <a:pt x="13" y="4528"/>
                      <a:pt x="0" y="4540"/>
                    </a:cubicBezTo>
                    <a:cubicBezTo>
                      <a:pt x="0" y="4553"/>
                      <a:pt x="0" y="4566"/>
                      <a:pt x="0" y="4578"/>
                    </a:cubicBezTo>
                    <a:cubicBezTo>
                      <a:pt x="0" y="4604"/>
                      <a:pt x="0" y="4616"/>
                      <a:pt x="0" y="4629"/>
                    </a:cubicBezTo>
                    <a:cubicBezTo>
                      <a:pt x="0" y="4654"/>
                      <a:pt x="0" y="4680"/>
                      <a:pt x="13" y="4692"/>
                    </a:cubicBezTo>
                    <a:cubicBezTo>
                      <a:pt x="13" y="4768"/>
                      <a:pt x="51" y="4832"/>
                      <a:pt x="152" y="4832"/>
                    </a:cubicBezTo>
                    <a:cubicBezTo>
                      <a:pt x="317" y="4832"/>
                      <a:pt x="482" y="4832"/>
                      <a:pt x="647" y="4845"/>
                    </a:cubicBezTo>
                    <a:cubicBezTo>
                      <a:pt x="695" y="4852"/>
                      <a:pt x="744" y="4855"/>
                      <a:pt x="792" y="4855"/>
                    </a:cubicBezTo>
                    <a:cubicBezTo>
                      <a:pt x="1156" y="4855"/>
                      <a:pt x="1501" y="4656"/>
                      <a:pt x="1826" y="4477"/>
                    </a:cubicBezTo>
                    <a:cubicBezTo>
                      <a:pt x="2321" y="4198"/>
                      <a:pt x="2688" y="3792"/>
                      <a:pt x="3043" y="3336"/>
                    </a:cubicBezTo>
                    <a:cubicBezTo>
                      <a:pt x="3082" y="3298"/>
                      <a:pt x="3120" y="3247"/>
                      <a:pt x="3158" y="3196"/>
                    </a:cubicBezTo>
                    <a:cubicBezTo>
                      <a:pt x="3500" y="2765"/>
                      <a:pt x="3830" y="2309"/>
                      <a:pt x="4058" y="1801"/>
                    </a:cubicBezTo>
                    <a:cubicBezTo>
                      <a:pt x="4324" y="1231"/>
                      <a:pt x="4476" y="609"/>
                      <a:pt x="4629" y="1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20"/>
              <p:cNvSpPr/>
              <p:nvPr/>
            </p:nvSpPr>
            <p:spPr>
              <a:xfrm>
                <a:off x="678125" y="3919925"/>
                <a:ext cx="789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660" extrusionOk="0">
                    <a:moveTo>
                      <a:pt x="3158" y="0"/>
                    </a:moveTo>
                    <a:cubicBezTo>
                      <a:pt x="2929" y="102"/>
                      <a:pt x="2688" y="152"/>
                      <a:pt x="2422" y="178"/>
                    </a:cubicBezTo>
                    <a:cubicBezTo>
                      <a:pt x="1978" y="216"/>
                      <a:pt x="1573" y="228"/>
                      <a:pt x="1154" y="406"/>
                    </a:cubicBezTo>
                    <a:cubicBezTo>
                      <a:pt x="685" y="609"/>
                      <a:pt x="305" y="913"/>
                      <a:pt x="13" y="1306"/>
                    </a:cubicBezTo>
                    <a:cubicBezTo>
                      <a:pt x="13" y="1319"/>
                      <a:pt x="13" y="1332"/>
                      <a:pt x="0" y="1344"/>
                    </a:cubicBezTo>
                    <a:cubicBezTo>
                      <a:pt x="0" y="1357"/>
                      <a:pt x="0" y="1370"/>
                      <a:pt x="0" y="1382"/>
                    </a:cubicBezTo>
                    <a:cubicBezTo>
                      <a:pt x="0" y="1408"/>
                      <a:pt x="0" y="1420"/>
                      <a:pt x="0" y="1433"/>
                    </a:cubicBezTo>
                    <a:cubicBezTo>
                      <a:pt x="0" y="1458"/>
                      <a:pt x="0" y="1484"/>
                      <a:pt x="13" y="1496"/>
                    </a:cubicBezTo>
                    <a:cubicBezTo>
                      <a:pt x="13" y="1572"/>
                      <a:pt x="51" y="1636"/>
                      <a:pt x="152" y="1636"/>
                    </a:cubicBezTo>
                    <a:cubicBezTo>
                      <a:pt x="317" y="1636"/>
                      <a:pt x="482" y="1636"/>
                      <a:pt x="647" y="1649"/>
                    </a:cubicBezTo>
                    <a:cubicBezTo>
                      <a:pt x="695" y="1656"/>
                      <a:pt x="744" y="1659"/>
                      <a:pt x="792" y="1659"/>
                    </a:cubicBezTo>
                    <a:cubicBezTo>
                      <a:pt x="1156" y="1659"/>
                      <a:pt x="1501" y="1460"/>
                      <a:pt x="1826" y="1281"/>
                    </a:cubicBezTo>
                    <a:cubicBezTo>
                      <a:pt x="2321" y="1002"/>
                      <a:pt x="2688" y="596"/>
                      <a:pt x="3043" y="140"/>
                    </a:cubicBezTo>
                    <a:cubicBezTo>
                      <a:pt x="3082" y="102"/>
                      <a:pt x="3120" y="51"/>
                      <a:pt x="3158" y="0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20"/>
              <p:cNvSpPr/>
              <p:nvPr/>
            </p:nvSpPr>
            <p:spPr>
              <a:xfrm>
                <a:off x="583550" y="3937325"/>
                <a:ext cx="9142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1023" extrusionOk="0">
                    <a:moveTo>
                      <a:pt x="1623" y="0"/>
                    </a:moveTo>
                    <a:cubicBezTo>
                      <a:pt x="1040" y="0"/>
                      <a:pt x="434" y="91"/>
                      <a:pt x="68" y="610"/>
                    </a:cubicBezTo>
                    <a:cubicBezTo>
                      <a:pt x="68" y="610"/>
                      <a:pt x="68" y="623"/>
                      <a:pt x="68" y="623"/>
                    </a:cubicBezTo>
                    <a:cubicBezTo>
                      <a:pt x="55" y="636"/>
                      <a:pt x="55" y="648"/>
                      <a:pt x="43" y="661"/>
                    </a:cubicBezTo>
                    <a:cubicBezTo>
                      <a:pt x="43" y="661"/>
                      <a:pt x="43" y="661"/>
                      <a:pt x="43" y="674"/>
                    </a:cubicBezTo>
                    <a:cubicBezTo>
                      <a:pt x="30" y="674"/>
                      <a:pt x="30" y="686"/>
                      <a:pt x="30" y="686"/>
                    </a:cubicBezTo>
                    <a:cubicBezTo>
                      <a:pt x="30" y="699"/>
                      <a:pt x="17" y="699"/>
                      <a:pt x="17" y="712"/>
                    </a:cubicBezTo>
                    <a:cubicBezTo>
                      <a:pt x="0" y="745"/>
                      <a:pt x="34" y="779"/>
                      <a:pt x="66" y="779"/>
                    </a:cubicBezTo>
                    <a:cubicBezTo>
                      <a:pt x="82" y="779"/>
                      <a:pt x="97" y="771"/>
                      <a:pt x="106" y="750"/>
                    </a:cubicBezTo>
                    <a:cubicBezTo>
                      <a:pt x="106" y="750"/>
                      <a:pt x="106" y="750"/>
                      <a:pt x="106" y="737"/>
                    </a:cubicBezTo>
                    <a:cubicBezTo>
                      <a:pt x="255" y="679"/>
                      <a:pt x="410" y="653"/>
                      <a:pt x="567" y="653"/>
                    </a:cubicBezTo>
                    <a:cubicBezTo>
                      <a:pt x="650" y="653"/>
                      <a:pt x="733" y="660"/>
                      <a:pt x="816" y="674"/>
                    </a:cubicBezTo>
                    <a:cubicBezTo>
                      <a:pt x="1044" y="699"/>
                      <a:pt x="1285" y="750"/>
                      <a:pt x="1513" y="813"/>
                    </a:cubicBezTo>
                    <a:cubicBezTo>
                      <a:pt x="1691" y="864"/>
                      <a:pt x="1869" y="915"/>
                      <a:pt x="2046" y="953"/>
                    </a:cubicBezTo>
                    <a:cubicBezTo>
                      <a:pt x="2246" y="995"/>
                      <a:pt x="2451" y="1022"/>
                      <a:pt x="2655" y="1022"/>
                    </a:cubicBezTo>
                    <a:cubicBezTo>
                      <a:pt x="2994" y="1022"/>
                      <a:pt x="3330" y="948"/>
                      <a:pt x="3631" y="750"/>
                    </a:cubicBezTo>
                    <a:cubicBezTo>
                      <a:pt x="3631" y="750"/>
                      <a:pt x="3631" y="737"/>
                      <a:pt x="3631" y="737"/>
                    </a:cubicBezTo>
                    <a:cubicBezTo>
                      <a:pt x="3644" y="737"/>
                      <a:pt x="3644" y="724"/>
                      <a:pt x="3644" y="712"/>
                    </a:cubicBezTo>
                    <a:cubicBezTo>
                      <a:pt x="3656" y="699"/>
                      <a:pt x="3644" y="686"/>
                      <a:pt x="3631" y="674"/>
                    </a:cubicBezTo>
                    <a:cubicBezTo>
                      <a:pt x="3618" y="648"/>
                      <a:pt x="3593" y="636"/>
                      <a:pt x="3580" y="610"/>
                    </a:cubicBezTo>
                    <a:cubicBezTo>
                      <a:pt x="3568" y="598"/>
                      <a:pt x="3542" y="572"/>
                      <a:pt x="3530" y="559"/>
                    </a:cubicBezTo>
                    <a:cubicBezTo>
                      <a:pt x="3060" y="103"/>
                      <a:pt x="2388" y="14"/>
                      <a:pt x="1754" y="2"/>
                    </a:cubicBezTo>
                    <a:cubicBezTo>
                      <a:pt x="1711" y="1"/>
                      <a:pt x="1667" y="0"/>
                      <a:pt x="1623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20"/>
              <p:cNvSpPr/>
              <p:nvPr/>
            </p:nvSpPr>
            <p:spPr>
              <a:xfrm>
                <a:off x="603950" y="3942000"/>
                <a:ext cx="710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836" extrusionOk="0">
                    <a:moveTo>
                      <a:pt x="1106" y="1"/>
                    </a:moveTo>
                    <a:cubicBezTo>
                      <a:pt x="691" y="1"/>
                      <a:pt x="300" y="130"/>
                      <a:pt x="0" y="487"/>
                    </a:cubicBezTo>
                    <a:cubicBezTo>
                      <a:pt x="228" y="512"/>
                      <a:pt x="469" y="563"/>
                      <a:pt x="697" y="626"/>
                    </a:cubicBezTo>
                    <a:cubicBezTo>
                      <a:pt x="875" y="677"/>
                      <a:pt x="1053" y="728"/>
                      <a:pt x="1230" y="766"/>
                    </a:cubicBezTo>
                    <a:cubicBezTo>
                      <a:pt x="1430" y="808"/>
                      <a:pt x="1635" y="835"/>
                      <a:pt x="1839" y="835"/>
                    </a:cubicBezTo>
                    <a:cubicBezTo>
                      <a:pt x="2178" y="835"/>
                      <a:pt x="2514" y="761"/>
                      <a:pt x="2815" y="563"/>
                    </a:cubicBezTo>
                    <a:cubicBezTo>
                      <a:pt x="2815" y="563"/>
                      <a:pt x="2815" y="550"/>
                      <a:pt x="2815" y="550"/>
                    </a:cubicBezTo>
                    <a:cubicBezTo>
                      <a:pt x="2828" y="550"/>
                      <a:pt x="2828" y="537"/>
                      <a:pt x="2828" y="525"/>
                    </a:cubicBezTo>
                    <a:cubicBezTo>
                      <a:pt x="2840" y="512"/>
                      <a:pt x="2828" y="499"/>
                      <a:pt x="2815" y="487"/>
                    </a:cubicBezTo>
                    <a:cubicBezTo>
                      <a:pt x="2802" y="461"/>
                      <a:pt x="2777" y="449"/>
                      <a:pt x="2764" y="423"/>
                    </a:cubicBezTo>
                    <a:cubicBezTo>
                      <a:pt x="2739" y="423"/>
                      <a:pt x="2726" y="423"/>
                      <a:pt x="2701" y="449"/>
                    </a:cubicBezTo>
                    <a:cubicBezTo>
                      <a:pt x="2676" y="436"/>
                      <a:pt x="2663" y="423"/>
                      <a:pt x="2638" y="411"/>
                    </a:cubicBezTo>
                    <a:cubicBezTo>
                      <a:pt x="2174" y="200"/>
                      <a:pt x="1621" y="1"/>
                      <a:pt x="1106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20"/>
              <p:cNvSpPr/>
              <p:nvPr/>
            </p:nvSpPr>
            <p:spPr>
              <a:xfrm>
                <a:off x="621375" y="3951300"/>
                <a:ext cx="536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464" extrusionOk="0">
                    <a:moveTo>
                      <a:pt x="2017" y="0"/>
                    </a:moveTo>
                    <a:cubicBezTo>
                      <a:pt x="1991" y="13"/>
                      <a:pt x="1966" y="26"/>
                      <a:pt x="1941" y="39"/>
                    </a:cubicBezTo>
                    <a:cubicBezTo>
                      <a:pt x="1718" y="174"/>
                      <a:pt x="1505" y="224"/>
                      <a:pt x="1277" y="224"/>
                    </a:cubicBezTo>
                    <a:cubicBezTo>
                      <a:pt x="1142" y="224"/>
                      <a:pt x="1001" y="206"/>
                      <a:pt x="850" y="178"/>
                    </a:cubicBezTo>
                    <a:cubicBezTo>
                      <a:pt x="710" y="161"/>
                      <a:pt x="582" y="131"/>
                      <a:pt x="450" y="131"/>
                    </a:cubicBezTo>
                    <a:cubicBezTo>
                      <a:pt x="390" y="131"/>
                      <a:pt x="330" y="137"/>
                      <a:pt x="267" y="153"/>
                    </a:cubicBezTo>
                    <a:cubicBezTo>
                      <a:pt x="165" y="178"/>
                      <a:pt x="77" y="216"/>
                      <a:pt x="0" y="254"/>
                    </a:cubicBezTo>
                    <a:cubicBezTo>
                      <a:pt x="178" y="305"/>
                      <a:pt x="356" y="356"/>
                      <a:pt x="533" y="394"/>
                    </a:cubicBezTo>
                    <a:cubicBezTo>
                      <a:pt x="733" y="436"/>
                      <a:pt x="938" y="463"/>
                      <a:pt x="1142" y="463"/>
                    </a:cubicBezTo>
                    <a:cubicBezTo>
                      <a:pt x="1481" y="463"/>
                      <a:pt x="1817" y="389"/>
                      <a:pt x="2118" y="191"/>
                    </a:cubicBezTo>
                    <a:cubicBezTo>
                      <a:pt x="2118" y="191"/>
                      <a:pt x="2118" y="178"/>
                      <a:pt x="2118" y="178"/>
                    </a:cubicBezTo>
                    <a:cubicBezTo>
                      <a:pt x="2118" y="178"/>
                      <a:pt x="2131" y="165"/>
                      <a:pt x="2131" y="153"/>
                    </a:cubicBezTo>
                    <a:cubicBezTo>
                      <a:pt x="2143" y="140"/>
                      <a:pt x="2131" y="127"/>
                      <a:pt x="2118" y="115"/>
                    </a:cubicBezTo>
                    <a:cubicBezTo>
                      <a:pt x="2105" y="89"/>
                      <a:pt x="2080" y="77"/>
                      <a:pt x="2067" y="51"/>
                    </a:cubicBezTo>
                    <a:cubicBezTo>
                      <a:pt x="2055" y="39"/>
                      <a:pt x="2029" y="13"/>
                      <a:pt x="2017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20"/>
              <p:cNvSpPr/>
              <p:nvPr/>
            </p:nvSpPr>
            <p:spPr>
              <a:xfrm>
                <a:off x="624225" y="3414875"/>
                <a:ext cx="137300" cy="61257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24503" extrusionOk="0">
                    <a:moveTo>
                      <a:pt x="4813" y="0"/>
                    </a:moveTo>
                    <a:cubicBezTo>
                      <a:pt x="4768" y="0"/>
                      <a:pt x="4723" y="20"/>
                      <a:pt x="4692" y="66"/>
                    </a:cubicBezTo>
                    <a:cubicBezTo>
                      <a:pt x="3361" y="1917"/>
                      <a:pt x="2156" y="3908"/>
                      <a:pt x="1319" y="6026"/>
                    </a:cubicBezTo>
                    <a:cubicBezTo>
                      <a:pt x="1281" y="6102"/>
                      <a:pt x="1078" y="6647"/>
                      <a:pt x="1053" y="6710"/>
                    </a:cubicBezTo>
                    <a:cubicBezTo>
                      <a:pt x="736" y="7598"/>
                      <a:pt x="495" y="8511"/>
                      <a:pt x="318" y="9449"/>
                    </a:cubicBezTo>
                    <a:cubicBezTo>
                      <a:pt x="1" y="11161"/>
                      <a:pt x="1" y="12886"/>
                      <a:pt x="254" y="14610"/>
                    </a:cubicBezTo>
                    <a:cubicBezTo>
                      <a:pt x="432" y="15827"/>
                      <a:pt x="622" y="17057"/>
                      <a:pt x="888" y="18262"/>
                    </a:cubicBezTo>
                    <a:cubicBezTo>
                      <a:pt x="901" y="18313"/>
                      <a:pt x="990" y="18693"/>
                      <a:pt x="1002" y="18744"/>
                    </a:cubicBezTo>
                    <a:cubicBezTo>
                      <a:pt x="1078" y="19099"/>
                      <a:pt x="1180" y="19454"/>
                      <a:pt x="1281" y="19809"/>
                    </a:cubicBezTo>
                    <a:cubicBezTo>
                      <a:pt x="1801" y="21534"/>
                      <a:pt x="2613" y="23182"/>
                      <a:pt x="3906" y="24463"/>
                    </a:cubicBezTo>
                    <a:cubicBezTo>
                      <a:pt x="3937" y="24491"/>
                      <a:pt x="3971" y="24503"/>
                      <a:pt x="4004" y="24503"/>
                    </a:cubicBezTo>
                    <a:cubicBezTo>
                      <a:pt x="4119" y="24503"/>
                      <a:pt x="4217" y="24358"/>
                      <a:pt x="4109" y="24260"/>
                    </a:cubicBezTo>
                    <a:cubicBezTo>
                      <a:pt x="2575" y="22751"/>
                      <a:pt x="1788" y="20785"/>
                      <a:pt x="1294" y="18744"/>
                    </a:cubicBezTo>
                    <a:cubicBezTo>
                      <a:pt x="1294" y="18706"/>
                      <a:pt x="1256" y="18516"/>
                      <a:pt x="1256" y="18440"/>
                    </a:cubicBezTo>
                    <a:cubicBezTo>
                      <a:pt x="1256" y="18389"/>
                      <a:pt x="1256" y="18351"/>
                      <a:pt x="1256" y="18300"/>
                    </a:cubicBezTo>
                    <a:cubicBezTo>
                      <a:pt x="1269" y="18275"/>
                      <a:pt x="1281" y="18135"/>
                      <a:pt x="1307" y="18097"/>
                    </a:cubicBezTo>
                    <a:cubicBezTo>
                      <a:pt x="1319" y="18047"/>
                      <a:pt x="1332" y="18008"/>
                      <a:pt x="1345" y="17996"/>
                    </a:cubicBezTo>
                    <a:cubicBezTo>
                      <a:pt x="1636" y="17374"/>
                      <a:pt x="2283" y="16842"/>
                      <a:pt x="2790" y="16500"/>
                    </a:cubicBezTo>
                    <a:cubicBezTo>
                      <a:pt x="3424" y="16081"/>
                      <a:pt x="4134" y="15815"/>
                      <a:pt x="4882" y="15688"/>
                    </a:cubicBezTo>
                    <a:cubicBezTo>
                      <a:pt x="5061" y="15652"/>
                      <a:pt x="5005" y="15405"/>
                      <a:pt x="4841" y="15405"/>
                    </a:cubicBezTo>
                    <a:cubicBezTo>
                      <a:pt x="4830" y="15405"/>
                      <a:pt x="4818" y="15407"/>
                      <a:pt x="4806" y="15409"/>
                    </a:cubicBezTo>
                    <a:cubicBezTo>
                      <a:pt x="3906" y="15561"/>
                      <a:pt x="3057" y="15916"/>
                      <a:pt x="2334" y="16487"/>
                    </a:cubicBezTo>
                    <a:cubicBezTo>
                      <a:pt x="1865" y="16842"/>
                      <a:pt x="1370" y="17298"/>
                      <a:pt x="1104" y="17856"/>
                    </a:cubicBezTo>
                    <a:cubicBezTo>
                      <a:pt x="926" y="16969"/>
                      <a:pt x="774" y="16094"/>
                      <a:pt x="635" y="15232"/>
                    </a:cubicBezTo>
                    <a:cubicBezTo>
                      <a:pt x="356" y="13431"/>
                      <a:pt x="242" y="11668"/>
                      <a:pt x="533" y="9868"/>
                    </a:cubicBezTo>
                    <a:cubicBezTo>
                      <a:pt x="698" y="8828"/>
                      <a:pt x="977" y="7801"/>
                      <a:pt x="1319" y="6812"/>
                    </a:cubicBezTo>
                    <a:cubicBezTo>
                      <a:pt x="1383" y="6660"/>
                      <a:pt x="1649" y="6152"/>
                      <a:pt x="1725" y="6051"/>
                    </a:cubicBezTo>
                    <a:cubicBezTo>
                      <a:pt x="2055" y="5658"/>
                      <a:pt x="2435" y="5316"/>
                      <a:pt x="2841" y="4999"/>
                    </a:cubicBezTo>
                    <a:cubicBezTo>
                      <a:pt x="2904" y="4961"/>
                      <a:pt x="3057" y="4872"/>
                      <a:pt x="3069" y="4859"/>
                    </a:cubicBezTo>
                    <a:cubicBezTo>
                      <a:pt x="3593" y="4502"/>
                      <a:pt x="4382" y="4302"/>
                      <a:pt x="5047" y="4302"/>
                    </a:cubicBezTo>
                    <a:cubicBezTo>
                      <a:pt x="5139" y="4302"/>
                      <a:pt x="5228" y="4306"/>
                      <a:pt x="5314" y="4314"/>
                    </a:cubicBezTo>
                    <a:cubicBezTo>
                      <a:pt x="5317" y="4314"/>
                      <a:pt x="5321" y="4314"/>
                      <a:pt x="5325" y="4314"/>
                    </a:cubicBezTo>
                    <a:cubicBezTo>
                      <a:pt x="5491" y="4314"/>
                      <a:pt x="5487" y="4035"/>
                      <a:pt x="5314" y="4022"/>
                    </a:cubicBezTo>
                    <a:cubicBezTo>
                      <a:pt x="5232" y="4016"/>
                      <a:pt x="5147" y="4013"/>
                      <a:pt x="5061" y="4013"/>
                    </a:cubicBezTo>
                    <a:cubicBezTo>
                      <a:pt x="4814" y="4013"/>
                      <a:pt x="4553" y="4039"/>
                      <a:pt x="4299" y="4086"/>
                    </a:cubicBezTo>
                    <a:cubicBezTo>
                      <a:pt x="4604" y="3908"/>
                      <a:pt x="4921" y="3743"/>
                      <a:pt x="5225" y="3591"/>
                    </a:cubicBezTo>
                    <a:cubicBezTo>
                      <a:pt x="5368" y="3514"/>
                      <a:pt x="5282" y="3323"/>
                      <a:pt x="5149" y="3323"/>
                    </a:cubicBezTo>
                    <a:cubicBezTo>
                      <a:pt x="5129" y="3323"/>
                      <a:pt x="5107" y="3327"/>
                      <a:pt x="5085" y="3337"/>
                    </a:cubicBezTo>
                    <a:cubicBezTo>
                      <a:pt x="3919" y="3933"/>
                      <a:pt x="2740" y="4580"/>
                      <a:pt x="1839" y="5506"/>
                    </a:cubicBezTo>
                    <a:cubicBezTo>
                      <a:pt x="1915" y="5341"/>
                      <a:pt x="1991" y="5163"/>
                      <a:pt x="2067" y="4999"/>
                    </a:cubicBezTo>
                    <a:cubicBezTo>
                      <a:pt x="2854" y="3299"/>
                      <a:pt x="3843" y="1714"/>
                      <a:pt x="4946" y="205"/>
                    </a:cubicBezTo>
                    <a:cubicBezTo>
                      <a:pt x="5016" y="100"/>
                      <a:pt x="4916" y="0"/>
                      <a:pt x="4813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20"/>
              <p:cNvSpPr/>
              <p:nvPr/>
            </p:nvSpPr>
            <p:spPr>
              <a:xfrm>
                <a:off x="733600" y="3798325"/>
                <a:ext cx="169925" cy="132000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5280" extrusionOk="0">
                    <a:moveTo>
                      <a:pt x="877" y="1"/>
                    </a:moveTo>
                    <a:cubicBezTo>
                      <a:pt x="597" y="1"/>
                      <a:pt x="335" y="35"/>
                      <a:pt x="178" y="134"/>
                    </a:cubicBezTo>
                    <a:cubicBezTo>
                      <a:pt x="102" y="172"/>
                      <a:pt x="64" y="236"/>
                      <a:pt x="38" y="312"/>
                    </a:cubicBezTo>
                    <a:cubicBezTo>
                      <a:pt x="13" y="325"/>
                      <a:pt x="0" y="350"/>
                      <a:pt x="0" y="375"/>
                    </a:cubicBezTo>
                    <a:cubicBezTo>
                      <a:pt x="0" y="388"/>
                      <a:pt x="0" y="388"/>
                      <a:pt x="0" y="401"/>
                    </a:cubicBezTo>
                    <a:cubicBezTo>
                      <a:pt x="292" y="1719"/>
                      <a:pt x="1598" y="2265"/>
                      <a:pt x="2752" y="2632"/>
                    </a:cubicBezTo>
                    <a:cubicBezTo>
                      <a:pt x="2917" y="2683"/>
                      <a:pt x="3094" y="2747"/>
                      <a:pt x="3259" y="2797"/>
                    </a:cubicBezTo>
                    <a:cubicBezTo>
                      <a:pt x="3893" y="3026"/>
                      <a:pt x="4514" y="3279"/>
                      <a:pt x="5098" y="3634"/>
                    </a:cubicBezTo>
                    <a:cubicBezTo>
                      <a:pt x="5212" y="3710"/>
                      <a:pt x="5339" y="3774"/>
                      <a:pt x="5453" y="3862"/>
                    </a:cubicBezTo>
                    <a:cubicBezTo>
                      <a:pt x="5706" y="4040"/>
                      <a:pt x="5947" y="4230"/>
                      <a:pt x="6125" y="4496"/>
                    </a:cubicBezTo>
                    <a:cubicBezTo>
                      <a:pt x="6290" y="4763"/>
                      <a:pt x="6416" y="5029"/>
                      <a:pt x="6632" y="5257"/>
                    </a:cubicBezTo>
                    <a:cubicBezTo>
                      <a:pt x="6648" y="5273"/>
                      <a:pt x="6669" y="5280"/>
                      <a:pt x="6691" y="5280"/>
                    </a:cubicBezTo>
                    <a:cubicBezTo>
                      <a:pt x="6742" y="5280"/>
                      <a:pt x="6797" y="5243"/>
                      <a:pt x="6797" y="5181"/>
                    </a:cubicBezTo>
                    <a:cubicBezTo>
                      <a:pt x="6733" y="4217"/>
                      <a:pt x="6163" y="3266"/>
                      <a:pt x="5580" y="2518"/>
                    </a:cubicBezTo>
                    <a:cubicBezTo>
                      <a:pt x="5301" y="2151"/>
                      <a:pt x="4984" y="1808"/>
                      <a:pt x="4641" y="1479"/>
                    </a:cubicBezTo>
                    <a:cubicBezTo>
                      <a:pt x="4426" y="1250"/>
                      <a:pt x="4197" y="1022"/>
                      <a:pt x="3931" y="857"/>
                    </a:cubicBezTo>
                    <a:cubicBezTo>
                      <a:pt x="3437" y="426"/>
                      <a:pt x="2549" y="287"/>
                      <a:pt x="2016" y="134"/>
                    </a:cubicBezTo>
                    <a:cubicBezTo>
                      <a:pt x="1858" y="95"/>
                      <a:pt x="1343" y="1"/>
                      <a:pt x="877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20"/>
              <p:cNvSpPr/>
              <p:nvPr/>
            </p:nvSpPr>
            <p:spPr>
              <a:xfrm>
                <a:off x="733600" y="3801050"/>
                <a:ext cx="13632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453" h="3754" extrusionOk="0">
                    <a:moveTo>
                      <a:pt x="636" y="0"/>
                    </a:moveTo>
                    <a:cubicBezTo>
                      <a:pt x="481" y="0"/>
                      <a:pt x="328" y="9"/>
                      <a:pt x="178" y="25"/>
                    </a:cubicBezTo>
                    <a:cubicBezTo>
                      <a:pt x="102" y="63"/>
                      <a:pt x="64" y="127"/>
                      <a:pt x="38" y="203"/>
                    </a:cubicBezTo>
                    <a:cubicBezTo>
                      <a:pt x="13" y="216"/>
                      <a:pt x="0" y="241"/>
                      <a:pt x="0" y="266"/>
                    </a:cubicBezTo>
                    <a:cubicBezTo>
                      <a:pt x="0" y="279"/>
                      <a:pt x="0" y="279"/>
                      <a:pt x="0" y="292"/>
                    </a:cubicBezTo>
                    <a:cubicBezTo>
                      <a:pt x="292" y="1610"/>
                      <a:pt x="1598" y="2156"/>
                      <a:pt x="2752" y="2523"/>
                    </a:cubicBezTo>
                    <a:cubicBezTo>
                      <a:pt x="2917" y="2574"/>
                      <a:pt x="3094" y="2638"/>
                      <a:pt x="3259" y="2688"/>
                    </a:cubicBezTo>
                    <a:cubicBezTo>
                      <a:pt x="3893" y="2917"/>
                      <a:pt x="4514" y="3170"/>
                      <a:pt x="5098" y="3525"/>
                    </a:cubicBezTo>
                    <a:cubicBezTo>
                      <a:pt x="5212" y="3601"/>
                      <a:pt x="5339" y="3665"/>
                      <a:pt x="5453" y="3753"/>
                    </a:cubicBezTo>
                    <a:cubicBezTo>
                      <a:pt x="5415" y="3715"/>
                      <a:pt x="5377" y="3677"/>
                      <a:pt x="5339" y="3627"/>
                    </a:cubicBezTo>
                    <a:cubicBezTo>
                      <a:pt x="5034" y="3297"/>
                      <a:pt x="5022" y="2929"/>
                      <a:pt x="4869" y="2536"/>
                    </a:cubicBezTo>
                    <a:cubicBezTo>
                      <a:pt x="4667" y="1965"/>
                      <a:pt x="4299" y="1458"/>
                      <a:pt x="3817" y="1091"/>
                    </a:cubicBezTo>
                    <a:cubicBezTo>
                      <a:pt x="2981" y="433"/>
                      <a:pt x="1762" y="0"/>
                      <a:pt x="63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20"/>
              <p:cNvSpPr/>
              <p:nvPr/>
            </p:nvSpPr>
            <p:spPr>
              <a:xfrm>
                <a:off x="733600" y="3806000"/>
                <a:ext cx="8150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491" extrusionOk="0">
                    <a:moveTo>
                      <a:pt x="555" y="0"/>
                    </a:moveTo>
                    <a:cubicBezTo>
                      <a:pt x="367" y="0"/>
                      <a:pt x="180" y="21"/>
                      <a:pt x="0" y="68"/>
                    </a:cubicBezTo>
                    <a:cubicBezTo>
                      <a:pt x="0" y="81"/>
                      <a:pt x="0" y="81"/>
                      <a:pt x="0" y="94"/>
                    </a:cubicBezTo>
                    <a:cubicBezTo>
                      <a:pt x="292" y="1412"/>
                      <a:pt x="1598" y="1958"/>
                      <a:pt x="2752" y="2325"/>
                    </a:cubicBezTo>
                    <a:cubicBezTo>
                      <a:pt x="2917" y="2376"/>
                      <a:pt x="3094" y="2440"/>
                      <a:pt x="3259" y="2490"/>
                    </a:cubicBezTo>
                    <a:cubicBezTo>
                      <a:pt x="3170" y="1603"/>
                      <a:pt x="2828" y="728"/>
                      <a:pt x="1953" y="335"/>
                    </a:cubicBezTo>
                    <a:cubicBezTo>
                      <a:pt x="1517" y="135"/>
                      <a:pt x="1030" y="0"/>
                      <a:pt x="555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20"/>
              <p:cNvSpPr/>
              <p:nvPr/>
            </p:nvSpPr>
            <p:spPr>
              <a:xfrm>
                <a:off x="741825" y="3444925"/>
                <a:ext cx="221150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3145" extrusionOk="0">
                    <a:moveTo>
                      <a:pt x="4386" y="0"/>
                    </a:moveTo>
                    <a:cubicBezTo>
                      <a:pt x="4158" y="0"/>
                      <a:pt x="3930" y="15"/>
                      <a:pt x="3704" y="43"/>
                    </a:cubicBezTo>
                    <a:cubicBezTo>
                      <a:pt x="2309" y="221"/>
                      <a:pt x="1066" y="944"/>
                      <a:pt x="178" y="2009"/>
                    </a:cubicBezTo>
                    <a:cubicBezTo>
                      <a:pt x="166" y="2034"/>
                      <a:pt x="153" y="2047"/>
                      <a:pt x="128" y="2072"/>
                    </a:cubicBezTo>
                    <a:cubicBezTo>
                      <a:pt x="102" y="2110"/>
                      <a:pt x="64" y="2148"/>
                      <a:pt x="39" y="2186"/>
                    </a:cubicBezTo>
                    <a:cubicBezTo>
                      <a:pt x="1" y="2250"/>
                      <a:pt x="1" y="2300"/>
                      <a:pt x="14" y="2351"/>
                    </a:cubicBezTo>
                    <a:cubicBezTo>
                      <a:pt x="14" y="2364"/>
                      <a:pt x="14" y="2376"/>
                      <a:pt x="14" y="2389"/>
                    </a:cubicBezTo>
                    <a:cubicBezTo>
                      <a:pt x="14" y="2655"/>
                      <a:pt x="356" y="2782"/>
                      <a:pt x="546" y="2871"/>
                    </a:cubicBezTo>
                    <a:cubicBezTo>
                      <a:pt x="1040" y="3079"/>
                      <a:pt x="1562" y="3145"/>
                      <a:pt x="2088" y="3145"/>
                    </a:cubicBezTo>
                    <a:cubicBezTo>
                      <a:pt x="2493" y="3145"/>
                      <a:pt x="2900" y="3105"/>
                      <a:pt x="3298" y="3061"/>
                    </a:cubicBezTo>
                    <a:cubicBezTo>
                      <a:pt x="4249" y="2960"/>
                      <a:pt x="5124" y="2795"/>
                      <a:pt x="5973" y="2364"/>
                    </a:cubicBezTo>
                    <a:cubicBezTo>
                      <a:pt x="6252" y="2224"/>
                      <a:pt x="6519" y="2072"/>
                      <a:pt x="6798" y="1920"/>
                    </a:cubicBezTo>
                    <a:cubicBezTo>
                      <a:pt x="7127" y="1742"/>
                      <a:pt x="7457" y="1565"/>
                      <a:pt x="7799" y="1413"/>
                    </a:cubicBezTo>
                    <a:cubicBezTo>
                      <a:pt x="7964" y="1337"/>
                      <a:pt x="8129" y="1273"/>
                      <a:pt x="8307" y="1223"/>
                    </a:cubicBezTo>
                    <a:cubicBezTo>
                      <a:pt x="8421" y="1197"/>
                      <a:pt x="8522" y="1172"/>
                      <a:pt x="8636" y="1134"/>
                    </a:cubicBezTo>
                    <a:cubicBezTo>
                      <a:pt x="8845" y="1052"/>
                      <a:pt x="8788" y="758"/>
                      <a:pt x="8592" y="758"/>
                    </a:cubicBezTo>
                    <a:cubicBezTo>
                      <a:pt x="8574" y="758"/>
                      <a:pt x="8555" y="761"/>
                      <a:pt x="8535" y="766"/>
                    </a:cubicBezTo>
                    <a:cubicBezTo>
                      <a:pt x="8433" y="779"/>
                      <a:pt x="8332" y="817"/>
                      <a:pt x="8243" y="842"/>
                    </a:cubicBezTo>
                    <a:cubicBezTo>
                      <a:pt x="8155" y="857"/>
                      <a:pt x="8067" y="864"/>
                      <a:pt x="7979" y="864"/>
                    </a:cubicBezTo>
                    <a:cubicBezTo>
                      <a:pt x="7330" y="864"/>
                      <a:pt x="6713" y="485"/>
                      <a:pt x="6087" y="284"/>
                    </a:cubicBezTo>
                    <a:cubicBezTo>
                      <a:pt x="5542" y="93"/>
                      <a:pt x="4964" y="0"/>
                      <a:pt x="4386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20"/>
              <p:cNvSpPr/>
              <p:nvPr/>
            </p:nvSpPr>
            <p:spPr>
              <a:xfrm>
                <a:off x="741825" y="3466600"/>
                <a:ext cx="1950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278" extrusionOk="0">
                    <a:moveTo>
                      <a:pt x="3716" y="0"/>
                    </a:moveTo>
                    <a:cubicBezTo>
                      <a:pt x="2385" y="13"/>
                      <a:pt x="1282" y="394"/>
                      <a:pt x="267" y="1104"/>
                    </a:cubicBezTo>
                    <a:cubicBezTo>
                      <a:pt x="217" y="1142"/>
                      <a:pt x="178" y="1167"/>
                      <a:pt x="128" y="1205"/>
                    </a:cubicBezTo>
                    <a:cubicBezTo>
                      <a:pt x="102" y="1243"/>
                      <a:pt x="64" y="1281"/>
                      <a:pt x="39" y="1319"/>
                    </a:cubicBezTo>
                    <a:cubicBezTo>
                      <a:pt x="1" y="1383"/>
                      <a:pt x="1" y="1433"/>
                      <a:pt x="14" y="1484"/>
                    </a:cubicBezTo>
                    <a:cubicBezTo>
                      <a:pt x="14" y="1497"/>
                      <a:pt x="14" y="1509"/>
                      <a:pt x="14" y="1522"/>
                    </a:cubicBezTo>
                    <a:cubicBezTo>
                      <a:pt x="14" y="1788"/>
                      <a:pt x="356" y="1915"/>
                      <a:pt x="546" y="2004"/>
                    </a:cubicBezTo>
                    <a:cubicBezTo>
                      <a:pt x="1040" y="2212"/>
                      <a:pt x="1562" y="2278"/>
                      <a:pt x="2088" y="2278"/>
                    </a:cubicBezTo>
                    <a:cubicBezTo>
                      <a:pt x="2493" y="2278"/>
                      <a:pt x="2900" y="2238"/>
                      <a:pt x="3298" y="2194"/>
                    </a:cubicBezTo>
                    <a:cubicBezTo>
                      <a:pt x="4249" y="2093"/>
                      <a:pt x="5124" y="1928"/>
                      <a:pt x="5973" y="1497"/>
                    </a:cubicBezTo>
                    <a:cubicBezTo>
                      <a:pt x="6252" y="1357"/>
                      <a:pt x="6519" y="1205"/>
                      <a:pt x="6798" y="1053"/>
                    </a:cubicBezTo>
                    <a:cubicBezTo>
                      <a:pt x="7127" y="875"/>
                      <a:pt x="7457" y="698"/>
                      <a:pt x="7799" y="546"/>
                    </a:cubicBezTo>
                    <a:cubicBezTo>
                      <a:pt x="7584" y="533"/>
                      <a:pt x="7381" y="495"/>
                      <a:pt x="7165" y="470"/>
                    </a:cubicBezTo>
                    <a:cubicBezTo>
                      <a:pt x="6722" y="419"/>
                      <a:pt x="6265" y="394"/>
                      <a:pt x="5821" y="305"/>
                    </a:cubicBezTo>
                    <a:cubicBezTo>
                      <a:pt x="5098" y="178"/>
                      <a:pt x="4452" y="0"/>
                      <a:pt x="371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9" name="Google Shape;429;p20"/>
              <p:cNvSpPr/>
              <p:nvPr/>
            </p:nvSpPr>
            <p:spPr>
              <a:xfrm>
                <a:off x="741825" y="3485650"/>
                <a:ext cx="16995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516" extrusionOk="0">
                    <a:moveTo>
                      <a:pt x="2033" y="0"/>
                    </a:moveTo>
                    <a:cubicBezTo>
                      <a:pt x="1430" y="0"/>
                      <a:pt x="820" y="116"/>
                      <a:pt x="267" y="342"/>
                    </a:cubicBezTo>
                    <a:cubicBezTo>
                      <a:pt x="229" y="354"/>
                      <a:pt x="204" y="367"/>
                      <a:pt x="178" y="380"/>
                    </a:cubicBezTo>
                    <a:cubicBezTo>
                      <a:pt x="166" y="405"/>
                      <a:pt x="153" y="418"/>
                      <a:pt x="128" y="443"/>
                    </a:cubicBezTo>
                    <a:cubicBezTo>
                      <a:pt x="102" y="481"/>
                      <a:pt x="64" y="519"/>
                      <a:pt x="39" y="557"/>
                    </a:cubicBezTo>
                    <a:cubicBezTo>
                      <a:pt x="1" y="621"/>
                      <a:pt x="1" y="671"/>
                      <a:pt x="14" y="722"/>
                    </a:cubicBezTo>
                    <a:cubicBezTo>
                      <a:pt x="14" y="735"/>
                      <a:pt x="14" y="747"/>
                      <a:pt x="14" y="760"/>
                    </a:cubicBezTo>
                    <a:cubicBezTo>
                      <a:pt x="14" y="1026"/>
                      <a:pt x="356" y="1153"/>
                      <a:pt x="546" y="1242"/>
                    </a:cubicBezTo>
                    <a:cubicBezTo>
                      <a:pt x="1040" y="1450"/>
                      <a:pt x="1562" y="1516"/>
                      <a:pt x="2088" y="1516"/>
                    </a:cubicBezTo>
                    <a:cubicBezTo>
                      <a:pt x="2493" y="1516"/>
                      <a:pt x="2900" y="1476"/>
                      <a:pt x="3298" y="1432"/>
                    </a:cubicBezTo>
                    <a:cubicBezTo>
                      <a:pt x="4249" y="1331"/>
                      <a:pt x="5124" y="1166"/>
                      <a:pt x="5973" y="735"/>
                    </a:cubicBezTo>
                    <a:cubicBezTo>
                      <a:pt x="6252" y="595"/>
                      <a:pt x="6519" y="443"/>
                      <a:pt x="6798" y="291"/>
                    </a:cubicBezTo>
                    <a:lnTo>
                      <a:pt x="6798" y="291"/>
                    </a:lnTo>
                    <a:cubicBezTo>
                      <a:pt x="6747" y="316"/>
                      <a:pt x="6696" y="342"/>
                      <a:pt x="6645" y="354"/>
                    </a:cubicBezTo>
                    <a:cubicBezTo>
                      <a:pt x="6278" y="494"/>
                      <a:pt x="5885" y="532"/>
                      <a:pt x="5492" y="532"/>
                    </a:cubicBezTo>
                    <a:cubicBezTo>
                      <a:pt x="5111" y="532"/>
                      <a:pt x="4731" y="532"/>
                      <a:pt x="4350" y="481"/>
                    </a:cubicBezTo>
                    <a:cubicBezTo>
                      <a:pt x="3919" y="443"/>
                      <a:pt x="3551" y="240"/>
                      <a:pt x="3146" y="139"/>
                    </a:cubicBezTo>
                    <a:cubicBezTo>
                      <a:pt x="2788" y="46"/>
                      <a:pt x="2412" y="0"/>
                      <a:pt x="2033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0" name="Google Shape;430;p20"/>
              <p:cNvSpPr/>
              <p:nvPr/>
            </p:nvSpPr>
            <p:spPr>
              <a:xfrm>
                <a:off x="752300" y="3500625"/>
                <a:ext cx="1547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3398" extrusionOk="0">
                    <a:moveTo>
                      <a:pt x="1884" y="0"/>
                    </a:moveTo>
                    <a:cubicBezTo>
                      <a:pt x="1373" y="0"/>
                      <a:pt x="773" y="38"/>
                      <a:pt x="368" y="250"/>
                    </a:cubicBezTo>
                    <a:cubicBezTo>
                      <a:pt x="317" y="288"/>
                      <a:pt x="267" y="313"/>
                      <a:pt x="216" y="351"/>
                    </a:cubicBezTo>
                    <a:cubicBezTo>
                      <a:pt x="89" y="453"/>
                      <a:pt x="26" y="567"/>
                      <a:pt x="26" y="668"/>
                    </a:cubicBezTo>
                    <a:cubicBezTo>
                      <a:pt x="13" y="732"/>
                      <a:pt x="26" y="782"/>
                      <a:pt x="38" y="833"/>
                    </a:cubicBezTo>
                    <a:cubicBezTo>
                      <a:pt x="13" y="871"/>
                      <a:pt x="0" y="935"/>
                      <a:pt x="26" y="998"/>
                    </a:cubicBezTo>
                    <a:cubicBezTo>
                      <a:pt x="368" y="1822"/>
                      <a:pt x="1306" y="2558"/>
                      <a:pt x="2118" y="2887"/>
                    </a:cubicBezTo>
                    <a:cubicBezTo>
                      <a:pt x="2372" y="2989"/>
                      <a:pt x="2638" y="3052"/>
                      <a:pt x="2904" y="3078"/>
                    </a:cubicBezTo>
                    <a:cubicBezTo>
                      <a:pt x="3247" y="3128"/>
                      <a:pt x="3589" y="3141"/>
                      <a:pt x="3919" y="3179"/>
                    </a:cubicBezTo>
                    <a:cubicBezTo>
                      <a:pt x="4616" y="3255"/>
                      <a:pt x="5301" y="3331"/>
                      <a:pt x="5998" y="3395"/>
                    </a:cubicBezTo>
                    <a:cubicBezTo>
                      <a:pt x="6009" y="3397"/>
                      <a:pt x="6020" y="3398"/>
                      <a:pt x="6031" y="3398"/>
                    </a:cubicBezTo>
                    <a:cubicBezTo>
                      <a:pt x="6079" y="3398"/>
                      <a:pt x="6117" y="3375"/>
                      <a:pt x="6138" y="3344"/>
                    </a:cubicBezTo>
                    <a:cubicBezTo>
                      <a:pt x="6188" y="3268"/>
                      <a:pt x="6188" y="3141"/>
                      <a:pt x="6125" y="3078"/>
                    </a:cubicBezTo>
                    <a:cubicBezTo>
                      <a:pt x="5516" y="2355"/>
                      <a:pt x="4908" y="1632"/>
                      <a:pt x="4261" y="947"/>
                    </a:cubicBezTo>
                    <a:cubicBezTo>
                      <a:pt x="3728" y="377"/>
                      <a:pt x="3221" y="22"/>
                      <a:pt x="2410" y="9"/>
                    </a:cubicBezTo>
                    <a:cubicBezTo>
                      <a:pt x="2257" y="5"/>
                      <a:pt x="2077" y="0"/>
                      <a:pt x="1884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20"/>
              <p:cNvSpPr/>
              <p:nvPr/>
            </p:nvSpPr>
            <p:spPr>
              <a:xfrm>
                <a:off x="752300" y="3505325"/>
                <a:ext cx="15345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3210" extrusionOk="0">
                    <a:moveTo>
                      <a:pt x="1060" y="0"/>
                    </a:moveTo>
                    <a:cubicBezTo>
                      <a:pt x="829" y="0"/>
                      <a:pt x="598" y="22"/>
                      <a:pt x="368" y="62"/>
                    </a:cubicBezTo>
                    <a:cubicBezTo>
                      <a:pt x="317" y="100"/>
                      <a:pt x="267" y="125"/>
                      <a:pt x="216" y="163"/>
                    </a:cubicBezTo>
                    <a:cubicBezTo>
                      <a:pt x="89" y="265"/>
                      <a:pt x="26" y="379"/>
                      <a:pt x="26" y="480"/>
                    </a:cubicBezTo>
                    <a:cubicBezTo>
                      <a:pt x="13" y="544"/>
                      <a:pt x="26" y="594"/>
                      <a:pt x="38" y="645"/>
                    </a:cubicBezTo>
                    <a:cubicBezTo>
                      <a:pt x="13" y="683"/>
                      <a:pt x="0" y="747"/>
                      <a:pt x="26" y="810"/>
                    </a:cubicBezTo>
                    <a:cubicBezTo>
                      <a:pt x="368" y="1634"/>
                      <a:pt x="1306" y="2370"/>
                      <a:pt x="2118" y="2699"/>
                    </a:cubicBezTo>
                    <a:cubicBezTo>
                      <a:pt x="2372" y="2801"/>
                      <a:pt x="2638" y="2864"/>
                      <a:pt x="2904" y="2890"/>
                    </a:cubicBezTo>
                    <a:cubicBezTo>
                      <a:pt x="3247" y="2940"/>
                      <a:pt x="3589" y="2953"/>
                      <a:pt x="3919" y="2991"/>
                    </a:cubicBezTo>
                    <a:cubicBezTo>
                      <a:pt x="4616" y="3067"/>
                      <a:pt x="5301" y="3143"/>
                      <a:pt x="5998" y="3207"/>
                    </a:cubicBezTo>
                    <a:cubicBezTo>
                      <a:pt x="6009" y="3209"/>
                      <a:pt x="6020" y="3210"/>
                      <a:pt x="6031" y="3210"/>
                    </a:cubicBezTo>
                    <a:cubicBezTo>
                      <a:pt x="6079" y="3210"/>
                      <a:pt x="6117" y="3187"/>
                      <a:pt x="6138" y="3156"/>
                    </a:cubicBezTo>
                    <a:cubicBezTo>
                      <a:pt x="5440" y="3054"/>
                      <a:pt x="4578" y="2864"/>
                      <a:pt x="4198" y="2319"/>
                    </a:cubicBezTo>
                    <a:cubicBezTo>
                      <a:pt x="3804" y="1761"/>
                      <a:pt x="3627" y="1140"/>
                      <a:pt x="3069" y="683"/>
                    </a:cubicBezTo>
                    <a:cubicBezTo>
                      <a:pt x="2475" y="204"/>
                      <a:pt x="1772" y="0"/>
                      <a:pt x="1060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20"/>
              <p:cNvSpPr/>
              <p:nvPr/>
            </p:nvSpPr>
            <p:spPr>
              <a:xfrm>
                <a:off x="752300" y="3515975"/>
                <a:ext cx="7262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464" extrusionOk="0">
                    <a:moveTo>
                      <a:pt x="486" y="0"/>
                    </a:moveTo>
                    <a:cubicBezTo>
                      <a:pt x="333" y="0"/>
                      <a:pt x="178" y="18"/>
                      <a:pt x="26" y="54"/>
                    </a:cubicBezTo>
                    <a:cubicBezTo>
                      <a:pt x="13" y="118"/>
                      <a:pt x="26" y="168"/>
                      <a:pt x="38" y="219"/>
                    </a:cubicBezTo>
                    <a:cubicBezTo>
                      <a:pt x="13" y="257"/>
                      <a:pt x="0" y="321"/>
                      <a:pt x="26" y="384"/>
                    </a:cubicBezTo>
                    <a:cubicBezTo>
                      <a:pt x="368" y="1208"/>
                      <a:pt x="1306" y="1944"/>
                      <a:pt x="2118" y="2273"/>
                    </a:cubicBezTo>
                    <a:cubicBezTo>
                      <a:pt x="2372" y="2375"/>
                      <a:pt x="2638" y="2438"/>
                      <a:pt x="2904" y="2464"/>
                    </a:cubicBezTo>
                    <a:cubicBezTo>
                      <a:pt x="2625" y="2286"/>
                      <a:pt x="2460" y="2070"/>
                      <a:pt x="2384" y="1665"/>
                    </a:cubicBezTo>
                    <a:cubicBezTo>
                      <a:pt x="2321" y="1297"/>
                      <a:pt x="2194" y="955"/>
                      <a:pt x="1940" y="676"/>
                    </a:cubicBezTo>
                    <a:cubicBezTo>
                      <a:pt x="1574" y="230"/>
                      <a:pt x="1036" y="0"/>
                      <a:pt x="486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20"/>
              <p:cNvSpPr/>
              <p:nvPr/>
            </p:nvSpPr>
            <p:spPr>
              <a:xfrm>
                <a:off x="737075" y="3268225"/>
                <a:ext cx="1680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6348" extrusionOk="0">
                    <a:moveTo>
                      <a:pt x="6487" y="1"/>
                    </a:moveTo>
                    <a:cubicBezTo>
                      <a:pt x="6477" y="1"/>
                      <a:pt x="6468" y="4"/>
                      <a:pt x="6455" y="10"/>
                    </a:cubicBezTo>
                    <a:cubicBezTo>
                      <a:pt x="3412" y="480"/>
                      <a:pt x="166" y="2344"/>
                      <a:pt x="1" y="5754"/>
                    </a:cubicBezTo>
                    <a:cubicBezTo>
                      <a:pt x="1" y="5818"/>
                      <a:pt x="26" y="5856"/>
                      <a:pt x="51" y="5881"/>
                    </a:cubicBezTo>
                    <a:cubicBezTo>
                      <a:pt x="39" y="5919"/>
                      <a:pt x="39" y="5945"/>
                      <a:pt x="51" y="5983"/>
                    </a:cubicBezTo>
                    <a:cubicBezTo>
                      <a:pt x="51" y="6033"/>
                      <a:pt x="64" y="6084"/>
                      <a:pt x="90" y="6135"/>
                    </a:cubicBezTo>
                    <a:cubicBezTo>
                      <a:pt x="115" y="6186"/>
                      <a:pt x="153" y="6236"/>
                      <a:pt x="204" y="6287"/>
                    </a:cubicBezTo>
                    <a:cubicBezTo>
                      <a:pt x="246" y="6329"/>
                      <a:pt x="291" y="6348"/>
                      <a:pt x="337" y="6348"/>
                    </a:cubicBezTo>
                    <a:cubicBezTo>
                      <a:pt x="374" y="6348"/>
                      <a:pt x="410" y="6335"/>
                      <a:pt x="445" y="6312"/>
                    </a:cubicBezTo>
                    <a:cubicBezTo>
                      <a:pt x="483" y="6321"/>
                      <a:pt x="521" y="6325"/>
                      <a:pt x="559" y="6325"/>
                    </a:cubicBezTo>
                    <a:cubicBezTo>
                      <a:pt x="802" y="6325"/>
                      <a:pt x="1046" y="6167"/>
                      <a:pt x="1243" y="6046"/>
                    </a:cubicBezTo>
                    <a:cubicBezTo>
                      <a:pt x="1966" y="5602"/>
                      <a:pt x="2626" y="5057"/>
                      <a:pt x="3234" y="4461"/>
                    </a:cubicBezTo>
                    <a:cubicBezTo>
                      <a:pt x="4502" y="3193"/>
                      <a:pt x="5517" y="1722"/>
                      <a:pt x="6645" y="327"/>
                    </a:cubicBezTo>
                    <a:cubicBezTo>
                      <a:pt x="6721" y="226"/>
                      <a:pt x="6696" y="112"/>
                      <a:pt x="6620" y="48"/>
                    </a:cubicBezTo>
                    <a:cubicBezTo>
                      <a:pt x="6594" y="23"/>
                      <a:pt x="6556" y="10"/>
                      <a:pt x="6518" y="10"/>
                    </a:cubicBezTo>
                    <a:cubicBezTo>
                      <a:pt x="6506" y="4"/>
                      <a:pt x="6496" y="1"/>
                      <a:pt x="6487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20"/>
              <p:cNvSpPr/>
              <p:nvPr/>
            </p:nvSpPr>
            <p:spPr>
              <a:xfrm>
                <a:off x="738350" y="3268475"/>
                <a:ext cx="166775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6338" extrusionOk="0">
                    <a:moveTo>
                      <a:pt x="6467" y="0"/>
                    </a:moveTo>
                    <a:cubicBezTo>
                      <a:pt x="6366" y="140"/>
                      <a:pt x="6265" y="292"/>
                      <a:pt x="6176" y="431"/>
                    </a:cubicBezTo>
                    <a:cubicBezTo>
                      <a:pt x="5707" y="939"/>
                      <a:pt x="5060" y="1357"/>
                      <a:pt x="4565" y="1687"/>
                    </a:cubicBezTo>
                    <a:cubicBezTo>
                      <a:pt x="3843" y="2169"/>
                      <a:pt x="3056" y="2511"/>
                      <a:pt x="2270" y="2891"/>
                    </a:cubicBezTo>
                    <a:cubicBezTo>
                      <a:pt x="1002" y="3500"/>
                      <a:pt x="140" y="4565"/>
                      <a:pt x="0" y="5973"/>
                    </a:cubicBezTo>
                    <a:cubicBezTo>
                      <a:pt x="0" y="6023"/>
                      <a:pt x="13" y="6074"/>
                      <a:pt x="39" y="6125"/>
                    </a:cubicBezTo>
                    <a:cubicBezTo>
                      <a:pt x="64" y="6176"/>
                      <a:pt x="102" y="6226"/>
                      <a:pt x="153" y="6277"/>
                    </a:cubicBezTo>
                    <a:cubicBezTo>
                      <a:pt x="195" y="6319"/>
                      <a:pt x="240" y="6338"/>
                      <a:pt x="286" y="6338"/>
                    </a:cubicBezTo>
                    <a:cubicBezTo>
                      <a:pt x="323" y="6338"/>
                      <a:pt x="359" y="6325"/>
                      <a:pt x="394" y="6302"/>
                    </a:cubicBezTo>
                    <a:cubicBezTo>
                      <a:pt x="432" y="6311"/>
                      <a:pt x="470" y="6315"/>
                      <a:pt x="508" y="6315"/>
                    </a:cubicBezTo>
                    <a:cubicBezTo>
                      <a:pt x="751" y="6315"/>
                      <a:pt x="995" y="6157"/>
                      <a:pt x="1192" y="6036"/>
                    </a:cubicBezTo>
                    <a:cubicBezTo>
                      <a:pt x="1915" y="5592"/>
                      <a:pt x="2575" y="5047"/>
                      <a:pt x="3183" y="4451"/>
                    </a:cubicBezTo>
                    <a:cubicBezTo>
                      <a:pt x="4451" y="3183"/>
                      <a:pt x="5466" y="1712"/>
                      <a:pt x="6594" y="317"/>
                    </a:cubicBezTo>
                    <a:cubicBezTo>
                      <a:pt x="6670" y="216"/>
                      <a:pt x="6645" y="102"/>
                      <a:pt x="6569" y="38"/>
                    </a:cubicBezTo>
                    <a:cubicBezTo>
                      <a:pt x="6543" y="13"/>
                      <a:pt x="6505" y="0"/>
                      <a:pt x="6467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20"/>
              <p:cNvSpPr/>
              <p:nvPr/>
            </p:nvSpPr>
            <p:spPr>
              <a:xfrm>
                <a:off x="739300" y="3269425"/>
                <a:ext cx="165825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6300" extrusionOk="0">
                    <a:moveTo>
                      <a:pt x="6531" y="0"/>
                    </a:moveTo>
                    <a:cubicBezTo>
                      <a:pt x="6125" y="660"/>
                      <a:pt x="5580" y="1205"/>
                      <a:pt x="4984" y="1725"/>
                    </a:cubicBezTo>
                    <a:cubicBezTo>
                      <a:pt x="4312" y="2308"/>
                      <a:pt x="3627" y="2917"/>
                      <a:pt x="2892" y="3424"/>
                    </a:cubicBezTo>
                    <a:cubicBezTo>
                      <a:pt x="1814" y="4172"/>
                      <a:pt x="191" y="4705"/>
                      <a:pt x="1" y="6087"/>
                    </a:cubicBezTo>
                    <a:cubicBezTo>
                      <a:pt x="26" y="6138"/>
                      <a:pt x="64" y="6188"/>
                      <a:pt x="115" y="6239"/>
                    </a:cubicBezTo>
                    <a:cubicBezTo>
                      <a:pt x="157" y="6281"/>
                      <a:pt x="202" y="6300"/>
                      <a:pt x="248" y="6300"/>
                    </a:cubicBezTo>
                    <a:cubicBezTo>
                      <a:pt x="285" y="6300"/>
                      <a:pt x="321" y="6287"/>
                      <a:pt x="356" y="6264"/>
                    </a:cubicBezTo>
                    <a:cubicBezTo>
                      <a:pt x="394" y="6273"/>
                      <a:pt x="432" y="6277"/>
                      <a:pt x="470" y="6277"/>
                    </a:cubicBezTo>
                    <a:cubicBezTo>
                      <a:pt x="713" y="6277"/>
                      <a:pt x="957" y="6119"/>
                      <a:pt x="1154" y="5998"/>
                    </a:cubicBezTo>
                    <a:cubicBezTo>
                      <a:pt x="1877" y="5554"/>
                      <a:pt x="2537" y="5009"/>
                      <a:pt x="3145" y="4413"/>
                    </a:cubicBezTo>
                    <a:cubicBezTo>
                      <a:pt x="4413" y="3145"/>
                      <a:pt x="5428" y="1674"/>
                      <a:pt x="6556" y="279"/>
                    </a:cubicBezTo>
                    <a:cubicBezTo>
                      <a:pt x="6632" y="178"/>
                      <a:pt x="6607" y="64"/>
                      <a:pt x="6531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36" name="Google Shape;436;p20"/>
            <p:cNvSpPr txBox="1"/>
            <p:nvPr/>
          </p:nvSpPr>
          <p:spPr>
            <a:xfrm>
              <a:off x="4237996" y="634939"/>
              <a:ext cx="991980" cy="262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TALL PLANT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37" name="Google Shape;437;p20"/>
            <p:cNvSpPr txBox="1"/>
            <p:nvPr/>
          </p:nvSpPr>
          <p:spPr>
            <a:xfrm>
              <a:off x="5707555" y="642452"/>
              <a:ext cx="991980" cy="24786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CROSSED WITH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38" name="Google Shape;438;p20"/>
            <p:cNvSpPr txBox="1"/>
            <p:nvPr/>
          </p:nvSpPr>
          <p:spPr>
            <a:xfrm>
              <a:off x="6960100" y="634939"/>
              <a:ext cx="991980" cy="26217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SHORT PLANT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  <p:cxnSp>
          <p:nvCxnSpPr>
            <p:cNvPr id="439" name="Google Shape;439;p20"/>
            <p:cNvCxnSpPr/>
            <p:nvPr/>
          </p:nvCxnSpPr>
          <p:spPr>
            <a:xfrm flipH="1">
              <a:off x="6198306" y="987898"/>
              <a:ext cx="5670" cy="47304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grpSp>
          <p:nvGrpSpPr>
            <p:cNvPr id="440" name="Google Shape;440;p20"/>
            <p:cNvGrpSpPr/>
            <p:nvPr/>
          </p:nvGrpSpPr>
          <p:grpSpPr>
            <a:xfrm>
              <a:off x="5850813" y="1488951"/>
              <a:ext cx="718880" cy="1077363"/>
              <a:chOff x="379175" y="3268225"/>
              <a:chExt cx="583800" cy="759225"/>
            </a:xfrm>
          </p:grpSpPr>
          <p:sp>
            <p:nvSpPr>
              <p:cNvPr id="441" name="Google Shape;441;p20"/>
              <p:cNvSpPr/>
              <p:nvPr/>
            </p:nvSpPr>
            <p:spPr>
              <a:xfrm>
                <a:off x="604250" y="3286850"/>
                <a:ext cx="865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988" extrusionOk="0">
                    <a:moveTo>
                      <a:pt x="463" y="0"/>
                    </a:moveTo>
                    <a:cubicBezTo>
                      <a:pt x="383" y="0"/>
                      <a:pt x="306" y="44"/>
                      <a:pt x="292" y="140"/>
                    </a:cubicBezTo>
                    <a:cubicBezTo>
                      <a:pt x="140" y="1003"/>
                      <a:pt x="1" y="1890"/>
                      <a:pt x="39" y="2778"/>
                    </a:cubicBezTo>
                    <a:cubicBezTo>
                      <a:pt x="51" y="3031"/>
                      <a:pt x="77" y="3285"/>
                      <a:pt x="102" y="3551"/>
                    </a:cubicBezTo>
                    <a:cubicBezTo>
                      <a:pt x="178" y="4122"/>
                      <a:pt x="305" y="4705"/>
                      <a:pt x="445" y="5263"/>
                    </a:cubicBezTo>
                    <a:cubicBezTo>
                      <a:pt x="812" y="6721"/>
                      <a:pt x="1510" y="8103"/>
                      <a:pt x="2803" y="8953"/>
                    </a:cubicBezTo>
                    <a:cubicBezTo>
                      <a:pt x="2828" y="8966"/>
                      <a:pt x="2854" y="8978"/>
                      <a:pt x="2879" y="8978"/>
                    </a:cubicBezTo>
                    <a:cubicBezTo>
                      <a:pt x="2885" y="8985"/>
                      <a:pt x="2892" y="8988"/>
                      <a:pt x="2898" y="8988"/>
                    </a:cubicBezTo>
                    <a:cubicBezTo>
                      <a:pt x="2905" y="8988"/>
                      <a:pt x="2911" y="8985"/>
                      <a:pt x="2917" y="8978"/>
                    </a:cubicBezTo>
                    <a:cubicBezTo>
                      <a:pt x="2943" y="8978"/>
                      <a:pt x="2968" y="8966"/>
                      <a:pt x="2993" y="8953"/>
                    </a:cubicBezTo>
                    <a:cubicBezTo>
                      <a:pt x="3044" y="8953"/>
                      <a:pt x="3095" y="8940"/>
                      <a:pt x="3158" y="8915"/>
                    </a:cubicBezTo>
                    <a:cubicBezTo>
                      <a:pt x="3374" y="8801"/>
                      <a:pt x="3374" y="8509"/>
                      <a:pt x="3386" y="8306"/>
                    </a:cubicBezTo>
                    <a:cubicBezTo>
                      <a:pt x="3462" y="7343"/>
                      <a:pt x="3336" y="6366"/>
                      <a:pt x="3095" y="5441"/>
                    </a:cubicBezTo>
                    <a:cubicBezTo>
                      <a:pt x="2600" y="3551"/>
                      <a:pt x="1636" y="1839"/>
                      <a:pt x="673" y="166"/>
                    </a:cubicBezTo>
                    <a:cubicBezTo>
                      <a:pt x="660" y="140"/>
                      <a:pt x="647" y="115"/>
                      <a:pt x="635" y="90"/>
                    </a:cubicBezTo>
                    <a:cubicBezTo>
                      <a:pt x="600" y="31"/>
                      <a:pt x="530" y="0"/>
                      <a:pt x="463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20"/>
              <p:cNvSpPr/>
              <p:nvPr/>
            </p:nvSpPr>
            <p:spPr>
              <a:xfrm>
                <a:off x="604250" y="3286850"/>
                <a:ext cx="7420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8988" extrusionOk="0">
                    <a:moveTo>
                      <a:pt x="463" y="0"/>
                    </a:moveTo>
                    <a:cubicBezTo>
                      <a:pt x="383" y="0"/>
                      <a:pt x="306" y="44"/>
                      <a:pt x="292" y="140"/>
                    </a:cubicBezTo>
                    <a:cubicBezTo>
                      <a:pt x="140" y="1003"/>
                      <a:pt x="1" y="1890"/>
                      <a:pt x="39" y="2778"/>
                    </a:cubicBezTo>
                    <a:cubicBezTo>
                      <a:pt x="51" y="3031"/>
                      <a:pt x="77" y="3285"/>
                      <a:pt x="102" y="3551"/>
                    </a:cubicBezTo>
                    <a:cubicBezTo>
                      <a:pt x="178" y="4122"/>
                      <a:pt x="305" y="4705"/>
                      <a:pt x="445" y="5263"/>
                    </a:cubicBezTo>
                    <a:cubicBezTo>
                      <a:pt x="812" y="6721"/>
                      <a:pt x="1510" y="8103"/>
                      <a:pt x="2803" y="8953"/>
                    </a:cubicBezTo>
                    <a:cubicBezTo>
                      <a:pt x="2828" y="8966"/>
                      <a:pt x="2854" y="8978"/>
                      <a:pt x="2879" y="8978"/>
                    </a:cubicBezTo>
                    <a:cubicBezTo>
                      <a:pt x="2885" y="8985"/>
                      <a:pt x="2892" y="8988"/>
                      <a:pt x="2898" y="8988"/>
                    </a:cubicBezTo>
                    <a:cubicBezTo>
                      <a:pt x="2905" y="8988"/>
                      <a:pt x="2911" y="8985"/>
                      <a:pt x="2917" y="8978"/>
                    </a:cubicBezTo>
                    <a:cubicBezTo>
                      <a:pt x="2968" y="7381"/>
                      <a:pt x="2917" y="5732"/>
                      <a:pt x="2144" y="4287"/>
                    </a:cubicBezTo>
                    <a:cubicBezTo>
                      <a:pt x="1789" y="3627"/>
                      <a:pt x="1218" y="3107"/>
                      <a:pt x="888" y="2435"/>
                    </a:cubicBezTo>
                    <a:cubicBezTo>
                      <a:pt x="571" y="1776"/>
                      <a:pt x="495" y="901"/>
                      <a:pt x="673" y="166"/>
                    </a:cubicBezTo>
                    <a:cubicBezTo>
                      <a:pt x="660" y="140"/>
                      <a:pt x="647" y="115"/>
                      <a:pt x="635" y="90"/>
                    </a:cubicBezTo>
                    <a:cubicBezTo>
                      <a:pt x="600" y="31"/>
                      <a:pt x="530" y="0"/>
                      <a:pt x="463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20"/>
              <p:cNvSpPr/>
              <p:nvPr/>
            </p:nvSpPr>
            <p:spPr>
              <a:xfrm>
                <a:off x="606800" y="3375625"/>
                <a:ext cx="6945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5428" extrusionOk="0">
                    <a:moveTo>
                      <a:pt x="0" y="0"/>
                    </a:moveTo>
                    <a:cubicBezTo>
                      <a:pt x="76" y="571"/>
                      <a:pt x="203" y="1154"/>
                      <a:pt x="343" y="1712"/>
                    </a:cubicBezTo>
                    <a:cubicBezTo>
                      <a:pt x="710" y="3170"/>
                      <a:pt x="1408" y="4552"/>
                      <a:pt x="2701" y="5402"/>
                    </a:cubicBezTo>
                    <a:cubicBezTo>
                      <a:pt x="2726" y="5415"/>
                      <a:pt x="2752" y="5427"/>
                      <a:pt x="2777" y="5427"/>
                    </a:cubicBezTo>
                    <a:cubicBezTo>
                      <a:pt x="2726" y="4920"/>
                      <a:pt x="2676" y="4413"/>
                      <a:pt x="2625" y="3893"/>
                    </a:cubicBezTo>
                    <a:cubicBezTo>
                      <a:pt x="2549" y="3246"/>
                      <a:pt x="2498" y="2587"/>
                      <a:pt x="2232" y="1978"/>
                    </a:cubicBezTo>
                    <a:cubicBezTo>
                      <a:pt x="1813" y="1027"/>
                      <a:pt x="989" y="305"/>
                      <a:pt x="0" y="0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20"/>
              <p:cNvSpPr/>
              <p:nvPr/>
            </p:nvSpPr>
            <p:spPr>
              <a:xfrm>
                <a:off x="710775" y="3448025"/>
                <a:ext cx="713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98" extrusionOk="0">
                    <a:moveTo>
                      <a:pt x="1913" y="1"/>
                    </a:moveTo>
                    <a:cubicBezTo>
                      <a:pt x="1262" y="1"/>
                      <a:pt x="623" y="98"/>
                      <a:pt x="76" y="490"/>
                    </a:cubicBezTo>
                    <a:cubicBezTo>
                      <a:pt x="64" y="503"/>
                      <a:pt x="64" y="503"/>
                      <a:pt x="64" y="515"/>
                    </a:cubicBezTo>
                    <a:cubicBezTo>
                      <a:pt x="51" y="528"/>
                      <a:pt x="38" y="541"/>
                      <a:pt x="26" y="553"/>
                    </a:cubicBezTo>
                    <a:cubicBezTo>
                      <a:pt x="13" y="553"/>
                      <a:pt x="13" y="566"/>
                      <a:pt x="13" y="566"/>
                    </a:cubicBezTo>
                    <a:cubicBezTo>
                      <a:pt x="0" y="591"/>
                      <a:pt x="13" y="604"/>
                      <a:pt x="26" y="629"/>
                    </a:cubicBezTo>
                    <a:cubicBezTo>
                      <a:pt x="285" y="828"/>
                      <a:pt x="655" y="897"/>
                      <a:pt x="1009" y="897"/>
                    </a:cubicBezTo>
                    <a:cubicBezTo>
                      <a:pt x="1176" y="897"/>
                      <a:pt x="1338" y="882"/>
                      <a:pt x="1484" y="858"/>
                    </a:cubicBezTo>
                    <a:cubicBezTo>
                      <a:pt x="1522" y="858"/>
                      <a:pt x="1573" y="845"/>
                      <a:pt x="1611" y="832"/>
                    </a:cubicBezTo>
                    <a:cubicBezTo>
                      <a:pt x="2080" y="718"/>
                      <a:pt x="2498" y="477"/>
                      <a:pt x="2828" y="135"/>
                    </a:cubicBezTo>
                    <a:cubicBezTo>
                      <a:pt x="2853" y="97"/>
                      <a:pt x="2841" y="46"/>
                      <a:pt x="2803" y="46"/>
                    </a:cubicBezTo>
                    <a:cubicBezTo>
                      <a:pt x="2752" y="46"/>
                      <a:pt x="2714" y="33"/>
                      <a:pt x="2676" y="33"/>
                    </a:cubicBezTo>
                    <a:cubicBezTo>
                      <a:pt x="2423" y="16"/>
                      <a:pt x="2167" y="1"/>
                      <a:pt x="1913" y="1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20"/>
              <p:cNvSpPr/>
              <p:nvPr/>
            </p:nvSpPr>
            <p:spPr>
              <a:xfrm>
                <a:off x="710775" y="3448850"/>
                <a:ext cx="713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65" extrusionOk="0">
                    <a:moveTo>
                      <a:pt x="2676" y="0"/>
                    </a:moveTo>
                    <a:cubicBezTo>
                      <a:pt x="2156" y="317"/>
                      <a:pt x="1408" y="292"/>
                      <a:pt x="837" y="305"/>
                    </a:cubicBezTo>
                    <a:cubicBezTo>
                      <a:pt x="495" y="305"/>
                      <a:pt x="241" y="330"/>
                      <a:pt x="13" y="533"/>
                    </a:cubicBezTo>
                    <a:cubicBezTo>
                      <a:pt x="0" y="558"/>
                      <a:pt x="13" y="571"/>
                      <a:pt x="26" y="596"/>
                    </a:cubicBezTo>
                    <a:cubicBezTo>
                      <a:pt x="285" y="795"/>
                      <a:pt x="655" y="864"/>
                      <a:pt x="1009" y="864"/>
                    </a:cubicBezTo>
                    <a:cubicBezTo>
                      <a:pt x="1176" y="864"/>
                      <a:pt x="1338" y="849"/>
                      <a:pt x="1484" y="825"/>
                    </a:cubicBezTo>
                    <a:cubicBezTo>
                      <a:pt x="1522" y="825"/>
                      <a:pt x="1573" y="812"/>
                      <a:pt x="1611" y="799"/>
                    </a:cubicBezTo>
                    <a:cubicBezTo>
                      <a:pt x="2080" y="685"/>
                      <a:pt x="2498" y="444"/>
                      <a:pt x="2828" y="102"/>
                    </a:cubicBezTo>
                    <a:cubicBezTo>
                      <a:pt x="2853" y="64"/>
                      <a:pt x="2841" y="13"/>
                      <a:pt x="2803" y="13"/>
                    </a:cubicBezTo>
                    <a:cubicBezTo>
                      <a:pt x="2752" y="13"/>
                      <a:pt x="2714" y="0"/>
                      <a:pt x="2676" y="0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20"/>
              <p:cNvSpPr/>
              <p:nvPr/>
            </p:nvSpPr>
            <p:spPr>
              <a:xfrm>
                <a:off x="711400" y="3459975"/>
                <a:ext cx="396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420" extrusionOk="0">
                    <a:moveTo>
                      <a:pt x="733" y="1"/>
                    </a:moveTo>
                    <a:cubicBezTo>
                      <a:pt x="480" y="1"/>
                      <a:pt x="219" y="59"/>
                      <a:pt x="1" y="151"/>
                    </a:cubicBezTo>
                    <a:cubicBezTo>
                      <a:pt x="260" y="350"/>
                      <a:pt x="630" y="419"/>
                      <a:pt x="984" y="419"/>
                    </a:cubicBezTo>
                    <a:cubicBezTo>
                      <a:pt x="1151" y="419"/>
                      <a:pt x="1313" y="404"/>
                      <a:pt x="1459" y="380"/>
                    </a:cubicBezTo>
                    <a:cubicBezTo>
                      <a:pt x="1497" y="380"/>
                      <a:pt x="1548" y="367"/>
                      <a:pt x="1586" y="354"/>
                    </a:cubicBezTo>
                    <a:cubicBezTo>
                      <a:pt x="1391" y="102"/>
                      <a:pt x="1068" y="1"/>
                      <a:pt x="733" y="1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20"/>
              <p:cNvSpPr/>
              <p:nvPr/>
            </p:nvSpPr>
            <p:spPr>
              <a:xfrm>
                <a:off x="695550" y="3352425"/>
                <a:ext cx="548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3822" extrusionOk="0">
                    <a:moveTo>
                      <a:pt x="183" y="0"/>
                    </a:moveTo>
                    <a:cubicBezTo>
                      <a:pt x="159" y="0"/>
                      <a:pt x="140" y="22"/>
                      <a:pt x="140" y="53"/>
                    </a:cubicBezTo>
                    <a:cubicBezTo>
                      <a:pt x="127" y="104"/>
                      <a:pt x="127" y="167"/>
                      <a:pt x="127" y="231"/>
                    </a:cubicBezTo>
                    <a:cubicBezTo>
                      <a:pt x="51" y="472"/>
                      <a:pt x="13" y="700"/>
                      <a:pt x="1" y="941"/>
                    </a:cubicBezTo>
                    <a:cubicBezTo>
                      <a:pt x="1" y="1055"/>
                      <a:pt x="1" y="1182"/>
                      <a:pt x="13" y="1296"/>
                    </a:cubicBezTo>
                    <a:cubicBezTo>
                      <a:pt x="26" y="1550"/>
                      <a:pt x="77" y="1803"/>
                      <a:pt x="140" y="2057"/>
                    </a:cubicBezTo>
                    <a:cubicBezTo>
                      <a:pt x="153" y="2095"/>
                      <a:pt x="165" y="2133"/>
                      <a:pt x="178" y="2171"/>
                    </a:cubicBezTo>
                    <a:cubicBezTo>
                      <a:pt x="356" y="2754"/>
                      <a:pt x="584" y="3388"/>
                      <a:pt x="1040" y="3807"/>
                    </a:cubicBezTo>
                    <a:cubicBezTo>
                      <a:pt x="1055" y="3814"/>
                      <a:pt x="1070" y="3821"/>
                      <a:pt x="1084" y="3821"/>
                    </a:cubicBezTo>
                    <a:cubicBezTo>
                      <a:pt x="1095" y="3821"/>
                      <a:pt x="1106" y="3817"/>
                      <a:pt x="1117" y="3807"/>
                    </a:cubicBezTo>
                    <a:cubicBezTo>
                      <a:pt x="1117" y="3794"/>
                      <a:pt x="1129" y="3781"/>
                      <a:pt x="1142" y="3769"/>
                    </a:cubicBezTo>
                    <a:cubicBezTo>
                      <a:pt x="1167" y="3756"/>
                      <a:pt x="1180" y="3731"/>
                      <a:pt x="1205" y="3705"/>
                    </a:cubicBezTo>
                    <a:cubicBezTo>
                      <a:pt x="2194" y="2513"/>
                      <a:pt x="876" y="1017"/>
                      <a:pt x="229" y="28"/>
                    </a:cubicBezTo>
                    <a:cubicBezTo>
                      <a:pt x="214" y="9"/>
                      <a:pt x="198" y="0"/>
                      <a:pt x="183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20"/>
              <p:cNvSpPr/>
              <p:nvPr/>
            </p:nvSpPr>
            <p:spPr>
              <a:xfrm>
                <a:off x="695550" y="3375925"/>
                <a:ext cx="31725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2882" extrusionOk="0">
                    <a:moveTo>
                      <a:pt x="1" y="1"/>
                    </a:moveTo>
                    <a:cubicBezTo>
                      <a:pt x="1" y="115"/>
                      <a:pt x="1" y="242"/>
                      <a:pt x="13" y="356"/>
                    </a:cubicBezTo>
                    <a:cubicBezTo>
                      <a:pt x="26" y="610"/>
                      <a:pt x="77" y="863"/>
                      <a:pt x="140" y="1117"/>
                    </a:cubicBezTo>
                    <a:cubicBezTo>
                      <a:pt x="153" y="1155"/>
                      <a:pt x="165" y="1193"/>
                      <a:pt x="178" y="1231"/>
                    </a:cubicBezTo>
                    <a:cubicBezTo>
                      <a:pt x="356" y="1814"/>
                      <a:pt x="584" y="2448"/>
                      <a:pt x="1040" y="2867"/>
                    </a:cubicBezTo>
                    <a:cubicBezTo>
                      <a:pt x="1055" y="2874"/>
                      <a:pt x="1070" y="2881"/>
                      <a:pt x="1084" y="2881"/>
                    </a:cubicBezTo>
                    <a:cubicBezTo>
                      <a:pt x="1095" y="2881"/>
                      <a:pt x="1106" y="2877"/>
                      <a:pt x="1117" y="2867"/>
                    </a:cubicBezTo>
                    <a:cubicBezTo>
                      <a:pt x="1117" y="2854"/>
                      <a:pt x="1129" y="2841"/>
                      <a:pt x="1142" y="2829"/>
                    </a:cubicBezTo>
                    <a:cubicBezTo>
                      <a:pt x="1167" y="2816"/>
                      <a:pt x="1180" y="2791"/>
                      <a:pt x="1205" y="2765"/>
                    </a:cubicBezTo>
                    <a:cubicBezTo>
                      <a:pt x="1269" y="2195"/>
                      <a:pt x="1205" y="1637"/>
                      <a:pt x="990" y="1104"/>
                    </a:cubicBezTo>
                    <a:cubicBezTo>
                      <a:pt x="774" y="610"/>
                      <a:pt x="292" y="394"/>
                      <a:pt x="1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20"/>
              <p:cNvSpPr/>
              <p:nvPr/>
            </p:nvSpPr>
            <p:spPr>
              <a:xfrm>
                <a:off x="699050" y="3403825"/>
                <a:ext cx="250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39"/>
                      <a:pt x="25" y="77"/>
                      <a:pt x="38" y="115"/>
                    </a:cubicBezTo>
                    <a:cubicBezTo>
                      <a:pt x="216" y="698"/>
                      <a:pt x="444" y="1332"/>
                      <a:pt x="900" y="1751"/>
                    </a:cubicBezTo>
                    <a:cubicBezTo>
                      <a:pt x="915" y="1758"/>
                      <a:pt x="930" y="1765"/>
                      <a:pt x="944" y="1765"/>
                    </a:cubicBezTo>
                    <a:cubicBezTo>
                      <a:pt x="955" y="1765"/>
                      <a:pt x="966" y="1761"/>
                      <a:pt x="977" y="1751"/>
                    </a:cubicBezTo>
                    <a:cubicBezTo>
                      <a:pt x="977" y="1738"/>
                      <a:pt x="989" y="1725"/>
                      <a:pt x="1002" y="1713"/>
                    </a:cubicBezTo>
                    <a:cubicBezTo>
                      <a:pt x="1002" y="1041"/>
                      <a:pt x="698" y="191"/>
                      <a:pt x="0" y="1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20"/>
              <p:cNvSpPr/>
              <p:nvPr/>
            </p:nvSpPr>
            <p:spPr>
              <a:xfrm>
                <a:off x="506300" y="3394625"/>
                <a:ext cx="180400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4965" extrusionOk="0">
                    <a:moveTo>
                      <a:pt x="695" y="0"/>
                    </a:moveTo>
                    <a:cubicBezTo>
                      <a:pt x="548" y="0"/>
                      <a:pt x="401" y="5"/>
                      <a:pt x="254" y="14"/>
                    </a:cubicBezTo>
                    <a:lnTo>
                      <a:pt x="241" y="14"/>
                    </a:lnTo>
                    <a:cubicBezTo>
                      <a:pt x="13" y="26"/>
                      <a:pt x="1" y="369"/>
                      <a:pt x="203" y="394"/>
                    </a:cubicBezTo>
                    <a:cubicBezTo>
                      <a:pt x="863" y="952"/>
                      <a:pt x="1383" y="1662"/>
                      <a:pt x="1915" y="2347"/>
                    </a:cubicBezTo>
                    <a:cubicBezTo>
                      <a:pt x="2422" y="2994"/>
                      <a:pt x="2955" y="3628"/>
                      <a:pt x="3627" y="4084"/>
                    </a:cubicBezTo>
                    <a:cubicBezTo>
                      <a:pt x="4274" y="4528"/>
                      <a:pt x="5047" y="4718"/>
                      <a:pt x="5808" y="4832"/>
                    </a:cubicBezTo>
                    <a:cubicBezTo>
                      <a:pt x="5997" y="4862"/>
                      <a:pt x="6361" y="4965"/>
                      <a:pt x="6670" y="4965"/>
                    </a:cubicBezTo>
                    <a:cubicBezTo>
                      <a:pt x="6880" y="4965"/>
                      <a:pt x="7065" y="4918"/>
                      <a:pt x="7152" y="4769"/>
                    </a:cubicBezTo>
                    <a:cubicBezTo>
                      <a:pt x="7165" y="4743"/>
                      <a:pt x="7178" y="4705"/>
                      <a:pt x="7190" y="4680"/>
                    </a:cubicBezTo>
                    <a:cubicBezTo>
                      <a:pt x="7190" y="4655"/>
                      <a:pt x="7190" y="4629"/>
                      <a:pt x="7203" y="4604"/>
                    </a:cubicBezTo>
                    <a:cubicBezTo>
                      <a:pt x="7216" y="4401"/>
                      <a:pt x="7089" y="4198"/>
                      <a:pt x="7013" y="4021"/>
                    </a:cubicBezTo>
                    <a:cubicBezTo>
                      <a:pt x="6848" y="3653"/>
                      <a:pt x="6645" y="3311"/>
                      <a:pt x="6417" y="2968"/>
                    </a:cubicBezTo>
                    <a:cubicBezTo>
                      <a:pt x="5986" y="2372"/>
                      <a:pt x="5478" y="1827"/>
                      <a:pt x="4882" y="1383"/>
                    </a:cubicBezTo>
                    <a:cubicBezTo>
                      <a:pt x="3681" y="471"/>
                      <a:pt x="2196" y="0"/>
                      <a:pt x="695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20"/>
              <p:cNvSpPr/>
              <p:nvPr/>
            </p:nvSpPr>
            <p:spPr>
              <a:xfrm>
                <a:off x="506300" y="3394950"/>
                <a:ext cx="180075" cy="123800"/>
              </a:xfrm>
              <a:custGeom>
                <a:avLst/>
                <a:gdLst/>
                <a:ahLst/>
                <a:cxnLst/>
                <a:rect l="l" t="t" r="r" b="b"/>
                <a:pathLst>
                  <a:path w="7203" h="4952" extrusionOk="0">
                    <a:moveTo>
                      <a:pt x="241" y="1"/>
                    </a:moveTo>
                    <a:cubicBezTo>
                      <a:pt x="13" y="13"/>
                      <a:pt x="1" y="356"/>
                      <a:pt x="203" y="381"/>
                    </a:cubicBezTo>
                    <a:cubicBezTo>
                      <a:pt x="863" y="939"/>
                      <a:pt x="1383" y="1649"/>
                      <a:pt x="1915" y="2334"/>
                    </a:cubicBezTo>
                    <a:cubicBezTo>
                      <a:pt x="2422" y="2981"/>
                      <a:pt x="2955" y="3615"/>
                      <a:pt x="3627" y="4071"/>
                    </a:cubicBezTo>
                    <a:cubicBezTo>
                      <a:pt x="4274" y="4515"/>
                      <a:pt x="5047" y="4705"/>
                      <a:pt x="5808" y="4819"/>
                    </a:cubicBezTo>
                    <a:cubicBezTo>
                      <a:pt x="5997" y="4849"/>
                      <a:pt x="6361" y="4952"/>
                      <a:pt x="6670" y="4952"/>
                    </a:cubicBezTo>
                    <a:cubicBezTo>
                      <a:pt x="6880" y="4952"/>
                      <a:pt x="7065" y="4905"/>
                      <a:pt x="7152" y="4756"/>
                    </a:cubicBezTo>
                    <a:cubicBezTo>
                      <a:pt x="7165" y="4730"/>
                      <a:pt x="7178" y="4692"/>
                      <a:pt x="7190" y="4667"/>
                    </a:cubicBezTo>
                    <a:cubicBezTo>
                      <a:pt x="7190" y="4642"/>
                      <a:pt x="7190" y="4616"/>
                      <a:pt x="7203" y="4591"/>
                    </a:cubicBezTo>
                    <a:cubicBezTo>
                      <a:pt x="6797" y="3348"/>
                      <a:pt x="5808" y="2106"/>
                      <a:pt x="4591" y="1738"/>
                    </a:cubicBezTo>
                    <a:cubicBezTo>
                      <a:pt x="4355" y="1669"/>
                      <a:pt x="4124" y="1656"/>
                      <a:pt x="3889" y="1656"/>
                    </a:cubicBezTo>
                    <a:cubicBezTo>
                      <a:pt x="3732" y="1656"/>
                      <a:pt x="3574" y="1662"/>
                      <a:pt x="3412" y="1662"/>
                    </a:cubicBezTo>
                    <a:cubicBezTo>
                      <a:pt x="2955" y="1662"/>
                      <a:pt x="2473" y="1560"/>
                      <a:pt x="2017" y="1434"/>
                    </a:cubicBezTo>
                    <a:cubicBezTo>
                      <a:pt x="1218" y="1205"/>
                      <a:pt x="837" y="521"/>
                      <a:pt x="254" y="1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20"/>
              <p:cNvSpPr/>
              <p:nvPr/>
            </p:nvSpPr>
            <p:spPr>
              <a:xfrm>
                <a:off x="554175" y="3453275"/>
                <a:ext cx="130950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7" y="648"/>
                      <a:pt x="1040" y="1282"/>
                      <a:pt x="1712" y="1738"/>
                    </a:cubicBezTo>
                    <a:cubicBezTo>
                      <a:pt x="2359" y="2182"/>
                      <a:pt x="3132" y="2372"/>
                      <a:pt x="3893" y="2486"/>
                    </a:cubicBezTo>
                    <a:cubicBezTo>
                      <a:pt x="4082" y="2516"/>
                      <a:pt x="4446" y="2619"/>
                      <a:pt x="4755" y="2619"/>
                    </a:cubicBezTo>
                    <a:cubicBezTo>
                      <a:pt x="4965" y="2619"/>
                      <a:pt x="5150" y="2572"/>
                      <a:pt x="5237" y="2423"/>
                    </a:cubicBezTo>
                    <a:cubicBezTo>
                      <a:pt x="4844" y="1662"/>
                      <a:pt x="4273" y="1003"/>
                      <a:pt x="3437" y="686"/>
                    </a:cubicBezTo>
                    <a:cubicBezTo>
                      <a:pt x="2841" y="457"/>
                      <a:pt x="2143" y="343"/>
                      <a:pt x="1497" y="318"/>
                    </a:cubicBezTo>
                    <a:cubicBezTo>
                      <a:pt x="926" y="280"/>
                      <a:pt x="444" y="242"/>
                      <a:pt x="0" y="1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20"/>
              <p:cNvSpPr/>
              <p:nvPr/>
            </p:nvSpPr>
            <p:spPr>
              <a:xfrm>
                <a:off x="657200" y="3562025"/>
                <a:ext cx="1220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1380" extrusionOk="0">
                    <a:moveTo>
                      <a:pt x="2235" y="0"/>
                    </a:moveTo>
                    <a:cubicBezTo>
                      <a:pt x="1553" y="0"/>
                      <a:pt x="883" y="247"/>
                      <a:pt x="254" y="495"/>
                    </a:cubicBezTo>
                    <a:cubicBezTo>
                      <a:pt x="216" y="507"/>
                      <a:pt x="102" y="584"/>
                      <a:pt x="76" y="622"/>
                    </a:cubicBezTo>
                    <a:cubicBezTo>
                      <a:pt x="38" y="672"/>
                      <a:pt x="0" y="736"/>
                      <a:pt x="0" y="812"/>
                    </a:cubicBezTo>
                    <a:cubicBezTo>
                      <a:pt x="0" y="888"/>
                      <a:pt x="13" y="939"/>
                      <a:pt x="51" y="989"/>
                    </a:cubicBezTo>
                    <a:cubicBezTo>
                      <a:pt x="64" y="1027"/>
                      <a:pt x="89" y="1053"/>
                      <a:pt x="114" y="1078"/>
                    </a:cubicBezTo>
                    <a:cubicBezTo>
                      <a:pt x="292" y="1256"/>
                      <a:pt x="672" y="1268"/>
                      <a:pt x="888" y="1294"/>
                    </a:cubicBezTo>
                    <a:cubicBezTo>
                      <a:pt x="1226" y="1345"/>
                      <a:pt x="1569" y="1380"/>
                      <a:pt x="1911" y="1380"/>
                    </a:cubicBezTo>
                    <a:cubicBezTo>
                      <a:pt x="2159" y="1380"/>
                      <a:pt x="2406" y="1362"/>
                      <a:pt x="2651" y="1319"/>
                    </a:cubicBezTo>
                    <a:cubicBezTo>
                      <a:pt x="2968" y="1268"/>
                      <a:pt x="3272" y="1179"/>
                      <a:pt x="3576" y="1065"/>
                    </a:cubicBezTo>
                    <a:cubicBezTo>
                      <a:pt x="3982" y="926"/>
                      <a:pt x="4388" y="761"/>
                      <a:pt x="4793" y="622"/>
                    </a:cubicBezTo>
                    <a:cubicBezTo>
                      <a:pt x="4870" y="596"/>
                      <a:pt x="4882" y="495"/>
                      <a:pt x="4832" y="444"/>
                    </a:cubicBezTo>
                    <a:cubicBezTo>
                      <a:pt x="4806" y="431"/>
                      <a:pt x="4793" y="431"/>
                      <a:pt x="4768" y="431"/>
                    </a:cubicBezTo>
                    <a:cubicBezTo>
                      <a:pt x="4730" y="433"/>
                      <a:pt x="4692" y="434"/>
                      <a:pt x="4654" y="434"/>
                    </a:cubicBezTo>
                    <a:cubicBezTo>
                      <a:pt x="3894" y="434"/>
                      <a:pt x="3259" y="85"/>
                      <a:pt x="2498" y="13"/>
                    </a:cubicBezTo>
                    <a:cubicBezTo>
                      <a:pt x="2410" y="4"/>
                      <a:pt x="2323" y="0"/>
                      <a:pt x="2235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20"/>
              <p:cNvSpPr/>
              <p:nvPr/>
            </p:nvSpPr>
            <p:spPr>
              <a:xfrm>
                <a:off x="658475" y="3573125"/>
                <a:ext cx="120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936" extrusionOk="0">
                    <a:moveTo>
                      <a:pt x="4781" y="0"/>
                    </a:moveTo>
                    <a:lnTo>
                      <a:pt x="4781" y="0"/>
                    </a:lnTo>
                    <a:cubicBezTo>
                      <a:pt x="4431" y="230"/>
                      <a:pt x="4121" y="341"/>
                      <a:pt x="3745" y="341"/>
                    </a:cubicBezTo>
                    <a:cubicBezTo>
                      <a:pt x="3643" y="341"/>
                      <a:pt x="3537" y="333"/>
                      <a:pt x="3424" y="317"/>
                    </a:cubicBezTo>
                    <a:cubicBezTo>
                      <a:pt x="2993" y="254"/>
                      <a:pt x="2574" y="178"/>
                      <a:pt x="2130" y="152"/>
                    </a:cubicBezTo>
                    <a:cubicBezTo>
                      <a:pt x="2040" y="148"/>
                      <a:pt x="1950" y="145"/>
                      <a:pt x="1860" y="145"/>
                    </a:cubicBezTo>
                    <a:cubicBezTo>
                      <a:pt x="1216" y="145"/>
                      <a:pt x="579" y="267"/>
                      <a:pt x="0" y="545"/>
                    </a:cubicBezTo>
                    <a:cubicBezTo>
                      <a:pt x="13" y="583"/>
                      <a:pt x="38" y="609"/>
                      <a:pt x="63" y="634"/>
                    </a:cubicBezTo>
                    <a:cubicBezTo>
                      <a:pt x="241" y="812"/>
                      <a:pt x="621" y="824"/>
                      <a:pt x="837" y="850"/>
                    </a:cubicBezTo>
                    <a:cubicBezTo>
                      <a:pt x="1175" y="901"/>
                      <a:pt x="1518" y="936"/>
                      <a:pt x="1860" y="936"/>
                    </a:cubicBezTo>
                    <a:cubicBezTo>
                      <a:pt x="2108" y="936"/>
                      <a:pt x="2355" y="918"/>
                      <a:pt x="2600" y="875"/>
                    </a:cubicBezTo>
                    <a:cubicBezTo>
                      <a:pt x="2917" y="824"/>
                      <a:pt x="3221" y="735"/>
                      <a:pt x="3525" y="621"/>
                    </a:cubicBezTo>
                    <a:cubicBezTo>
                      <a:pt x="3931" y="482"/>
                      <a:pt x="4337" y="317"/>
                      <a:pt x="4742" y="178"/>
                    </a:cubicBezTo>
                    <a:cubicBezTo>
                      <a:pt x="4819" y="152"/>
                      <a:pt x="4831" y="51"/>
                      <a:pt x="4781" y="0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20"/>
              <p:cNvSpPr/>
              <p:nvPr/>
            </p:nvSpPr>
            <p:spPr>
              <a:xfrm>
                <a:off x="660050" y="3583800"/>
                <a:ext cx="8657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509" extrusionOk="0">
                    <a:moveTo>
                      <a:pt x="950" y="0"/>
                    </a:moveTo>
                    <a:cubicBezTo>
                      <a:pt x="620" y="0"/>
                      <a:pt x="300" y="57"/>
                      <a:pt x="0" y="207"/>
                    </a:cubicBezTo>
                    <a:cubicBezTo>
                      <a:pt x="178" y="385"/>
                      <a:pt x="558" y="397"/>
                      <a:pt x="774" y="423"/>
                    </a:cubicBezTo>
                    <a:cubicBezTo>
                      <a:pt x="1112" y="474"/>
                      <a:pt x="1455" y="509"/>
                      <a:pt x="1797" y="509"/>
                    </a:cubicBezTo>
                    <a:cubicBezTo>
                      <a:pt x="2045" y="509"/>
                      <a:pt x="2292" y="491"/>
                      <a:pt x="2537" y="448"/>
                    </a:cubicBezTo>
                    <a:cubicBezTo>
                      <a:pt x="2854" y="397"/>
                      <a:pt x="3158" y="308"/>
                      <a:pt x="3462" y="194"/>
                    </a:cubicBezTo>
                    <a:lnTo>
                      <a:pt x="3462" y="194"/>
                    </a:lnTo>
                    <a:cubicBezTo>
                      <a:pt x="3357" y="201"/>
                      <a:pt x="3252" y="203"/>
                      <a:pt x="3148" y="203"/>
                    </a:cubicBezTo>
                    <a:cubicBezTo>
                      <a:pt x="2616" y="203"/>
                      <a:pt x="2101" y="129"/>
                      <a:pt x="1560" y="55"/>
                    </a:cubicBezTo>
                    <a:cubicBezTo>
                      <a:pt x="1354" y="21"/>
                      <a:pt x="1150" y="0"/>
                      <a:pt x="950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20"/>
              <p:cNvSpPr/>
              <p:nvPr/>
            </p:nvSpPr>
            <p:spPr>
              <a:xfrm>
                <a:off x="528800" y="3455075"/>
                <a:ext cx="104000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9935" extrusionOk="0">
                    <a:moveTo>
                      <a:pt x="251" y="1"/>
                    </a:moveTo>
                    <a:cubicBezTo>
                      <a:pt x="216" y="1"/>
                      <a:pt x="175" y="19"/>
                      <a:pt x="166" y="68"/>
                    </a:cubicBezTo>
                    <a:cubicBezTo>
                      <a:pt x="64" y="829"/>
                      <a:pt x="1" y="1590"/>
                      <a:pt x="1" y="2351"/>
                    </a:cubicBezTo>
                    <a:cubicBezTo>
                      <a:pt x="1" y="2592"/>
                      <a:pt x="1" y="2820"/>
                      <a:pt x="13" y="3048"/>
                    </a:cubicBezTo>
                    <a:cubicBezTo>
                      <a:pt x="52" y="4025"/>
                      <a:pt x="115" y="5001"/>
                      <a:pt x="508" y="5901"/>
                    </a:cubicBezTo>
                    <a:cubicBezTo>
                      <a:pt x="1104" y="7334"/>
                      <a:pt x="2106" y="8805"/>
                      <a:pt x="3412" y="9705"/>
                    </a:cubicBezTo>
                    <a:cubicBezTo>
                      <a:pt x="3526" y="9781"/>
                      <a:pt x="3627" y="9857"/>
                      <a:pt x="3741" y="9921"/>
                    </a:cubicBezTo>
                    <a:cubicBezTo>
                      <a:pt x="3756" y="9931"/>
                      <a:pt x="3772" y="9935"/>
                      <a:pt x="3789" y="9935"/>
                    </a:cubicBezTo>
                    <a:cubicBezTo>
                      <a:pt x="3815" y="9935"/>
                      <a:pt x="3840" y="9924"/>
                      <a:pt x="3856" y="9908"/>
                    </a:cubicBezTo>
                    <a:cubicBezTo>
                      <a:pt x="3868" y="9908"/>
                      <a:pt x="3868" y="9896"/>
                      <a:pt x="3868" y="9896"/>
                    </a:cubicBezTo>
                    <a:cubicBezTo>
                      <a:pt x="3995" y="9769"/>
                      <a:pt x="4071" y="9579"/>
                      <a:pt x="4109" y="9388"/>
                    </a:cubicBezTo>
                    <a:cubicBezTo>
                      <a:pt x="4109" y="9325"/>
                      <a:pt x="4122" y="9274"/>
                      <a:pt x="4122" y="9223"/>
                    </a:cubicBezTo>
                    <a:cubicBezTo>
                      <a:pt x="4160" y="8818"/>
                      <a:pt x="4071" y="8374"/>
                      <a:pt x="4020" y="8057"/>
                    </a:cubicBezTo>
                    <a:cubicBezTo>
                      <a:pt x="3919" y="7321"/>
                      <a:pt x="3754" y="6599"/>
                      <a:pt x="3513" y="5889"/>
                    </a:cubicBezTo>
                    <a:cubicBezTo>
                      <a:pt x="3475" y="5813"/>
                      <a:pt x="3450" y="5724"/>
                      <a:pt x="3412" y="5648"/>
                    </a:cubicBezTo>
                    <a:cubicBezTo>
                      <a:pt x="3399" y="5584"/>
                      <a:pt x="3386" y="5534"/>
                      <a:pt x="3361" y="5483"/>
                    </a:cubicBezTo>
                    <a:cubicBezTo>
                      <a:pt x="2917" y="4367"/>
                      <a:pt x="2309" y="3327"/>
                      <a:pt x="1560" y="2402"/>
                    </a:cubicBezTo>
                    <a:cubicBezTo>
                      <a:pt x="1066" y="1729"/>
                      <a:pt x="483" y="1007"/>
                      <a:pt x="356" y="170"/>
                    </a:cubicBezTo>
                    <a:cubicBezTo>
                      <a:pt x="356" y="157"/>
                      <a:pt x="356" y="157"/>
                      <a:pt x="356" y="144"/>
                    </a:cubicBezTo>
                    <a:cubicBezTo>
                      <a:pt x="356" y="144"/>
                      <a:pt x="356" y="132"/>
                      <a:pt x="356" y="119"/>
                    </a:cubicBezTo>
                    <a:cubicBezTo>
                      <a:pt x="369" y="68"/>
                      <a:pt x="331" y="30"/>
                      <a:pt x="280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20"/>
              <p:cNvSpPr/>
              <p:nvPr/>
            </p:nvSpPr>
            <p:spPr>
              <a:xfrm>
                <a:off x="528800" y="3455075"/>
                <a:ext cx="103050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9935" extrusionOk="0">
                    <a:moveTo>
                      <a:pt x="251" y="1"/>
                    </a:moveTo>
                    <a:cubicBezTo>
                      <a:pt x="216" y="1"/>
                      <a:pt x="175" y="19"/>
                      <a:pt x="166" y="68"/>
                    </a:cubicBezTo>
                    <a:cubicBezTo>
                      <a:pt x="64" y="829"/>
                      <a:pt x="1" y="1590"/>
                      <a:pt x="1" y="2351"/>
                    </a:cubicBezTo>
                    <a:cubicBezTo>
                      <a:pt x="1" y="2592"/>
                      <a:pt x="1" y="2820"/>
                      <a:pt x="13" y="3048"/>
                    </a:cubicBezTo>
                    <a:cubicBezTo>
                      <a:pt x="52" y="4025"/>
                      <a:pt x="115" y="5001"/>
                      <a:pt x="508" y="5901"/>
                    </a:cubicBezTo>
                    <a:cubicBezTo>
                      <a:pt x="1104" y="7334"/>
                      <a:pt x="2106" y="8805"/>
                      <a:pt x="3412" y="9705"/>
                    </a:cubicBezTo>
                    <a:cubicBezTo>
                      <a:pt x="3526" y="9781"/>
                      <a:pt x="3627" y="9857"/>
                      <a:pt x="3741" y="9921"/>
                    </a:cubicBezTo>
                    <a:cubicBezTo>
                      <a:pt x="3756" y="9931"/>
                      <a:pt x="3772" y="9935"/>
                      <a:pt x="3789" y="9935"/>
                    </a:cubicBezTo>
                    <a:cubicBezTo>
                      <a:pt x="3815" y="9935"/>
                      <a:pt x="3840" y="9924"/>
                      <a:pt x="3856" y="9908"/>
                    </a:cubicBezTo>
                    <a:cubicBezTo>
                      <a:pt x="3868" y="9908"/>
                      <a:pt x="3868" y="9896"/>
                      <a:pt x="3868" y="9896"/>
                    </a:cubicBezTo>
                    <a:cubicBezTo>
                      <a:pt x="3995" y="9769"/>
                      <a:pt x="4071" y="9579"/>
                      <a:pt x="4109" y="9388"/>
                    </a:cubicBezTo>
                    <a:cubicBezTo>
                      <a:pt x="4109" y="9325"/>
                      <a:pt x="4122" y="9274"/>
                      <a:pt x="4122" y="9223"/>
                    </a:cubicBezTo>
                    <a:cubicBezTo>
                      <a:pt x="3336" y="8780"/>
                      <a:pt x="2613" y="8311"/>
                      <a:pt x="2347" y="7398"/>
                    </a:cubicBezTo>
                    <a:cubicBezTo>
                      <a:pt x="2093" y="6548"/>
                      <a:pt x="2131" y="5660"/>
                      <a:pt x="1954" y="4798"/>
                    </a:cubicBezTo>
                    <a:cubicBezTo>
                      <a:pt x="1776" y="3974"/>
                      <a:pt x="1370" y="3276"/>
                      <a:pt x="926" y="2554"/>
                    </a:cubicBezTo>
                    <a:cubicBezTo>
                      <a:pt x="533" y="1907"/>
                      <a:pt x="153" y="1184"/>
                      <a:pt x="204" y="423"/>
                    </a:cubicBezTo>
                    <a:cubicBezTo>
                      <a:pt x="229" y="284"/>
                      <a:pt x="254" y="144"/>
                      <a:pt x="280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20"/>
              <p:cNvSpPr/>
              <p:nvPr/>
            </p:nvSpPr>
            <p:spPr>
              <a:xfrm>
                <a:off x="528800" y="3513825"/>
                <a:ext cx="102750" cy="18865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7546" extrusionOk="0">
                    <a:moveTo>
                      <a:pt x="1" y="1"/>
                    </a:moveTo>
                    <a:cubicBezTo>
                      <a:pt x="1" y="242"/>
                      <a:pt x="1" y="470"/>
                      <a:pt x="13" y="698"/>
                    </a:cubicBezTo>
                    <a:cubicBezTo>
                      <a:pt x="52" y="1675"/>
                      <a:pt x="115" y="2651"/>
                      <a:pt x="508" y="3551"/>
                    </a:cubicBezTo>
                    <a:cubicBezTo>
                      <a:pt x="1104" y="4984"/>
                      <a:pt x="2106" y="6455"/>
                      <a:pt x="3412" y="7355"/>
                    </a:cubicBezTo>
                    <a:cubicBezTo>
                      <a:pt x="3564" y="7419"/>
                      <a:pt x="3716" y="7495"/>
                      <a:pt x="3868" y="7546"/>
                    </a:cubicBezTo>
                    <a:lnTo>
                      <a:pt x="4109" y="7038"/>
                    </a:lnTo>
                    <a:cubicBezTo>
                      <a:pt x="2562" y="6430"/>
                      <a:pt x="1079" y="5352"/>
                      <a:pt x="1129" y="3526"/>
                    </a:cubicBezTo>
                    <a:cubicBezTo>
                      <a:pt x="1142" y="2765"/>
                      <a:pt x="1282" y="2017"/>
                      <a:pt x="990" y="1282"/>
                    </a:cubicBezTo>
                    <a:cubicBezTo>
                      <a:pt x="774" y="762"/>
                      <a:pt x="419" y="356"/>
                      <a:pt x="1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20"/>
              <p:cNvSpPr/>
              <p:nvPr/>
            </p:nvSpPr>
            <p:spPr>
              <a:xfrm>
                <a:off x="379175" y="3632875"/>
                <a:ext cx="253950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158" h="3276" extrusionOk="0">
                    <a:moveTo>
                      <a:pt x="3605" y="0"/>
                    </a:moveTo>
                    <a:cubicBezTo>
                      <a:pt x="2240" y="0"/>
                      <a:pt x="893" y="449"/>
                      <a:pt x="39" y="1592"/>
                    </a:cubicBezTo>
                    <a:cubicBezTo>
                      <a:pt x="1" y="1642"/>
                      <a:pt x="1" y="1693"/>
                      <a:pt x="26" y="1731"/>
                    </a:cubicBezTo>
                    <a:cubicBezTo>
                      <a:pt x="51" y="1756"/>
                      <a:pt x="89" y="1782"/>
                      <a:pt x="128" y="1794"/>
                    </a:cubicBezTo>
                    <a:cubicBezTo>
                      <a:pt x="161" y="1819"/>
                      <a:pt x="194" y="1839"/>
                      <a:pt x="230" y="1839"/>
                    </a:cubicBezTo>
                    <a:cubicBezTo>
                      <a:pt x="250" y="1839"/>
                      <a:pt x="270" y="1833"/>
                      <a:pt x="292" y="1820"/>
                    </a:cubicBezTo>
                    <a:cubicBezTo>
                      <a:pt x="633" y="1661"/>
                      <a:pt x="1004" y="1522"/>
                      <a:pt x="1378" y="1522"/>
                    </a:cubicBezTo>
                    <a:cubicBezTo>
                      <a:pt x="1422" y="1522"/>
                      <a:pt x="1466" y="1524"/>
                      <a:pt x="1510" y="1528"/>
                    </a:cubicBezTo>
                    <a:cubicBezTo>
                      <a:pt x="1548" y="1528"/>
                      <a:pt x="1586" y="1541"/>
                      <a:pt x="1636" y="1541"/>
                    </a:cubicBezTo>
                    <a:cubicBezTo>
                      <a:pt x="1687" y="1554"/>
                      <a:pt x="1738" y="1566"/>
                      <a:pt x="1801" y="1592"/>
                    </a:cubicBezTo>
                    <a:cubicBezTo>
                      <a:pt x="2042" y="1668"/>
                      <a:pt x="2270" y="1794"/>
                      <a:pt x="2499" y="1909"/>
                    </a:cubicBezTo>
                    <a:cubicBezTo>
                      <a:pt x="2613" y="1959"/>
                      <a:pt x="2714" y="2010"/>
                      <a:pt x="2828" y="2035"/>
                    </a:cubicBezTo>
                    <a:cubicBezTo>
                      <a:pt x="3678" y="2314"/>
                      <a:pt x="4528" y="2403"/>
                      <a:pt x="5352" y="2784"/>
                    </a:cubicBezTo>
                    <a:cubicBezTo>
                      <a:pt x="5982" y="3065"/>
                      <a:pt x="6571" y="3276"/>
                      <a:pt x="7254" y="3276"/>
                    </a:cubicBezTo>
                    <a:cubicBezTo>
                      <a:pt x="7341" y="3276"/>
                      <a:pt x="7430" y="3273"/>
                      <a:pt x="7520" y="3265"/>
                    </a:cubicBezTo>
                    <a:cubicBezTo>
                      <a:pt x="8129" y="3227"/>
                      <a:pt x="8725" y="3126"/>
                      <a:pt x="9308" y="2974"/>
                    </a:cubicBezTo>
                    <a:cubicBezTo>
                      <a:pt x="9359" y="2961"/>
                      <a:pt x="9409" y="2948"/>
                      <a:pt x="9448" y="2936"/>
                    </a:cubicBezTo>
                    <a:cubicBezTo>
                      <a:pt x="9638" y="2872"/>
                      <a:pt x="9815" y="2822"/>
                      <a:pt x="10005" y="2758"/>
                    </a:cubicBezTo>
                    <a:cubicBezTo>
                      <a:pt x="10094" y="2733"/>
                      <a:pt x="10158" y="2593"/>
                      <a:pt x="10069" y="2517"/>
                    </a:cubicBezTo>
                    <a:cubicBezTo>
                      <a:pt x="10018" y="2479"/>
                      <a:pt x="9967" y="2428"/>
                      <a:pt x="9904" y="2390"/>
                    </a:cubicBezTo>
                    <a:cubicBezTo>
                      <a:pt x="9853" y="2340"/>
                      <a:pt x="9803" y="2302"/>
                      <a:pt x="9739" y="2251"/>
                    </a:cubicBezTo>
                    <a:cubicBezTo>
                      <a:pt x="9131" y="1731"/>
                      <a:pt x="8497" y="1262"/>
                      <a:pt x="7736" y="958"/>
                    </a:cubicBezTo>
                    <a:cubicBezTo>
                      <a:pt x="6734" y="552"/>
                      <a:pt x="5631" y="209"/>
                      <a:pt x="4553" y="70"/>
                    </a:cubicBezTo>
                    <a:cubicBezTo>
                      <a:pt x="4240" y="25"/>
                      <a:pt x="3922" y="0"/>
                      <a:pt x="3605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20"/>
              <p:cNvSpPr/>
              <p:nvPr/>
            </p:nvSpPr>
            <p:spPr>
              <a:xfrm>
                <a:off x="379825" y="3645225"/>
                <a:ext cx="2533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2782" extrusionOk="0">
                    <a:moveTo>
                      <a:pt x="3426" y="0"/>
                    </a:moveTo>
                    <a:cubicBezTo>
                      <a:pt x="2221" y="0"/>
                      <a:pt x="955" y="547"/>
                      <a:pt x="38" y="1199"/>
                    </a:cubicBezTo>
                    <a:cubicBezTo>
                      <a:pt x="25" y="1212"/>
                      <a:pt x="13" y="1224"/>
                      <a:pt x="0" y="1237"/>
                    </a:cubicBezTo>
                    <a:cubicBezTo>
                      <a:pt x="25" y="1262"/>
                      <a:pt x="63" y="1288"/>
                      <a:pt x="102" y="1300"/>
                    </a:cubicBezTo>
                    <a:cubicBezTo>
                      <a:pt x="135" y="1325"/>
                      <a:pt x="168" y="1345"/>
                      <a:pt x="204" y="1345"/>
                    </a:cubicBezTo>
                    <a:cubicBezTo>
                      <a:pt x="224" y="1345"/>
                      <a:pt x="244" y="1339"/>
                      <a:pt x="266" y="1326"/>
                    </a:cubicBezTo>
                    <a:cubicBezTo>
                      <a:pt x="607" y="1167"/>
                      <a:pt x="978" y="1028"/>
                      <a:pt x="1352" y="1028"/>
                    </a:cubicBezTo>
                    <a:cubicBezTo>
                      <a:pt x="1396" y="1028"/>
                      <a:pt x="1440" y="1030"/>
                      <a:pt x="1484" y="1034"/>
                    </a:cubicBezTo>
                    <a:cubicBezTo>
                      <a:pt x="1547" y="996"/>
                      <a:pt x="1610" y="971"/>
                      <a:pt x="1674" y="945"/>
                    </a:cubicBezTo>
                    <a:lnTo>
                      <a:pt x="1674" y="945"/>
                    </a:lnTo>
                    <a:cubicBezTo>
                      <a:pt x="1649" y="983"/>
                      <a:pt x="1623" y="1009"/>
                      <a:pt x="1610" y="1047"/>
                    </a:cubicBezTo>
                    <a:cubicBezTo>
                      <a:pt x="1661" y="1060"/>
                      <a:pt x="1712" y="1072"/>
                      <a:pt x="1775" y="1098"/>
                    </a:cubicBezTo>
                    <a:cubicBezTo>
                      <a:pt x="2016" y="1174"/>
                      <a:pt x="2244" y="1300"/>
                      <a:pt x="2473" y="1415"/>
                    </a:cubicBezTo>
                    <a:cubicBezTo>
                      <a:pt x="2587" y="1465"/>
                      <a:pt x="2688" y="1516"/>
                      <a:pt x="2802" y="1541"/>
                    </a:cubicBezTo>
                    <a:cubicBezTo>
                      <a:pt x="3652" y="1820"/>
                      <a:pt x="4502" y="1909"/>
                      <a:pt x="5326" y="2290"/>
                    </a:cubicBezTo>
                    <a:cubicBezTo>
                      <a:pt x="5956" y="2571"/>
                      <a:pt x="6545" y="2782"/>
                      <a:pt x="7228" y="2782"/>
                    </a:cubicBezTo>
                    <a:cubicBezTo>
                      <a:pt x="7315" y="2782"/>
                      <a:pt x="7404" y="2779"/>
                      <a:pt x="7494" y="2771"/>
                    </a:cubicBezTo>
                    <a:cubicBezTo>
                      <a:pt x="8103" y="2733"/>
                      <a:pt x="8699" y="2632"/>
                      <a:pt x="9282" y="2480"/>
                    </a:cubicBezTo>
                    <a:cubicBezTo>
                      <a:pt x="9333" y="2467"/>
                      <a:pt x="9383" y="2454"/>
                      <a:pt x="9422" y="2442"/>
                    </a:cubicBezTo>
                    <a:cubicBezTo>
                      <a:pt x="9612" y="2378"/>
                      <a:pt x="9789" y="2328"/>
                      <a:pt x="9979" y="2264"/>
                    </a:cubicBezTo>
                    <a:cubicBezTo>
                      <a:pt x="10068" y="2239"/>
                      <a:pt x="10132" y="2099"/>
                      <a:pt x="10043" y="2023"/>
                    </a:cubicBezTo>
                    <a:cubicBezTo>
                      <a:pt x="9992" y="1985"/>
                      <a:pt x="9941" y="1934"/>
                      <a:pt x="9878" y="1896"/>
                    </a:cubicBezTo>
                    <a:cubicBezTo>
                      <a:pt x="9827" y="1846"/>
                      <a:pt x="9777" y="1808"/>
                      <a:pt x="9713" y="1757"/>
                    </a:cubicBezTo>
                    <a:cubicBezTo>
                      <a:pt x="9469" y="1825"/>
                      <a:pt x="9213" y="1851"/>
                      <a:pt x="8954" y="1851"/>
                    </a:cubicBezTo>
                    <a:cubicBezTo>
                      <a:pt x="8487" y="1851"/>
                      <a:pt x="8010" y="1767"/>
                      <a:pt x="7570" y="1694"/>
                    </a:cubicBezTo>
                    <a:cubicBezTo>
                      <a:pt x="7076" y="1617"/>
                      <a:pt x="6594" y="1503"/>
                      <a:pt x="6175" y="1237"/>
                    </a:cubicBezTo>
                    <a:cubicBezTo>
                      <a:pt x="5782" y="996"/>
                      <a:pt x="5465" y="666"/>
                      <a:pt x="5072" y="426"/>
                    </a:cubicBezTo>
                    <a:cubicBezTo>
                      <a:pt x="4567" y="126"/>
                      <a:pt x="4003" y="0"/>
                      <a:pt x="342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20"/>
              <p:cNvSpPr/>
              <p:nvPr/>
            </p:nvSpPr>
            <p:spPr>
              <a:xfrm>
                <a:off x="441625" y="3665225"/>
                <a:ext cx="1915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1982" extrusionOk="0">
                    <a:moveTo>
                      <a:pt x="1616" y="0"/>
                    </a:moveTo>
                    <a:cubicBezTo>
                      <a:pt x="1026" y="0"/>
                      <a:pt x="481" y="275"/>
                      <a:pt x="1" y="615"/>
                    </a:cubicBezTo>
                    <a:cubicBezTo>
                      <a:pt x="115" y="665"/>
                      <a:pt x="216" y="716"/>
                      <a:pt x="330" y="741"/>
                    </a:cubicBezTo>
                    <a:cubicBezTo>
                      <a:pt x="1180" y="1020"/>
                      <a:pt x="2030" y="1109"/>
                      <a:pt x="2854" y="1490"/>
                    </a:cubicBezTo>
                    <a:cubicBezTo>
                      <a:pt x="3484" y="1771"/>
                      <a:pt x="4073" y="1982"/>
                      <a:pt x="4756" y="1982"/>
                    </a:cubicBezTo>
                    <a:cubicBezTo>
                      <a:pt x="4843" y="1982"/>
                      <a:pt x="4932" y="1979"/>
                      <a:pt x="5022" y="1971"/>
                    </a:cubicBezTo>
                    <a:cubicBezTo>
                      <a:pt x="5631" y="1933"/>
                      <a:pt x="6227" y="1832"/>
                      <a:pt x="6810" y="1680"/>
                    </a:cubicBezTo>
                    <a:cubicBezTo>
                      <a:pt x="6861" y="1667"/>
                      <a:pt x="6911" y="1654"/>
                      <a:pt x="6950" y="1642"/>
                    </a:cubicBezTo>
                    <a:cubicBezTo>
                      <a:pt x="7140" y="1578"/>
                      <a:pt x="7317" y="1528"/>
                      <a:pt x="7507" y="1464"/>
                    </a:cubicBezTo>
                    <a:cubicBezTo>
                      <a:pt x="7596" y="1439"/>
                      <a:pt x="7660" y="1299"/>
                      <a:pt x="7571" y="1223"/>
                    </a:cubicBezTo>
                    <a:cubicBezTo>
                      <a:pt x="7520" y="1185"/>
                      <a:pt x="7469" y="1134"/>
                      <a:pt x="7406" y="1096"/>
                    </a:cubicBezTo>
                    <a:cubicBezTo>
                      <a:pt x="6852" y="1441"/>
                      <a:pt x="6209" y="1615"/>
                      <a:pt x="5565" y="1615"/>
                    </a:cubicBezTo>
                    <a:cubicBezTo>
                      <a:pt x="4881" y="1615"/>
                      <a:pt x="4196" y="1419"/>
                      <a:pt x="3615" y="1020"/>
                    </a:cubicBezTo>
                    <a:cubicBezTo>
                      <a:pt x="3031" y="615"/>
                      <a:pt x="2511" y="82"/>
                      <a:pt x="1763" y="6"/>
                    </a:cubicBezTo>
                    <a:cubicBezTo>
                      <a:pt x="1714" y="2"/>
                      <a:pt x="1665" y="0"/>
                      <a:pt x="1616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20"/>
              <p:cNvSpPr/>
              <p:nvPr/>
            </p:nvSpPr>
            <p:spPr>
              <a:xfrm>
                <a:off x="627075" y="3627250"/>
                <a:ext cx="27870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5675" extrusionOk="0">
                    <a:moveTo>
                      <a:pt x="10903" y="0"/>
                    </a:moveTo>
                    <a:cubicBezTo>
                      <a:pt x="10892" y="0"/>
                      <a:pt x="10880" y="1"/>
                      <a:pt x="10868" y="3"/>
                    </a:cubicBezTo>
                    <a:cubicBezTo>
                      <a:pt x="10855" y="3"/>
                      <a:pt x="10855" y="16"/>
                      <a:pt x="10842" y="16"/>
                    </a:cubicBezTo>
                    <a:cubicBezTo>
                      <a:pt x="9726" y="333"/>
                      <a:pt x="8573" y="155"/>
                      <a:pt x="7431" y="295"/>
                    </a:cubicBezTo>
                    <a:cubicBezTo>
                      <a:pt x="6417" y="409"/>
                      <a:pt x="5339" y="650"/>
                      <a:pt x="4401" y="1030"/>
                    </a:cubicBezTo>
                    <a:cubicBezTo>
                      <a:pt x="3526" y="1373"/>
                      <a:pt x="2752" y="1956"/>
                      <a:pt x="2017" y="2539"/>
                    </a:cubicBezTo>
                    <a:cubicBezTo>
                      <a:pt x="1256" y="3148"/>
                      <a:pt x="571" y="3845"/>
                      <a:pt x="140" y="4733"/>
                    </a:cubicBezTo>
                    <a:lnTo>
                      <a:pt x="128" y="4733"/>
                    </a:lnTo>
                    <a:cubicBezTo>
                      <a:pt x="128" y="4746"/>
                      <a:pt x="115" y="4758"/>
                      <a:pt x="115" y="4771"/>
                    </a:cubicBezTo>
                    <a:cubicBezTo>
                      <a:pt x="115" y="4784"/>
                      <a:pt x="102" y="4784"/>
                      <a:pt x="102" y="4796"/>
                    </a:cubicBezTo>
                    <a:cubicBezTo>
                      <a:pt x="1" y="4974"/>
                      <a:pt x="102" y="5228"/>
                      <a:pt x="305" y="5367"/>
                    </a:cubicBezTo>
                    <a:cubicBezTo>
                      <a:pt x="638" y="5589"/>
                      <a:pt x="1036" y="5675"/>
                      <a:pt x="1427" y="5675"/>
                    </a:cubicBezTo>
                    <a:cubicBezTo>
                      <a:pt x="1527" y="5675"/>
                      <a:pt x="1627" y="5669"/>
                      <a:pt x="1725" y="5659"/>
                    </a:cubicBezTo>
                    <a:lnTo>
                      <a:pt x="1789" y="5659"/>
                    </a:lnTo>
                    <a:cubicBezTo>
                      <a:pt x="3513" y="5545"/>
                      <a:pt x="5301" y="5291"/>
                      <a:pt x="6772" y="4340"/>
                    </a:cubicBezTo>
                    <a:cubicBezTo>
                      <a:pt x="7292" y="4010"/>
                      <a:pt x="7736" y="3605"/>
                      <a:pt x="8167" y="3173"/>
                    </a:cubicBezTo>
                    <a:cubicBezTo>
                      <a:pt x="8382" y="2958"/>
                      <a:pt x="8585" y="2742"/>
                      <a:pt x="8788" y="2527"/>
                    </a:cubicBezTo>
                    <a:cubicBezTo>
                      <a:pt x="9130" y="2159"/>
                      <a:pt x="9473" y="1791"/>
                      <a:pt x="9803" y="1424"/>
                    </a:cubicBezTo>
                    <a:cubicBezTo>
                      <a:pt x="10145" y="1056"/>
                      <a:pt x="10475" y="574"/>
                      <a:pt x="10944" y="384"/>
                    </a:cubicBezTo>
                    <a:cubicBezTo>
                      <a:pt x="11148" y="300"/>
                      <a:pt x="11102" y="0"/>
                      <a:pt x="10903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20"/>
              <p:cNvSpPr/>
              <p:nvPr/>
            </p:nvSpPr>
            <p:spPr>
              <a:xfrm>
                <a:off x="627075" y="3627250"/>
                <a:ext cx="27870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5675" extrusionOk="0">
                    <a:moveTo>
                      <a:pt x="10903" y="0"/>
                    </a:moveTo>
                    <a:cubicBezTo>
                      <a:pt x="10892" y="0"/>
                      <a:pt x="10880" y="1"/>
                      <a:pt x="10868" y="3"/>
                    </a:cubicBezTo>
                    <a:cubicBezTo>
                      <a:pt x="9714" y="1981"/>
                      <a:pt x="7241" y="2425"/>
                      <a:pt x="5124" y="2628"/>
                    </a:cubicBezTo>
                    <a:cubicBezTo>
                      <a:pt x="4046" y="2742"/>
                      <a:pt x="2879" y="2742"/>
                      <a:pt x="1928" y="3326"/>
                    </a:cubicBezTo>
                    <a:cubicBezTo>
                      <a:pt x="1319" y="3693"/>
                      <a:pt x="723" y="4162"/>
                      <a:pt x="216" y="4682"/>
                    </a:cubicBezTo>
                    <a:cubicBezTo>
                      <a:pt x="178" y="4720"/>
                      <a:pt x="140" y="4758"/>
                      <a:pt x="102" y="4796"/>
                    </a:cubicBezTo>
                    <a:cubicBezTo>
                      <a:pt x="1" y="4974"/>
                      <a:pt x="102" y="5228"/>
                      <a:pt x="305" y="5367"/>
                    </a:cubicBezTo>
                    <a:cubicBezTo>
                      <a:pt x="638" y="5589"/>
                      <a:pt x="1036" y="5675"/>
                      <a:pt x="1427" y="5675"/>
                    </a:cubicBezTo>
                    <a:cubicBezTo>
                      <a:pt x="1527" y="5675"/>
                      <a:pt x="1627" y="5669"/>
                      <a:pt x="1725" y="5659"/>
                    </a:cubicBezTo>
                    <a:lnTo>
                      <a:pt x="1789" y="5659"/>
                    </a:lnTo>
                    <a:cubicBezTo>
                      <a:pt x="3513" y="5545"/>
                      <a:pt x="5301" y="5291"/>
                      <a:pt x="6772" y="4340"/>
                    </a:cubicBezTo>
                    <a:cubicBezTo>
                      <a:pt x="7292" y="4010"/>
                      <a:pt x="7736" y="3605"/>
                      <a:pt x="8167" y="3173"/>
                    </a:cubicBezTo>
                    <a:cubicBezTo>
                      <a:pt x="8382" y="2958"/>
                      <a:pt x="8585" y="2742"/>
                      <a:pt x="8788" y="2527"/>
                    </a:cubicBezTo>
                    <a:cubicBezTo>
                      <a:pt x="9130" y="2159"/>
                      <a:pt x="9473" y="1791"/>
                      <a:pt x="9803" y="1424"/>
                    </a:cubicBezTo>
                    <a:cubicBezTo>
                      <a:pt x="10145" y="1056"/>
                      <a:pt x="10475" y="574"/>
                      <a:pt x="10944" y="384"/>
                    </a:cubicBezTo>
                    <a:cubicBezTo>
                      <a:pt x="11148" y="300"/>
                      <a:pt x="11102" y="0"/>
                      <a:pt x="10903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20"/>
              <p:cNvSpPr/>
              <p:nvPr/>
            </p:nvSpPr>
            <p:spPr>
              <a:xfrm>
                <a:off x="627075" y="3706575"/>
                <a:ext cx="20417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8167" h="2502" extrusionOk="0">
                    <a:moveTo>
                      <a:pt x="8167" y="0"/>
                    </a:moveTo>
                    <a:cubicBezTo>
                      <a:pt x="6607" y="571"/>
                      <a:pt x="4933" y="381"/>
                      <a:pt x="3310" y="533"/>
                    </a:cubicBezTo>
                    <a:cubicBezTo>
                      <a:pt x="2575" y="596"/>
                      <a:pt x="1839" y="723"/>
                      <a:pt x="1180" y="1066"/>
                    </a:cubicBezTo>
                    <a:cubicBezTo>
                      <a:pt x="876" y="1230"/>
                      <a:pt x="521" y="1344"/>
                      <a:pt x="216" y="1509"/>
                    </a:cubicBezTo>
                    <a:cubicBezTo>
                      <a:pt x="191" y="1522"/>
                      <a:pt x="166" y="1535"/>
                      <a:pt x="140" y="1560"/>
                    </a:cubicBezTo>
                    <a:lnTo>
                      <a:pt x="128" y="1560"/>
                    </a:lnTo>
                    <a:cubicBezTo>
                      <a:pt x="128" y="1573"/>
                      <a:pt x="115" y="1585"/>
                      <a:pt x="115" y="1598"/>
                    </a:cubicBezTo>
                    <a:cubicBezTo>
                      <a:pt x="115" y="1611"/>
                      <a:pt x="102" y="1611"/>
                      <a:pt x="102" y="1623"/>
                    </a:cubicBezTo>
                    <a:cubicBezTo>
                      <a:pt x="1" y="1801"/>
                      <a:pt x="102" y="2055"/>
                      <a:pt x="305" y="2194"/>
                    </a:cubicBezTo>
                    <a:cubicBezTo>
                      <a:pt x="638" y="2416"/>
                      <a:pt x="1036" y="2502"/>
                      <a:pt x="1427" y="2502"/>
                    </a:cubicBezTo>
                    <a:cubicBezTo>
                      <a:pt x="1527" y="2502"/>
                      <a:pt x="1627" y="2496"/>
                      <a:pt x="1725" y="2486"/>
                    </a:cubicBezTo>
                    <a:lnTo>
                      <a:pt x="1789" y="2486"/>
                    </a:lnTo>
                    <a:cubicBezTo>
                      <a:pt x="3513" y="2372"/>
                      <a:pt x="5301" y="2118"/>
                      <a:pt x="6772" y="1167"/>
                    </a:cubicBezTo>
                    <a:cubicBezTo>
                      <a:pt x="7292" y="837"/>
                      <a:pt x="7736" y="432"/>
                      <a:pt x="8167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20"/>
              <p:cNvSpPr/>
              <p:nvPr/>
            </p:nvSpPr>
            <p:spPr>
              <a:xfrm>
                <a:off x="628350" y="3741900"/>
                <a:ext cx="124925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1917" extrusionOk="0">
                    <a:moveTo>
                      <a:pt x="1514" y="0"/>
                    </a:moveTo>
                    <a:cubicBezTo>
                      <a:pt x="1030" y="0"/>
                      <a:pt x="544" y="100"/>
                      <a:pt x="165" y="325"/>
                    </a:cubicBezTo>
                    <a:cubicBezTo>
                      <a:pt x="140" y="337"/>
                      <a:pt x="127" y="363"/>
                      <a:pt x="127" y="375"/>
                    </a:cubicBezTo>
                    <a:cubicBezTo>
                      <a:pt x="51" y="426"/>
                      <a:pt x="13" y="489"/>
                      <a:pt x="13" y="565"/>
                    </a:cubicBezTo>
                    <a:cubicBezTo>
                      <a:pt x="13" y="578"/>
                      <a:pt x="13" y="604"/>
                      <a:pt x="26" y="629"/>
                    </a:cubicBezTo>
                    <a:lnTo>
                      <a:pt x="26" y="642"/>
                    </a:lnTo>
                    <a:cubicBezTo>
                      <a:pt x="0" y="1161"/>
                      <a:pt x="1015" y="1643"/>
                      <a:pt x="1370" y="1757"/>
                    </a:cubicBezTo>
                    <a:cubicBezTo>
                      <a:pt x="1709" y="1871"/>
                      <a:pt x="2073" y="1917"/>
                      <a:pt x="2449" y="1917"/>
                    </a:cubicBezTo>
                    <a:cubicBezTo>
                      <a:pt x="2537" y="1917"/>
                      <a:pt x="2625" y="1914"/>
                      <a:pt x="2714" y="1910"/>
                    </a:cubicBezTo>
                    <a:cubicBezTo>
                      <a:pt x="3449" y="1872"/>
                      <a:pt x="4210" y="1707"/>
                      <a:pt x="4882" y="1618"/>
                    </a:cubicBezTo>
                    <a:cubicBezTo>
                      <a:pt x="4920" y="1618"/>
                      <a:pt x="4958" y="1593"/>
                      <a:pt x="4971" y="1555"/>
                    </a:cubicBezTo>
                    <a:cubicBezTo>
                      <a:pt x="4996" y="1516"/>
                      <a:pt x="4984" y="1453"/>
                      <a:pt x="4908" y="1428"/>
                    </a:cubicBezTo>
                    <a:cubicBezTo>
                      <a:pt x="4058" y="1199"/>
                      <a:pt x="3449" y="477"/>
                      <a:pt x="2625" y="185"/>
                    </a:cubicBezTo>
                    <a:cubicBezTo>
                      <a:pt x="2296" y="66"/>
                      <a:pt x="1906" y="0"/>
                      <a:pt x="1514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20"/>
              <p:cNvSpPr/>
              <p:nvPr/>
            </p:nvSpPr>
            <p:spPr>
              <a:xfrm>
                <a:off x="628350" y="3752400"/>
                <a:ext cx="12430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1497" extrusionOk="0">
                    <a:moveTo>
                      <a:pt x="959" y="1"/>
                    </a:moveTo>
                    <a:cubicBezTo>
                      <a:pt x="638" y="1"/>
                      <a:pt x="319" y="49"/>
                      <a:pt x="13" y="145"/>
                    </a:cubicBezTo>
                    <a:cubicBezTo>
                      <a:pt x="13" y="158"/>
                      <a:pt x="13" y="184"/>
                      <a:pt x="26" y="209"/>
                    </a:cubicBezTo>
                    <a:lnTo>
                      <a:pt x="26" y="222"/>
                    </a:lnTo>
                    <a:cubicBezTo>
                      <a:pt x="0" y="741"/>
                      <a:pt x="1015" y="1223"/>
                      <a:pt x="1370" y="1337"/>
                    </a:cubicBezTo>
                    <a:cubicBezTo>
                      <a:pt x="1709" y="1451"/>
                      <a:pt x="2073" y="1497"/>
                      <a:pt x="2449" y="1497"/>
                    </a:cubicBezTo>
                    <a:cubicBezTo>
                      <a:pt x="2537" y="1497"/>
                      <a:pt x="2625" y="1494"/>
                      <a:pt x="2714" y="1490"/>
                    </a:cubicBezTo>
                    <a:cubicBezTo>
                      <a:pt x="3449" y="1452"/>
                      <a:pt x="4210" y="1287"/>
                      <a:pt x="4882" y="1198"/>
                    </a:cubicBezTo>
                    <a:cubicBezTo>
                      <a:pt x="4920" y="1198"/>
                      <a:pt x="4958" y="1173"/>
                      <a:pt x="4971" y="1135"/>
                    </a:cubicBezTo>
                    <a:lnTo>
                      <a:pt x="4971" y="1135"/>
                    </a:lnTo>
                    <a:cubicBezTo>
                      <a:pt x="4883" y="1137"/>
                      <a:pt x="4795" y="1138"/>
                      <a:pt x="4707" y="1138"/>
                    </a:cubicBezTo>
                    <a:cubicBezTo>
                      <a:pt x="4301" y="1138"/>
                      <a:pt x="3898" y="1107"/>
                      <a:pt x="3513" y="982"/>
                    </a:cubicBezTo>
                    <a:cubicBezTo>
                      <a:pt x="3006" y="818"/>
                      <a:pt x="2625" y="424"/>
                      <a:pt x="2131" y="222"/>
                    </a:cubicBezTo>
                    <a:cubicBezTo>
                      <a:pt x="1752" y="74"/>
                      <a:pt x="1355" y="1"/>
                      <a:pt x="959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20"/>
              <p:cNvSpPr/>
              <p:nvPr/>
            </p:nvSpPr>
            <p:spPr>
              <a:xfrm>
                <a:off x="628350" y="3756675"/>
                <a:ext cx="6785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326" extrusionOk="0">
                    <a:moveTo>
                      <a:pt x="487" y="0"/>
                    </a:moveTo>
                    <a:cubicBezTo>
                      <a:pt x="338" y="0"/>
                      <a:pt x="184" y="16"/>
                      <a:pt x="26" y="51"/>
                    </a:cubicBezTo>
                    <a:cubicBezTo>
                      <a:pt x="0" y="570"/>
                      <a:pt x="1015" y="1052"/>
                      <a:pt x="1370" y="1166"/>
                    </a:cubicBezTo>
                    <a:cubicBezTo>
                      <a:pt x="1709" y="1280"/>
                      <a:pt x="2073" y="1326"/>
                      <a:pt x="2449" y="1326"/>
                    </a:cubicBezTo>
                    <a:cubicBezTo>
                      <a:pt x="2537" y="1326"/>
                      <a:pt x="2625" y="1323"/>
                      <a:pt x="2714" y="1319"/>
                    </a:cubicBezTo>
                    <a:cubicBezTo>
                      <a:pt x="2137" y="589"/>
                      <a:pt x="1392" y="0"/>
                      <a:pt x="487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20"/>
              <p:cNvSpPr/>
              <p:nvPr/>
            </p:nvSpPr>
            <p:spPr>
              <a:xfrm>
                <a:off x="472625" y="3700850"/>
                <a:ext cx="17372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538" extrusionOk="0">
                    <a:moveTo>
                      <a:pt x="119" y="0"/>
                    </a:moveTo>
                    <a:cubicBezTo>
                      <a:pt x="51" y="0"/>
                      <a:pt x="0" y="79"/>
                      <a:pt x="41" y="141"/>
                    </a:cubicBezTo>
                    <a:cubicBezTo>
                      <a:pt x="67" y="191"/>
                      <a:pt x="79" y="229"/>
                      <a:pt x="105" y="267"/>
                    </a:cubicBezTo>
                    <a:cubicBezTo>
                      <a:pt x="143" y="343"/>
                      <a:pt x="168" y="420"/>
                      <a:pt x="206" y="496"/>
                    </a:cubicBezTo>
                    <a:cubicBezTo>
                      <a:pt x="498" y="1168"/>
                      <a:pt x="916" y="1789"/>
                      <a:pt x="1322" y="2410"/>
                    </a:cubicBezTo>
                    <a:cubicBezTo>
                      <a:pt x="1424" y="2575"/>
                      <a:pt x="1538" y="2727"/>
                      <a:pt x="1639" y="2880"/>
                    </a:cubicBezTo>
                    <a:cubicBezTo>
                      <a:pt x="2007" y="3399"/>
                      <a:pt x="2413" y="3894"/>
                      <a:pt x="2882" y="4338"/>
                    </a:cubicBezTo>
                    <a:cubicBezTo>
                      <a:pt x="3985" y="5390"/>
                      <a:pt x="5342" y="6138"/>
                      <a:pt x="6813" y="6531"/>
                    </a:cubicBezTo>
                    <a:cubicBezTo>
                      <a:pt x="6822" y="6535"/>
                      <a:pt x="6832" y="6537"/>
                      <a:pt x="6842" y="6537"/>
                    </a:cubicBezTo>
                    <a:cubicBezTo>
                      <a:pt x="6897" y="6537"/>
                      <a:pt x="6948" y="6482"/>
                      <a:pt x="6927" y="6417"/>
                    </a:cubicBezTo>
                    <a:cubicBezTo>
                      <a:pt x="6914" y="6367"/>
                      <a:pt x="6901" y="6303"/>
                      <a:pt x="6889" y="6252"/>
                    </a:cubicBezTo>
                    <a:cubicBezTo>
                      <a:pt x="6876" y="6176"/>
                      <a:pt x="6863" y="6100"/>
                      <a:pt x="6863" y="6024"/>
                    </a:cubicBezTo>
                    <a:cubicBezTo>
                      <a:pt x="6838" y="5847"/>
                      <a:pt x="6825" y="5669"/>
                      <a:pt x="6775" y="5504"/>
                    </a:cubicBezTo>
                    <a:cubicBezTo>
                      <a:pt x="6686" y="5251"/>
                      <a:pt x="6546" y="5010"/>
                      <a:pt x="6420" y="4769"/>
                    </a:cubicBezTo>
                    <a:cubicBezTo>
                      <a:pt x="6141" y="4224"/>
                      <a:pt x="5786" y="3716"/>
                      <a:pt x="5354" y="3285"/>
                    </a:cubicBezTo>
                    <a:cubicBezTo>
                      <a:pt x="4771" y="2689"/>
                      <a:pt x="4086" y="2220"/>
                      <a:pt x="3376" y="1802"/>
                    </a:cubicBezTo>
                    <a:cubicBezTo>
                      <a:pt x="2501" y="1117"/>
                      <a:pt x="1411" y="762"/>
                      <a:pt x="460" y="191"/>
                    </a:cubicBezTo>
                    <a:cubicBezTo>
                      <a:pt x="384" y="153"/>
                      <a:pt x="320" y="115"/>
                      <a:pt x="257" y="65"/>
                    </a:cubicBezTo>
                    <a:cubicBezTo>
                      <a:pt x="244" y="65"/>
                      <a:pt x="232" y="52"/>
                      <a:pt x="232" y="52"/>
                    </a:cubicBezTo>
                    <a:cubicBezTo>
                      <a:pt x="219" y="39"/>
                      <a:pt x="219" y="39"/>
                      <a:pt x="206" y="26"/>
                    </a:cubicBezTo>
                    <a:cubicBezTo>
                      <a:pt x="194" y="26"/>
                      <a:pt x="181" y="14"/>
                      <a:pt x="168" y="14"/>
                    </a:cubicBezTo>
                    <a:cubicBezTo>
                      <a:pt x="152" y="4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20"/>
              <p:cNvSpPr/>
              <p:nvPr/>
            </p:nvSpPr>
            <p:spPr>
              <a:xfrm>
                <a:off x="472625" y="3700850"/>
                <a:ext cx="17372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538" extrusionOk="0">
                    <a:moveTo>
                      <a:pt x="119" y="0"/>
                    </a:moveTo>
                    <a:cubicBezTo>
                      <a:pt x="51" y="0"/>
                      <a:pt x="0" y="79"/>
                      <a:pt x="41" y="141"/>
                    </a:cubicBezTo>
                    <a:cubicBezTo>
                      <a:pt x="67" y="191"/>
                      <a:pt x="79" y="229"/>
                      <a:pt x="105" y="267"/>
                    </a:cubicBezTo>
                    <a:cubicBezTo>
                      <a:pt x="143" y="343"/>
                      <a:pt x="168" y="420"/>
                      <a:pt x="206" y="496"/>
                    </a:cubicBezTo>
                    <a:cubicBezTo>
                      <a:pt x="498" y="1168"/>
                      <a:pt x="916" y="1789"/>
                      <a:pt x="1322" y="2410"/>
                    </a:cubicBezTo>
                    <a:cubicBezTo>
                      <a:pt x="1424" y="2575"/>
                      <a:pt x="1538" y="2727"/>
                      <a:pt x="1639" y="2880"/>
                    </a:cubicBezTo>
                    <a:cubicBezTo>
                      <a:pt x="2007" y="3399"/>
                      <a:pt x="2413" y="3894"/>
                      <a:pt x="2882" y="4338"/>
                    </a:cubicBezTo>
                    <a:cubicBezTo>
                      <a:pt x="3985" y="5390"/>
                      <a:pt x="5342" y="6138"/>
                      <a:pt x="6813" y="6531"/>
                    </a:cubicBezTo>
                    <a:cubicBezTo>
                      <a:pt x="6822" y="6535"/>
                      <a:pt x="6832" y="6537"/>
                      <a:pt x="6842" y="6537"/>
                    </a:cubicBezTo>
                    <a:cubicBezTo>
                      <a:pt x="6897" y="6537"/>
                      <a:pt x="6948" y="6482"/>
                      <a:pt x="6927" y="6417"/>
                    </a:cubicBezTo>
                    <a:cubicBezTo>
                      <a:pt x="6914" y="6367"/>
                      <a:pt x="6901" y="6303"/>
                      <a:pt x="6889" y="6252"/>
                    </a:cubicBezTo>
                    <a:cubicBezTo>
                      <a:pt x="6876" y="6176"/>
                      <a:pt x="6863" y="6100"/>
                      <a:pt x="6863" y="6024"/>
                    </a:cubicBezTo>
                    <a:cubicBezTo>
                      <a:pt x="6128" y="5834"/>
                      <a:pt x="5595" y="5213"/>
                      <a:pt x="5177" y="4617"/>
                    </a:cubicBezTo>
                    <a:cubicBezTo>
                      <a:pt x="4720" y="3970"/>
                      <a:pt x="4302" y="3311"/>
                      <a:pt x="3681" y="2803"/>
                    </a:cubicBezTo>
                    <a:cubicBezTo>
                      <a:pt x="2539" y="1890"/>
                      <a:pt x="891" y="1459"/>
                      <a:pt x="232" y="52"/>
                    </a:cubicBezTo>
                    <a:cubicBezTo>
                      <a:pt x="219" y="39"/>
                      <a:pt x="219" y="39"/>
                      <a:pt x="206" y="26"/>
                    </a:cubicBezTo>
                    <a:cubicBezTo>
                      <a:pt x="194" y="26"/>
                      <a:pt x="181" y="14"/>
                      <a:pt x="168" y="14"/>
                    </a:cubicBezTo>
                    <a:cubicBezTo>
                      <a:pt x="152" y="4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20"/>
              <p:cNvSpPr/>
              <p:nvPr/>
            </p:nvSpPr>
            <p:spPr>
              <a:xfrm>
                <a:off x="513600" y="3772825"/>
                <a:ext cx="13275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6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8" y="520"/>
                      <a:pt x="774" y="1015"/>
                      <a:pt x="1243" y="1459"/>
                    </a:cubicBezTo>
                    <a:cubicBezTo>
                      <a:pt x="2346" y="2511"/>
                      <a:pt x="3703" y="3259"/>
                      <a:pt x="5174" y="3652"/>
                    </a:cubicBezTo>
                    <a:cubicBezTo>
                      <a:pt x="5183" y="3656"/>
                      <a:pt x="5193" y="3658"/>
                      <a:pt x="5203" y="3658"/>
                    </a:cubicBezTo>
                    <a:cubicBezTo>
                      <a:pt x="5258" y="3658"/>
                      <a:pt x="5309" y="3603"/>
                      <a:pt x="5288" y="3538"/>
                    </a:cubicBezTo>
                    <a:cubicBezTo>
                      <a:pt x="5275" y="3488"/>
                      <a:pt x="5262" y="3424"/>
                      <a:pt x="5250" y="3373"/>
                    </a:cubicBezTo>
                    <a:cubicBezTo>
                      <a:pt x="3931" y="3310"/>
                      <a:pt x="3208" y="1877"/>
                      <a:pt x="2270" y="1129"/>
                    </a:cubicBezTo>
                    <a:cubicBezTo>
                      <a:pt x="1623" y="609"/>
                      <a:pt x="748" y="394"/>
                      <a:pt x="0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20"/>
              <p:cNvSpPr/>
              <p:nvPr/>
            </p:nvSpPr>
            <p:spPr>
              <a:xfrm>
                <a:off x="470800" y="3826325"/>
                <a:ext cx="1772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2865" extrusionOk="0">
                    <a:moveTo>
                      <a:pt x="4645" y="1"/>
                    </a:moveTo>
                    <a:cubicBezTo>
                      <a:pt x="4334" y="1"/>
                      <a:pt x="4033" y="34"/>
                      <a:pt x="3766" y="92"/>
                    </a:cubicBezTo>
                    <a:cubicBezTo>
                      <a:pt x="2321" y="397"/>
                      <a:pt x="1180" y="1614"/>
                      <a:pt x="76" y="2514"/>
                    </a:cubicBezTo>
                    <a:cubicBezTo>
                      <a:pt x="0" y="2578"/>
                      <a:pt x="76" y="2666"/>
                      <a:pt x="152" y="2666"/>
                    </a:cubicBezTo>
                    <a:lnTo>
                      <a:pt x="191" y="2666"/>
                    </a:lnTo>
                    <a:cubicBezTo>
                      <a:pt x="619" y="2523"/>
                      <a:pt x="1055" y="2450"/>
                      <a:pt x="1487" y="2450"/>
                    </a:cubicBezTo>
                    <a:cubicBezTo>
                      <a:pt x="1669" y="2450"/>
                      <a:pt x="1849" y="2463"/>
                      <a:pt x="2029" y="2489"/>
                    </a:cubicBezTo>
                    <a:cubicBezTo>
                      <a:pt x="2270" y="2527"/>
                      <a:pt x="2511" y="2578"/>
                      <a:pt x="2752" y="2654"/>
                    </a:cubicBezTo>
                    <a:cubicBezTo>
                      <a:pt x="2777" y="2666"/>
                      <a:pt x="2815" y="2679"/>
                      <a:pt x="2853" y="2679"/>
                    </a:cubicBezTo>
                    <a:cubicBezTo>
                      <a:pt x="3210" y="2796"/>
                      <a:pt x="3530" y="2864"/>
                      <a:pt x="3857" y="2864"/>
                    </a:cubicBezTo>
                    <a:cubicBezTo>
                      <a:pt x="4134" y="2864"/>
                      <a:pt x="4416" y="2815"/>
                      <a:pt x="4730" y="2704"/>
                    </a:cubicBezTo>
                    <a:cubicBezTo>
                      <a:pt x="5377" y="2489"/>
                      <a:pt x="5998" y="2172"/>
                      <a:pt x="6581" y="1829"/>
                    </a:cubicBezTo>
                    <a:cubicBezTo>
                      <a:pt x="6746" y="1728"/>
                      <a:pt x="6886" y="1639"/>
                      <a:pt x="6962" y="1538"/>
                    </a:cubicBezTo>
                    <a:cubicBezTo>
                      <a:pt x="7000" y="1487"/>
                      <a:pt x="7025" y="1449"/>
                      <a:pt x="7051" y="1398"/>
                    </a:cubicBezTo>
                    <a:cubicBezTo>
                      <a:pt x="7089" y="1272"/>
                      <a:pt x="7051" y="1107"/>
                      <a:pt x="6898" y="904"/>
                    </a:cubicBezTo>
                    <a:cubicBezTo>
                      <a:pt x="6407" y="246"/>
                      <a:pt x="5489" y="1"/>
                      <a:pt x="4645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20"/>
              <p:cNvSpPr/>
              <p:nvPr/>
            </p:nvSpPr>
            <p:spPr>
              <a:xfrm>
                <a:off x="521525" y="3836350"/>
                <a:ext cx="1255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2464" extrusionOk="0">
                    <a:moveTo>
                      <a:pt x="2725" y="1"/>
                    </a:moveTo>
                    <a:cubicBezTo>
                      <a:pt x="2441" y="1"/>
                      <a:pt x="2155" y="43"/>
                      <a:pt x="1877" y="135"/>
                    </a:cubicBezTo>
                    <a:cubicBezTo>
                      <a:pt x="951" y="427"/>
                      <a:pt x="254" y="1175"/>
                      <a:pt x="0" y="2088"/>
                    </a:cubicBezTo>
                    <a:cubicBezTo>
                      <a:pt x="241" y="2126"/>
                      <a:pt x="482" y="2177"/>
                      <a:pt x="723" y="2253"/>
                    </a:cubicBezTo>
                    <a:cubicBezTo>
                      <a:pt x="748" y="2265"/>
                      <a:pt x="786" y="2278"/>
                      <a:pt x="824" y="2278"/>
                    </a:cubicBezTo>
                    <a:cubicBezTo>
                      <a:pt x="1181" y="2395"/>
                      <a:pt x="1501" y="2463"/>
                      <a:pt x="1828" y="2463"/>
                    </a:cubicBezTo>
                    <a:cubicBezTo>
                      <a:pt x="2105" y="2463"/>
                      <a:pt x="2387" y="2414"/>
                      <a:pt x="2701" y="2303"/>
                    </a:cubicBezTo>
                    <a:cubicBezTo>
                      <a:pt x="3348" y="2088"/>
                      <a:pt x="3969" y="1771"/>
                      <a:pt x="4552" y="1428"/>
                    </a:cubicBezTo>
                    <a:cubicBezTo>
                      <a:pt x="4717" y="1327"/>
                      <a:pt x="4857" y="1238"/>
                      <a:pt x="4933" y="1137"/>
                    </a:cubicBezTo>
                    <a:cubicBezTo>
                      <a:pt x="4971" y="1086"/>
                      <a:pt x="4996" y="1048"/>
                      <a:pt x="5022" y="997"/>
                    </a:cubicBezTo>
                    <a:cubicBezTo>
                      <a:pt x="4422" y="388"/>
                      <a:pt x="3579" y="1"/>
                      <a:pt x="2725" y="1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20"/>
              <p:cNvSpPr/>
              <p:nvPr/>
            </p:nvSpPr>
            <p:spPr>
              <a:xfrm>
                <a:off x="542125" y="3848675"/>
                <a:ext cx="1027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971" extrusionOk="0">
                    <a:moveTo>
                      <a:pt x="2452" y="0"/>
                    </a:moveTo>
                    <a:cubicBezTo>
                      <a:pt x="2295" y="0"/>
                      <a:pt x="2143" y="20"/>
                      <a:pt x="2004" y="60"/>
                    </a:cubicBezTo>
                    <a:cubicBezTo>
                      <a:pt x="1547" y="200"/>
                      <a:pt x="1319" y="530"/>
                      <a:pt x="1129" y="935"/>
                    </a:cubicBezTo>
                    <a:cubicBezTo>
                      <a:pt x="901" y="1468"/>
                      <a:pt x="533" y="1709"/>
                      <a:pt x="0" y="1785"/>
                    </a:cubicBezTo>
                    <a:cubicBezTo>
                      <a:pt x="357" y="1902"/>
                      <a:pt x="677" y="1970"/>
                      <a:pt x="1004" y="1970"/>
                    </a:cubicBezTo>
                    <a:cubicBezTo>
                      <a:pt x="1281" y="1970"/>
                      <a:pt x="1563" y="1921"/>
                      <a:pt x="1877" y="1810"/>
                    </a:cubicBezTo>
                    <a:cubicBezTo>
                      <a:pt x="2524" y="1595"/>
                      <a:pt x="3145" y="1278"/>
                      <a:pt x="3728" y="935"/>
                    </a:cubicBezTo>
                    <a:cubicBezTo>
                      <a:pt x="3893" y="834"/>
                      <a:pt x="4033" y="745"/>
                      <a:pt x="4109" y="644"/>
                    </a:cubicBezTo>
                    <a:cubicBezTo>
                      <a:pt x="3681" y="256"/>
                      <a:pt x="3027" y="0"/>
                      <a:pt x="2452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20"/>
              <p:cNvSpPr/>
              <p:nvPr/>
            </p:nvSpPr>
            <p:spPr>
              <a:xfrm>
                <a:off x="732950" y="3765625"/>
                <a:ext cx="2165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2617" extrusionOk="0">
                    <a:moveTo>
                      <a:pt x="4017" y="0"/>
                    </a:moveTo>
                    <a:cubicBezTo>
                      <a:pt x="2689" y="0"/>
                      <a:pt x="1078" y="404"/>
                      <a:pt x="216" y="1417"/>
                    </a:cubicBezTo>
                    <a:cubicBezTo>
                      <a:pt x="178" y="1468"/>
                      <a:pt x="140" y="1506"/>
                      <a:pt x="102" y="1557"/>
                    </a:cubicBezTo>
                    <a:cubicBezTo>
                      <a:pt x="77" y="1595"/>
                      <a:pt x="64" y="1620"/>
                      <a:pt x="64" y="1658"/>
                    </a:cubicBezTo>
                    <a:cubicBezTo>
                      <a:pt x="64" y="1658"/>
                      <a:pt x="52" y="1671"/>
                      <a:pt x="52" y="1683"/>
                    </a:cubicBezTo>
                    <a:cubicBezTo>
                      <a:pt x="39" y="1696"/>
                      <a:pt x="39" y="1709"/>
                      <a:pt x="26" y="1734"/>
                    </a:cubicBezTo>
                    <a:cubicBezTo>
                      <a:pt x="1" y="1810"/>
                      <a:pt x="39" y="1899"/>
                      <a:pt x="115" y="1950"/>
                    </a:cubicBezTo>
                    <a:cubicBezTo>
                      <a:pt x="660" y="2241"/>
                      <a:pt x="1332" y="2355"/>
                      <a:pt x="1928" y="2495"/>
                    </a:cubicBezTo>
                    <a:cubicBezTo>
                      <a:pt x="2298" y="2579"/>
                      <a:pt x="2668" y="2616"/>
                      <a:pt x="3040" y="2616"/>
                    </a:cubicBezTo>
                    <a:cubicBezTo>
                      <a:pt x="3344" y="2616"/>
                      <a:pt x="3649" y="2591"/>
                      <a:pt x="3957" y="2546"/>
                    </a:cubicBezTo>
                    <a:cubicBezTo>
                      <a:pt x="4997" y="2406"/>
                      <a:pt x="6037" y="2229"/>
                      <a:pt x="7077" y="2064"/>
                    </a:cubicBezTo>
                    <a:cubicBezTo>
                      <a:pt x="7558" y="1975"/>
                      <a:pt x="8028" y="1899"/>
                      <a:pt x="8497" y="1823"/>
                    </a:cubicBezTo>
                    <a:cubicBezTo>
                      <a:pt x="8623" y="1810"/>
                      <a:pt x="8662" y="1683"/>
                      <a:pt x="8623" y="1582"/>
                    </a:cubicBezTo>
                    <a:cubicBezTo>
                      <a:pt x="8623" y="1557"/>
                      <a:pt x="8611" y="1531"/>
                      <a:pt x="8585" y="1506"/>
                    </a:cubicBezTo>
                    <a:cubicBezTo>
                      <a:pt x="8370" y="1265"/>
                      <a:pt x="8104" y="1163"/>
                      <a:pt x="7799" y="1075"/>
                    </a:cubicBezTo>
                    <a:cubicBezTo>
                      <a:pt x="7394" y="948"/>
                      <a:pt x="7051" y="770"/>
                      <a:pt x="6683" y="593"/>
                    </a:cubicBezTo>
                    <a:cubicBezTo>
                      <a:pt x="5961" y="250"/>
                      <a:pt x="5162" y="60"/>
                      <a:pt x="4363" y="10"/>
                    </a:cubicBezTo>
                    <a:cubicBezTo>
                      <a:pt x="4250" y="3"/>
                      <a:pt x="4135" y="0"/>
                      <a:pt x="4017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20"/>
              <p:cNvSpPr/>
              <p:nvPr/>
            </p:nvSpPr>
            <p:spPr>
              <a:xfrm>
                <a:off x="732950" y="3778075"/>
                <a:ext cx="216550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2119" extrusionOk="0">
                    <a:moveTo>
                      <a:pt x="5196" y="0"/>
                    </a:moveTo>
                    <a:cubicBezTo>
                      <a:pt x="4965" y="0"/>
                      <a:pt x="4731" y="38"/>
                      <a:pt x="4490" y="133"/>
                    </a:cubicBezTo>
                    <a:cubicBezTo>
                      <a:pt x="3818" y="399"/>
                      <a:pt x="3272" y="868"/>
                      <a:pt x="2524" y="919"/>
                    </a:cubicBezTo>
                    <a:cubicBezTo>
                      <a:pt x="2189" y="947"/>
                      <a:pt x="1850" y="958"/>
                      <a:pt x="1509" y="958"/>
                    </a:cubicBezTo>
                    <a:cubicBezTo>
                      <a:pt x="1076" y="958"/>
                      <a:pt x="642" y="940"/>
                      <a:pt x="216" y="919"/>
                    </a:cubicBezTo>
                    <a:cubicBezTo>
                      <a:pt x="178" y="970"/>
                      <a:pt x="140" y="1008"/>
                      <a:pt x="102" y="1059"/>
                    </a:cubicBezTo>
                    <a:cubicBezTo>
                      <a:pt x="77" y="1097"/>
                      <a:pt x="64" y="1122"/>
                      <a:pt x="64" y="1160"/>
                    </a:cubicBezTo>
                    <a:cubicBezTo>
                      <a:pt x="64" y="1160"/>
                      <a:pt x="52" y="1173"/>
                      <a:pt x="52" y="1185"/>
                    </a:cubicBezTo>
                    <a:cubicBezTo>
                      <a:pt x="39" y="1198"/>
                      <a:pt x="39" y="1211"/>
                      <a:pt x="26" y="1236"/>
                    </a:cubicBezTo>
                    <a:cubicBezTo>
                      <a:pt x="1" y="1312"/>
                      <a:pt x="39" y="1401"/>
                      <a:pt x="115" y="1452"/>
                    </a:cubicBezTo>
                    <a:cubicBezTo>
                      <a:pt x="660" y="1743"/>
                      <a:pt x="1332" y="1857"/>
                      <a:pt x="1928" y="1997"/>
                    </a:cubicBezTo>
                    <a:cubicBezTo>
                      <a:pt x="2298" y="2081"/>
                      <a:pt x="2668" y="2118"/>
                      <a:pt x="3040" y="2118"/>
                    </a:cubicBezTo>
                    <a:cubicBezTo>
                      <a:pt x="3344" y="2118"/>
                      <a:pt x="3649" y="2093"/>
                      <a:pt x="3957" y="2048"/>
                    </a:cubicBezTo>
                    <a:cubicBezTo>
                      <a:pt x="4997" y="1908"/>
                      <a:pt x="6037" y="1731"/>
                      <a:pt x="7077" y="1566"/>
                    </a:cubicBezTo>
                    <a:cubicBezTo>
                      <a:pt x="7558" y="1477"/>
                      <a:pt x="8028" y="1401"/>
                      <a:pt x="8497" y="1325"/>
                    </a:cubicBezTo>
                    <a:cubicBezTo>
                      <a:pt x="8623" y="1312"/>
                      <a:pt x="8662" y="1185"/>
                      <a:pt x="8623" y="1084"/>
                    </a:cubicBezTo>
                    <a:cubicBezTo>
                      <a:pt x="8306" y="1059"/>
                      <a:pt x="8002" y="881"/>
                      <a:pt x="7685" y="729"/>
                    </a:cubicBezTo>
                    <a:cubicBezTo>
                      <a:pt x="7317" y="551"/>
                      <a:pt x="6937" y="399"/>
                      <a:pt x="6544" y="285"/>
                    </a:cubicBezTo>
                    <a:cubicBezTo>
                      <a:pt x="6083" y="143"/>
                      <a:pt x="5645" y="0"/>
                      <a:pt x="5196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20"/>
              <p:cNvSpPr/>
              <p:nvPr/>
            </p:nvSpPr>
            <p:spPr>
              <a:xfrm>
                <a:off x="732950" y="3796450"/>
                <a:ext cx="17692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384" extrusionOk="0">
                    <a:moveTo>
                      <a:pt x="5260" y="1"/>
                    </a:moveTo>
                    <a:cubicBezTo>
                      <a:pt x="4884" y="1"/>
                      <a:pt x="4500" y="83"/>
                      <a:pt x="4135" y="247"/>
                    </a:cubicBezTo>
                    <a:cubicBezTo>
                      <a:pt x="3678" y="450"/>
                      <a:pt x="3260" y="666"/>
                      <a:pt x="2753" y="717"/>
                    </a:cubicBezTo>
                    <a:cubicBezTo>
                      <a:pt x="2680" y="721"/>
                      <a:pt x="2608" y="723"/>
                      <a:pt x="2536" y="723"/>
                    </a:cubicBezTo>
                    <a:cubicBezTo>
                      <a:pt x="2215" y="723"/>
                      <a:pt x="1894" y="682"/>
                      <a:pt x="1573" y="641"/>
                    </a:cubicBezTo>
                    <a:cubicBezTo>
                      <a:pt x="1092" y="570"/>
                      <a:pt x="621" y="500"/>
                      <a:pt x="142" y="500"/>
                    </a:cubicBezTo>
                    <a:cubicBezTo>
                      <a:pt x="103" y="500"/>
                      <a:pt x="65" y="500"/>
                      <a:pt x="26" y="501"/>
                    </a:cubicBezTo>
                    <a:cubicBezTo>
                      <a:pt x="1" y="577"/>
                      <a:pt x="39" y="666"/>
                      <a:pt x="115" y="717"/>
                    </a:cubicBezTo>
                    <a:cubicBezTo>
                      <a:pt x="660" y="1008"/>
                      <a:pt x="1332" y="1122"/>
                      <a:pt x="1928" y="1262"/>
                    </a:cubicBezTo>
                    <a:cubicBezTo>
                      <a:pt x="2298" y="1346"/>
                      <a:pt x="2668" y="1383"/>
                      <a:pt x="3040" y="1383"/>
                    </a:cubicBezTo>
                    <a:cubicBezTo>
                      <a:pt x="3344" y="1383"/>
                      <a:pt x="3649" y="1358"/>
                      <a:pt x="3957" y="1313"/>
                    </a:cubicBezTo>
                    <a:cubicBezTo>
                      <a:pt x="4997" y="1173"/>
                      <a:pt x="6037" y="996"/>
                      <a:pt x="7077" y="831"/>
                    </a:cubicBezTo>
                    <a:cubicBezTo>
                      <a:pt x="6616" y="280"/>
                      <a:pt x="5953" y="1"/>
                      <a:pt x="5260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20"/>
              <p:cNvSpPr/>
              <p:nvPr/>
            </p:nvSpPr>
            <p:spPr>
              <a:xfrm>
                <a:off x="678125" y="3834325"/>
                <a:ext cx="1166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5084" extrusionOk="0">
                    <a:moveTo>
                      <a:pt x="4506" y="0"/>
                    </a:moveTo>
                    <a:cubicBezTo>
                      <a:pt x="4463" y="0"/>
                      <a:pt x="4418" y="20"/>
                      <a:pt x="4388" y="64"/>
                    </a:cubicBezTo>
                    <a:cubicBezTo>
                      <a:pt x="3703" y="1028"/>
                      <a:pt x="2587" y="1471"/>
                      <a:pt x="1687" y="2169"/>
                    </a:cubicBezTo>
                    <a:cubicBezTo>
                      <a:pt x="1015" y="2676"/>
                      <a:pt x="533" y="3323"/>
                      <a:pt x="228" y="4071"/>
                    </a:cubicBezTo>
                    <a:cubicBezTo>
                      <a:pt x="140" y="4286"/>
                      <a:pt x="76" y="4502"/>
                      <a:pt x="13" y="4730"/>
                    </a:cubicBezTo>
                    <a:cubicBezTo>
                      <a:pt x="13" y="4743"/>
                      <a:pt x="13" y="4756"/>
                      <a:pt x="0" y="4768"/>
                    </a:cubicBezTo>
                    <a:cubicBezTo>
                      <a:pt x="0" y="4781"/>
                      <a:pt x="0" y="4794"/>
                      <a:pt x="0" y="4806"/>
                    </a:cubicBezTo>
                    <a:cubicBezTo>
                      <a:pt x="0" y="4832"/>
                      <a:pt x="0" y="4844"/>
                      <a:pt x="0" y="4857"/>
                    </a:cubicBezTo>
                    <a:cubicBezTo>
                      <a:pt x="0" y="4882"/>
                      <a:pt x="0" y="4908"/>
                      <a:pt x="13" y="4920"/>
                    </a:cubicBezTo>
                    <a:cubicBezTo>
                      <a:pt x="13" y="4996"/>
                      <a:pt x="51" y="5060"/>
                      <a:pt x="152" y="5060"/>
                    </a:cubicBezTo>
                    <a:cubicBezTo>
                      <a:pt x="317" y="5060"/>
                      <a:pt x="482" y="5060"/>
                      <a:pt x="647" y="5073"/>
                    </a:cubicBezTo>
                    <a:cubicBezTo>
                      <a:pt x="695" y="5080"/>
                      <a:pt x="744" y="5083"/>
                      <a:pt x="792" y="5083"/>
                    </a:cubicBezTo>
                    <a:cubicBezTo>
                      <a:pt x="1156" y="5083"/>
                      <a:pt x="1501" y="4884"/>
                      <a:pt x="1826" y="4705"/>
                    </a:cubicBezTo>
                    <a:cubicBezTo>
                      <a:pt x="2321" y="4426"/>
                      <a:pt x="2688" y="4020"/>
                      <a:pt x="3043" y="3564"/>
                    </a:cubicBezTo>
                    <a:cubicBezTo>
                      <a:pt x="3082" y="3526"/>
                      <a:pt x="3120" y="3475"/>
                      <a:pt x="3158" y="3424"/>
                    </a:cubicBezTo>
                    <a:cubicBezTo>
                      <a:pt x="3500" y="2993"/>
                      <a:pt x="3830" y="2537"/>
                      <a:pt x="4058" y="2029"/>
                    </a:cubicBezTo>
                    <a:cubicBezTo>
                      <a:pt x="4324" y="1459"/>
                      <a:pt x="4476" y="837"/>
                      <a:pt x="4629" y="229"/>
                    </a:cubicBezTo>
                    <a:cubicBezTo>
                      <a:pt x="4629" y="216"/>
                      <a:pt x="4641" y="191"/>
                      <a:pt x="4641" y="178"/>
                    </a:cubicBezTo>
                    <a:cubicBezTo>
                      <a:pt x="4666" y="70"/>
                      <a:pt x="4588" y="0"/>
                      <a:pt x="4506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20"/>
              <p:cNvSpPr/>
              <p:nvPr/>
            </p:nvSpPr>
            <p:spPr>
              <a:xfrm>
                <a:off x="678125" y="3840025"/>
                <a:ext cx="11572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4856" extrusionOk="0">
                    <a:moveTo>
                      <a:pt x="4629" y="1"/>
                    </a:moveTo>
                    <a:cubicBezTo>
                      <a:pt x="4451" y="685"/>
                      <a:pt x="4210" y="1383"/>
                      <a:pt x="3703" y="1890"/>
                    </a:cubicBezTo>
                    <a:cubicBezTo>
                      <a:pt x="3196" y="2410"/>
                      <a:pt x="2536" y="2473"/>
                      <a:pt x="1890" y="2702"/>
                    </a:cubicBezTo>
                    <a:cubicBezTo>
                      <a:pt x="1218" y="2930"/>
                      <a:pt x="660" y="3323"/>
                      <a:pt x="228" y="3843"/>
                    </a:cubicBezTo>
                    <a:cubicBezTo>
                      <a:pt x="140" y="4058"/>
                      <a:pt x="76" y="4274"/>
                      <a:pt x="13" y="4502"/>
                    </a:cubicBezTo>
                    <a:cubicBezTo>
                      <a:pt x="13" y="4515"/>
                      <a:pt x="13" y="4528"/>
                      <a:pt x="0" y="4540"/>
                    </a:cubicBezTo>
                    <a:cubicBezTo>
                      <a:pt x="0" y="4553"/>
                      <a:pt x="0" y="4566"/>
                      <a:pt x="0" y="4578"/>
                    </a:cubicBezTo>
                    <a:cubicBezTo>
                      <a:pt x="0" y="4604"/>
                      <a:pt x="0" y="4616"/>
                      <a:pt x="0" y="4629"/>
                    </a:cubicBezTo>
                    <a:cubicBezTo>
                      <a:pt x="0" y="4654"/>
                      <a:pt x="0" y="4680"/>
                      <a:pt x="13" y="4692"/>
                    </a:cubicBezTo>
                    <a:cubicBezTo>
                      <a:pt x="13" y="4768"/>
                      <a:pt x="51" y="4832"/>
                      <a:pt x="152" y="4832"/>
                    </a:cubicBezTo>
                    <a:cubicBezTo>
                      <a:pt x="317" y="4832"/>
                      <a:pt x="482" y="4832"/>
                      <a:pt x="647" y="4845"/>
                    </a:cubicBezTo>
                    <a:cubicBezTo>
                      <a:pt x="695" y="4852"/>
                      <a:pt x="744" y="4855"/>
                      <a:pt x="792" y="4855"/>
                    </a:cubicBezTo>
                    <a:cubicBezTo>
                      <a:pt x="1156" y="4855"/>
                      <a:pt x="1501" y="4656"/>
                      <a:pt x="1826" y="4477"/>
                    </a:cubicBezTo>
                    <a:cubicBezTo>
                      <a:pt x="2321" y="4198"/>
                      <a:pt x="2688" y="3792"/>
                      <a:pt x="3043" y="3336"/>
                    </a:cubicBezTo>
                    <a:cubicBezTo>
                      <a:pt x="3082" y="3298"/>
                      <a:pt x="3120" y="3247"/>
                      <a:pt x="3158" y="3196"/>
                    </a:cubicBezTo>
                    <a:cubicBezTo>
                      <a:pt x="3500" y="2765"/>
                      <a:pt x="3830" y="2309"/>
                      <a:pt x="4058" y="1801"/>
                    </a:cubicBezTo>
                    <a:cubicBezTo>
                      <a:pt x="4324" y="1231"/>
                      <a:pt x="4476" y="609"/>
                      <a:pt x="4629" y="1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20"/>
              <p:cNvSpPr/>
              <p:nvPr/>
            </p:nvSpPr>
            <p:spPr>
              <a:xfrm>
                <a:off x="678125" y="3919925"/>
                <a:ext cx="789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660" extrusionOk="0">
                    <a:moveTo>
                      <a:pt x="3158" y="0"/>
                    </a:moveTo>
                    <a:cubicBezTo>
                      <a:pt x="2929" y="102"/>
                      <a:pt x="2688" y="152"/>
                      <a:pt x="2422" y="178"/>
                    </a:cubicBezTo>
                    <a:cubicBezTo>
                      <a:pt x="1978" y="216"/>
                      <a:pt x="1573" y="228"/>
                      <a:pt x="1154" y="406"/>
                    </a:cubicBezTo>
                    <a:cubicBezTo>
                      <a:pt x="685" y="609"/>
                      <a:pt x="305" y="913"/>
                      <a:pt x="13" y="1306"/>
                    </a:cubicBezTo>
                    <a:cubicBezTo>
                      <a:pt x="13" y="1319"/>
                      <a:pt x="13" y="1332"/>
                      <a:pt x="0" y="1344"/>
                    </a:cubicBezTo>
                    <a:cubicBezTo>
                      <a:pt x="0" y="1357"/>
                      <a:pt x="0" y="1370"/>
                      <a:pt x="0" y="1382"/>
                    </a:cubicBezTo>
                    <a:cubicBezTo>
                      <a:pt x="0" y="1408"/>
                      <a:pt x="0" y="1420"/>
                      <a:pt x="0" y="1433"/>
                    </a:cubicBezTo>
                    <a:cubicBezTo>
                      <a:pt x="0" y="1458"/>
                      <a:pt x="0" y="1484"/>
                      <a:pt x="13" y="1496"/>
                    </a:cubicBezTo>
                    <a:cubicBezTo>
                      <a:pt x="13" y="1572"/>
                      <a:pt x="51" y="1636"/>
                      <a:pt x="152" y="1636"/>
                    </a:cubicBezTo>
                    <a:cubicBezTo>
                      <a:pt x="317" y="1636"/>
                      <a:pt x="482" y="1636"/>
                      <a:pt x="647" y="1649"/>
                    </a:cubicBezTo>
                    <a:cubicBezTo>
                      <a:pt x="695" y="1656"/>
                      <a:pt x="744" y="1659"/>
                      <a:pt x="792" y="1659"/>
                    </a:cubicBezTo>
                    <a:cubicBezTo>
                      <a:pt x="1156" y="1659"/>
                      <a:pt x="1501" y="1460"/>
                      <a:pt x="1826" y="1281"/>
                    </a:cubicBezTo>
                    <a:cubicBezTo>
                      <a:pt x="2321" y="1002"/>
                      <a:pt x="2688" y="596"/>
                      <a:pt x="3043" y="140"/>
                    </a:cubicBezTo>
                    <a:cubicBezTo>
                      <a:pt x="3082" y="102"/>
                      <a:pt x="3120" y="51"/>
                      <a:pt x="3158" y="0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20"/>
              <p:cNvSpPr/>
              <p:nvPr/>
            </p:nvSpPr>
            <p:spPr>
              <a:xfrm>
                <a:off x="583550" y="3937325"/>
                <a:ext cx="9142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1023" extrusionOk="0">
                    <a:moveTo>
                      <a:pt x="1623" y="0"/>
                    </a:moveTo>
                    <a:cubicBezTo>
                      <a:pt x="1040" y="0"/>
                      <a:pt x="434" y="91"/>
                      <a:pt x="68" y="610"/>
                    </a:cubicBezTo>
                    <a:cubicBezTo>
                      <a:pt x="68" y="610"/>
                      <a:pt x="68" y="623"/>
                      <a:pt x="68" y="623"/>
                    </a:cubicBezTo>
                    <a:cubicBezTo>
                      <a:pt x="55" y="636"/>
                      <a:pt x="55" y="648"/>
                      <a:pt x="43" y="661"/>
                    </a:cubicBezTo>
                    <a:cubicBezTo>
                      <a:pt x="43" y="661"/>
                      <a:pt x="43" y="661"/>
                      <a:pt x="43" y="674"/>
                    </a:cubicBezTo>
                    <a:cubicBezTo>
                      <a:pt x="30" y="674"/>
                      <a:pt x="30" y="686"/>
                      <a:pt x="30" y="686"/>
                    </a:cubicBezTo>
                    <a:cubicBezTo>
                      <a:pt x="30" y="699"/>
                      <a:pt x="17" y="699"/>
                      <a:pt x="17" y="712"/>
                    </a:cubicBezTo>
                    <a:cubicBezTo>
                      <a:pt x="0" y="745"/>
                      <a:pt x="34" y="779"/>
                      <a:pt x="66" y="779"/>
                    </a:cubicBezTo>
                    <a:cubicBezTo>
                      <a:pt x="82" y="779"/>
                      <a:pt x="97" y="771"/>
                      <a:pt x="106" y="750"/>
                    </a:cubicBezTo>
                    <a:cubicBezTo>
                      <a:pt x="106" y="750"/>
                      <a:pt x="106" y="750"/>
                      <a:pt x="106" y="737"/>
                    </a:cubicBezTo>
                    <a:cubicBezTo>
                      <a:pt x="255" y="679"/>
                      <a:pt x="410" y="653"/>
                      <a:pt x="567" y="653"/>
                    </a:cubicBezTo>
                    <a:cubicBezTo>
                      <a:pt x="650" y="653"/>
                      <a:pt x="733" y="660"/>
                      <a:pt x="816" y="674"/>
                    </a:cubicBezTo>
                    <a:cubicBezTo>
                      <a:pt x="1044" y="699"/>
                      <a:pt x="1285" y="750"/>
                      <a:pt x="1513" y="813"/>
                    </a:cubicBezTo>
                    <a:cubicBezTo>
                      <a:pt x="1691" y="864"/>
                      <a:pt x="1869" y="915"/>
                      <a:pt x="2046" y="953"/>
                    </a:cubicBezTo>
                    <a:cubicBezTo>
                      <a:pt x="2246" y="995"/>
                      <a:pt x="2451" y="1022"/>
                      <a:pt x="2655" y="1022"/>
                    </a:cubicBezTo>
                    <a:cubicBezTo>
                      <a:pt x="2994" y="1022"/>
                      <a:pt x="3330" y="948"/>
                      <a:pt x="3631" y="750"/>
                    </a:cubicBezTo>
                    <a:cubicBezTo>
                      <a:pt x="3631" y="750"/>
                      <a:pt x="3631" y="737"/>
                      <a:pt x="3631" y="737"/>
                    </a:cubicBezTo>
                    <a:cubicBezTo>
                      <a:pt x="3644" y="737"/>
                      <a:pt x="3644" y="724"/>
                      <a:pt x="3644" y="712"/>
                    </a:cubicBezTo>
                    <a:cubicBezTo>
                      <a:pt x="3656" y="699"/>
                      <a:pt x="3644" y="686"/>
                      <a:pt x="3631" y="674"/>
                    </a:cubicBezTo>
                    <a:cubicBezTo>
                      <a:pt x="3618" y="648"/>
                      <a:pt x="3593" y="636"/>
                      <a:pt x="3580" y="610"/>
                    </a:cubicBezTo>
                    <a:cubicBezTo>
                      <a:pt x="3568" y="598"/>
                      <a:pt x="3542" y="572"/>
                      <a:pt x="3530" y="559"/>
                    </a:cubicBezTo>
                    <a:cubicBezTo>
                      <a:pt x="3060" y="103"/>
                      <a:pt x="2388" y="14"/>
                      <a:pt x="1754" y="2"/>
                    </a:cubicBezTo>
                    <a:cubicBezTo>
                      <a:pt x="1711" y="1"/>
                      <a:pt x="1667" y="0"/>
                      <a:pt x="1623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20"/>
              <p:cNvSpPr/>
              <p:nvPr/>
            </p:nvSpPr>
            <p:spPr>
              <a:xfrm>
                <a:off x="603950" y="3942000"/>
                <a:ext cx="710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836" extrusionOk="0">
                    <a:moveTo>
                      <a:pt x="1106" y="1"/>
                    </a:moveTo>
                    <a:cubicBezTo>
                      <a:pt x="691" y="1"/>
                      <a:pt x="300" y="130"/>
                      <a:pt x="0" y="487"/>
                    </a:cubicBezTo>
                    <a:cubicBezTo>
                      <a:pt x="228" y="512"/>
                      <a:pt x="469" y="563"/>
                      <a:pt x="697" y="626"/>
                    </a:cubicBezTo>
                    <a:cubicBezTo>
                      <a:pt x="875" y="677"/>
                      <a:pt x="1053" y="728"/>
                      <a:pt x="1230" y="766"/>
                    </a:cubicBezTo>
                    <a:cubicBezTo>
                      <a:pt x="1430" y="808"/>
                      <a:pt x="1635" y="835"/>
                      <a:pt x="1839" y="835"/>
                    </a:cubicBezTo>
                    <a:cubicBezTo>
                      <a:pt x="2178" y="835"/>
                      <a:pt x="2514" y="761"/>
                      <a:pt x="2815" y="563"/>
                    </a:cubicBezTo>
                    <a:cubicBezTo>
                      <a:pt x="2815" y="563"/>
                      <a:pt x="2815" y="550"/>
                      <a:pt x="2815" y="550"/>
                    </a:cubicBezTo>
                    <a:cubicBezTo>
                      <a:pt x="2828" y="550"/>
                      <a:pt x="2828" y="537"/>
                      <a:pt x="2828" y="525"/>
                    </a:cubicBezTo>
                    <a:cubicBezTo>
                      <a:pt x="2840" y="512"/>
                      <a:pt x="2828" y="499"/>
                      <a:pt x="2815" y="487"/>
                    </a:cubicBezTo>
                    <a:cubicBezTo>
                      <a:pt x="2802" y="461"/>
                      <a:pt x="2777" y="449"/>
                      <a:pt x="2764" y="423"/>
                    </a:cubicBezTo>
                    <a:cubicBezTo>
                      <a:pt x="2739" y="423"/>
                      <a:pt x="2726" y="423"/>
                      <a:pt x="2701" y="449"/>
                    </a:cubicBezTo>
                    <a:cubicBezTo>
                      <a:pt x="2676" y="436"/>
                      <a:pt x="2663" y="423"/>
                      <a:pt x="2638" y="411"/>
                    </a:cubicBezTo>
                    <a:cubicBezTo>
                      <a:pt x="2174" y="200"/>
                      <a:pt x="1621" y="1"/>
                      <a:pt x="1106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20"/>
              <p:cNvSpPr/>
              <p:nvPr/>
            </p:nvSpPr>
            <p:spPr>
              <a:xfrm>
                <a:off x="621375" y="3951300"/>
                <a:ext cx="536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464" extrusionOk="0">
                    <a:moveTo>
                      <a:pt x="2017" y="0"/>
                    </a:moveTo>
                    <a:cubicBezTo>
                      <a:pt x="1991" y="13"/>
                      <a:pt x="1966" y="26"/>
                      <a:pt x="1941" y="39"/>
                    </a:cubicBezTo>
                    <a:cubicBezTo>
                      <a:pt x="1718" y="174"/>
                      <a:pt x="1505" y="224"/>
                      <a:pt x="1277" y="224"/>
                    </a:cubicBezTo>
                    <a:cubicBezTo>
                      <a:pt x="1142" y="224"/>
                      <a:pt x="1001" y="206"/>
                      <a:pt x="850" y="178"/>
                    </a:cubicBezTo>
                    <a:cubicBezTo>
                      <a:pt x="710" y="161"/>
                      <a:pt x="582" y="131"/>
                      <a:pt x="450" y="131"/>
                    </a:cubicBezTo>
                    <a:cubicBezTo>
                      <a:pt x="390" y="131"/>
                      <a:pt x="330" y="137"/>
                      <a:pt x="267" y="153"/>
                    </a:cubicBezTo>
                    <a:cubicBezTo>
                      <a:pt x="165" y="178"/>
                      <a:pt x="77" y="216"/>
                      <a:pt x="0" y="254"/>
                    </a:cubicBezTo>
                    <a:cubicBezTo>
                      <a:pt x="178" y="305"/>
                      <a:pt x="356" y="356"/>
                      <a:pt x="533" y="394"/>
                    </a:cubicBezTo>
                    <a:cubicBezTo>
                      <a:pt x="733" y="436"/>
                      <a:pt x="938" y="463"/>
                      <a:pt x="1142" y="463"/>
                    </a:cubicBezTo>
                    <a:cubicBezTo>
                      <a:pt x="1481" y="463"/>
                      <a:pt x="1817" y="389"/>
                      <a:pt x="2118" y="191"/>
                    </a:cubicBezTo>
                    <a:cubicBezTo>
                      <a:pt x="2118" y="191"/>
                      <a:pt x="2118" y="178"/>
                      <a:pt x="2118" y="178"/>
                    </a:cubicBezTo>
                    <a:cubicBezTo>
                      <a:pt x="2118" y="178"/>
                      <a:pt x="2131" y="165"/>
                      <a:pt x="2131" y="153"/>
                    </a:cubicBezTo>
                    <a:cubicBezTo>
                      <a:pt x="2143" y="140"/>
                      <a:pt x="2131" y="127"/>
                      <a:pt x="2118" y="115"/>
                    </a:cubicBezTo>
                    <a:cubicBezTo>
                      <a:pt x="2105" y="89"/>
                      <a:pt x="2080" y="77"/>
                      <a:pt x="2067" y="51"/>
                    </a:cubicBezTo>
                    <a:cubicBezTo>
                      <a:pt x="2055" y="39"/>
                      <a:pt x="2029" y="13"/>
                      <a:pt x="2017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20"/>
              <p:cNvSpPr/>
              <p:nvPr/>
            </p:nvSpPr>
            <p:spPr>
              <a:xfrm>
                <a:off x="624225" y="3414875"/>
                <a:ext cx="137300" cy="61257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24503" extrusionOk="0">
                    <a:moveTo>
                      <a:pt x="4813" y="0"/>
                    </a:moveTo>
                    <a:cubicBezTo>
                      <a:pt x="4768" y="0"/>
                      <a:pt x="4723" y="20"/>
                      <a:pt x="4692" y="66"/>
                    </a:cubicBezTo>
                    <a:cubicBezTo>
                      <a:pt x="3361" y="1917"/>
                      <a:pt x="2156" y="3908"/>
                      <a:pt x="1319" y="6026"/>
                    </a:cubicBezTo>
                    <a:cubicBezTo>
                      <a:pt x="1281" y="6102"/>
                      <a:pt x="1078" y="6647"/>
                      <a:pt x="1053" y="6710"/>
                    </a:cubicBezTo>
                    <a:cubicBezTo>
                      <a:pt x="736" y="7598"/>
                      <a:pt x="495" y="8511"/>
                      <a:pt x="318" y="9449"/>
                    </a:cubicBezTo>
                    <a:cubicBezTo>
                      <a:pt x="1" y="11161"/>
                      <a:pt x="1" y="12886"/>
                      <a:pt x="254" y="14610"/>
                    </a:cubicBezTo>
                    <a:cubicBezTo>
                      <a:pt x="432" y="15827"/>
                      <a:pt x="622" y="17057"/>
                      <a:pt x="888" y="18262"/>
                    </a:cubicBezTo>
                    <a:cubicBezTo>
                      <a:pt x="901" y="18313"/>
                      <a:pt x="990" y="18693"/>
                      <a:pt x="1002" y="18744"/>
                    </a:cubicBezTo>
                    <a:cubicBezTo>
                      <a:pt x="1078" y="19099"/>
                      <a:pt x="1180" y="19454"/>
                      <a:pt x="1281" y="19809"/>
                    </a:cubicBezTo>
                    <a:cubicBezTo>
                      <a:pt x="1801" y="21534"/>
                      <a:pt x="2613" y="23182"/>
                      <a:pt x="3906" y="24463"/>
                    </a:cubicBezTo>
                    <a:cubicBezTo>
                      <a:pt x="3937" y="24491"/>
                      <a:pt x="3971" y="24503"/>
                      <a:pt x="4004" y="24503"/>
                    </a:cubicBezTo>
                    <a:cubicBezTo>
                      <a:pt x="4119" y="24503"/>
                      <a:pt x="4217" y="24358"/>
                      <a:pt x="4109" y="24260"/>
                    </a:cubicBezTo>
                    <a:cubicBezTo>
                      <a:pt x="2575" y="22751"/>
                      <a:pt x="1788" y="20785"/>
                      <a:pt x="1294" y="18744"/>
                    </a:cubicBezTo>
                    <a:cubicBezTo>
                      <a:pt x="1294" y="18706"/>
                      <a:pt x="1256" y="18516"/>
                      <a:pt x="1256" y="18440"/>
                    </a:cubicBezTo>
                    <a:cubicBezTo>
                      <a:pt x="1256" y="18389"/>
                      <a:pt x="1256" y="18351"/>
                      <a:pt x="1256" y="18300"/>
                    </a:cubicBezTo>
                    <a:cubicBezTo>
                      <a:pt x="1269" y="18275"/>
                      <a:pt x="1281" y="18135"/>
                      <a:pt x="1307" y="18097"/>
                    </a:cubicBezTo>
                    <a:cubicBezTo>
                      <a:pt x="1319" y="18047"/>
                      <a:pt x="1332" y="18008"/>
                      <a:pt x="1345" y="17996"/>
                    </a:cubicBezTo>
                    <a:cubicBezTo>
                      <a:pt x="1636" y="17374"/>
                      <a:pt x="2283" y="16842"/>
                      <a:pt x="2790" y="16500"/>
                    </a:cubicBezTo>
                    <a:cubicBezTo>
                      <a:pt x="3424" y="16081"/>
                      <a:pt x="4134" y="15815"/>
                      <a:pt x="4882" y="15688"/>
                    </a:cubicBezTo>
                    <a:cubicBezTo>
                      <a:pt x="5061" y="15652"/>
                      <a:pt x="5005" y="15405"/>
                      <a:pt x="4841" y="15405"/>
                    </a:cubicBezTo>
                    <a:cubicBezTo>
                      <a:pt x="4830" y="15405"/>
                      <a:pt x="4818" y="15407"/>
                      <a:pt x="4806" y="15409"/>
                    </a:cubicBezTo>
                    <a:cubicBezTo>
                      <a:pt x="3906" y="15561"/>
                      <a:pt x="3057" y="15916"/>
                      <a:pt x="2334" y="16487"/>
                    </a:cubicBezTo>
                    <a:cubicBezTo>
                      <a:pt x="1865" y="16842"/>
                      <a:pt x="1370" y="17298"/>
                      <a:pt x="1104" y="17856"/>
                    </a:cubicBezTo>
                    <a:cubicBezTo>
                      <a:pt x="926" y="16969"/>
                      <a:pt x="774" y="16094"/>
                      <a:pt x="635" y="15232"/>
                    </a:cubicBezTo>
                    <a:cubicBezTo>
                      <a:pt x="356" y="13431"/>
                      <a:pt x="242" y="11668"/>
                      <a:pt x="533" y="9868"/>
                    </a:cubicBezTo>
                    <a:cubicBezTo>
                      <a:pt x="698" y="8828"/>
                      <a:pt x="977" y="7801"/>
                      <a:pt x="1319" y="6812"/>
                    </a:cubicBezTo>
                    <a:cubicBezTo>
                      <a:pt x="1383" y="6660"/>
                      <a:pt x="1649" y="6152"/>
                      <a:pt x="1725" y="6051"/>
                    </a:cubicBezTo>
                    <a:cubicBezTo>
                      <a:pt x="2055" y="5658"/>
                      <a:pt x="2435" y="5316"/>
                      <a:pt x="2841" y="4999"/>
                    </a:cubicBezTo>
                    <a:cubicBezTo>
                      <a:pt x="2904" y="4961"/>
                      <a:pt x="3057" y="4872"/>
                      <a:pt x="3069" y="4859"/>
                    </a:cubicBezTo>
                    <a:cubicBezTo>
                      <a:pt x="3593" y="4502"/>
                      <a:pt x="4382" y="4302"/>
                      <a:pt x="5047" y="4302"/>
                    </a:cubicBezTo>
                    <a:cubicBezTo>
                      <a:pt x="5139" y="4302"/>
                      <a:pt x="5228" y="4306"/>
                      <a:pt x="5314" y="4314"/>
                    </a:cubicBezTo>
                    <a:cubicBezTo>
                      <a:pt x="5317" y="4314"/>
                      <a:pt x="5321" y="4314"/>
                      <a:pt x="5325" y="4314"/>
                    </a:cubicBezTo>
                    <a:cubicBezTo>
                      <a:pt x="5491" y="4314"/>
                      <a:pt x="5487" y="4035"/>
                      <a:pt x="5314" y="4022"/>
                    </a:cubicBezTo>
                    <a:cubicBezTo>
                      <a:pt x="5232" y="4016"/>
                      <a:pt x="5147" y="4013"/>
                      <a:pt x="5061" y="4013"/>
                    </a:cubicBezTo>
                    <a:cubicBezTo>
                      <a:pt x="4814" y="4013"/>
                      <a:pt x="4553" y="4039"/>
                      <a:pt x="4299" y="4086"/>
                    </a:cubicBezTo>
                    <a:cubicBezTo>
                      <a:pt x="4604" y="3908"/>
                      <a:pt x="4921" y="3743"/>
                      <a:pt x="5225" y="3591"/>
                    </a:cubicBezTo>
                    <a:cubicBezTo>
                      <a:pt x="5368" y="3514"/>
                      <a:pt x="5282" y="3323"/>
                      <a:pt x="5149" y="3323"/>
                    </a:cubicBezTo>
                    <a:cubicBezTo>
                      <a:pt x="5129" y="3323"/>
                      <a:pt x="5107" y="3327"/>
                      <a:pt x="5085" y="3337"/>
                    </a:cubicBezTo>
                    <a:cubicBezTo>
                      <a:pt x="3919" y="3933"/>
                      <a:pt x="2740" y="4580"/>
                      <a:pt x="1839" y="5506"/>
                    </a:cubicBezTo>
                    <a:cubicBezTo>
                      <a:pt x="1915" y="5341"/>
                      <a:pt x="1991" y="5163"/>
                      <a:pt x="2067" y="4999"/>
                    </a:cubicBezTo>
                    <a:cubicBezTo>
                      <a:pt x="2854" y="3299"/>
                      <a:pt x="3843" y="1714"/>
                      <a:pt x="4946" y="205"/>
                    </a:cubicBezTo>
                    <a:cubicBezTo>
                      <a:pt x="5016" y="100"/>
                      <a:pt x="4916" y="0"/>
                      <a:pt x="4813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20"/>
              <p:cNvSpPr/>
              <p:nvPr/>
            </p:nvSpPr>
            <p:spPr>
              <a:xfrm>
                <a:off x="733600" y="3798325"/>
                <a:ext cx="169925" cy="132000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5280" extrusionOk="0">
                    <a:moveTo>
                      <a:pt x="877" y="1"/>
                    </a:moveTo>
                    <a:cubicBezTo>
                      <a:pt x="597" y="1"/>
                      <a:pt x="335" y="35"/>
                      <a:pt x="178" y="134"/>
                    </a:cubicBezTo>
                    <a:cubicBezTo>
                      <a:pt x="102" y="172"/>
                      <a:pt x="64" y="236"/>
                      <a:pt x="38" y="312"/>
                    </a:cubicBezTo>
                    <a:cubicBezTo>
                      <a:pt x="13" y="325"/>
                      <a:pt x="0" y="350"/>
                      <a:pt x="0" y="375"/>
                    </a:cubicBezTo>
                    <a:cubicBezTo>
                      <a:pt x="0" y="388"/>
                      <a:pt x="0" y="388"/>
                      <a:pt x="0" y="401"/>
                    </a:cubicBezTo>
                    <a:cubicBezTo>
                      <a:pt x="292" y="1719"/>
                      <a:pt x="1598" y="2265"/>
                      <a:pt x="2752" y="2632"/>
                    </a:cubicBezTo>
                    <a:cubicBezTo>
                      <a:pt x="2917" y="2683"/>
                      <a:pt x="3094" y="2747"/>
                      <a:pt x="3259" y="2797"/>
                    </a:cubicBezTo>
                    <a:cubicBezTo>
                      <a:pt x="3893" y="3026"/>
                      <a:pt x="4514" y="3279"/>
                      <a:pt x="5098" y="3634"/>
                    </a:cubicBezTo>
                    <a:cubicBezTo>
                      <a:pt x="5212" y="3710"/>
                      <a:pt x="5339" y="3774"/>
                      <a:pt x="5453" y="3862"/>
                    </a:cubicBezTo>
                    <a:cubicBezTo>
                      <a:pt x="5706" y="4040"/>
                      <a:pt x="5947" y="4230"/>
                      <a:pt x="6125" y="4496"/>
                    </a:cubicBezTo>
                    <a:cubicBezTo>
                      <a:pt x="6290" y="4763"/>
                      <a:pt x="6416" y="5029"/>
                      <a:pt x="6632" y="5257"/>
                    </a:cubicBezTo>
                    <a:cubicBezTo>
                      <a:pt x="6648" y="5273"/>
                      <a:pt x="6669" y="5280"/>
                      <a:pt x="6691" y="5280"/>
                    </a:cubicBezTo>
                    <a:cubicBezTo>
                      <a:pt x="6742" y="5280"/>
                      <a:pt x="6797" y="5243"/>
                      <a:pt x="6797" y="5181"/>
                    </a:cubicBezTo>
                    <a:cubicBezTo>
                      <a:pt x="6733" y="4217"/>
                      <a:pt x="6163" y="3266"/>
                      <a:pt x="5580" y="2518"/>
                    </a:cubicBezTo>
                    <a:cubicBezTo>
                      <a:pt x="5301" y="2151"/>
                      <a:pt x="4984" y="1808"/>
                      <a:pt x="4641" y="1479"/>
                    </a:cubicBezTo>
                    <a:cubicBezTo>
                      <a:pt x="4426" y="1250"/>
                      <a:pt x="4197" y="1022"/>
                      <a:pt x="3931" y="857"/>
                    </a:cubicBezTo>
                    <a:cubicBezTo>
                      <a:pt x="3437" y="426"/>
                      <a:pt x="2549" y="287"/>
                      <a:pt x="2016" y="134"/>
                    </a:cubicBezTo>
                    <a:cubicBezTo>
                      <a:pt x="1858" y="95"/>
                      <a:pt x="1343" y="1"/>
                      <a:pt x="877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20"/>
              <p:cNvSpPr/>
              <p:nvPr/>
            </p:nvSpPr>
            <p:spPr>
              <a:xfrm>
                <a:off x="733600" y="3801050"/>
                <a:ext cx="13632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453" h="3754" extrusionOk="0">
                    <a:moveTo>
                      <a:pt x="636" y="0"/>
                    </a:moveTo>
                    <a:cubicBezTo>
                      <a:pt x="481" y="0"/>
                      <a:pt x="328" y="9"/>
                      <a:pt x="178" y="25"/>
                    </a:cubicBezTo>
                    <a:cubicBezTo>
                      <a:pt x="102" y="63"/>
                      <a:pt x="64" y="127"/>
                      <a:pt x="38" y="203"/>
                    </a:cubicBezTo>
                    <a:cubicBezTo>
                      <a:pt x="13" y="216"/>
                      <a:pt x="0" y="241"/>
                      <a:pt x="0" y="266"/>
                    </a:cubicBezTo>
                    <a:cubicBezTo>
                      <a:pt x="0" y="279"/>
                      <a:pt x="0" y="279"/>
                      <a:pt x="0" y="292"/>
                    </a:cubicBezTo>
                    <a:cubicBezTo>
                      <a:pt x="292" y="1610"/>
                      <a:pt x="1598" y="2156"/>
                      <a:pt x="2752" y="2523"/>
                    </a:cubicBezTo>
                    <a:cubicBezTo>
                      <a:pt x="2917" y="2574"/>
                      <a:pt x="3094" y="2638"/>
                      <a:pt x="3259" y="2688"/>
                    </a:cubicBezTo>
                    <a:cubicBezTo>
                      <a:pt x="3893" y="2917"/>
                      <a:pt x="4514" y="3170"/>
                      <a:pt x="5098" y="3525"/>
                    </a:cubicBezTo>
                    <a:cubicBezTo>
                      <a:pt x="5212" y="3601"/>
                      <a:pt x="5339" y="3665"/>
                      <a:pt x="5453" y="3753"/>
                    </a:cubicBezTo>
                    <a:cubicBezTo>
                      <a:pt x="5415" y="3715"/>
                      <a:pt x="5377" y="3677"/>
                      <a:pt x="5339" y="3627"/>
                    </a:cubicBezTo>
                    <a:cubicBezTo>
                      <a:pt x="5034" y="3297"/>
                      <a:pt x="5022" y="2929"/>
                      <a:pt x="4869" y="2536"/>
                    </a:cubicBezTo>
                    <a:cubicBezTo>
                      <a:pt x="4667" y="1965"/>
                      <a:pt x="4299" y="1458"/>
                      <a:pt x="3817" y="1091"/>
                    </a:cubicBezTo>
                    <a:cubicBezTo>
                      <a:pt x="2981" y="433"/>
                      <a:pt x="1762" y="0"/>
                      <a:pt x="63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20"/>
              <p:cNvSpPr/>
              <p:nvPr/>
            </p:nvSpPr>
            <p:spPr>
              <a:xfrm>
                <a:off x="733600" y="3806000"/>
                <a:ext cx="8150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491" extrusionOk="0">
                    <a:moveTo>
                      <a:pt x="555" y="0"/>
                    </a:moveTo>
                    <a:cubicBezTo>
                      <a:pt x="367" y="0"/>
                      <a:pt x="180" y="21"/>
                      <a:pt x="0" y="68"/>
                    </a:cubicBezTo>
                    <a:cubicBezTo>
                      <a:pt x="0" y="81"/>
                      <a:pt x="0" y="81"/>
                      <a:pt x="0" y="94"/>
                    </a:cubicBezTo>
                    <a:cubicBezTo>
                      <a:pt x="292" y="1412"/>
                      <a:pt x="1598" y="1958"/>
                      <a:pt x="2752" y="2325"/>
                    </a:cubicBezTo>
                    <a:cubicBezTo>
                      <a:pt x="2917" y="2376"/>
                      <a:pt x="3094" y="2440"/>
                      <a:pt x="3259" y="2490"/>
                    </a:cubicBezTo>
                    <a:cubicBezTo>
                      <a:pt x="3170" y="1603"/>
                      <a:pt x="2828" y="728"/>
                      <a:pt x="1953" y="335"/>
                    </a:cubicBezTo>
                    <a:cubicBezTo>
                      <a:pt x="1517" y="135"/>
                      <a:pt x="1030" y="0"/>
                      <a:pt x="555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20"/>
              <p:cNvSpPr/>
              <p:nvPr/>
            </p:nvSpPr>
            <p:spPr>
              <a:xfrm>
                <a:off x="741825" y="3444925"/>
                <a:ext cx="221150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3145" extrusionOk="0">
                    <a:moveTo>
                      <a:pt x="4386" y="0"/>
                    </a:moveTo>
                    <a:cubicBezTo>
                      <a:pt x="4158" y="0"/>
                      <a:pt x="3930" y="15"/>
                      <a:pt x="3704" y="43"/>
                    </a:cubicBezTo>
                    <a:cubicBezTo>
                      <a:pt x="2309" y="221"/>
                      <a:pt x="1066" y="944"/>
                      <a:pt x="178" y="2009"/>
                    </a:cubicBezTo>
                    <a:cubicBezTo>
                      <a:pt x="166" y="2034"/>
                      <a:pt x="153" y="2047"/>
                      <a:pt x="128" y="2072"/>
                    </a:cubicBezTo>
                    <a:cubicBezTo>
                      <a:pt x="102" y="2110"/>
                      <a:pt x="64" y="2148"/>
                      <a:pt x="39" y="2186"/>
                    </a:cubicBezTo>
                    <a:cubicBezTo>
                      <a:pt x="1" y="2250"/>
                      <a:pt x="1" y="2300"/>
                      <a:pt x="14" y="2351"/>
                    </a:cubicBezTo>
                    <a:cubicBezTo>
                      <a:pt x="14" y="2364"/>
                      <a:pt x="14" y="2376"/>
                      <a:pt x="14" y="2389"/>
                    </a:cubicBezTo>
                    <a:cubicBezTo>
                      <a:pt x="14" y="2655"/>
                      <a:pt x="356" y="2782"/>
                      <a:pt x="546" y="2871"/>
                    </a:cubicBezTo>
                    <a:cubicBezTo>
                      <a:pt x="1040" y="3079"/>
                      <a:pt x="1562" y="3145"/>
                      <a:pt x="2088" y="3145"/>
                    </a:cubicBezTo>
                    <a:cubicBezTo>
                      <a:pt x="2493" y="3145"/>
                      <a:pt x="2900" y="3105"/>
                      <a:pt x="3298" y="3061"/>
                    </a:cubicBezTo>
                    <a:cubicBezTo>
                      <a:pt x="4249" y="2960"/>
                      <a:pt x="5124" y="2795"/>
                      <a:pt x="5973" y="2364"/>
                    </a:cubicBezTo>
                    <a:cubicBezTo>
                      <a:pt x="6252" y="2224"/>
                      <a:pt x="6519" y="2072"/>
                      <a:pt x="6798" y="1920"/>
                    </a:cubicBezTo>
                    <a:cubicBezTo>
                      <a:pt x="7127" y="1742"/>
                      <a:pt x="7457" y="1565"/>
                      <a:pt x="7799" y="1413"/>
                    </a:cubicBezTo>
                    <a:cubicBezTo>
                      <a:pt x="7964" y="1337"/>
                      <a:pt x="8129" y="1273"/>
                      <a:pt x="8307" y="1223"/>
                    </a:cubicBezTo>
                    <a:cubicBezTo>
                      <a:pt x="8421" y="1197"/>
                      <a:pt x="8522" y="1172"/>
                      <a:pt x="8636" y="1134"/>
                    </a:cubicBezTo>
                    <a:cubicBezTo>
                      <a:pt x="8845" y="1052"/>
                      <a:pt x="8788" y="758"/>
                      <a:pt x="8592" y="758"/>
                    </a:cubicBezTo>
                    <a:cubicBezTo>
                      <a:pt x="8574" y="758"/>
                      <a:pt x="8555" y="761"/>
                      <a:pt x="8535" y="766"/>
                    </a:cubicBezTo>
                    <a:cubicBezTo>
                      <a:pt x="8433" y="779"/>
                      <a:pt x="8332" y="817"/>
                      <a:pt x="8243" y="842"/>
                    </a:cubicBezTo>
                    <a:cubicBezTo>
                      <a:pt x="8155" y="857"/>
                      <a:pt x="8067" y="864"/>
                      <a:pt x="7979" y="864"/>
                    </a:cubicBezTo>
                    <a:cubicBezTo>
                      <a:pt x="7330" y="864"/>
                      <a:pt x="6713" y="485"/>
                      <a:pt x="6087" y="284"/>
                    </a:cubicBezTo>
                    <a:cubicBezTo>
                      <a:pt x="5542" y="93"/>
                      <a:pt x="4964" y="0"/>
                      <a:pt x="4386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20"/>
              <p:cNvSpPr/>
              <p:nvPr/>
            </p:nvSpPr>
            <p:spPr>
              <a:xfrm>
                <a:off x="741825" y="3466600"/>
                <a:ext cx="1950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278" extrusionOk="0">
                    <a:moveTo>
                      <a:pt x="3716" y="0"/>
                    </a:moveTo>
                    <a:cubicBezTo>
                      <a:pt x="2385" y="13"/>
                      <a:pt x="1282" y="394"/>
                      <a:pt x="267" y="1104"/>
                    </a:cubicBezTo>
                    <a:cubicBezTo>
                      <a:pt x="217" y="1142"/>
                      <a:pt x="178" y="1167"/>
                      <a:pt x="128" y="1205"/>
                    </a:cubicBezTo>
                    <a:cubicBezTo>
                      <a:pt x="102" y="1243"/>
                      <a:pt x="64" y="1281"/>
                      <a:pt x="39" y="1319"/>
                    </a:cubicBezTo>
                    <a:cubicBezTo>
                      <a:pt x="1" y="1383"/>
                      <a:pt x="1" y="1433"/>
                      <a:pt x="14" y="1484"/>
                    </a:cubicBezTo>
                    <a:cubicBezTo>
                      <a:pt x="14" y="1497"/>
                      <a:pt x="14" y="1509"/>
                      <a:pt x="14" y="1522"/>
                    </a:cubicBezTo>
                    <a:cubicBezTo>
                      <a:pt x="14" y="1788"/>
                      <a:pt x="356" y="1915"/>
                      <a:pt x="546" y="2004"/>
                    </a:cubicBezTo>
                    <a:cubicBezTo>
                      <a:pt x="1040" y="2212"/>
                      <a:pt x="1562" y="2278"/>
                      <a:pt x="2088" y="2278"/>
                    </a:cubicBezTo>
                    <a:cubicBezTo>
                      <a:pt x="2493" y="2278"/>
                      <a:pt x="2900" y="2238"/>
                      <a:pt x="3298" y="2194"/>
                    </a:cubicBezTo>
                    <a:cubicBezTo>
                      <a:pt x="4249" y="2093"/>
                      <a:pt x="5124" y="1928"/>
                      <a:pt x="5973" y="1497"/>
                    </a:cubicBezTo>
                    <a:cubicBezTo>
                      <a:pt x="6252" y="1357"/>
                      <a:pt x="6519" y="1205"/>
                      <a:pt x="6798" y="1053"/>
                    </a:cubicBezTo>
                    <a:cubicBezTo>
                      <a:pt x="7127" y="875"/>
                      <a:pt x="7457" y="698"/>
                      <a:pt x="7799" y="546"/>
                    </a:cubicBezTo>
                    <a:cubicBezTo>
                      <a:pt x="7584" y="533"/>
                      <a:pt x="7381" y="495"/>
                      <a:pt x="7165" y="470"/>
                    </a:cubicBezTo>
                    <a:cubicBezTo>
                      <a:pt x="6722" y="419"/>
                      <a:pt x="6265" y="394"/>
                      <a:pt x="5821" y="305"/>
                    </a:cubicBezTo>
                    <a:cubicBezTo>
                      <a:pt x="5098" y="178"/>
                      <a:pt x="4452" y="0"/>
                      <a:pt x="371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20"/>
              <p:cNvSpPr/>
              <p:nvPr/>
            </p:nvSpPr>
            <p:spPr>
              <a:xfrm>
                <a:off x="741825" y="3485650"/>
                <a:ext cx="16995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516" extrusionOk="0">
                    <a:moveTo>
                      <a:pt x="2033" y="0"/>
                    </a:moveTo>
                    <a:cubicBezTo>
                      <a:pt x="1430" y="0"/>
                      <a:pt x="820" y="116"/>
                      <a:pt x="267" y="342"/>
                    </a:cubicBezTo>
                    <a:cubicBezTo>
                      <a:pt x="229" y="354"/>
                      <a:pt x="204" y="367"/>
                      <a:pt x="178" y="380"/>
                    </a:cubicBezTo>
                    <a:cubicBezTo>
                      <a:pt x="166" y="405"/>
                      <a:pt x="153" y="418"/>
                      <a:pt x="128" y="443"/>
                    </a:cubicBezTo>
                    <a:cubicBezTo>
                      <a:pt x="102" y="481"/>
                      <a:pt x="64" y="519"/>
                      <a:pt x="39" y="557"/>
                    </a:cubicBezTo>
                    <a:cubicBezTo>
                      <a:pt x="1" y="621"/>
                      <a:pt x="1" y="671"/>
                      <a:pt x="14" y="722"/>
                    </a:cubicBezTo>
                    <a:cubicBezTo>
                      <a:pt x="14" y="735"/>
                      <a:pt x="14" y="747"/>
                      <a:pt x="14" y="760"/>
                    </a:cubicBezTo>
                    <a:cubicBezTo>
                      <a:pt x="14" y="1026"/>
                      <a:pt x="356" y="1153"/>
                      <a:pt x="546" y="1242"/>
                    </a:cubicBezTo>
                    <a:cubicBezTo>
                      <a:pt x="1040" y="1450"/>
                      <a:pt x="1562" y="1516"/>
                      <a:pt x="2088" y="1516"/>
                    </a:cubicBezTo>
                    <a:cubicBezTo>
                      <a:pt x="2493" y="1516"/>
                      <a:pt x="2900" y="1476"/>
                      <a:pt x="3298" y="1432"/>
                    </a:cubicBezTo>
                    <a:cubicBezTo>
                      <a:pt x="4249" y="1331"/>
                      <a:pt x="5124" y="1166"/>
                      <a:pt x="5973" y="735"/>
                    </a:cubicBezTo>
                    <a:cubicBezTo>
                      <a:pt x="6252" y="595"/>
                      <a:pt x="6519" y="443"/>
                      <a:pt x="6798" y="291"/>
                    </a:cubicBezTo>
                    <a:lnTo>
                      <a:pt x="6798" y="291"/>
                    </a:lnTo>
                    <a:cubicBezTo>
                      <a:pt x="6747" y="316"/>
                      <a:pt x="6696" y="342"/>
                      <a:pt x="6645" y="354"/>
                    </a:cubicBezTo>
                    <a:cubicBezTo>
                      <a:pt x="6278" y="494"/>
                      <a:pt x="5885" y="532"/>
                      <a:pt x="5492" y="532"/>
                    </a:cubicBezTo>
                    <a:cubicBezTo>
                      <a:pt x="5111" y="532"/>
                      <a:pt x="4731" y="532"/>
                      <a:pt x="4350" y="481"/>
                    </a:cubicBezTo>
                    <a:cubicBezTo>
                      <a:pt x="3919" y="443"/>
                      <a:pt x="3551" y="240"/>
                      <a:pt x="3146" y="139"/>
                    </a:cubicBezTo>
                    <a:cubicBezTo>
                      <a:pt x="2788" y="46"/>
                      <a:pt x="2412" y="0"/>
                      <a:pt x="2033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20"/>
              <p:cNvSpPr/>
              <p:nvPr/>
            </p:nvSpPr>
            <p:spPr>
              <a:xfrm>
                <a:off x="752300" y="3500625"/>
                <a:ext cx="1547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3398" extrusionOk="0">
                    <a:moveTo>
                      <a:pt x="1884" y="0"/>
                    </a:moveTo>
                    <a:cubicBezTo>
                      <a:pt x="1373" y="0"/>
                      <a:pt x="773" y="38"/>
                      <a:pt x="368" y="250"/>
                    </a:cubicBezTo>
                    <a:cubicBezTo>
                      <a:pt x="317" y="288"/>
                      <a:pt x="267" y="313"/>
                      <a:pt x="216" y="351"/>
                    </a:cubicBezTo>
                    <a:cubicBezTo>
                      <a:pt x="89" y="453"/>
                      <a:pt x="26" y="567"/>
                      <a:pt x="26" y="668"/>
                    </a:cubicBezTo>
                    <a:cubicBezTo>
                      <a:pt x="13" y="732"/>
                      <a:pt x="26" y="782"/>
                      <a:pt x="38" y="833"/>
                    </a:cubicBezTo>
                    <a:cubicBezTo>
                      <a:pt x="13" y="871"/>
                      <a:pt x="0" y="935"/>
                      <a:pt x="26" y="998"/>
                    </a:cubicBezTo>
                    <a:cubicBezTo>
                      <a:pt x="368" y="1822"/>
                      <a:pt x="1306" y="2558"/>
                      <a:pt x="2118" y="2887"/>
                    </a:cubicBezTo>
                    <a:cubicBezTo>
                      <a:pt x="2372" y="2989"/>
                      <a:pt x="2638" y="3052"/>
                      <a:pt x="2904" y="3078"/>
                    </a:cubicBezTo>
                    <a:cubicBezTo>
                      <a:pt x="3247" y="3128"/>
                      <a:pt x="3589" y="3141"/>
                      <a:pt x="3919" y="3179"/>
                    </a:cubicBezTo>
                    <a:cubicBezTo>
                      <a:pt x="4616" y="3255"/>
                      <a:pt x="5301" y="3331"/>
                      <a:pt x="5998" y="3395"/>
                    </a:cubicBezTo>
                    <a:cubicBezTo>
                      <a:pt x="6009" y="3397"/>
                      <a:pt x="6020" y="3398"/>
                      <a:pt x="6031" y="3398"/>
                    </a:cubicBezTo>
                    <a:cubicBezTo>
                      <a:pt x="6079" y="3398"/>
                      <a:pt x="6117" y="3375"/>
                      <a:pt x="6138" y="3344"/>
                    </a:cubicBezTo>
                    <a:cubicBezTo>
                      <a:pt x="6188" y="3268"/>
                      <a:pt x="6188" y="3141"/>
                      <a:pt x="6125" y="3078"/>
                    </a:cubicBezTo>
                    <a:cubicBezTo>
                      <a:pt x="5516" y="2355"/>
                      <a:pt x="4908" y="1632"/>
                      <a:pt x="4261" y="947"/>
                    </a:cubicBezTo>
                    <a:cubicBezTo>
                      <a:pt x="3728" y="377"/>
                      <a:pt x="3221" y="22"/>
                      <a:pt x="2410" y="9"/>
                    </a:cubicBezTo>
                    <a:cubicBezTo>
                      <a:pt x="2257" y="5"/>
                      <a:pt x="2077" y="0"/>
                      <a:pt x="1884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20"/>
              <p:cNvSpPr/>
              <p:nvPr/>
            </p:nvSpPr>
            <p:spPr>
              <a:xfrm>
                <a:off x="752300" y="3505325"/>
                <a:ext cx="15345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3210" extrusionOk="0">
                    <a:moveTo>
                      <a:pt x="1060" y="0"/>
                    </a:moveTo>
                    <a:cubicBezTo>
                      <a:pt x="829" y="0"/>
                      <a:pt x="598" y="22"/>
                      <a:pt x="368" y="62"/>
                    </a:cubicBezTo>
                    <a:cubicBezTo>
                      <a:pt x="317" y="100"/>
                      <a:pt x="267" y="125"/>
                      <a:pt x="216" y="163"/>
                    </a:cubicBezTo>
                    <a:cubicBezTo>
                      <a:pt x="89" y="265"/>
                      <a:pt x="26" y="379"/>
                      <a:pt x="26" y="480"/>
                    </a:cubicBezTo>
                    <a:cubicBezTo>
                      <a:pt x="13" y="544"/>
                      <a:pt x="26" y="594"/>
                      <a:pt x="38" y="645"/>
                    </a:cubicBezTo>
                    <a:cubicBezTo>
                      <a:pt x="13" y="683"/>
                      <a:pt x="0" y="747"/>
                      <a:pt x="26" y="810"/>
                    </a:cubicBezTo>
                    <a:cubicBezTo>
                      <a:pt x="368" y="1634"/>
                      <a:pt x="1306" y="2370"/>
                      <a:pt x="2118" y="2699"/>
                    </a:cubicBezTo>
                    <a:cubicBezTo>
                      <a:pt x="2372" y="2801"/>
                      <a:pt x="2638" y="2864"/>
                      <a:pt x="2904" y="2890"/>
                    </a:cubicBezTo>
                    <a:cubicBezTo>
                      <a:pt x="3247" y="2940"/>
                      <a:pt x="3589" y="2953"/>
                      <a:pt x="3919" y="2991"/>
                    </a:cubicBezTo>
                    <a:cubicBezTo>
                      <a:pt x="4616" y="3067"/>
                      <a:pt x="5301" y="3143"/>
                      <a:pt x="5998" y="3207"/>
                    </a:cubicBezTo>
                    <a:cubicBezTo>
                      <a:pt x="6009" y="3209"/>
                      <a:pt x="6020" y="3210"/>
                      <a:pt x="6031" y="3210"/>
                    </a:cubicBezTo>
                    <a:cubicBezTo>
                      <a:pt x="6079" y="3210"/>
                      <a:pt x="6117" y="3187"/>
                      <a:pt x="6138" y="3156"/>
                    </a:cubicBezTo>
                    <a:cubicBezTo>
                      <a:pt x="5440" y="3054"/>
                      <a:pt x="4578" y="2864"/>
                      <a:pt x="4198" y="2319"/>
                    </a:cubicBezTo>
                    <a:cubicBezTo>
                      <a:pt x="3804" y="1761"/>
                      <a:pt x="3627" y="1140"/>
                      <a:pt x="3069" y="683"/>
                    </a:cubicBezTo>
                    <a:cubicBezTo>
                      <a:pt x="2475" y="204"/>
                      <a:pt x="1772" y="0"/>
                      <a:pt x="1060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20"/>
              <p:cNvSpPr/>
              <p:nvPr/>
            </p:nvSpPr>
            <p:spPr>
              <a:xfrm>
                <a:off x="752300" y="3515975"/>
                <a:ext cx="7262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464" extrusionOk="0">
                    <a:moveTo>
                      <a:pt x="486" y="0"/>
                    </a:moveTo>
                    <a:cubicBezTo>
                      <a:pt x="333" y="0"/>
                      <a:pt x="178" y="18"/>
                      <a:pt x="26" y="54"/>
                    </a:cubicBezTo>
                    <a:cubicBezTo>
                      <a:pt x="13" y="118"/>
                      <a:pt x="26" y="168"/>
                      <a:pt x="38" y="219"/>
                    </a:cubicBezTo>
                    <a:cubicBezTo>
                      <a:pt x="13" y="257"/>
                      <a:pt x="0" y="321"/>
                      <a:pt x="26" y="384"/>
                    </a:cubicBezTo>
                    <a:cubicBezTo>
                      <a:pt x="368" y="1208"/>
                      <a:pt x="1306" y="1944"/>
                      <a:pt x="2118" y="2273"/>
                    </a:cubicBezTo>
                    <a:cubicBezTo>
                      <a:pt x="2372" y="2375"/>
                      <a:pt x="2638" y="2438"/>
                      <a:pt x="2904" y="2464"/>
                    </a:cubicBezTo>
                    <a:cubicBezTo>
                      <a:pt x="2625" y="2286"/>
                      <a:pt x="2460" y="2070"/>
                      <a:pt x="2384" y="1665"/>
                    </a:cubicBezTo>
                    <a:cubicBezTo>
                      <a:pt x="2321" y="1297"/>
                      <a:pt x="2194" y="955"/>
                      <a:pt x="1940" y="676"/>
                    </a:cubicBezTo>
                    <a:cubicBezTo>
                      <a:pt x="1574" y="230"/>
                      <a:pt x="1036" y="0"/>
                      <a:pt x="486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20"/>
              <p:cNvSpPr/>
              <p:nvPr/>
            </p:nvSpPr>
            <p:spPr>
              <a:xfrm>
                <a:off x="737075" y="3268225"/>
                <a:ext cx="1680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6348" extrusionOk="0">
                    <a:moveTo>
                      <a:pt x="6487" y="1"/>
                    </a:moveTo>
                    <a:cubicBezTo>
                      <a:pt x="6477" y="1"/>
                      <a:pt x="6468" y="4"/>
                      <a:pt x="6455" y="10"/>
                    </a:cubicBezTo>
                    <a:cubicBezTo>
                      <a:pt x="3412" y="480"/>
                      <a:pt x="166" y="2344"/>
                      <a:pt x="1" y="5754"/>
                    </a:cubicBezTo>
                    <a:cubicBezTo>
                      <a:pt x="1" y="5818"/>
                      <a:pt x="26" y="5856"/>
                      <a:pt x="51" y="5881"/>
                    </a:cubicBezTo>
                    <a:cubicBezTo>
                      <a:pt x="39" y="5919"/>
                      <a:pt x="39" y="5945"/>
                      <a:pt x="51" y="5983"/>
                    </a:cubicBezTo>
                    <a:cubicBezTo>
                      <a:pt x="51" y="6033"/>
                      <a:pt x="64" y="6084"/>
                      <a:pt x="90" y="6135"/>
                    </a:cubicBezTo>
                    <a:cubicBezTo>
                      <a:pt x="115" y="6186"/>
                      <a:pt x="153" y="6236"/>
                      <a:pt x="204" y="6287"/>
                    </a:cubicBezTo>
                    <a:cubicBezTo>
                      <a:pt x="246" y="6329"/>
                      <a:pt x="291" y="6348"/>
                      <a:pt x="337" y="6348"/>
                    </a:cubicBezTo>
                    <a:cubicBezTo>
                      <a:pt x="374" y="6348"/>
                      <a:pt x="410" y="6335"/>
                      <a:pt x="445" y="6312"/>
                    </a:cubicBezTo>
                    <a:cubicBezTo>
                      <a:pt x="483" y="6321"/>
                      <a:pt x="521" y="6325"/>
                      <a:pt x="559" y="6325"/>
                    </a:cubicBezTo>
                    <a:cubicBezTo>
                      <a:pt x="802" y="6325"/>
                      <a:pt x="1046" y="6167"/>
                      <a:pt x="1243" y="6046"/>
                    </a:cubicBezTo>
                    <a:cubicBezTo>
                      <a:pt x="1966" y="5602"/>
                      <a:pt x="2626" y="5057"/>
                      <a:pt x="3234" y="4461"/>
                    </a:cubicBezTo>
                    <a:cubicBezTo>
                      <a:pt x="4502" y="3193"/>
                      <a:pt x="5517" y="1722"/>
                      <a:pt x="6645" y="327"/>
                    </a:cubicBezTo>
                    <a:cubicBezTo>
                      <a:pt x="6721" y="226"/>
                      <a:pt x="6696" y="112"/>
                      <a:pt x="6620" y="48"/>
                    </a:cubicBezTo>
                    <a:cubicBezTo>
                      <a:pt x="6594" y="23"/>
                      <a:pt x="6556" y="10"/>
                      <a:pt x="6518" y="10"/>
                    </a:cubicBezTo>
                    <a:cubicBezTo>
                      <a:pt x="6506" y="4"/>
                      <a:pt x="6496" y="1"/>
                      <a:pt x="6487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20"/>
              <p:cNvSpPr/>
              <p:nvPr/>
            </p:nvSpPr>
            <p:spPr>
              <a:xfrm>
                <a:off x="738350" y="3268475"/>
                <a:ext cx="166775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6338" extrusionOk="0">
                    <a:moveTo>
                      <a:pt x="6467" y="0"/>
                    </a:moveTo>
                    <a:cubicBezTo>
                      <a:pt x="6366" y="140"/>
                      <a:pt x="6265" y="292"/>
                      <a:pt x="6176" y="431"/>
                    </a:cubicBezTo>
                    <a:cubicBezTo>
                      <a:pt x="5707" y="939"/>
                      <a:pt x="5060" y="1357"/>
                      <a:pt x="4565" y="1687"/>
                    </a:cubicBezTo>
                    <a:cubicBezTo>
                      <a:pt x="3843" y="2169"/>
                      <a:pt x="3056" y="2511"/>
                      <a:pt x="2270" y="2891"/>
                    </a:cubicBezTo>
                    <a:cubicBezTo>
                      <a:pt x="1002" y="3500"/>
                      <a:pt x="140" y="4565"/>
                      <a:pt x="0" y="5973"/>
                    </a:cubicBezTo>
                    <a:cubicBezTo>
                      <a:pt x="0" y="6023"/>
                      <a:pt x="13" y="6074"/>
                      <a:pt x="39" y="6125"/>
                    </a:cubicBezTo>
                    <a:cubicBezTo>
                      <a:pt x="64" y="6176"/>
                      <a:pt x="102" y="6226"/>
                      <a:pt x="153" y="6277"/>
                    </a:cubicBezTo>
                    <a:cubicBezTo>
                      <a:pt x="195" y="6319"/>
                      <a:pt x="240" y="6338"/>
                      <a:pt x="286" y="6338"/>
                    </a:cubicBezTo>
                    <a:cubicBezTo>
                      <a:pt x="323" y="6338"/>
                      <a:pt x="359" y="6325"/>
                      <a:pt x="394" y="6302"/>
                    </a:cubicBezTo>
                    <a:cubicBezTo>
                      <a:pt x="432" y="6311"/>
                      <a:pt x="470" y="6315"/>
                      <a:pt x="508" y="6315"/>
                    </a:cubicBezTo>
                    <a:cubicBezTo>
                      <a:pt x="751" y="6315"/>
                      <a:pt x="995" y="6157"/>
                      <a:pt x="1192" y="6036"/>
                    </a:cubicBezTo>
                    <a:cubicBezTo>
                      <a:pt x="1915" y="5592"/>
                      <a:pt x="2575" y="5047"/>
                      <a:pt x="3183" y="4451"/>
                    </a:cubicBezTo>
                    <a:cubicBezTo>
                      <a:pt x="4451" y="3183"/>
                      <a:pt x="5466" y="1712"/>
                      <a:pt x="6594" y="317"/>
                    </a:cubicBezTo>
                    <a:cubicBezTo>
                      <a:pt x="6670" y="216"/>
                      <a:pt x="6645" y="102"/>
                      <a:pt x="6569" y="38"/>
                    </a:cubicBezTo>
                    <a:cubicBezTo>
                      <a:pt x="6543" y="13"/>
                      <a:pt x="6505" y="0"/>
                      <a:pt x="6467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20"/>
              <p:cNvSpPr/>
              <p:nvPr/>
            </p:nvSpPr>
            <p:spPr>
              <a:xfrm>
                <a:off x="739300" y="3269425"/>
                <a:ext cx="165825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6300" extrusionOk="0">
                    <a:moveTo>
                      <a:pt x="6531" y="0"/>
                    </a:moveTo>
                    <a:cubicBezTo>
                      <a:pt x="6125" y="660"/>
                      <a:pt x="5580" y="1205"/>
                      <a:pt x="4984" y="1725"/>
                    </a:cubicBezTo>
                    <a:cubicBezTo>
                      <a:pt x="4312" y="2308"/>
                      <a:pt x="3627" y="2917"/>
                      <a:pt x="2892" y="3424"/>
                    </a:cubicBezTo>
                    <a:cubicBezTo>
                      <a:pt x="1814" y="4172"/>
                      <a:pt x="191" y="4705"/>
                      <a:pt x="1" y="6087"/>
                    </a:cubicBezTo>
                    <a:cubicBezTo>
                      <a:pt x="26" y="6138"/>
                      <a:pt x="64" y="6188"/>
                      <a:pt x="115" y="6239"/>
                    </a:cubicBezTo>
                    <a:cubicBezTo>
                      <a:pt x="157" y="6281"/>
                      <a:pt x="202" y="6300"/>
                      <a:pt x="248" y="6300"/>
                    </a:cubicBezTo>
                    <a:cubicBezTo>
                      <a:pt x="285" y="6300"/>
                      <a:pt x="321" y="6287"/>
                      <a:pt x="356" y="6264"/>
                    </a:cubicBezTo>
                    <a:cubicBezTo>
                      <a:pt x="394" y="6273"/>
                      <a:pt x="432" y="6277"/>
                      <a:pt x="470" y="6277"/>
                    </a:cubicBezTo>
                    <a:cubicBezTo>
                      <a:pt x="713" y="6277"/>
                      <a:pt x="957" y="6119"/>
                      <a:pt x="1154" y="5998"/>
                    </a:cubicBezTo>
                    <a:cubicBezTo>
                      <a:pt x="1877" y="5554"/>
                      <a:pt x="2537" y="5009"/>
                      <a:pt x="3145" y="4413"/>
                    </a:cubicBezTo>
                    <a:cubicBezTo>
                      <a:pt x="4413" y="3145"/>
                      <a:pt x="5428" y="1674"/>
                      <a:pt x="6556" y="279"/>
                    </a:cubicBezTo>
                    <a:cubicBezTo>
                      <a:pt x="6632" y="178"/>
                      <a:pt x="6607" y="64"/>
                      <a:pt x="6531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cxnSp>
          <p:nvCxnSpPr>
            <p:cNvPr id="496" name="Google Shape;496;p20"/>
            <p:cNvCxnSpPr/>
            <p:nvPr/>
          </p:nvCxnSpPr>
          <p:spPr>
            <a:xfrm flipH="1">
              <a:off x="6206308" y="2596357"/>
              <a:ext cx="5670" cy="473040"/>
            </a:xfrm>
            <a:prstGeom prst="straightConnector1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med" len="med"/>
              <a:tailEnd type="triangle" w="med" len="med"/>
            </a:ln>
          </p:spPr>
        </p:cxnSp>
        <p:sp>
          <p:nvSpPr>
            <p:cNvPr id="497" name="Google Shape;497;p20"/>
            <p:cNvSpPr txBox="1"/>
            <p:nvPr/>
          </p:nvSpPr>
          <p:spPr>
            <a:xfrm>
              <a:off x="4974135" y="1834985"/>
              <a:ext cx="991980" cy="387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latin typeface="Kalam"/>
                  <a:ea typeface="Kalam"/>
                  <a:cs typeface="Kalam"/>
                  <a:sym typeface="Kalam"/>
                </a:rPr>
                <a:t>ALL TALL OFFSPRING</a:t>
              </a:r>
              <a:endParaRPr sz="8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498" name="Google Shape;498;p20"/>
            <p:cNvSpPr txBox="1"/>
            <p:nvPr/>
          </p:nvSpPr>
          <p:spPr>
            <a:xfrm>
              <a:off x="6432357" y="1835112"/>
              <a:ext cx="939600" cy="38745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CROSSED TOGETHER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grpSp>
          <p:nvGrpSpPr>
            <p:cNvPr id="499" name="Google Shape;499;p20"/>
            <p:cNvGrpSpPr/>
            <p:nvPr/>
          </p:nvGrpSpPr>
          <p:grpSpPr>
            <a:xfrm>
              <a:off x="4698797" y="3160594"/>
              <a:ext cx="2341569" cy="1077536"/>
              <a:chOff x="3026357" y="3488407"/>
              <a:chExt cx="2738388" cy="1260541"/>
            </a:xfrm>
          </p:grpSpPr>
          <p:grpSp>
            <p:nvGrpSpPr>
              <p:cNvPr id="500" name="Google Shape;500;p20"/>
              <p:cNvGrpSpPr/>
              <p:nvPr/>
            </p:nvGrpSpPr>
            <p:grpSpPr>
              <a:xfrm>
                <a:off x="3026357" y="3488407"/>
                <a:ext cx="840438" cy="1260541"/>
                <a:chOff x="379175" y="3268225"/>
                <a:chExt cx="583800" cy="759225"/>
              </a:xfrm>
            </p:grpSpPr>
            <p:sp>
              <p:nvSpPr>
                <p:cNvPr id="501" name="Google Shape;501;p20"/>
                <p:cNvSpPr/>
                <p:nvPr/>
              </p:nvSpPr>
              <p:spPr>
                <a:xfrm>
                  <a:off x="604250" y="3286850"/>
                  <a:ext cx="86575" cy="2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8988" extrusionOk="0">
                      <a:moveTo>
                        <a:pt x="463" y="0"/>
                      </a:moveTo>
                      <a:cubicBezTo>
                        <a:pt x="383" y="0"/>
                        <a:pt x="306" y="44"/>
                        <a:pt x="292" y="140"/>
                      </a:cubicBezTo>
                      <a:cubicBezTo>
                        <a:pt x="140" y="1003"/>
                        <a:pt x="1" y="1890"/>
                        <a:pt x="39" y="2778"/>
                      </a:cubicBezTo>
                      <a:cubicBezTo>
                        <a:pt x="51" y="3031"/>
                        <a:pt x="77" y="3285"/>
                        <a:pt x="102" y="3551"/>
                      </a:cubicBezTo>
                      <a:cubicBezTo>
                        <a:pt x="178" y="4122"/>
                        <a:pt x="305" y="4705"/>
                        <a:pt x="445" y="5263"/>
                      </a:cubicBezTo>
                      <a:cubicBezTo>
                        <a:pt x="812" y="6721"/>
                        <a:pt x="1510" y="8103"/>
                        <a:pt x="2803" y="8953"/>
                      </a:cubicBezTo>
                      <a:cubicBezTo>
                        <a:pt x="2828" y="8966"/>
                        <a:pt x="2854" y="8978"/>
                        <a:pt x="2879" y="8978"/>
                      </a:cubicBezTo>
                      <a:cubicBezTo>
                        <a:pt x="2885" y="8985"/>
                        <a:pt x="2892" y="8988"/>
                        <a:pt x="2898" y="8988"/>
                      </a:cubicBezTo>
                      <a:cubicBezTo>
                        <a:pt x="2905" y="8988"/>
                        <a:pt x="2911" y="8985"/>
                        <a:pt x="2917" y="8978"/>
                      </a:cubicBezTo>
                      <a:cubicBezTo>
                        <a:pt x="2943" y="8978"/>
                        <a:pt x="2968" y="8966"/>
                        <a:pt x="2993" y="8953"/>
                      </a:cubicBezTo>
                      <a:cubicBezTo>
                        <a:pt x="3044" y="8953"/>
                        <a:pt x="3095" y="8940"/>
                        <a:pt x="3158" y="8915"/>
                      </a:cubicBezTo>
                      <a:cubicBezTo>
                        <a:pt x="3374" y="8801"/>
                        <a:pt x="3374" y="8509"/>
                        <a:pt x="3386" y="8306"/>
                      </a:cubicBezTo>
                      <a:cubicBezTo>
                        <a:pt x="3462" y="7343"/>
                        <a:pt x="3336" y="6366"/>
                        <a:pt x="3095" y="5441"/>
                      </a:cubicBezTo>
                      <a:cubicBezTo>
                        <a:pt x="2600" y="3551"/>
                        <a:pt x="1636" y="1839"/>
                        <a:pt x="673" y="166"/>
                      </a:cubicBezTo>
                      <a:cubicBezTo>
                        <a:pt x="660" y="140"/>
                        <a:pt x="647" y="115"/>
                        <a:pt x="635" y="90"/>
                      </a:cubicBezTo>
                      <a:cubicBezTo>
                        <a:pt x="600" y="31"/>
                        <a:pt x="530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2" name="Google Shape;502;p20"/>
                <p:cNvSpPr/>
                <p:nvPr/>
              </p:nvSpPr>
              <p:spPr>
                <a:xfrm>
                  <a:off x="604250" y="3286850"/>
                  <a:ext cx="74200" cy="2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8988" extrusionOk="0">
                      <a:moveTo>
                        <a:pt x="463" y="0"/>
                      </a:moveTo>
                      <a:cubicBezTo>
                        <a:pt x="383" y="0"/>
                        <a:pt x="306" y="44"/>
                        <a:pt x="292" y="140"/>
                      </a:cubicBezTo>
                      <a:cubicBezTo>
                        <a:pt x="140" y="1003"/>
                        <a:pt x="1" y="1890"/>
                        <a:pt x="39" y="2778"/>
                      </a:cubicBezTo>
                      <a:cubicBezTo>
                        <a:pt x="51" y="3031"/>
                        <a:pt x="77" y="3285"/>
                        <a:pt x="102" y="3551"/>
                      </a:cubicBezTo>
                      <a:cubicBezTo>
                        <a:pt x="178" y="4122"/>
                        <a:pt x="305" y="4705"/>
                        <a:pt x="445" y="5263"/>
                      </a:cubicBezTo>
                      <a:cubicBezTo>
                        <a:pt x="812" y="6721"/>
                        <a:pt x="1510" y="8103"/>
                        <a:pt x="2803" y="8953"/>
                      </a:cubicBezTo>
                      <a:cubicBezTo>
                        <a:pt x="2828" y="8966"/>
                        <a:pt x="2854" y="8978"/>
                        <a:pt x="2879" y="8978"/>
                      </a:cubicBezTo>
                      <a:cubicBezTo>
                        <a:pt x="2885" y="8985"/>
                        <a:pt x="2892" y="8988"/>
                        <a:pt x="2898" y="8988"/>
                      </a:cubicBezTo>
                      <a:cubicBezTo>
                        <a:pt x="2905" y="8988"/>
                        <a:pt x="2911" y="8985"/>
                        <a:pt x="2917" y="8978"/>
                      </a:cubicBezTo>
                      <a:cubicBezTo>
                        <a:pt x="2968" y="7381"/>
                        <a:pt x="2917" y="5732"/>
                        <a:pt x="2144" y="4287"/>
                      </a:cubicBezTo>
                      <a:cubicBezTo>
                        <a:pt x="1789" y="3627"/>
                        <a:pt x="1218" y="3107"/>
                        <a:pt x="888" y="2435"/>
                      </a:cubicBezTo>
                      <a:cubicBezTo>
                        <a:pt x="571" y="1776"/>
                        <a:pt x="495" y="901"/>
                        <a:pt x="673" y="166"/>
                      </a:cubicBezTo>
                      <a:cubicBezTo>
                        <a:pt x="660" y="140"/>
                        <a:pt x="647" y="115"/>
                        <a:pt x="635" y="90"/>
                      </a:cubicBezTo>
                      <a:cubicBezTo>
                        <a:pt x="600" y="31"/>
                        <a:pt x="530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3" name="Google Shape;503;p20"/>
                <p:cNvSpPr/>
                <p:nvPr/>
              </p:nvSpPr>
              <p:spPr>
                <a:xfrm>
                  <a:off x="606800" y="3375625"/>
                  <a:ext cx="69450" cy="1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5428" extrusionOk="0">
                      <a:moveTo>
                        <a:pt x="0" y="0"/>
                      </a:moveTo>
                      <a:cubicBezTo>
                        <a:pt x="76" y="571"/>
                        <a:pt x="203" y="1154"/>
                        <a:pt x="343" y="1712"/>
                      </a:cubicBezTo>
                      <a:cubicBezTo>
                        <a:pt x="710" y="3170"/>
                        <a:pt x="1408" y="4552"/>
                        <a:pt x="2701" y="5402"/>
                      </a:cubicBezTo>
                      <a:cubicBezTo>
                        <a:pt x="2726" y="5415"/>
                        <a:pt x="2752" y="5427"/>
                        <a:pt x="2777" y="5427"/>
                      </a:cubicBezTo>
                      <a:cubicBezTo>
                        <a:pt x="2726" y="4920"/>
                        <a:pt x="2676" y="4413"/>
                        <a:pt x="2625" y="3893"/>
                      </a:cubicBezTo>
                      <a:cubicBezTo>
                        <a:pt x="2549" y="3246"/>
                        <a:pt x="2498" y="2587"/>
                        <a:pt x="2232" y="1978"/>
                      </a:cubicBezTo>
                      <a:cubicBezTo>
                        <a:pt x="1813" y="1027"/>
                        <a:pt x="989" y="305"/>
                        <a:pt x="0" y="0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4" name="Google Shape;504;p20"/>
                <p:cNvSpPr/>
                <p:nvPr/>
              </p:nvSpPr>
              <p:spPr>
                <a:xfrm>
                  <a:off x="710775" y="3448025"/>
                  <a:ext cx="713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98" extrusionOk="0">
                      <a:moveTo>
                        <a:pt x="1913" y="1"/>
                      </a:moveTo>
                      <a:cubicBezTo>
                        <a:pt x="1262" y="1"/>
                        <a:pt x="623" y="98"/>
                        <a:pt x="76" y="490"/>
                      </a:cubicBezTo>
                      <a:cubicBezTo>
                        <a:pt x="64" y="503"/>
                        <a:pt x="64" y="503"/>
                        <a:pt x="64" y="515"/>
                      </a:cubicBezTo>
                      <a:cubicBezTo>
                        <a:pt x="51" y="528"/>
                        <a:pt x="38" y="541"/>
                        <a:pt x="26" y="553"/>
                      </a:cubicBezTo>
                      <a:cubicBezTo>
                        <a:pt x="13" y="553"/>
                        <a:pt x="13" y="566"/>
                        <a:pt x="13" y="566"/>
                      </a:cubicBezTo>
                      <a:cubicBezTo>
                        <a:pt x="0" y="591"/>
                        <a:pt x="13" y="604"/>
                        <a:pt x="26" y="629"/>
                      </a:cubicBezTo>
                      <a:cubicBezTo>
                        <a:pt x="285" y="828"/>
                        <a:pt x="655" y="897"/>
                        <a:pt x="1009" y="897"/>
                      </a:cubicBezTo>
                      <a:cubicBezTo>
                        <a:pt x="1176" y="897"/>
                        <a:pt x="1338" y="882"/>
                        <a:pt x="1484" y="858"/>
                      </a:cubicBezTo>
                      <a:cubicBezTo>
                        <a:pt x="1522" y="858"/>
                        <a:pt x="1573" y="845"/>
                        <a:pt x="1611" y="832"/>
                      </a:cubicBezTo>
                      <a:cubicBezTo>
                        <a:pt x="2080" y="718"/>
                        <a:pt x="2498" y="477"/>
                        <a:pt x="2828" y="135"/>
                      </a:cubicBezTo>
                      <a:cubicBezTo>
                        <a:pt x="2853" y="97"/>
                        <a:pt x="2841" y="46"/>
                        <a:pt x="2803" y="46"/>
                      </a:cubicBezTo>
                      <a:cubicBezTo>
                        <a:pt x="2752" y="46"/>
                        <a:pt x="2714" y="33"/>
                        <a:pt x="2676" y="33"/>
                      </a:cubicBezTo>
                      <a:cubicBezTo>
                        <a:pt x="2423" y="16"/>
                        <a:pt x="2167" y="1"/>
                        <a:pt x="1913" y="1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5" name="Google Shape;505;p20"/>
                <p:cNvSpPr/>
                <p:nvPr/>
              </p:nvSpPr>
              <p:spPr>
                <a:xfrm>
                  <a:off x="710775" y="3448850"/>
                  <a:ext cx="71350" cy="2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65" extrusionOk="0">
                      <a:moveTo>
                        <a:pt x="2676" y="0"/>
                      </a:moveTo>
                      <a:cubicBezTo>
                        <a:pt x="2156" y="317"/>
                        <a:pt x="1408" y="292"/>
                        <a:pt x="837" y="305"/>
                      </a:cubicBezTo>
                      <a:cubicBezTo>
                        <a:pt x="495" y="305"/>
                        <a:pt x="241" y="330"/>
                        <a:pt x="13" y="533"/>
                      </a:cubicBezTo>
                      <a:cubicBezTo>
                        <a:pt x="0" y="558"/>
                        <a:pt x="13" y="571"/>
                        <a:pt x="26" y="596"/>
                      </a:cubicBezTo>
                      <a:cubicBezTo>
                        <a:pt x="285" y="795"/>
                        <a:pt x="655" y="864"/>
                        <a:pt x="1009" y="864"/>
                      </a:cubicBezTo>
                      <a:cubicBezTo>
                        <a:pt x="1176" y="864"/>
                        <a:pt x="1338" y="849"/>
                        <a:pt x="1484" y="825"/>
                      </a:cubicBezTo>
                      <a:cubicBezTo>
                        <a:pt x="1522" y="825"/>
                        <a:pt x="1573" y="812"/>
                        <a:pt x="1611" y="799"/>
                      </a:cubicBezTo>
                      <a:cubicBezTo>
                        <a:pt x="2080" y="685"/>
                        <a:pt x="2498" y="444"/>
                        <a:pt x="2828" y="102"/>
                      </a:cubicBezTo>
                      <a:cubicBezTo>
                        <a:pt x="2853" y="64"/>
                        <a:pt x="2841" y="13"/>
                        <a:pt x="2803" y="13"/>
                      </a:cubicBezTo>
                      <a:cubicBezTo>
                        <a:pt x="2752" y="13"/>
                        <a:pt x="2714" y="0"/>
                        <a:pt x="2676" y="0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6" name="Google Shape;506;p20"/>
                <p:cNvSpPr/>
                <p:nvPr/>
              </p:nvSpPr>
              <p:spPr>
                <a:xfrm>
                  <a:off x="711400" y="3459975"/>
                  <a:ext cx="39650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420" extrusionOk="0">
                      <a:moveTo>
                        <a:pt x="733" y="1"/>
                      </a:moveTo>
                      <a:cubicBezTo>
                        <a:pt x="480" y="1"/>
                        <a:pt x="219" y="59"/>
                        <a:pt x="1" y="151"/>
                      </a:cubicBezTo>
                      <a:cubicBezTo>
                        <a:pt x="260" y="350"/>
                        <a:pt x="630" y="419"/>
                        <a:pt x="984" y="419"/>
                      </a:cubicBezTo>
                      <a:cubicBezTo>
                        <a:pt x="1151" y="419"/>
                        <a:pt x="1313" y="404"/>
                        <a:pt x="1459" y="380"/>
                      </a:cubicBezTo>
                      <a:cubicBezTo>
                        <a:pt x="1497" y="380"/>
                        <a:pt x="1548" y="367"/>
                        <a:pt x="1586" y="354"/>
                      </a:cubicBezTo>
                      <a:cubicBezTo>
                        <a:pt x="1391" y="102"/>
                        <a:pt x="1068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7" name="Google Shape;507;p20"/>
                <p:cNvSpPr/>
                <p:nvPr/>
              </p:nvSpPr>
              <p:spPr>
                <a:xfrm>
                  <a:off x="695550" y="3352425"/>
                  <a:ext cx="548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" h="3822" extrusionOk="0">
                      <a:moveTo>
                        <a:pt x="183" y="0"/>
                      </a:moveTo>
                      <a:cubicBezTo>
                        <a:pt x="159" y="0"/>
                        <a:pt x="140" y="22"/>
                        <a:pt x="140" y="53"/>
                      </a:cubicBezTo>
                      <a:cubicBezTo>
                        <a:pt x="127" y="104"/>
                        <a:pt x="127" y="167"/>
                        <a:pt x="127" y="231"/>
                      </a:cubicBezTo>
                      <a:cubicBezTo>
                        <a:pt x="51" y="472"/>
                        <a:pt x="13" y="700"/>
                        <a:pt x="1" y="941"/>
                      </a:cubicBezTo>
                      <a:cubicBezTo>
                        <a:pt x="1" y="1055"/>
                        <a:pt x="1" y="1182"/>
                        <a:pt x="13" y="1296"/>
                      </a:cubicBezTo>
                      <a:cubicBezTo>
                        <a:pt x="26" y="1550"/>
                        <a:pt x="77" y="1803"/>
                        <a:pt x="140" y="2057"/>
                      </a:cubicBezTo>
                      <a:cubicBezTo>
                        <a:pt x="153" y="2095"/>
                        <a:pt x="165" y="2133"/>
                        <a:pt x="178" y="2171"/>
                      </a:cubicBezTo>
                      <a:cubicBezTo>
                        <a:pt x="356" y="2754"/>
                        <a:pt x="584" y="3388"/>
                        <a:pt x="1040" y="3807"/>
                      </a:cubicBezTo>
                      <a:cubicBezTo>
                        <a:pt x="1055" y="3814"/>
                        <a:pt x="1070" y="3821"/>
                        <a:pt x="1084" y="3821"/>
                      </a:cubicBezTo>
                      <a:cubicBezTo>
                        <a:pt x="1095" y="3821"/>
                        <a:pt x="1106" y="3817"/>
                        <a:pt x="1117" y="3807"/>
                      </a:cubicBezTo>
                      <a:cubicBezTo>
                        <a:pt x="1117" y="3794"/>
                        <a:pt x="1129" y="3781"/>
                        <a:pt x="1142" y="3769"/>
                      </a:cubicBezTo>
                      <a:cubicBezTo>
                        <a:pt x="1167" y="3756"/>
                        <a:pt x="1180" y="3731"/>
                        <a:pt x="1205" y="3705"/>
                      </a:cubicBezTo>
                      <a:cubicBezTo>
                        <a:pt x="2194" y="2513"/>
                        <a:pt x="876" y="1017"/>
                        <a:pt x="229" y="28"/>
                      </a:cubicBezTo>
                      <a:cubicBezTo>
                        <a:pt x="214" y="9"/>
                        <a:pt x="198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" name="Google Shape;508;p20"/>
                <p:cNvSpPr/>
                <p:nvPr/>
              </p:nvSpPr>
              <p:spPr>
                <a:xfrm>
                  <a:off x="695550" y="3375925"/>
                  <a:ext cx="31725" cy="7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2882" extrusionOk="0">
                      <a:moveTo>
                        <a:pt x="1" y="1"/>
                      </a:moveTo>
                      <a:cubicBezTo>
                        <a:pt x="1" y="115"/>
                        <a:pt x="1" y="242"/>
                        <a:pt x="13" y="356"/>
                      </a:cubicBezTo>
                      <a:cubicBezTo>
                        <a:pt x="26" y="610"/>
                        <a:pt x="77" y="863"/>
                        <a:pt x="140" y="1117"/>
                      </a:cubicBezTo>
                      <a:cubicBezTo>
                        <a:pt x="153" y="1155"/>
                        <a:pt x="165" y="1193"/>
                        <a:pt x="178" y="1231"/>
                      </a:cubicBezTo>
                      <a:cubicBezTo>
                        <a:pt x="356" y="1814"/>
                        <a:pt x="584" y="2448"/>
                        <a:pt x="1040" y="2867"/>
                      </a:cubicBezTo>
                      <a:cubicBezTo>
                        <a:pt x="1055" y="2874"/>
                        <a:pt x="1070" y="2881"/>
                        <a:pt x="1084" y="2881"/>
                      </a:cubicBezTo>
                      <a:cubicBezTo>
                        <a:pt x="1095" y="2881"/>
                        <a:pt x="1106" y="2877"/>
                        <a:pt x="1117" y="2867"/>
                      </a:cubicBezTo>
                      <a:cubicBezTo>
                        <a:pt x="1117" y="2854"/>
                        <a:pt x="1129" y="2841"/>
                        <a:pt x="1142" y="2829"/>
                      </a:cubicBezTo>
                      <a:cubicBezTo>
                        <a:pt x="1167" y="2816"/>
                        <a:pt x="1180" y="2791"/>
                        <a:pt x="1205" y="2765"/>
                      </a:cubicBezTo>
                      <a:cubicBezTo>
                        <a:pt x="1269" y="2195"/>
                        <a:pt x="1205" y="1637"/>
                        <a:pt x="990" y="1104"/>
                      </a:cubicBezTo>
                      <a:cubicBezTo>
                        <a:pt x="774" y="610"/>
                        <a:pt x="292" y="394"/>
                        <a:pt x="1" y="1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" name="Google Shape;509;p20"/>
                <p:cNvSpPr/>
                <p:nvPr/>
              </p:nvSpPr>
              <p:spPr>
                <a:xfrm>
                  <a:off x="699050" y="3403825"/>
                  <a:ext cx="25050" cy="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7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" y="39"/>
                        <a:pt x="25" y="77"/>
                        <a:pt x="38" y="115"/>
                      </a:cubicBezTo>
                      <a:cubicBezTo>
                        <a:pt x="216" y="698"/>
                        <a:pt x="444" y="1332"/>
                        <a:pt x="900" y="1751"/>
                      </a:cubicBezTo>
                      <a:cubicBezTo>
                        <a:pt x="915" y="1758"/>
                        <a:pt x="930" y="1765"/>
                        <a:pt x="944" y="1765"/>
                      </a:cubicBezTo>
                      <a:cubicBezTo>
                        <a:pt x="955" y="1765"/>
                        <a:pt x="966" y="1761"/>
                        <a:pt x="977" y="1751"/>
                      </a:cubicBezTo>
                      <a:cubicBezTo>
                        <a:pt x="977" y="1738"/>
                        <a:pt x="989" y="1725"/>
                        <a:pt x="1002" y="1713"/>
                      </a:cubicBezTo>
                      <a:cubicBezTo>
                        <a:pt x="1002" y="1041"/>
                        <a:pt x="698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" name="Google Shape;510;p20"/>
                <p:cNvSpPr/>
                <p:nvPr/>
              </p:nvSpPr>
              <p:spPr>
                <a:xfrm>
                  <a:off x="506300" y="3394625"/>
                  <a:ext cx="180400" cy="12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6" h="4965" extrusionOk="0">
                      <a:moveTo>
                        <a:pt x="695" y="0"/>
                      </a:moveTo>
                      <a:cubicBezTo>
                        <a:pt x="548" y="0"/>
                        <a:pt x="401" y="5"/>
                        <a:pt x="254" y="14"/>
                      </a:cubicBezTo>
                      <a:lnTo>
                        <a:pt x="241" y="14"/>
                      </a:lnTo>
                      <a:cubicBezTo>
                        <a:pt x="13" y="26"/>
                        <a:pt x="1" y="369"/>
                        <a:pt x="203" y="394"/>
                      </a:cubicBezTo>
                      <a:cubicBezTo>
                        <a:pt x="863" y="952"/>
                        <a:pt x="1383" y="1662"/>
                        <a:pt x="1915" y="2347"/>
                      </a:cubicBezTo>
                      <a:cubicBezTo>
                        <a:pt x="2422" y="2994"/>
                        <a:pt x="2955" y="3628"/>
                        <a:pt x="3627" y="4084"/>
                      </a:cubicBezTo>
                      <a:cubicBezTo>
                        <a:pt x="4274" y="4528"/>
                        <a:pt x="5047" y="4718"/>
                        <a:pt x="5808" y="4832"/>
                      </a:cubicBezTo>
                      <a:cubicBezTo>
                        <a:pt x="5997" y="4862"/>
                        <a:pt x="6361" y="4965"/>
                        <a:pt x="6670" y="4965"/>
                      </a:cubicBezTo>
                      <a:cubicBezTo>
                        <a:pt x="6880" y="4965"/>
                        <a:pt x="7065" y="4918"/>
                        <a:pt x="7152" y="4769"/>
                      </a:cubicBezTo>
                      <a:cubicBezTo>
                        <a:pt x="7165" y="4743"/>
                        <a:pt x="7178" y="4705"/>
                        <a:pt x="7190" y="4680"/>
                      </a:cubicBezTo>
                      <a:cubicBezTo>
                        <a:pt x="7190" y="4655"/>
                        <a:pt x="7190" y="4629"/>
                        <a:pt x="7203" y="4604"/>
                      </a:cubicBezTo>
                      <a:cubicBezTo>
                        <a:pt x="7216" y="4401"/>
                        <a:pt x="7089" y="4198"/>
                        <a:pt x="7013" y="4021"/>
                      </a:cubicBezTo>
                      <a:cubicBezTo>
                        <a:pt x="6848" y="3653"/>
                        <a:pt x="6645" y="3311"/>
                        <a:pt x="6417" y="2968"/>
                      </a:cubicBezTo>
                      <a:cubicBezTo>
                        <a:pt x="5986" y="2372"/>
                        <a:pt x="5478" y="1827"/>
                        <a:pt x="4882" y="1383"/>
                      </a:cubicBezTo>
                      <a:cubicBezTo>
                        <a:pt x="3681" y="471"/>
                        <a:pt x="2196" y="0"/>
                        <a:pt x="695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" name="Google Shape;511;p20"/>
                <p:cNvSpPr/>
                <p:nvPr/>
              </p:nvSpPr>
              <p:spPr>
                <a:xfrm>
                  <a:off x="506300" y="3394950"/>
                  <a:ext cx="180075" cy="1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4952" extrusionOk="0">
                      <a:moveTo>
                        <a:pt x="241" y="1"/>
                      </a:moveTo>
                      <a:cubicBezTo>
                        <a:pt x="13" y="13"/>
                        <a:pt x="1" y="356"/>
                        <a:pt x="203" y="381"/>
                      </a:cubicBezTo>
                      <a:cubicBezTo>
                        <a:pt x="863" y="939"/>
                        <a:pt x="1383" y="1649"/>
                        <a:pt x="1915" y="2334"/>
                      </a:cubicBezTo>
                      <a:cubicBezTo>
                        <a:pt x="2422" y="2981"/>
                        <a:pt x="2955" y="3615"/>
                        <a:pt x="3627" y="4071"/>
                      </a:cubicBezTo>
                      <a:cubicBezTo>
                        <a:pt x="4274" y="4515"/>
                        <a:pt x="5047" y="4705"/>
                        <a:pt x="5808" y="4819"/>
                      </a:cubicBezTo>
                      <a:cubicBezTo>
                        <a:pt x="5997" y="4849"/>
                        <a:pt x="6361" y="4952"/>
                        <a:pt x="6670" y="4952"/>
                      </a:cubicBezTo>
                      <a:cubicBezTo>
                        <a:pt x="6880" y="4952"/>
                        <a:pt x="7065" y="4905"/>
                        <a:pt x="7152" y="4756"/>
                      </a:cubicBezTo>
                      <a:cubicBezTo>
                        <a:pt x="7165" y="4730"/>
                        <a:pt x="7178" y="4692"/>
                        <a:pt x="7190" y="4667"/>
                      </a:cubicBezTo>
                      <a:cubicBezTo>
                        <a:pt x="7190" y="4642"/>
                        <a:pt x="7190" y="4616"/>
                        <a:pt x="7203" y="4591"/>
                      </a:cubicBezTo>
                      <a:cubicBezTo>
                        <a:pt x="6797" y="3348"/>
                        <a:pt x="5808" y="2106"/>
                        <a:pt x="4591" y="1738"/>
                      </a:cubicBezTo>
                      <a:cubicBezTo>
                        <a:pt x="4355" y="1669"/>
                        <a:pt x="4124" y="1656"/>
                        <a:pt x="3889" y="1656"/>
                      </a:cubicBezTo>
                      <a:cubicBezTo>
                        <a:pt x="3732" y="1656"/>
                        <a:pt x="3574" y="1662"/>
                        <a:pt x="3412" y="1662"/>
                      </a:cubicBezTo>
                      <a:cubicBezTo>
                        <a:pt x="2955" y="1662"/>
                        <a:pt x="2473" y="1560"/>
                        <a:pt x="2017" y="1434"/>
                      </a:cubicBezTo>
                      <a:cubicBezTo>
                        <a:pt x="1218" y="1205"/>
                        <a:pt x="837" y="521"/>
                        <a:pt x="254" y="1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" name="Google Shape;512;p20"/>
                <p:cNvSpPr/>
                <p:nvPr/>
              </p:nvSpPr>
              <p:spPr>
                <a:xfrm>
                  <a:off x="554175" y="3453275"/>
                  <a:ext cx="130950" cy="6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" h="261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7" y="648"/>
                        <a:pt x="1040" y="1282"/>
                        <a:pt x="1712" y="1738"/>
                      </a:cubicBezTo>
                      <a:cubicBezTo>
                        <a:pt x="2359" y="2182"/>
                        <a:pt x="3132" y="2372"/>
                        <a:pt x="3893" y="2486"/>
                      </a:cubicBezTo>
                      <a:cubicBezTo>
                        <a:pt x="4082" y="2516"/>
                        <a:pt x="4446" y="2619"/>
                        <a:pt x="4755" y="2619"/>
                      </a:cubicBezTo>
                      <a:cubicBezTo>
                        <a:pt x="4965" y="2619"/>
                        <a:pt x="5150" y="2572"/>
                        <a:pt x="5237" y="2423"/>
                      </a:cubicBezTo>
                      <a:cubicBezTo>
                        <a:pt x="4844" y="1662"/>
                        <a:pt x="4273" y="1003"/>
                        <a:pt x="3437" y="686"/>
                      </a:cubicBezTo>
                      <a:cubicBezTo>
                        <a:pt x="2841" y="457"/>
                        <a:pt x="2143" y="343"/>
                        <a:pt x="1497" y="318"/>
                      </a:cubicBezTo>
                      <a:cubicBezTo>
                        <a:pt x="926" y="280"/>
                        <a:pt x="444" y="242"/>
                        <a:pt x="0" y="1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" name="Google Shape;513;p20"/>
                <p:cNvSpPr/>
                <p:nvPr/>
              </p:nvSpPr>
              <p:spPr>
                <a:xfrm>
                  <a:off x="657200" y="3562025"/>
                  <a:ext cx="122075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1380" extrusionOk="0">
                      <a:moveTo>
                        <a:pt x="2235" y="0"/>
                      </a:moveTo>
                      <a:cubicBezTo>
                        <a:pt x="1553" y="0"/>
                        <a:pt x="883" y="247"/>
                        <a:pt x="254" y="495"/>
                      </a:cubicBezTo>
                      <a:cubicBezTo>
                        <a:pt x="216" y="507"/>
                        <a:pt x="102" y="584"/>
                        <a:pt x="76" y="622"/>
                      </a:cubicBezTo>
                      <a:cubicBezTo>
                        <a:pt x="38" y="672"/>
                        <a:pt x="0" y="736"/>
                        <a:pt x="0" y="812"/>
                      </a:cubicBezTo>
                      <a:cubicBezTo>
                        <a:pt x="0" y="888"/>
                        <a:pt x="13" y="939"/>
                        <a:pt x="51" y="989"/>
                      </a:cubicBezTo>
                      <a:cubicBezTo>
                        <a:pt x="64" y="1027"/>
                        <a:pt x="89" y="1053"/>
                        <a:pt x="114" y="1078"/>
                      </a:cubicBezTo>
                      <a:cubicBezTo>
                        <a:pt x="292" y="1256"/>
                        <a:pt x="672" y="1268"/>
                        <a:pt x="888" y="1294"/>
                      </a:cubicBezTo>
                      <a:cubicBezTo>
                        <a:pt x="1226" y="1345"/>
                        <a:pt x="1569" y="1380"/>
                        <a:pt x="1911" y="1380"/>
                      </a:cubicBezTo>
                      <a:cubicBezTo>
                        <a:pt x="2159" y="1380"/>
                        <a:pt x="2406" y="1362"/>
                        <a:pt x="2651" y="1319"/>
                      </a:cubicBezTo>
                      <a:cubicBezTo>
                        <a:pt x="2968" y="1268"/>
                        <a:pt x="3272" y="1179"/>
                        <a:pt x="3576" y="1065"/>
                      </a:cubicBezTo>
                      <a:cubicBezTo>
                        <a:pt x="3982" y="926"/>
                        <a:pt x="4388" y="761"/>
                        <a:pt x="4793" y="622"/>
                      </a:cubicBezTo>
                      <a:cubicBezTo>
                        <a:pt x="4870" y="596"/>
                        <a:pt x="4882" y="495"/>
                        <a:pt x="4832" y="444"/>
                      </a:cubicBezTo>
                      <a:cubicBezTo>
                        <a:pt x="4806" y="431"/>
                        <a:pt x="4793" y="431"/>
                        <a:pt x="4768" y="431"/>
                      </a:cubicBezTo>
                      <a:cubicBezTo>
                        <a:pt x="4730" y="433"/>
                        <a:pt x="4692" y="434"/>
                        <a:pt x="4654" y="434"/>
                      </a:cubicBezTo>
                      <a:cubicBezTo>
                        <a:pt x="3894" y="434"/>
                        <a:pt x="3259" y="85"/>
                        <a:pt x="2498" y="13"/>
                      </a:cubicBezTo>
                      <a:cubicBezTo>
                        <a:pt x="2410" y="4"/>
                        <a:pt x="2323" y="0"/>
                        <a:pt x="2235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" name="Google Shape;514;p20"/>
                <p:cNvSpPr/>
                <p:nvPr/>
              </p:nvSpPr>
              <p:spPr>
                <a:xfrm>
                  <a:off x="658475" y="3573125"/>
                  <a:ext cx="120800" cy="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" h="936" extrusionOk="0">
                      <a:moveTo>
                        <a:pt x="4781" y="0"/>
                      </a:moveTo>
                      <a:lnTo>
                        <a:pt x="4781" y="0"/>
                      </a:lnTo>
                      <a:cubicBezTo>
                        <a:pt x="4431" y="230"/>
                        <a:pt x="4121" y="341"/>
                        <a:pt x="3745" y="341"/>
                      </a:cubicBezTo>
                      <a:cubicBezTo>
                        <a:pt x="3643" y="341"/>
                        <a:pt x="3537" y="333"/>
                        <a:pt x="3424" y="317"/>
                      </a:cubicBezTo>
                      <a:cubicBezTo>
                        <a:pt x="2993" y="254"/>
                        <a:pt x="2574" y="178"/>
                        <a:pt x="2130" y="152"/>
                      </a:cubicBezTo>
                      <a:cubicBezTo>
                        <a:pt x="2040" y="148"/>
                        <a:pt x="1950" y="145"/>
                        <a:pt x="1860" y="145"/>
                      </a:cubicBezTo>
                      <a:cubicBezTo>
                        <a:pt x="1216" y="145"/>
                        <a:pt x="579" y="267"/>
                        <a:pt x="0" y="545"/>
                      </a:cubicBezTo>
                      <a:cubicBezTo>
                        <a:pt x="13" y="583"/>
                        <a:pt x="38" y="609"/>
                        <a:pt x="63" y="634"/>
                      </a:cubicBezTo>
                      <a:cubicBezTo>
                        <a:pt x="241" y="812"/>
                        <a:pt x="621" y="824"/>
                        <a:pt x="837" y="850"/>
                      </a:cubicBezTo>
                      <a:cubicBezTo>
                        <a:pt x="1175" y="901"/>
                        <a:pt x="1518" y="936"/>
                        <a:pt x="1860" y="936"/>
                      </a:cubicBezTo>
                      <a:cubicBezTo>
                        <a:pt x="2108" y="936"/>
                        <a:pt x="2355" y="918"/>
                        <a:pt x="2600" y="875"/>
                      </a:cubicBezTo>
                      <a:cubicBezTo>
                        <a:pt x="2917" y="824"/>
                        <a:pt x="3221" y="735"/>
                        <a:pt x="3525" y="621"/>
                      </a:cubicBezTo>
                      <a:cubicBezTo>
                        <a:pt x="3931" y="482"/>
                        <a:pt x="4337" y="317"/>
                        <a:pt x="4742" y="178"/>
                      </a:cubicBezTo>
                      <a:cubicBezTo>
                        <a:pt x="4819" y="152"/>
                        <a:pt x="4831" y="51"/>
                        <a:pt x="4781" y="0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" name="Google Shape;515;p20"/>
                <p:cNvSpPr/>
                <p:nvPr/>
              </p:nvSpPr>
              <p:spPr>
                <a:xfrm>
                  <a:off x="660050" y="3583800"/>
                  <a:ext cx="86575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509" extrusionOk="0">
                      <a:moveTo>
                        <a:pt x="950" y="0"/>
                      </a:moveTo>
                      <a:cubicBezTo>
                        <a:pt x="620" y="0"/>
                        <a:pt x="300" y="57"/>
                        <a:pt x="0" y="207"/>
                      </a:cubicBezTo>
                      <a:cubicBezTo>
                        <a:pt x="178" y="385"/>
                        <a:pt x="558" y="397"/>
                        <a:pt x="774" y="423"/>
                      </a:cubicBezTo>
                      <a:cubicBezTo>
                        <a:pt x="1112" y="474"/>
                        <a:pt x="1455" y="509"/>
                        <a:pt x="1797" y="509"/>
                      </a:cubicBezTo>
                      <a:cubicBezTo>
                        <a:pt x="2045" y="509"/>
                        <a:pt x="2292" y="491"/>
                        <a:pt x="2537" y="448"/>
                      </a:cubicBezTo>
                      <a:cubicBezTo>
                        <a:pt x="2854" y="397"/>
                        <a:pt x="3158" y="308"/>
                        <a:pt x="3462" y="194"/>
                      </a:cubicBezTo>
                      <a:lnTo>
                        <a:pt x="3462" y="194"/>
                      </a:lnTo>
                      <a:cubicBezTo>
                        <a:pt x="3357" y="201"/>
                        <a:pt x="3252" y="203"/>
                        <a:pt x="3148" y="203"/>
                      </a:cubicBezTo>
                      <a:cubicBezTo>
                        <a:pt x="2616" y="203"/>
                        <a:pt x="2101" y="129"/>
                        <a:pt x="1560" y="55"/>
                      </a:cubicBezTo>
                      <a:cubicBezTo>
                        <a:pt x="1354" y="21"/>
                        <a:pt x="1150" y="0"/>
                        <a:pt x="950" y="0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" name="Google Shape;516;p20"/>
                <p:cNvSpPr/>
                <p:nvPr/>
              </p:nvSpPr>
              <p:spPr>
                <a:xfrm>
                  <a:off x="528800" y="3455075"/>
                  <a:ext cx="104000" cy="2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9935" extrusionOk="0">
                      <a:moveTo>
                        <a:pt x="251" y="1"/>
                      </a:moveTo>
                      <a:cubicBezTo>
                        <a:pt x="216" y="1"/>
                        <a:pt x="175" y="19"/>
                        <a:pt x="166" y="68"/>
                      </a:cubicBezTo>
                      <a:cubicBezTo>
                        <a:pt x="64" y="829"/>
                        <a:pt x="1" y="1590"/>
                        <a:pt x="1" y="2351"/>
                      </a:cubicBezTo>
                      <a:cubicBezTo>
                        <a:pt x="1" y="2592"/>
                        <a:pt x="1" y="2820"/>
                        <a:pt x="13" y="3048"/>
                      </a:cubicBezTo>
                      <a:cubicBezTo>
                        <a:pt x="52" y="4025"/>
                        <a:pt x="115" y="5001"/>
                        <a:pt x="508" y="5901"/>
                      </a:cubicBezTo>
                      <a:cubicBezTo>
                        <a:pt x="1104" y="7334"/>
                        <a:pt x="2106" y="8805"/>
                        <a:pt x="3412" y="9705"/>
                      </a:cubicBezTo>
                      <a:cubicBezTo>
                        <a:pt x="3526" y="9781"/>
                        <a:pt x="3627" y="9857"/>
                        <a:pt x="3741" y="9921"/>
                      </a:cubicBezTo>
                      <a:cubicBezTo>
                        <a:pt x="3756" y="9931"/>
                        <a:pt x="3772" y="9935"/>
                        <a:pt x="3789" y="9935"/>
                      </a:cubicBezTo>
                      <a:cubicBezTo>
                        <a:pt x="3815" y="9935"/>
                        <a:pt x="3840" y="9924"/>
                        <a:pt x="3856" y="9908"/>
                      </a:cubicBezTo>
                      <a:cubicBezTo>
                        <a:pt x="3868" y="9908"/>
                        <a:pt x="3868" y="9896"/>
                        <a:pt x="3868" y="9896"/>
                      </a:cubicBezTo>
                      <a:cubicBezTo>
                        <a:pt x="3995" y="9769"/>
                        <a:pt x="4071" y="9579"/>
                        <a:pt x="4109" y="9388"/>
                      </a:cubicBezTo>
                      <a:cubicBezTo>
                        <a:pt x="4109" y="9325"/>
                        <a:pt x="4122" y="9274"/>
                        <a:pt x="4122" y="9223"/>
                      </a:cubicBezTo>
                      <a:cubicBezTo>
                        <a:pt x="4160" y="8818"/>
                        <a:pt x="4071" y="8374"/>
                        <a:pt x="4020" y="8057"/>
                      </a:cubicBezTo>
                      <a:cubicBezTo>
                        <a:pt x="3919" y="7321"/>
                        <a:pt x="3754" y="6599"/>
                        <a:pt x="3513" y="5889"/>
                      </a:cubicBezTo>
                      <a:cubicBezTo>
                        <a:pt x="3475" y="5813"/>
                        <a:pt x="3450" y="5724"/>
                        <a:pt x="3412" y="5648"/>
                      </a:cubicBezTo>
                      <a:cubicBezTo>
                        <a:pt x="3399" y="5584"/>
                        <a:pt x="3386" y="5534"/>
                        <a:pt x="3361" y="5483"/>
                      </a:cubicBezTo>
                      <a:cubicBezTo>
                        <a:pt x="2917" y="4367"/>
                        <a:pt x="2309" y="3327"/>
                        <a:pt x="1560" y="2402"/>
                      </a:cubicBezTo>
                      <a:cubicBezTo>
                        <a:pt x="1066" y="1729"/>
                        <a:pt x="483" y="1007"/>
                        <a:pt x="356" y="170"/>
                      </a:cubicBezTo>
                      <a:cubicBezTo>
                        <a:pt x="356" y="157"/>
                        <a:pt x="356" y="157"/>
                        <a:pt x="356" y="144"/>
                      </a:cubicBezTo>
                      <a:cubicBezTo>
                        <a:pt x="356" y="144"/>
                        <a:pt x="356" y="132"/>
                        <a:pt x="356" y="119"/>
                      </a:cubicBezTo>
                      <a:cubicBezTo>
                        <a:pt x="369" y="68"/>
                        <a:pt x="331" y="30"/>
                        <a:pt x="280" y="5"/>
                      </a:cubicBezTo>
                      <a:cubicBezTo>
                        <a:pt x="271" y="2"/>
                        <a:pt x="261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" name="Google Shape;517;p20"/>
                <p:cNvSpPr/>
                <p:nvPr/>
              </p:nvSpPr>
              <p:spPr>
                <a:xfrm>
                  <a:off x="528800" y="3455075"/>
                  <a:ext cx="103050" cy="2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9935" extrusionOk="0">
                      <a:moveTo>
                        <a:pt x="251" y="1"/>
                      </a:moveTo>
                      <a:cubicBezTo>
                        <a:pt x="216" y="1"/>
                        <a:pt x="175" y="19"/>
                        <a:pt x="166" y="68"/>
                      </a:cubicBezTo>
                      <a:cubicBezTo>
                        <a:pt x="64" y="829"/>
                        <a:pt x="1" y="1590"/>
                        <a:pt x="1" y="2351"/>
                      </a:cubicBezTo>
                      <a:cubicBezTo>
                        <a:pt x="1" y="2592"/>
                        <a:pt x="1" y="2820"/>
                        <a:pt x="13" y="3048"/>
                      </a:cubicBezTo>
                      <a:cubicBezTo>
                        <a:pt x="52" y="4025"/>
                        <a:pt x="115" y="5001"/>
                        <a:pt x="508" y="5901"/>
                      </a:cubicBezTo>
                      <a:cubicBezTo>
                        <a:pt x="1104" y="7334"/>
                        <a:pt x="2106" y="8805"/>
                        <a:pt x="3412" y="9705"/>
                      </a:cubicBezTo>
                      <a:cubicBezTo>
                        <a:pt x="3526" y="9781"/>
                        <a:pt x="3627" y="9857"/>
                        <a:pt x="3741" y="9921"/>
                      </a:cubicBezTo>
                      <a:cubicBezTo>
                        <a:pt x="3756" y="9931"/>
                        <a:pt x="3772" y="9935"/>
                        <a:pt x="3789" y="9935"/>
                      </a:cubicBezTo>
                      <a:cubicBezTo>
                        <a:pt x="3815" y="9935"/>
                        <a:pt x="3840" y="9924"/>
                        <a:pt x="3856" y="9908"/>
                      </a:cubicBezTo>
                      <a:cubicBezTo>
                        <a:pt x="3868" y="9908"/>
                        <a:pt x="3868" y="9896"/>
                        <a:pt x="3868" y="9896"/>
                      </a:cubicBezTo>
                      <a:cubicBezTo>
                        <a:pt x="3995" y="9769"/>
                        <a:pt x="4071" y="9579"/>
                        <a:pt x="4109" y="9388"/>
                      </a:cubicBezTo>
                      <a:cubicBezTo>
                        <a:pt x="4109" y="9325"/>
                        <a:pt x="4122" y="9274"/>
                        <a:pt x="4122" y="9223"/>
                      </a:cubicBezTo>
                      <a:cubicBezTo>
                        <a:pt x="3336" y="8780"/>
                        <a:pt x="2613" y="8311"/>
                        <a:pt x="2347" y="7398"/>
                      </a:cubicBezTo>
                      <a:cubicBezTo>
                        <a:pt x="2093" y="6548"/>
                        <a:pt x="2131" y="5660"/>
                        <a:pt x="1954" y="4798"/>
                      </a:cubicBezTo>
                      <a:cubicBezTo>
                        <a:pt x="1776" y="3974"/>
                        <a:pt x="1370" y="3276"/>
                        <a:pt x="926" y="2554"/>
                      </a:cubicBezTo>
                      <a:cubicBezTo>
                        <a:pt x="533" y="1907"/>
                        <a:pt x="153" y="1184"/>
                        <a:pt x="204" y="423"/>
                      </a:cubicBezTo>
                      <a:cubicBezTo>
                        <a:pt x="229" y="284"/>
                        <a:pt x="254" y="144"/>
                        <a:pt x="280" y="5"/>
                      </a:cubicBezTo>
                      <a:cubicBezTo>
                        <a:pt x="271" y="2"/>
                        <a:pt x="261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8" name="Google Shape;518;p20"/>
                <p:cNvSpPr/>
                <p:nvPr/>
              </p:nvSpPr>
              <p:spPr>
                <a:xfrm>
                  <a:off x="528800" y="3513825"/>
                  <a:ext cx="102750" cy="18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" h="7546" extrusionOk="0">
                      <a:moveTo>
                        <a:pt x="1" y="1"/>
                      </a:moveTo>
                      <a:cubicBezTo>
                        <a:pt x="1" y="242"/>
                        <a:pt x="1" y="470"/>
                        <a:pt x="13" y="698"/>
                      </a:cubicBezTo>
                      <a:cubicBezTo>
                        <a:pt x="52" y="1675"/>
                        <a:pt x="115" y="2651"/>
                        <a:pt x="508" y="3551"/>
                      </a:cubicBezTo>
                      <a:cubicBezTo>
                        <a:pt x="1104" y="4984"/>
                        <a:pt x="2106" y="6455"/>
                        <a:pt x="3412" y="7355"/>
                      </a:cubicBezTo>
                      <a:cubicBezTo>
                        <a:pt x="3564" y="7419"/>
                        <a:pt x="3716" y="7495"/>
                        <a:pt x="3868" y="7546"/>
                      </a:cubicBezTo>
                      <a:lnTo>
                        <a:pt x="4109" y="7038"/>
                      </a:lnTo>
                      <a:cubicBezTo>
                        <a:pt x="2562" y="6430"/>
                        <a:pt x="1079" y="5352"/>
                        <a:pt x="1129" y="3526"/>
                      </a:cubicBezTo>
                      <a:cubicBezTo>
                        <a:pt x="1142" y="2765"/>
                        <a:pt x="1282" y="2017"/>
                        <a:pt x="990" y="1282"/>
                      </a:cubicBezTo>
                      <a:cubicBezTo>
                        <a:pt x="774" y="762"/>
                        <a:pt x="419" y="356"/>
                        <a:pt x="1" y="1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9" name="Google Shape;519;p20"/>
                <p:cNvSpPr/>
                <p:nvPr/>
              </p:nvSpPr>
              <p:spPr>
                <a:xfrm>
                  <a:off x="379175" y="3632875"/>
                  <a:ext cx="253950" cy="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8" h="3276" extrusionOk="0">
                      <a:moveTo>
                        <a:pt x="3605" y="0"/>
                      </a:moveTo>
                      <a:cubicBezTo>
                        <a:pt x="2240" y="0"/>
                        <a:pt x="893" y="449"/>
                        <a:pt x="39" y="1592"/>
                      </a:cubicBezTo>
                      <a:cubicBezTo>
                        <a:pt x="1" y="1642"/>
                        <a:pt x="1" y="1693"/>
                        <a:pt x="26" y="1731"/>
                      </a:cubicBezTo>
                      <a:cubicBezTo>
                        <a:pt x="51" y="1756"/>
                        <a:pt x="89" y="1782"/>
                        <a:pt x="128" y="1794"/>
                      </a:cubicBezTo>
                      <a:cubicBezTo>
                        <a:pt x="161" y="1819"/>
                        <a:pt x="194" y="1839"/>
                        <a:pt x="230" y="1839"/>
                      </a:cubicBezTo>
                      <a:cubicBezTo>
                        <a:pt x="250" y="1839"/>
                        <a:pt x="270" y="1833"/>
                        <a:pt x="292" y="1820"/>
                      </a:cubicBezTo>
                      <a:cubicBezTo>
                        <a:pt x="633" y="1661"/>
                        <a:pt x="1004" y="1522"/>
                        <a:pt x="1378" y="1522"/>
                      </a:cubicBezTo>
                      <a:cubicBezTo>
                        <a:pt x="1422" y="1522"/>
                        <a:pt x="1466" y="1524"/>
                        <a:pt x="1510" y="1528"/>
                      </a:cubicBezTo>
                      <a:cubicBezTo>
                        <a:pt x="1548" y="1528"/>
                        <a:pt x="1586" y="1541"/>
                        <a:pt x="1636" y="1541"/>
                      </a:cubicBezTo>
                      <a:cubicBezTo>
                        <a:pt x="1687" y="1554"/>
                        <a:pt x="1738" y="1566"/>
                        <a:pt x="1801" y="1592"/>
                      </a:cubicBezTo>
                      <a:cubicBezTo>
                        <a:pt x="2042" y="1668"/>
                        <a:pt x="2270" y="1794"/>
                        <a:pt x="2499" y="1909"/>
                      </a:cubicBezTo>
                      <a:cubicBezTo>
                        <a:pt x="2613" y="1959"/>
                        <a:pt x="2714" y="2010"/>
                        <a:pt x="2828" y="2035"/>
                      </a:cubicBezTo>
                      <a:cubicBezTo>
                        <a:pt x="3678" y="2314"/>
                        <a:pt x="4528" y="2403"/>
                        <a:pt x="5352" y="2784"/>
                      </a:cubicBezTo>
                      <a:cubicBezTo>
                        <a:pt x="5982" y="3065"/>
                        <a:pt x="6571" y="3276"/>
                        <a:pt x="7254" y="3276"/>
                      </a:cubicBezTo>
                      <a:cubicBezTo>
                        <a:pt x="7341" y="3276"/>
                        <a:pt x="7430" y="3273"/>
                        <a:pt x="7520" y="3265"/>
                      </a:cubicBezTo>
                      <a:cubicBezTo>
                        <a:pt x="8129" y="3227"/>
                        <a:pt x="8725" y="3126"/>
                        <a:pt x="9308" y="2974"/>
                      </a:cubicBezTo>
                      <a:cubicBezTo>
                        <a:pt x="9359" y="2961"/>
                        <a:pt x="9409" y="2948"/>
                        <a:pt x="9448" y="2936"/>
                      </a:cubicBezTo>
                      <a:cubicBezTo>
                        <a:pt x="9638" y="2872"/>
                        <a:pt x="9815" y="2822"/>
                        <a:pt x="10005" y="2758"/>
                      </a:cubicBezTo>
                      <a:cubicBezTo>
                        <a:pt x="10094" y="2733"/>
                        <a:pt x="10158" y="2593"/>
                        <a:pt x="10069" y="2517"/>
                      </a:cubicBezTo>
                      <a:cubicBezTo>
                        <a:pt x="10018" y="2479"/>
                        <a:pt x="9967" y="2428"/>
                        <a:pt x="9904" y="2390"/>
                      </a:cubicBezTo>
                      <a:cubicBezTo>
                        <a:pt x="9853" y="2340"/>
                        <a:pt x="9803" y="2302"/>
                        <a:pt x="9739" y="2251"/>
                      </a:cubicBezTo>
                      <a:cubicBezTo>
                        <a:pt x="9131" y="1731"/>
                        <a:pt x="8497" y="1262"/>
                        <a:pt x="7736" y="958"/>
                      </a:cubicBezTo>
                      <a:cubicBezTo>
                        <a:pt x="6734" y="552"/>
                        <a:pt x="5631" y="209"/>
                        <a:pt x="4553" y="70"/>
                      </a:cubicBezTo>
                      <a:cubicBezTo>
                        <a:pt x="4240" y="25"/>
                        <a:pt x="3922" y="0"/>
                        <a:pt x="3605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0" name="Google Shape;520;p20"/>
                <p:cNvSpPr/>
                <p:nvPr/>
              </p:nvSpPr>
              <p:spPr>
                <a:xfrm>
                  <a:off x="379825" y="3645225"/>
                  <a:ext cx="25330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2" h="2782" extrusionOk="0">
                      <a:moveTo>
                        <a:pt x="3426" y="0"/>
                      </a:moveTo>
                      <a:cubicBezTo>
                        <a:pt x="2221" y="0"/>
                        <a:pt x="955" y="547"/>
                        <a:pt x="38" y="1199"/>
                      </a:cubicBezTo>
                      <a:cubicBezTo>
                        <a:pt x="25" y="1212"/>
                        <a:pt x="13" y="1224"/>
                        <a:pt x="0" y="1237"/>
                      </a:cubicBezTo>
                      <a:cubicBezTo>
                        <a:pt x="25" y="1262"/>
                        <a:pt x="63" y="1288"/>
                        <a:pt x="102" y="1300"/>
                      </a:cubicBezTo>
                      <a:cubicBezTo>
                        <a:pt x="135" y="1325"/>
                        <a:pt x="168" y="1345"/>
                        <a:pt x="204" y="1345"/>
                      </a:cubicBezTo>
                      <a:cubicBezTo>
                        <a:pt x="224" y="1345"/>
                        <a:pt x="244" y="1339"/>
                        <a:pt x="266" y="1326"/>
                      </a:cubicBezTo>
                      <a:cubicBezTo>
                        <a:pt x="607" y="1167"/>
                        <a:pt x="978" y="1028"/>
                        <a:pt x="1352" y="1028"/>
                      </a:cubicBezTo>
                      <a:cubicBezTo>
                        <a:pt x="1396" y="1028"/>
                        <a:pt x="1440" y="1030"/>
                        <a:pt x="1484" y="1034"/>
                      </a:cubicBezTo>
                      <a:cubicBezTo>
                        <a:pt x="1547" y="996"/>
                        <a:pt x="1610" y="971"/>
                        <a:pt x="1674" y="945"/>
                      </a:cubicBezTo>
                      <a:lnTo>
                        <a:pt x="1674" y="945"/>
                      </a:lnTo>
                      <a:cubicBezTo>
                        <a:pt x="1649" y="983"/>
                        <a:pt x="1623" y="1009"/>
                        <a:pt x="1610" y="1047"/>
                      </a:cubicBezTo>
                      <a:cubicBezTo>
                        <a:pt x="1661" y="1060"/>
                        <a:pt x="1712" y="1072"/>
                        <a:pt x="1775" y="1098"/>
                      </a:cubicBezTo>
                      <a:cubicBezTo>
                        <a:pt x="2016" y="1174"/>
                        <a:pt x="2244" y="1300"/>
                        <a:pt x="2473" y="1415"/>
                      </a:cubicBezTo>
                      <a:cubicBezTo>
                        <a:pt x="2587" y="1465"/>
                        <a:pt x="2688" y="1516"/>
                        <a:pt x="2802" y="1541"/>
                      </a:cubicBezTo>
                      <a:cubicBezTo>
                        <a:pt x="3652" y="1820"/>
                        <a:pt x="4502" y="1909"/>
                        <a:pt x="5326" y="2290"/>
                      </a:cubicBezTo>
                      <a:cubicBezTo>
                        <a:pt x="5956" y="2571"/>
                        <a:pt x="6545" y="2782"/>
                        <a:pt x="7228" y="2782"/>
                      </a:cubicBezTo>
                      <a:cubicBezTo>
                        <a:pt x="7315" y="2782"/>
                        <a:pt x="7404" y="2779"/>
                        <a:pt x="7494" y="2771"/>
                      </a:cubicBezTo>
                      <a:cubicBezTo>
                        <a:pt x="8103" y="2733"/>
                        <a:pt x="8699" y="2632"/>
                        <a:pt x="9282" y="2480"/>
                      </a:cubicBezTo>
                      <a:cubicBezTo>
                        <a:pt x="9333" y="2467"/>
                        <a:pt x="9383" y="2454"/>
                        <a:pt x="9422" y="2442"/>
                      </a:cubicBezTo>
                      <a:cubicBezTo>
                        <a:pt x="9612" y="2378"/>
                        <a:pt x="9789" y="2328"/>
                        <a:pt x="9979" y="2264"/>
                      </a:cubicBezTo>
                      <a:cubicBezTo>
                        <a:pt x="10068" y="2239"/>
                        <a:pt x="10132" y="2099"/>
                        <a:pt x="10043" y="2023"/>
                      </a:cubicBezTo>
                      <a:cubicBezTo>
                        <a:pt x="9992" y="1985"/>
                        <a:pt x="9941" y="1934"/>
                        <a:pt x="9878" y="1896"/>
                      </a:cubicBezTo>
                      <a:cubicBezTo>
                        <a:pt x="9827" y="1846"/>
                        <a:pt x="9777" y="1808"/>
                        <a:pt x="9713" y="1757"/>
                      </a:cubicBezTo>
                      <a:cubicBezTo>
                        <a:pt x="9469" y="1825"/>
                        <a:pt x="9213" y="1851"/>
                        <a:pt x="8954" y="1851"/>
                      </a:cubicBezTo>
                      <a:cubicBezTo>
                        <a:pt x="8487" y="1851"/>
                        <a:pt x="8010" y="1767"/>
                        <a:pt x="7570" y="1694"/>
                      </a:cubicBezTo>
                      <a:cubicBezTo>
                        <a:pt x="7076" y="1617"/>
                        <a:pt x="6594" y="1503"/>
                        <a:pt x="6175" y="1237"/>
                      </a:cubicBezTo>
                      <a:cubicBezTo>
                        <a:pt x="5782" y="996"/>
                        <a:pt x="5465" y="666"/>
                        <a:pt x="5072" y="426"/>
                      </a:cubicBezTo>
                      <a:cubicBezTo>
                        <a:pt x="4567" y="126"/>
                        <a:pt x="4003" y="0"/>
                        <a:pt x="3426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1" name="Google Shape;521;p20"/>
                <p:cNvSpPr/>
                <p:nvPr/>
              </p:nvSpPr>
              <p:spPr>
                <a:xfrm>
                  <a:off x="441625" y="3665225"/>
                  <a:ext cx="191500" cy="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0" h="1982" extrusionOk="0">
                      <a:moveTo>
                        <a:pt x="1616" y="0"/>
                      </a:moveTo>
                      <a:cubicBezTo>
                        <a:pt x="1026" y="0"/>
                        <a:pt x="481" y="275"/>
                        <a:pt x="1" y="615"/>
                      </a:cubicBezTo>
                      <a:cubicBezTo>
                        <a:pt x="115" y="665"/>
                        <a:pt x="216" y="716"/>
                        <a:pt x="330" y="741"/>
                      </a:cubicBezTo>
                      <a:cubicBezTo>
                        <a:pt x="1180" y="1020"/>
                        <a:pt x="2030" y="1109"/>
                        <a:pt x="2854" y="1490"/>
                      </a:cubicBezTo>
                      <a:cubicBezTo>
                        <a:pt x="3484" y="1771"/>
                        <a:pt x="4073" y="1982"/>
                        <a:pt x="4756" y="1982"/>
                      </a:cubicBezTo>
                      <a:cubicBezTo>
                        <a:pt x="4843" y="1982"/>
                        <a:pt x="4932" y="1979"/>
                        <a:pt x="5022" y="1971"/>
                      </a:cubicBezTo>
                      <a:cubicBezTo>
                        <a:pt x="5631" y="1933"/>
                        <a:pt x="6227" y="1832"/>
                        <a:pt x="6810" y="1680"/>
                      </a:cubicBezTo>
                      <a:cubicBezTo>
                        <a:pt x="6861" y="1667"/>
                        <a:pt x="6911" y="1654"/>
                        <a:pt x="6950" y="1642"/>
                      </a:cubicBezTo>
                      <a:cubicBezTo>
                        <a:pt x="7140" y="1578"/>
                        <a:pt x="7317" y="1528"/>
                        <a:pt x="7507" y="1464"/>
                      </a:cubicBezTo>
                      <a:cubicBezTo>
                        <a:pt x="7596" y="1439"/>
                        <a:pt x="7660" y="1299"/>
                        <a:pt x="7571" y="1223"/>
                      </a:cubicBezTo>
                      <a:cubicBezTo>
                        <a:pt x="7520" y="1185"/>
                        <a:pt x="7469" y="1134"/>
                        <a:pt x="7406" y="1096"/>
                      </a:cubicBezTo>
                      <a:cubicBezTo>
                        <a:pt x="6852" y="1441"/>
                        <a:pt x="6209" y="1615"/>
                        <a:pt x="5565" y="1615"/>
                      </a:cubicBezTo>
                      <a:cubicBezTo>
                        <a:pt x="4881" y="1615"/>
                        <a:pt x="4196" y="1419"/>
                        <a:pt x="3615" y="1020"/>
                      </a:cubicBezTo>
                      <a:cubicBezTo>
                        <a:pt x="3031" y="615"/>
                        <a:pt x="2511" y="82"/>
                        <a:pt x="1763" y="6"/>
                      </a:cubicBezTo>
                      <a:cubicBezTo>
                        <a:pt x="1714" y="2"/>
                        <a:pt x="1665" y="0"/>
                        <a:pt x="1616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2" name="Google Shape;522;p20"/>
                <p:cNvSpPr/>
                <p:nvPr/>
              </p:nvSpPr>
              <p:spPr>
                <a:xfrm>
                  <a:off x="627075" y="3627250"/>
                  <a:ext cx="278700" cy="1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8" h="5675" extrusionOk="0">
                      <a:moveTo>
                        <a:pt x="10903" y="0"/>
                      </a:moveTo>
                      <a:cubicBezTo>
                        <a:pt x="10892" y="0"/>
                        <a:pt x="10880" y="1"/>
                        <a:pt x="10868" y="3"/>
                      </a:cubicBezTo>
                      <a:cubicBezTo>
                        <a:pt x="10855" y="3"/>
                        <a:pt x="10855" y="16"/>
                        <a:pt x="10842" y="16"/>
                      </a:cubicBezTo>
                      <a:cubicBezTo>
                        <a:pt x="9726" y="333"/>
                        <a:pt x="8573" y="155"/>
                        <a:pt x="7431" y="295"/>
                      </a:cubicBezTo>
                      <a:cubicBezTo>
                        <a:pt x="6417" y="409"/>
                        <a:pt x="5339" y="650"/>
                        <a:pt x="4401" y="1030"/>
                      </a:cubicBezTo>
                      <a:cubicBezTo>
                        <a:pt x="3526" y="1373"/>
                        <a:pt x="2752" y="1956"/>
                        <a:pt x="2017" y="2539"/>
                      </a:cubicBezTo>
                      <a:cubicBezTo>
                        <a:pt x="1256" y="3148"/>
                        <a:pt x="571" y="3845"/>
                        <a:pt x="140" y="4733"/>
                      </a:cubicBezTo>
                      <a:lnTo>
                        <a:pt x="128" y="4733"/>
                      </a:lnTo>
                      <a:cubicBezTo>
                        <a:pt x="128" y="4746"/>
                        <a:pt x="115" y="4758"/>
                        <a:pt x="115" y="4771"/>
                      </a:cubicBezTo>
                      <a:cubicBezTo>
                        <a:pt x="115" y="4784"/>
                        <a:pt x="102" y="4784"/>
                        <a:pt x="102" y="4796"/>
                      </a:cubicBezTo>
                      <a:cubicBezTo>
                        <a:pt x="1" y="4974"/>
                        <a:pt x="102" y="5228"/>
                        <a:pt x="305" y="5367"/>
                      </a:cubicBezTo>
                      <a:cubicBezTo>
                        <a:pt x="638" y="5589"/>
                        <a:pt x="1036" y="5675"/>
                        <a:pt x="1427" y="5675"/>
                      </a:cubicBezTo>
                      <a:cubicBezTo>
                        <a:pt x="1527" y="5675"/>
                        <a:pt x="1627" y="5669"/>
                        <a:pt x="1725" y="5659"/>
                      </a:cubicBezTo>
                      <a:lnTo>
                        <a:pt x="1789" y="5659"/>
                      </a:lnTo>
                      <a:cubicBezTo>
                        <a:pt x="3513" y="5545"/>
                        <a:pt x="5301" y="5291"/>
                        <a:pt x="6772" y="4340"/>
                      </a:cubicBezTo>
                      <a:cubicBezTo>
                        <a:pt x="7292" y="4010"/>
                        <a:pt x="7736" y="3605"/>
                        <a:pt x="8167" y="3173"/>
                      </a:cubicBezTo>
                      <a:cubicBezTo>
                        <a:pt x="8382" y="2958"/>
                        <a:pt x="8585" y="2742"/>
                        <a:pt x="8788" y="2527"/>
                      </a:cubicBezTo>
                      <a:cubicBezTo>
                        <a:pt x="9130" y="2159"/>
                        <a:pt x="9473" y="1791"/>
                        <a:pt x="9803" y="1424"/>
                      </a:cubicBezTo>
                      <a:cubicBezTo>
                        <a:pt x="10145" y="1056"/>
                        <a:pt x="10475" y="574"/>
                        <a:pt x="10944" y="384"/>
                      </a:cubicBezTo>
                      <a:cubicBezTo>
                        <a:pt x="11148" y="300"/>
                        <a:pt x="11102" y="0"/>
                        <a:pt x="10903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3" name="Google Shape;523;p20"/>
                <p:cNvSpPr/>
                <p:nvPr/>
              </p:nvSpPr>
              <p:spPr>
                <a:xfrm>
                  <a:off x="627075" y="3627250"/>
                  <a:ext cx="278700" cy="1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8" h="5675" extrusionOk="0">
                      <a:moveTo>
                        <a:pt x="10903" y="0"/>
                      </a:moveTo>
                      <a:cubicBezTo>
                        <a:pt x="10892" y="0"/>
                        <a:pt x="10880" y="1"/>
                        <a:pt x="10868" y="3"/>
                      </a:cubicBezTo>
                      <a:cubicBezTo>
                        <a:pt x="9714" y="1981"/>
                        <a:pt x="7241" y="2425"/>
                        <a:pt x="5124" y="2628"/>
                      </a:cubicBezTo>
                      <a:cubicBezTo>
                        <a:pt x="4046" y="2742"/>
                        <a:pt x="2879" y="2742"/>
                        <a:pt x="1928" y="3326"/>
                      </a:cubicBezTo>
                      <a:cubicBezTo>
                        <a:pt x="1319" y="3693"/>
                        <a:pt x="723" y="4162"/>
                        <a:pt x="216" y="4682"/>
                      </a:cubicBezTo>
                      <a:cubicBezTo>
                        <a:pt x="178" y="4720"/>
                        <a:pt x="140" y="4758"/>
                        <a:pt x="102" y="4796"/>
                      </a:cubicBezTo>
                      <a:cubicBezTo>
                        <a:pt x="1" y="4974"/>
                        <a:pt x="102" y="5228"/>
                        <a:pt x="305" y="5367"/>
                      </a:cubicBezTo>
                      <a:cubicBezTo>
                        <a:pt x="638" y="5589"/>
                        <a:pt x="1036" y="5675"/>
                        <a:pt x="1427" y="5675"/>
                      </a:cubicBezTo>
                      <a:cubicBezTo>
                        <a:pt x="1527" y="5675"/>
                        <a:pt x="1627" y="5669"/>
                        <a:pt x="1725" y="5659"/>
                      </a:cubicBezTo>
                      <a:lnTo>
                        <a:pt x="1789" y="5659"/>
                      </a:lnTo>
                      <a:cubicBezTo>
                        <a:pt x="3513" y="5545"/>
                        <a:pt x="5301" y="5291"/>
                        <a:pt x="6772" y="4340"/>
                      </a:cubicBezTo>
                      <a:cubicBezTo>
                        <a:pt x="7292" y="4010"/>
                        <a:pt x="7736" y="3605"/>
                        <a:pt x="8167" y="3173"/>
                      </a:cubicBezTo>
                      <a:cubicBezTo>
                        <a:pt x="8382" y="2958"/>
                        <a:pt x="8585" y="2742"/>
                        <a:pt x="8788" y="2527"/>
                      </a:cubicBezTo>
                      <a:cubicBezTo>
                        <a:pt x="9130" y="2159"/>
                        <a:pt x="9473" y="1791"/>
                        <a:pt x="9803" y="1424"/>
                      </a:cubicBezTo>
                      <a:cubicBezTo>
                        <a:pt x="10145" y="1056"/>
                        <a:pt x="10475" y="574"/>
                        <a:pt x="10944" y="384"/>
                      </a:cubicBezTo>
                      <a:cubicBezTo>
                        <a:pt x="11148" y="300"/>
                        <a:pt x="11102" y="0"/>
                        <a:pt x="10903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4" name="Google Shape;524;p20"/>
                <p:cNvSpPr/>
                <p:nvPr/>
              </p:nvSpPr>
              <p:spPr>
                <a:xfrm>
                  <a:off x="627075" y="3706575"/>
                  <a:ext cx="2041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7" h="2502" extrusionOk="0">
                      <a:moveTo>
                        <a:pt x="8167" y="0"/>
                      </a:moveTo>
                      <a:cubicBezTo>
                        <a:pt x="6607" y="571"/>
                        <a:pt x="4933" y="381"/>
                        <a:pt x="3310" y="533"/>
                      </a:cubicBezTo>
                      <a:cubicBezTo>
                        <a:pt x="2575" y="596"/>
                        <a:pt x="1839" y="723"/>
                        <a:pt x="1180" y="1066"/>
                      </a:cubicBezTo>
                      <a:cubicBezTo>
                        <a:pt x="876" y="1230"/>
                        <a:pt x="521" y="1344"/>
                        <a:pt x="216" y="1509"/>
                      </a:cubicBezTo>
                      <a:cubicBezTo>
                        <a:pt x="191" y="1522"/>
                        <a:pt x="166" y="1535"/>
                        <a:pt x="140" y="1560"/>
                      </a:cubicBezTo>
                      <a:lnTo>
                        <a:pt x="128" y="1560"/>
                      </a:lnTo>
                      <a:cubicBezTo>
                        <a:pt x="128" y="1573"/>
                        <a:pt x="115" y="1585"/>
                        <a:pt x="115" y="1598"/>
                      </a:cubicBezTo>
                      <a:cubicBezTo>
                        <a:pt x="115" y="1611"/>
                        <a:pt x="102" y="1611"/>
                        <a:pt x="102" y="1623"/>
                      </a:cubicBezTo>
                      <a:cubicBezTo>
                        <a:pt x="1" y="1801"/>
                        <a:pt x="102" y="2055"/>
                        <a:pt x="305" y="2194"/>
                      </a:cubicBezTo>
                      <a:cubicBezTo>
                        <a:pt x="638" y="2416"/>
                        <a:pt x="1036" y="2502"/>
                        <a:pt x="1427" y="2502"/>
                      </a:cubicBezTo>
                      <a:cubicBezTo>
                        <a:pt x="1527" y="2502"/>
                        <a:pt x="1627" y="2496"/>
                        <a:pt x="1725" y="2486"/>
                      </a:cubicBezTo>
                      <a:lnTo>
                        <a:pt x="1789" y="2486"/>
                      </a:lnTo>
                      <a:cubicBezTo>
                        <a:pt x="3513" y="2372"/>
                        <a:pt x="5301" y="2118"/>
                        <a:pt x="6772" y="1167"/>
                      </a:cubicBezTo>
                      <a:cubicBezTo>
                        <a:pt x="7292" y="837"/>
                        <a:pt x="7736" y="432"/>
                        <a:pt x="8167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5" name="Google Shape;525;p20"/>
                <p:cNvSpPr/>
                <p:nvPr/>
              </p:nvSpPr>
              <p:spPr>
                <a:xfrm>
                  <a:off x="628350" y="3741900"/>
                  <a:ext cx="124925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7" h="1917" extrusionOk="0">
                      <a:moveTo>
                        <a:pt x="1514" y="0"/>
                      </a:moveTo>
                      <a:cubicBezTo>
                        <a:pt x="1030" y="0"/>
                        <a:pt x="544" y="100"/>
                        <a:pt x="165" y="325"/>
                      </a:cubicBezTo>
                      <a:cubicBezTo>
                        <a:pt x="140" y="337"/>
                        <a:pt x="127" y="363"/>
                        <a:pt x="127" y="375"/>
                      </a:cubicBezTo>
                      <a:cubicBezTo>
                        <a:pt x="51" y="426"/>
                        <a:pt x="13" y="489"/>
                        <a:pt x="13" y="565"/>
                      </a:cubicBezTo>
                      <a:cubicBezTo>
                        <a:pt x="13" y="578"/>
                        <a:pt x="13" y="604"/>
                        <a:pt x="26" y="629"/>
                      </a:cubicBezTo>
                      <a:lnTo>
                        <a:pt x="26" y="642"/>
                      </a:lnTo>
                      <a:cubicBezTo>
                        <a:pt x="0" y="1161"/>
                        <a:pt x="1015" y="1643"/>
                        <a:pt x="1370" y="1757"/>
                      </a:cubicBezTo>
                      <a:cubicBezTo>
                        <a:pt x="1709" y="1871"/>
                        <a:pt x="2073" y="1917"/>
                        <a:pt x="2449" y="1917"/>
                      </a:cubicBezTo>
                      <a:cubicBezTo>
                        <a:pt x="2537" y="1917"/>
                        <a:pt x="2625" y="1914"/>
                        <a:pt x="2714" y="1910"/>
                      </a:cubicBezTo>
                      <a:cubicBezTo>
                        <a:pt x="3449" y="1872"/>
                        <a:pt x="4210" y="1707"/>
                        <a:pt x="4882" y="1618"/>
                      </a:cubicBezTo>
                      <a:cubicBezTo>
                        <a:pt x="4920" y="1618"/>
                        <a:pt x="4958" y="1593"/>
                        <a:pt x="4971" y="1555"/>
                      </a:cubicBezTo>
                      <a:cubicBezTo>
                        <a:pt x="4996" y="1516"/>
                        <a:pt x="4984" y="1453"/>
                        <a:pt x="4908" y="1428"/>
                      </a:cubicBezTo>
                      <a:cubicBezTo>
                        <a:pt x="4058" y="1199"/>
                        <a:pt x="3449" y="477"/>
                        <a:pt x="2625" y="185"/>
                      </a:cubicBezTo>
                      <a:cubicBezTo>
                        <a:pt x="2296" y="66"/>
                        <a:pt x="1906" y="0"/>
                        <a:pt x="1514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6" name="Google Shape;526;p20"/>
                <p:cNvSpPr/>
                <p:nvPr/>
              </p:nvSpPr>
              <p:spPr>
                <a:xfrm>
                  <a:off x="628350" y="3752400"/>
                  <a:ext cx="124300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" h="1497" extrusionOk="0">
                      <a:moveTo>
                        <a:pt x="959" y="1"/>
                      </a:moveTo>
                      <a:cubicBezTo>
                        <a:pt x="638" y="1"/>
                        <a:pt x="319" y="49"/>
                        <a:pt x="13" y="145"/>
                      </a:cubicBezTo>
                      <a:cubicBezTo>
                        <a:pt x="13" y="158"/>
                        <a:pt x="13" y="184"/>
                        <a:pt x="26" y="209"/>
                      </a:cubicBezTo>
                      <a:lnTo>
                        <a:pt x="26" y="222"/>
                      </a:lnTo>
                      <a:cubicBezTo>
                        <a:pt x="0" y="741"/>
                        <a:pt x="1015" y="1223"/>
                        <a:pt x="1370" y="1337"/>
                      </a:cubicBezTo>
                      <a:cubicBezTo>
                        <a:pt x="1709" y="1451"/>
                        <a:pt x="2073" y="1497"/>
                        <a:pt x="2449" y="1497"/>
                      </a:cubicBezTo>
                      <a:cubicBezTo>
                        <a:pt x="2537" y="1497"/>
                        <a:pt x="2625" y="1494"/>
                        <a:pt x="2714" y="1490"/>
                      </a:cubicBezTo>
                      <a:cubicBezTo>
                        <a:pt x="3449" y="1452"/>
                        <a:pt x="4210" y="1287"/>
                        <a:pt x="4882" y="1198"/>
                      </a:cubicBezTo>
                      <a:cubicBezTo>
                        <a:pt x="4920" y="1198"/>
                        <a:pt x="4958" y="1173"/>
                        <a:pt x="4971" y="1135"/>
                      </a:cubicBezTo>
                      <a:lnTo>
                        <a:pt x="4971" y="1135"/>
                      </a:lnTo>
                      <a:cubicBezTo>
                        <a:pt x="4883" y="1137"/>
                        <a:pt x="4795" y="1138"/>
                        <a:pt x="4707" y="1138"/>
                      </a:cubicBezTo>
                      <a:cubicBezTo>
                        <a:pt x="4301" y="1138"/>
                        <a:pt x="3898" y="1107"/>
                        <a:pt x="3513" y="982"/>
                      </a:cubicBezTo>
                      <a:cubicBezTo>
                        <a:pt x="3006" y="818"/>
                        <a:pt x="2625" y="424"/>
                        <a:pt x="2131" y="222"/>
                      </a:cubicBezTo>
                      <a:cubicBezTo>
                        <a:pt x="1752" y="74"/>
                        <a:pt x="1355" y="1"/>
                        <a:pt x="959" y="1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7" name="Google Shape;527;p20"/>
                <p:cNvSpPr/>
                <p:nvPr/>
              </p:nvSpPr>
              <p:spPr>
                <a:xfrm>
                  <a:off x="628350" y="3756675"/>
                  <a:ext cx="67850" cy="3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" h="1326" extrusionOk="0">
                      <a:moveTo>
                        <a:pt x="487" y="0"/>
                      </a:moveTo>
                      <a:cubicBezTo>
                        <a:pt x="338" y="0"/>
                        <a:pt x="184" y="16"/>
                        <a:pt x="26" y="51"/>
                      </a:cubicBezTo>
                      <a:cubicBezTo>
                        <a:pt x="0" y="570"/>
                        <a:pt x="1015" y="1052"/>
                        <a:pt x="1370" y="1166"/>
                      </a:cubicBezTo>
                      <a:cubicBezTo>
                        <a:pt x="1709" y="1280"/>
                        <a:pt x="2073" y="1326"/>
                        <a:pt x="2449" y="1326"/>
                      </a:cubicBezTo>
                      <a:cubicBezTo>
                        <a:pt x="2537" y="1326"/>
                        <a:pt x="2625" y="1323"/>
                        <a:pt x="2714" y="1319"/>
                      </a:cubicBezTo>
                      <a:cubicBezTo>
                        <a:pt x="2137" y="589"/>
                        <a:pt x="1392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8" name="Google Shape;528;p20"/>
                <p:cNvSpPr/>
                <p:nvPr/>
              </p:nvSpPr>
              <p:spPr>
                <a:xfrm>
                  <a:off x="472625" y="3700850"/>
                  <a:ext cx="17372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538" extrusionOk="0">
                      <a:moveTo>
                        <a:pt x="119" y="0"/>
                      </a:moveTo>
                      <a:cubicBezTo>
                        <a:pt x="51" y="0"/>
                        <a:pt x="0" y="79"/>
                        <a:pt x="41" y="141"/>
                      </a:cubicBezTo>
                      <a:cubicBezTo>
                        <a:pt x="67" y="191"/>
                        <a:pt x="79" y="229"/>
                        <a:pt x="105" y="267"/>
                      </a:cubicBezTo>
                      <a:cubicBezTo>
                        <a:pt x="143" y="343"/>
                        <a:pt x="168" y="420"/>
                        <a:pt x="206" y="496"/>
                      </a:cubicBezTo>
                      <a:cubicBezTo>
                        <a:pt x="498" y="1168"/>
                        <a:pt x="916" y="1789"/>
                        <a:pt x="1322" y="2410"/>
                      </a:cubicBezTo>
                      <a:cubicBezTo>
                        <a:pt x="1424" y="2575"/>
                        <a:pt x="1538" y="2727"/>
                        <a:pt x="1639" y="2880"/>
                      </a:cubicBezTo>
                      <a:cubicBezTo>
                        <a:pt x="2007" y="3399"/>
                        <a:pt x="2413" y="3894"/>
                        <a:pt x="2882" y="4338"/>
                      </a:cubicBezTo>
                      <a:cubicBezTo>
                        <a:pt x="3985" y="5390"/>
                        <a:pt x="5342" y="6138"/>
                        <a:pt x="6813" y="6531"/>
                      </a:cubicBezTo>
                      <a:cubicBezTo>
                        <a:pt x="6822" y="6535"/>
                        <a:pt x="6832" y="6537"/>
                        <a:pt x="6842" y="6537"/>
                      </a:cubicBezTo>
                      <a:cubicBezTo>
                        <a:pt x="6897" y="6537"/>
                        <a:pt x="6948" y="6482"/>
                        <a:pt x="6927" y="6417"/>
                      </a:cubicBezTo>
                      <a:cubicBezTo>
                        <a:pt x="6914" y="6367"/>
                        <a:pt x="6901" y="6303"/>
                        <a:pt x="6889" y="6252"/>
                      </a:cubicBezTo>
                      <a:cubicBezTo>
                        <a:pt x="6876" y="6176"/>
                        <a:pt x="6863" y="6100"/>
                        <a:pt x="6863" y="6024"/>
                      </a:cubicBezTo>
                      <a:cubicBezTo>
                        <a:pt x="6838" y="5847"/>
                        <a:pt x="6825" y="5669"/>
                        <a:pt x="6775" y="5504"/>
                      </a:cubicBezTo>
                      <a:cubicBezTo>
                        <a:pt x="6686" y="5251"/>
                        <a:pt x="6546" y="5010"/>
                        <a:pt x="6420" y="4769"/>
                      </a:cubicBezTo>
                      <a:cubicBezTo>
                        <a:pt x="6141" y="4224"/>
                        <a:pt x="5786" y="3716"/>
                        <a:pt x="5354" y="3285"/>
                      </a:cubicBezTo>
                      <a:cubicBezTo>
                        <a:pt x="4771" y="2689"/>
                        <a:pt x="4086" y="2220"/>
                        <a:pt x="3376" y="1802"/>
                      </a:cubicBezTo>
                      <a:cubicBezTo>
                        <a:pt x="2501" y="1117"/>
                        <a:pt x="1411" y="762"/>
                        <a:pt x="460" y="191"/>
                      </a:cubicBezTo>
                      <a:cubicBezTo>
                        <a:pt x="384" y="153"/>
                        <a:pt x="320" y="115"/>
                        <a:pt x="257" y="65"/>
                      </a:cubicBezTo>
                      <a:cubicBezTo>
                        <a:pt x="244" y="65"/>
                        <a:pt x="232" y="52"/>
                        <a:pt x="232" y="52"/>
                      </a:cubicBezTo>
                      <a:cubicBezTo>
                        <a:pt x="219" y="39"/>
                        <a:pt x="219" y="39"/>
                        <a:pt x="206" y="26"/>
                      </a:cubicBezTo>
                      <a:cubicBezTo>
                        <a:pt x="194" y="26"/>
                        <a:pt x="181" y="14"/>
                        <a:pt x="168" y="14"/>
                      </a:cubicBezTo>
                      <a:cubicBezTo>
                        <a:pt x="152" y="4"/>
                        <a:pt x="135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29" name="Google Shape;529;p20"/>
                <p:cNvSpPr/>
                <p:nvPr/>
              </p:nvSpPr>
              <p:spPr>
                <a:xfrm>
                  <a:off x="472625" y="3700850"/>
                  <a:ext cx="17372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538" extrusionOk="0">
                      <a:moveTo>
                        <a:pt x="119" y="0"/>
                      </a:moveTo>
                      <a:cubicBezTo>
                        <a:pt x="51" y="0"/>
                        <a:pt x="0" y="79"/>
                        <a:pt x="41" y="141"/>
                      </a:cubicBezTo>
                      <a:cubicBezTo>
                        <a:pt x="67" y="191"/>
                        <a:pt x="79" y="229"/>
                        <a:pt x="105" y="267"/>
                      </a:cubicBezTo>
                      <a:cubicBezTo>
                        <a:pt x="143" y="343"/>
                        <a:pt x="168" y="420"/>
                        <a:pt x="206" y="496"/>
                      </a:cubicBezTo>
                      <a:cubicBezTo>
                        <a:pt x="498" y="1168"/>
                        <a:pt x="916" y="1789"/>
                        <a:pt x="1322" y="2410"/>
                      </a:cubicBezTo>
                      <a:cubicBezTo>
                        <a:pt x="1424" y="2575"/>
                        <a:pt x="1538" y="2727"/>
                        <a:pt x="1639" y="2880"/>
                      </a:cubicBezTo>
                      <a:cubicBezTo>
                        <a:pt x="2007" y="3399"/>
                        <a:pt x="2413" y="3894"/>
                        <a:pt x="2882" y="4338"/>
                      </a:cubicBezTo>
                      <a:cubicBezTo>
                        <a:pt x="3985" y="5390"/>
                        <a:pt x="5342" y="6138"/>
                        <a:pt x="6813" y="6531"/>
                      </a:cubicBezTo>
                      <a:cubicBezTo>
                        <a:pt x="6822" y="6535"/>
                        <a:pt x="6832" y="6537"/>
                        <a:pt x="6842" y="6537"/>
                      </a:cubicBezTo>
                      <a:cubicBezTo>
                        <a:pt x="6897" y="6537"/>
                        <a:pt x="6948" y="6482"/>
                        <a:pt x="6927" y="6417"/>
                      </a:cubicBezTo>
                      <a:cubicBezTo>
                        <a:pt x="6914" y="6367"/>
                        <a:pt x="6901" y="6303"/>
                        <a:pt x="6889" y="6252"/>
                      </a:cubicBezTo>
                      <a:cubicBezTo>
                        <a:pt x="6876" y="6176"/>
                        <a:pt x="6863" y="6100"/>
                        <a:pt x="6863" y="6024"/>
                      </a:cubicBezTo>
                      <a:cubicBezTo>
                        <a:pt x="6128" y="5834"/>
                        <a:pt x="5595" y="5213"/>
                        <a:pt x="5177" y="4617"/>
                      </a:cubicBezTo>
                      <a:cubicBezTo>
                        <a:pt x="4720" y="3970"/>
                        <a:pt x="4302" y="3311"/>
                        <a:pt x="3681" y="2803"/>
                      </a:cubicBezTo>
                      <a:cubicBezTo>
                        <a:pt x="2539" y="1890"/>
                        <a:pt x="891" y="1459"/>
                        <a:pt x="232" y="52"/>
                      </a:cubicBezTo>
                      <a:cubicBezTo>
                        <a:pt x="219" y="39"/>
                        <a:pt x="219" y="39"/>
                        <a:pt x="206" y="26"/>
                      </a:cubicBezTo>
                      <a:cubicBezTo>
                        <a:pt x="194" y="26"/>
                        <a:pt x="181" y="14"/>
                        <a:pt x="168" y="14"/>
                      </a:cubicBezTo>
                      <a:cubicBezTo>
                        <a:pt x="152" y="4"/>
                        <a:pt x="135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0" name="Google Shape;530;p20"/>
                <p:cNvSpPr/>
                <p:nvPr/>
              </p:nvSpPr>
              <p:spPr>
                <a:xfrm>
                  <a:off x="513600" y="3772825"/>
                  <a:ext cx="132750" cy="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0" h="365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8" y="520"/>
                        <a:pt x="774" y="1015"/>
                        <a:pt x="1243" y="1459"/>
                      </a:cubicBezTo>
                      <a:cubicBezTo>
                        <a:pt x="2346" y="2511"/>
                        <a:pt x="3703" y="3259"/>
                        <a:pt x="5174" y="3652"/>
                      </a:cubicBezTo>
                      <a:cubicBezTo>
                        <a:pt x="5183" y="3656"/>
                        <a:pt x="5193" y="3658"/>
                        <a:pt x="5203" y="3658"/>
                      </a:cubicBezTo>
                      <a:cubicBezTo>
                        <a:pt x="5258" y="3658"/>
                        <a:pt x="5309" y="3603"/>
                        <a:pt x="5288" y="3538"/>
                      </a:cubicBezTo>
                      <a:cubicBezTo>
                        <a:pt x="5275" y="3488"/>
                        <a:pt x="5262" y="3424"/>
                        <a:pt x="5250" y="3373"/>
                      </a:cubicBezTo>
                      <a:cubicBezTo>
                        <a:pt x="3931" y="3310"/>
                        <a:pt x="3208" y="1877"/>
                        <a:pt x="2270" y="1129"/>
                      </a:cubicBezTo>
                      <a:cubicBezTo>
                        <a:pt x="1623" y="609"/>
                        <a:pt x="748" y="394"/>
                        <a:pt x="0" y="1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1" name="Google Shape;531;p20"/>
                <p:cNvSpPr/>
                <p:nvPr/>
              </p:nvSpPr>
              <p:spPr>
                <a:xfrm>
                  <a:off x="470800" y="3826325"/>
                  <a:ext cx="1772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9" h="2865" extrusionOk="0">
                      <a:moveTo>
                        <a:pt x="4645" y="1"/>
                      </a:moveTo>
                      <a:cubicBezTo>
                        <a:pt x="4334" y="1"/>
                        <a:pt x="4033" y="34"/>
                        <a:pt x="3766" y="92"/>
                      </a:cubicBezTo>
                      <a:cubicBezTo>
                        <a:pt x="2321" y="397"/>
                        <a:pt x="1180" y="1614"/>
                        <a:pt x="76" y="2514"/>
                      </a:cubicBezTo>
                      <a:cubicBezTo>
                        <a:pt x="0" y="2578"/>
                        <a:pt x="76" y="2666"/>
                        <a:pt x="152" y="2666"/>
                      </a:cubicBezTo>
                      <a:lnTo>
                        <a:pt x="191" y="2666"/>
                      </a:lnTo>
                      <a:cubicBezTo>
                        <a:pt x="619" y="2523"/>
                        <a:pt x="1055" y="2450"/>
                        <a:pt x="1487" y="2450"/>
                      </a:cubicBezTo>
                      <a:cubicBezTo>
                        <a:pt x="1669" y="2450"/>
                        <a:pt x="1849" y="2463"/>
                        <a:pt x="2029" y="2489"/>
                      </a:cubicBezTo>
                      <a:cubicBezTo>
                        <a:pt x="2270" y="2527"/>
                        <a:pt x="2511" y="2578"/>
                        <a:pt x="2752" y="2654"/>
                      </a:cubicBezTo>
                      <a:cubicBezTo>
                        <a:pt x="2777" y="2666"/>
                        <a:pt x="2815" y="2679"/>
                        <a:pt x="2853" y="2679"/>
                      </a:cubicBezTo>
                      <a:cubicBezTo>
                        <a:pt x="3210" y="2796"/>
                        <a:pt x="3530" y="2864"/>
                        <a:pt x="3857" y="2864"/>
                      </a:cubicBezTo>
                      <a:cubicBezTo>
                        <a:pt x="4134" y="2864"/>
                        <a:pt x="4416" y="2815"/>
                        <a:pt x="4730" y="2704"/>
                      </a:cubicBezTo>
                      <a:cubicBezTo>
                        <a:pt x="5377" y="2489"/>
                        <a:pt x="5998" y="2172"/>
                        <a:pt x="6581" y="1829"/>
                      </a:cubicBezTo>
                      <a:cubicBezTo>
                        <a:pt x="6746" y="1728"/>
                        <a:pt x="6886" y="1639"/>
                        <a:pt x="6962" y="1538"/>
                      </a:cubicBezTo>
                      <a:cubicBezTo>
                        <a:pt x="7000" y="1487"/>
                        <a:pt x="7025" y="1449"/>
                        <a:pt x="7051" y="1398"/>
                      </a:cubicBezTo>
                      <a:cubicBezTo>
                        <a:pt x="7089" y="1272"/>
                        <a:pt x="7051" y="1107"/>
                        <a:pt x="6898" y="904"/>
                      </a:cubicBezTo>
                      <a:cubicBezTo>
                        <a:pt x="6407" y="246"/>
                        <a:pt x="5489" y="1"/>
                        <a:pt x="4645" y="1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2" name="Google Shape;532;p20"/>
                <p:cNvSpPr/>
                <p:nvPr/>
              </p:nvSpPr>
              <p:spPr>
                <a:xfrm>
                  <a:off x="521525" y="3836350"/>
                  <a:ext cx="125550" cy="6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2" h="2464" extrusionOk="0">
                      <a:moveTo>
                        <a:pt x="2725" y="1"/>
                      </a:moveTo>
                      <a:cubicBezTo>
                        <a:pt x="2441" y="1"/>
                        <a:pt x="2155" y="43"/>
                        <a:pt x="1877" y="135"/>
                      </a:cubicBezTo>
                      <a:cubicBezTo>
                        <a:pt x="951" y="427"/>
                        <a:pt x="254" y="1175"/>
                        <a:pt x="0" y="2088"/>
                      </a:cubicBezTo>
                      <a:cubicBezTo>
                        <a:pt x="241" y="2126"/>
                        <a:pt x="482" y="2177"/>
                        <a:pt x="723" y="2253"/>
                      </a:cubicBezTo>
                      <a:cubicBezTo>
                        <a:pt x="748" y="2265"/>
                        <a:pt x="786" y="2278"/>
                        <a:pt x="824" y="2278"/>
                      </a:cubicBezTo>
                      <a:cubicBezTo>
                        <a:pt x="1181" y="2395"/>
                        <a:pt x="1501" y="2463"/>
                        <a:pt x="1828" y="2463"/>
                      </a:cubicBezTo>
                      <a:cubicBezTo>
                        <a:pt x="2105" y="2463"/>
                        <a:pt x="2387" y="2414"/>
                        <a:pt x="2701" y="2303"/>
                      </a:cubicBezTo>
                      <a:cubicBezTo>
                        <a:pt x="3348" y="2088"/>
                        <a:pt x="3969" y="1771"/>
                        <a:pt x="4552" y="1428"/>
                      </a:cubicBezTo>
                      <a:cubicBezTo>
                        <a:pt x="4717" y="1327"/>
                        <a:pt x="4857" y="1238"/>
                        <a:pt x="4933" y="1137"/>
                      </a:cubicBezTo>
                      <a:cubicBezTo>
                        <a:pt x="4971" y="1086"/>
                        <a:pt x="4996" y="1048"/>
                        <a:pt x="5022" y="997"/>
                      </a:cubicBezTo>
                      <a:cubicBezTo>
                        <a:pt x="4422" y="388"/>
                        <a:pt x="3579" y="1"/>
                        <a:pt x="2725" y="1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3" name="Google Shape;533;p20"/>
                <p:cNvSpPr/>
                <p:nvPr/>
              </p:nvSpPr>
              <p:spPr>
                <a:xfrm>
                  <a:off x="542125" y="3848675"/>
                  <a:ext cx="102725" cy="4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971" extrusionOk="0">
                      <a:moveTo>
                        <a:pt x="2452" y="0"/>
                      </a:moveTo>
                      <a:cubicBezTo>
                        <a:pt x="2295" y="0"/>
                        <a:pt x="2143" y="20"/>
                        <a:pt x="2004" y="60"/>
                      </a:cubicBezTo>
                      <a:cubicBezTo>
                        <a:pt x="1547" y="200"/>
                        <a:pt x="1319" y="530"/>
                        <a:pt x="1129" y="935"/>
                      </a:cubicBezTo>
                      <a:cubicBezTo>
                        <a:pt x="901" y="1468"/>
                        <a:pt x="533" y="1709"/>
                        <a:pt x="0" y="1785"/>
                      </a:cubicBezTo>
                      <a:cubicBezTo>
                        <a:pt x="357" y="1902"/>
                        <a:pt x="677" y="1970"/>
                        <a:pt x="1004" y="1970"/>
                      </a:cubicBezTo>
                      <a:cubicBezTo>
                        <a:pt x="1281" y="1970"/>
                        <a:pt x="1563" y="1921"/>
                        <a:pt x="1877" y="1810"/>
                      </a:cubicBezTo>
                      <a:cubicBezTo>
                        <a:pt x="2524" y="1595"/>
                        <a:pt x="3145" y="1278"/>
                        <a:pt x="3728" y="935"/>
                      </a:cubicBezTo>
                      <a:cubicBezTo>
                        <a:pt x="3893" y="834"/>
                        <a:pt x="4033" y="745"/>
                        <a:pt x="4109" y="644"/>
                      </a:cubicBezTo>
                      <a:cubicBezTo>
                        <a:pt x="3681" y="256"/>
                        <a:pt x="3027" y="0"/>
                        <a:pt x="2452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4" name="Google Shape;534;p20"/>
                <p:cNvSpPr/>
                <p:nvPr/>
              </p:nvSpPr>
              <p:spPr>
                <a:xfrm>
                  <a:off x="732950" y="3765625"/>
                  <a:ext cx="216550" cy="6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2617" extrusionOk="0">
                      <a:moveTo>
                        <a:pt x="4017" y="0"/>
                      </a:moveTo>
                      <a:cubicBezTo>
                        <a:pt x="2689" y="0"/>
                        <a:pt x="1078" y="404"/>
                        <a:pt x="216" y="1417"/>
                      </a:cubicBezTo>
                      <a:cubicBezTo>
                        <a:pt x="178" y="1468"/>
                        <a:pt x="140" y="1506"/>
                        <a:pt x="102" y="1557"/>
                      </a:cubicBezTo>
                      <a:cubicBezTo>
                        <a:pt x="77" y="1595"/>
                        <a:pt x="64" y="1620"/>
                        <a:pt x="64" y="1658"/>
                      </a:cubicBezTo>
                      <a:cubicBezTo>
                        <a:pt x="64" y="1658"/>
                        <a:pt x="52" y="1671"/>
                        <a:pt x="52" y="1683"/>
                      </a:cubicBezTo>
                      <a:cubicBezTo>
                        <a:pt x="39" y="1696"/>
                        <a:pt x="39" y="1709"/>
                        <a:pt x="26" y="1734"/>
                      </a:cubicBezTo>
                      <a:cubicBezTo>
                        <a:pt x="1" y="1810"/>
                        <a:pt x="39" y="1899"/>
                        <a:pt x="115" y="1950"/>
                      </a:cubicBezTo>
                      <a:cubicBezTo>
                        <a:pt x="660" y="2241"/>
                        <a:pt x="1332" y="2355"/>
                        <a:pt x="1928" y="2495"/>
                      </a:cubicBezTo>
                      <a:cubicBezTo>
                        <a:pt x="2298" y="2579"/>
                        <a:pt x="2668" y="2616"/>
                        <a:pt x="3040" y="2616"/>
                      </a:cubicBezTo>
                      <a:cubicBezTo>
                        <a:pt x="3344" y="2616"/>
                        <a:pt x="3649" y="2591"/>
                        <a:pt x="3957" y="2546"/>
                      </a:cubicBezTo>
                      <a:cubicBezTo>
                        <a:pt x="4997" y="2406"/>
                        <a:pt x="6037" y="2229"/>
                        <a:pt x="7077" y="2064"/>
                      </a:cubicBezTo>
                      <a:cubicBezTo>
                        <a:pt x="7558" y="1975"/>
                        <a:pt x="8028" y="1899"/>
                        <a:pt x="8497" y="1823"/>
                      </a:cubicBezTo>
                      <a:cubicBezTo>
                        <a:pt x="8623" y="1810"/>
                        <a:pt x="8662" y="1683"/>
                        <a:pt x="8623" y="1582"/>
                      </a:cubicBezTo>
                      <a:cubicBezTo>
                        <a:pt x="8623" y="1557"/>
                        <a:pt x="8611" y="1531"/>
                        <a:pt x="8585" y="1506"/>
                      </a:cubicBezTo>
                      <a:cubicBezTo>
                        <a:pt x="8370" y="1265"/>
                        <a:pt x="8104" y="1163"/>
                        <a:pt x="7799" y="1075"/>
                      </a:cubicBezTo>
                      <a:cubicBezTo>
                        <a:pt x="7394" y="948"/>
                        <a:pt x="7051" y="770"/>
                        <a:pt x="6683" y="593"/>
                      </a:cubicBezTo>
                      <a:cubicBezTo>
                        <a:pt x="5961" y="250"/>
                        <a:pt x="5162" y="60"/>
                        <a:pt x="4363" y="10"/>
                      </a:cubicBezTo>
                      <a:cubicBezTo>
                        <a:pt x="4250" y="3"/>
                        <a:pt x="4135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5" name="Google Shape;535;p20"/>
                <p:cNvSpPr/>
                <p:nvPr/>
              </p:nvSpPr>
              <p:spPr>
                <a:xfrm>
                  <a:off x="732950" y="3778075"/>
                  <a:ext cx="216550" cy="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2119" extrusionOk="0">
                      <a:moveTo>
                        <a:pt x="5196" y="0"/>
                      </a:moveTo>
                      <a:cubicBezTo>
                        <a:pt x="4965" y="0"/>
                        <a:pt x="4731" y="38"/>
                        <a:pt x="4490" y="133"/>
                      </a:cubicBezTo>
                      <a:cubicBezTo>
                        <a:pt x="3818" y="399"/>
                        <a:pt x="3272" y="868"/>
                        <a:pt x="2524" y="919"/>
                      </a:cubicBezTo>
                      <a:cubicBezTo>
                        <a:pt x="2189" y="947"/>
                        <a:pt x="1850" y="958"/>
                        <a:pt x="1509" y="958"/>
                      </a:cubicBezTo>
                      <a:cubicBezTo>
                        <a:pt x="1076" y="958"/>
                        <a:pt x="642" y="940"/>
                        <a:pt x="216" y="919"/>
                      </a:cubicBezTo>
                      <a:cubicBezTo>
                        <a:pt x="178" y="970"/>
                        <a:pt x="140" y="1008"/>
                        <a:pt x="102" y="1059"/>
                      </a:cubicBezTo>
                      <a:cubicBezTo>
                        <a:pt x="77" y="1097"/>
                        <a:pt x="64" y="1122"/>
                        <a:pt x="64" y="1160"/>
                      </a:cubicBezTo>
                      <a:cubicBezTo>
                        <a:pt x="64" y="1160"/>
                        <a:pt x="52" y="1173"/>
                        <a:pt x="52" y="1185"/>
                      </a:cubicBezTo>
                      <a:cubicBezTo>
                        <a:pt x="39" y="1198"/>
                        <a:pt x="39" y="1211"/>
                        <a:pt x="26" y="1236"/>
                      </a:cubicBezTo>
                      <a:cubicBezTo>
                        <a:pt x="1" y="1312"/>
                        <a:pt x="39" y="1401"/>
                        <a:pt x="115" y="1452"/>
                      </a:cubicBezTo>
                      <a:cubicBezTo>
                        <a:pt x="660" y="1743"/>
                        <a:pt x="1332" y="1857"/>
                        <a:pt x="1928" y="1997"/>
                      </a:cubicBezTo>
                      <a:cubicBezTo>
                        <a:pt x="2298" y="2081"/>
                        <a:pt x="2668" y="2118"/>
                        <a:pt x="3040" y="2118"/>
                      </a:cubicBezTo>
                      <a:cubicBezTo>
                        <a:pt x="3344" y="2118"/>
                        <a:pt x="3649" y="2093"/>
                        <a:pt x="3957" y="2048"/>
                      </a:cubicBezTo>
                      <a:cubicBezTo>
                        <a:pt x="4997" y="1908"/>
                        <a:pt x="6037" y="1731"/>
                        <a:pt x="7077" y="1566"/>
                      </a:cubicBezTo>
                      <a:cubicBezTo>
                        <a:pt x="7558" y="1477"/>
                        <a:pt x="8028" y="1401"/>
                        <a:pt x="8497" y="1325"/>
                      </a:cubicBezTo>
                      <a:cubicBezTo>
                        <a:pt x="8623" y="1312"/>
                        <a:pt x="8662" y="1185"/>
                        <a:pt x="8623" y="1084"/>
                      </a:cubicBezTo>
                      <a:cubicBezTo>
                        <a:pt x="8306" y="1059"/>
                        <a:pt x="8002" y="881"/>
                        <a:pt x="7685" y="729"/>
                      </a:cubicBezTo>
                      <a:cubicBezTo>
                        <a:pt x="7317" y="551"/>
                        <a:pt x="6937" y="399"/>
                        <a:pt x="6544" y="285"/>
                      </a:cubicBezTo>
                      <a:cubicBezTo>
                        <a:pt x="6083" y="143"/>
                        <a:pt x="5645" y="0"/>
                        <a:pt x="5196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6" name="Google Shape;536;p20"/>
                <p:cNvSpPr/>
                <p:nvPr/>
              </p:nvSpPr>
              <p:spPr>
                <a:xfrm>
                  <a:off x="732950" y="3796450"/>
                  <a:ext cx="17692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7" h="1384" extrusionOk="0">
                      <a:moveTo>
                        <a:pt x="5260" y="1"/>
                      </a:moveTo>
                      <a:cubicBezTo>
                        <a:pt x="4884" y="1"/>
                        <a:pt x="4500" y="83"/>
                        <a:pt x="4135" y="247"/>
                      </a:cubicBezTo>
                      <a:cubicBezTo>
                        <a:pt x="3678" y="450"/>
                        <a:pt x="3260" y="666"/>
                        <a:pt x="2753" y="717"/>
                      </a:cubicBezTo>
                      <a:cubicBezTo>
                        <a:pt x="2680" y="721"/>
                        <a:pt x="2608" y="723"/>
                        <a:pt x="2536" y="723"/>
                      </a:cubicBezTo>
                      <a:cubicBezTo>
                        <a:pt x="2215" y="723"/>
                        <a:pt x="1894" y="682"/>
                        <a:pt x="1573" y="641"/>
                      </a:cubicBezTo>
                      <a:cubicBezTo>
                        <a:pt x="1092" y="570"/>
                        <a:pt x="621" y="500"/>
                        <a:pt x="142" y="500"/>
                      </a:cubicBezTo>
                      <a:cubicBezTo>
                        <a:pt x="103" y="500"/>
                        <a:pt x="65" y="500"/>
                        <a:pt x="26" y="501"/>
                      </a:cubicBezTo>
                      <a:cubicBezTo>
                        <a:pt x="1" y="577"/>
                        <a:pt x="39" y="666"/>
                        <a:pt x="115" y="717"/>
                      </a:cubicBezTo>
                      <a:cubicBezTo>
                        <a:pt x="660" y="1008"/>
                        <a:pt x="1332" y="1122"/>
                        <a:pt x="1928" y="1262"/>
                      </a:cubicBezTo>
                      <a:cubicBezTo>
                        <a:pt x="2298" y="1346"/>
                        <a:pt x="2668" y="1383"/>
                        <a:pt x="3040" y="1383"/>
                      </a:cubicBezTo>
                      <a:cubicBezTo>
                        <a:pt x="3344" y="1383"/>
                        <a:pt x="3649" y="1358"/>
                        <a:pt x="3957" y="1313"/>
                      </a:cubicBezTo>
                      <a:cubicBezTo>
                        <a:pt x="4997" y="1173"/>
                        <a:pt x="6037" y="996"/>
                        <a:pt x="7077" y="831"/>
                      </a:cubicBezTo>
                      <a:cubicBezTo>
                        <a:pt x="6616" y="280"/>
                        <a:pt x="5953" y="1"/>
                        <a:pt x="5260" y="1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7" name="Google Shape;537;p20"/>
                <p:cNvSpPr/>
                <p:nvPr/>
              </p:nvSpPr>
              <p:spPr>
                <a:xfrm>
                  <a:off x="678125" y="3834325"/>
                  <a:ext cx="116675" cy="1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" h="5084" extrusionOk="0">
                      <a:moveTo>
                        <a:pt x="4506" y="0"/>
                      </a:moveTo>
                      <a:cubicBezTo>
                        <a:pt x="4463" y="0"/>
                        <a:pt x="4418" y="20"/>
                        <a:pt x="4388" y="64"/>
                      </a:cubicBezTo>
                      <a:cubicBezTo>
                        <a:pt x="3703" y="1028"/>
                        <a:pt x="2587" y="1471"/>
                        <a:pt x="1687" y="2169"/>
                      </a:cubicBezTo>
                      <a:cubicBezTo>
                        <a:pt x="1015" y="2676"/>
                        <a:pt x="533" y="3323"/>
                        <a:pt x="228" y="4071"/>
                      </a:cubicBezTo>
                      <a:cubicBezTo>
                        <a:pt x="140" y="4286"/>
                        <a:pt x="76" y="4502"/>
                        <a:pt x="13" y="4730"/>
                      </a:cubicBezTo>
                      <a:cubicBezTo>
                        <a:pt x="13" y="4743"/>
                        <a:pt x="13" y="4756"/>
                        <a:pt x="0" y="4768"/>
                      </a:cubicBezTo>
                      <a:cubicBezTo>
                        <a:pt x="0" y="4781"/>
                        <a:pt x="0" y="4794"/>
                        <a:pt x="0" y="4806"/>
                      </a:cubicBezTo>
                      <a:cubicBezTo>
                        <a:pt x="0" y="4832"/>
                        <a:pt x="0" y="4844"/>
                        <a:pt x="0" y="4857"/>
                      </a:cubicBezTo>
                      <a:cubicBezTo>
                        <a:pt x="0" y="4882"/>
                        <a:pt x="0" y="4908"/>
                        <a:pt x="13" y="4920"/>
                      </a:cubicBezTo>
                      <a:cubicBezTo>
                        <a:pt x="13" y="4996"/>
                        <a:pt x="51" y="5060"/>
                        <a:pt x="152" y="5060"/>
                      </a:cubicBezTo>
                      <a:cubicBezTo>
                        <a:pt x="317" y="5060"/>
                        <a:pt x="482" y="5060"/>
                        <a:pt x="647" y="5073"/>
                      </a:cubicBezTo>
                      <a:cubicBezTo>
                        <a:pt x="695" y="5080"/>
                        <a:pt x="744" y="5083"/>
                        <a:pt x="792" y="5083"/>
                      </a:cubicBezTo>
                      <a:cubicBezTo>
                        <a:pt x="1156" y="5083"/>
                        <a:pt x="1501" y="4884"/>
                        <a:pt x="1826" y="4705"/>
                      </a:cubicBezTo>
                      <a:cubicBezTo>
                        <a:pt x="2321" y="4426"/>
                        <a:pt x="2688" y="4020"/>
                        <a:pt x="3043" y="3564"/>
                      </a:cubicBezTo>
                      <a:cubicBezTo>
                        <a:pt x="3082" y="3526"/>
                        <a:pt x="3120" y="3475"/>
                        <a:pt x="3158" y="3424"/>
                      </a:cubicBezTo>
                      <a:cubicBezTo>
                        <a:pt x="3500" y="2993"/>
                        <a:pt x="3830" y="2537"/>
                        <a:pt x="4058" y="2029"/>
                      </a:cubicBezTo>
                      <a:cubicBezTo>
                        <a:pt x="4324" y="1459"/>
                        <a:pt x="4476" y="837"/>
                        <a:pt x="4629" y="229"/>
                      </a:cubicBezTo>
                      <a:cubicBezTo>
                        <a:pt x="4629" y="216"/>
                        <a:pt x="4641" y="191"/>
                        <a:pt x="4641" y="178"/>
                      </a:cubicBezTo>
                      <a:cubicBezTo>
                        <a:pt x="4666" y="70"/>
                        <a:pt x="4588" y="0"/>
                        <a:pt x="4506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8" name="Google Shape;538;p20"/>
                <p:cNvSpPr/>
                <p:nvPr/>
              </p:nvSpPr>
              <p:spPr>
                <a:xfrm>
                  <a:off x="678125" y="3840025"/>
                  <a:ext cx="11572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4856" extrusionOk="0">
                      <a:moveTo>
                        <a:pt x="4629" y="1"/>
                      </a:moveTo>
                      <a:cubicBezTo>
                        <a:pt x="4451" y="685"/>
                        <a:pt x="4210" y="1383"/>
                        <a:pt x="3703" y="1890"/>
                      </a:cubicBezTo>
                      <a:cubicBezTo>
                        <a:pt x="3196" y="2410"/>
                        <a:pt x="2536" y="2473"/>
                        <a:pt x="1890" y="2702"/>
                      </a:cubicBezTo>
                      <a:cubicBezTo>
                        <a:pt x="1218" y="2930"/>
                        <a:pt x="660" y="3323"/>
                        <a:pt x="228" y="3843"/>
                      </a:cubicBezTo>
                      <a:cubicBezTo>
                        <a:pt x="140" y="4058"/>
                        <a:pt x="76" y="4274"/>
                        <a:pt x="13" y="4502"/>
                      </a:cubicBezTo>
                      <a:cubicBezTo>
                        <a:pt x="13" y="4515"/>
                        <a:pt x="13" y="4528"/>
                        <a:pt x="0" y="4540"/>
                      </a:cubicBezTo>
                      <a:cubicBezTo>
                        <a:pt x="0" y="4553"/>
                        <a:pt x="0" y="4566"/>
                        <a:pt x="0" y="4578"/>
                      </a:cubicBezTo>
                      <a:cubicBezTo>
                        <a:pt x="0" y="4604"/>
                        <a:pt x="0" y="4616"/>
                        <a:pt x="0" y="4629"/>
                      </a:cubicBezTo>
                      <a:cubicBezTo>
                        <a:pt x="0" y="4654"/>
                        <a:pt x="0" y="4680"/>
                        <a:pt x="13" y="4692"/>
                      </a:cubicBezTo>
                      <a:cubicBezTo>
                        <a:pt x="13" y="4768"/>
                        <a:pt x="51" y="4832"/>
                        <a:pt x="152" y="4832"/>
                      </a:cubicBezTo>
                      <a:cubicBezTo>
                        <a:pt x="317" y="4832"/>
                        <a:pt x="482" y="4832"/>
                        <a:pt x="647" y="4845"/>
                      </a:cubicBezTo>
                      <a:cubicBezTo>
                        <a:pt x="695" y="4852"/>
                        <a:pt x="744" y="4855"/>
                        <a:pt x="792" y="4855"/>
                      </a:cubicBezTo>
                      <a:cubicBezTo>
                        <a:pt x="1156" y="4855"/>
                        <a:pt x="1501" y="4656"/>
                        <a:pt x="1826" y="4477"/>
                      </a:cubicBezTo>
                      <a:cubicBezTo>
                        <a:pt x="2321" y="4198"/>
                        <a:pt x="2688" y="3792"/>
                        <a:pt x="3043" y="3336"/>
                      </a:cubicBezTo>
                      <a:cubicBezTo>
                        <a:pt x="3082" y="3298"/>
                        <a:pt x="3120" y="3247"/>
                        <a:pt x="3158" y="3196"/>
                      </a:cubicBezTo>
                      <a:cubicBezTo>
                        <a:pt x="3500" y="2765"/>
                        <a:pt x="3830" y="2309"/>
                        <a:pt x="4058" y="1801"/>
                      </a:cubicBezTo>
                      <a:cubicBezTo>
                        <a:pt x="4324" y="1231"/>
                        <a:pt x="4476" y="609"/>
                        <a:pt x="4629" y="1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39" name="Google Shape;539;p20"/>
                <p:cNvSpPr/>
                <p:nvPr/>
              </p:nvSpPr>
              <p:spPr>
                <a:xfrm>
                  <a:off x="678125" y="3919925"/>
                  <a:ext cx="78950" cy="4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1660" extrusionOk="0">
                      <a:moveTo>
                        <a:pt x="3158" y="0"/>
                      </a:moveTo>
                      <a:cubicBezTo>
                        <a:pt x="2929" y="102"/>
                        <a:pt x="2688" y="152"/>
                        <a:pt x="2422" y="178"/>
                      </a:cubicBezTo>
                      <a:cubicBezTo>
                        <a:pt x="1978" y="216"/>
                        <a:pt x="1573" y="228"/>
                        <a:pt x="1154" y="406"/>
                      </a:cubicBezTo>
                      <a:cubicBezTo>
                        <a:pt x="685" y="609"/>
                        <a:pt x="305" y="913"/>
                        <a:pt x="13" y="1306"/>
                      </a:cubicBezTo>
                      <a:cubicBezTo>
                        <a:pt x="13" y="1319"/>
                        <a:pt x="13" y="1332"/>
                        <a:pt x="0" y="1344"/>
                      </a:cubicBezTo>
                      <a:cubicBezTo>
                        <a:pt x="0" y="1357"/>
                        <a:pt x="0" y="1370"/>
                        <a:pt x="0" y="1382"/>
                      </a:cubicBezTo>
                      <a:cubicBezTo>
                        <a:pt x="0" y="1408"/>
                        <a:pt x="0" y="1420"/>
                        <a:pt x="0" y="1433"/>
                      </a:cubicBezTo>
                      <a:cubicBezTo>
                        <a:pt x="0" y="1458"/>
                        <a:pt x="0" y="1484"/>
                        <a:pt x="13" y="1496"/>
                      </a:cubicBezTo>
                      <a:cubicBezTo>
                        <a:pt x="13" y="1572"/>
                        <a:pt x="51" y="1636"/>
                        <a:pt x="152" y="1636"/>
                      </a:cubicBezTo>
                      <a:cubicBezTo>
                        <a:pt x="317" y="1636"/>
                        <a:pt x="482" y="1636"/>
                        <a:pt x="647" y="1649"/>
                      </a:cubicBezTo>
                      <a:cubicBezTo>
                        <a:pt x="695" y="1656"/>
                        <a:pt x="744" y="1659"/>
                        <a:pt x="792" y="1659"/>
                      </a:cubicBezTo>
                      <a:cubicBezTo>
                        <a:pt x="1156" y="1659"/>
                        <a:pt x="1501" y="1460"/>
                        <a:pt x="1826" y="1281"/>
                      </a:cubicBezTo>
                      <a:cubicBezTo>
                        <a:pt x="2321" y="1002"/>
                        <a:pt x="2688" y="596"/>
                        <a:pt x="3043" y="140"/>
                      </a:cubicBezTo>
                      <a:cubicBezTo>
                        <a:pt x="3082" y="102"/>
                        <a:pt x="3120" y="51"/>
                        <a:pt x="3158" y="0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0" name="Google Shape;540;p20"/>
                <p:cNvSpPr/>
                <p:nvPr/>
              </p:nvSpPr>
              <p:spPr>
                <a:xfrm>
                  <a:off x="583550" y="3937325"/>
                  <a:ext cx="91425" cy="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7" h="1023" extrusionOk="0">
                      <a:moveTo>
                        <a:pt x="1623" y="0"/>
                      </a:moveTo>
                      <a:cubicBezTo>
                        <a:pt x="1040" y="0"/>
                        <a:pt x="434" y="91"/>
                        <a:pt x="68" y="610"/>
                      </a:cubicBezTo>
                      <a:cubicBezTo>
                        <a:pt x="68" y="610"/>
                        <a:pt x="68" y="623"/>
                        <a:pt x="68" y="623"/>
                      </a:cubicBezTo>
                      <a:cubicBezTo>
                        <a:pt x="55" y="636"/>
                        <a:pt x="55" y="648"/>
                        <a:pt x="43" y="661"/>
                      </a:cubicBezTo>
                      <a:cubicBezTo>
                        <a:pt x="43" y="661"/>
                        <a:pt x="43" y="661"/>
                        <a:pt x="43" y="674"/>
                      </a:cubicBezTo>
                      <a:cubicBezTo>
                        <a:pt x="30" y="674"/>
                        <a:pt x="30" y="686"/>
                        <a:pt x="30" y="686"/>
                      </a:cubicBezTo>
                      <a:cubicBezTo>
                        <a:pt x="30" y="699"/>
                        <a:pt x="17" y="699"/>
                        <a:pt x="17" y="712"/>
                      </a:cubicBezTo>
                      <a:cubicBezTo>
                        <a:pt x="0" y="745"/>
                        <a:pt x="34" y="779"/>
                        <a:pt x="66" y="779"/>
                      </a:cubicBezTo>
                      <a:cubicBezTo>
                        <a:pt x="82" y="779"/>
                        <a:pt x="97" y="771"/>
                        <a:pt x="106" y="750"/>
                      </a:cubicBezTo>
                      <a:cubicBezTo>
                        <a:pt x="106" y="750"/>
                        <a:pt x="106" y="750"/>
                        <a:pt x="106" y="737"/>
                      </a:cubicBezTo>
                      <a:cubicBezTo>
                        <a:pt x="255" y="679"/>
                        <a:pt x="410" y="653"/>
                        <a:pt x="567" y="653"/>
                      </a:cubicBezTo>
                      <a:cubicBezTo>
                        <a:pt x="650" y="653"/>
                        <a:pt x="733" y="660"/>
                        <a:pt x="816" y="674"/>
                      </a:cubicBezTo>
                      <a:cubicBezTo>
                        <a:pt x="1044" y="699"/>
                        <a:pt x="1285" y="750"/>
                        <a:pt x="1513" y="813"/>
                      </a:cubicBezTo>
                      <a:cubicBezTo>
                        <a:pt x="1691" y="864"/>
                        <a:pt x="1869" y="915"/>
                        <a:pt x="2046" y="953"/>
                      </a:cubicBezTo>
                      <a:cubicBezTo>
                        <a:pt x="2246" y="995"/>
                        <a:pt x="2451" y="1022"/>
                        <a:pt x="2655" y="1022"/>
                      </a:cubicBezTo>
                      <a:cubicBezTo>
                        <a:pt x="2994" y="1022"/>
                        <a:pt x="3330" y="948"/>
                        <a:pt x="3631" y="750"/>
                      </a:cubicBezTo>
                      <a:cubicBezTo>
                        <a:pt x="3631" y="750"/>
                        <a:pt x="3631" y="737"/>
                        <a:pt x="3631" y="737"/>
                      </a:cubicBezTo>
                      <a:cubicBezTo>
                        <a:pt x="3644" y="737"/>
                        <a:pt x="3644" y="724"/>
                        <a:pt x="3644" y="712"/>
                      </a:cubicBezTo>
                      <a:cubicBezTo>
                        <a:pt x="3656" y="699"/>
                        <a:pt x="3644" y="686"/>
                        <a:pt x="3631" y="674"/>
                      </a:cubicBezTo>
                      <a:cubicBezTo>
                        <a:pt x="3618" y="648"/>
                        <a:pt x="3593" y="636"/>
                        <a:pt x="3580" y="610"/>
                      </a:cubicBezTo>
                      <a:cubicBezTo>
                        <a:pt x="3568" y="598"/>
                        <a:pt x="3542" y="572"/>
                        <a:pt x="3530" y="559"/>
                      </a:cubicBezTo>
                      <a:cubicBezTo>
                        <a:pt x="3060" y="103"/>
                        <a:pt x="2388" y="14"/>
                        <a:pt x="1754" y="2"/>
                      </a:cubicBezTo>
                      <a:cubicBezTo>
                        <a:pt x="1711" y="1"/>
                        <a:pt x="1667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1" name="Google Shape;541;p20"/>
                <p:cNvSpPr/>
                <p:nvPr/>
              </p:nvSpPr>
              <p:spPr>
                <a:xfrm>
                  <a:off x="603950" y="3942000"/>
                  <a:ext cx="71025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836" extrusionOk="0">
                      <a:moveTo>
                        <a:pt x="1106" y="1"/>
                      </a:moveTo>
                      <a:cubicBezTo>
                        <a:pt x="691" y="1"/>
                        <a:pt x="300" y="130"/>
                        <a:pt x="0" y="487"/>
                      </a:cubicBezTo>
                      <a:cubicBezTo>
                        <a:pt x="228" y="512"/>
                        <a:pt x="469" y="563"/>
                        <a:pt x="697" y="626"/>
                      </a:cubicBezTo>
                      <a:cubicBezTo>
                        <a:pt x="875" y="677"/>
                        <a:pt x="1053" y="728"/>
                        <a:pt x="1230" y="766"/>
                      </a:cubicBezTo>
                      <a:cubicBezTo>
                        <a:pt x="1430" y="808"/>
                        <a:pt x="1635" y="835"/>
                        <a:pt x="1839" y="835"/>
                      </a:cubicBezTo>
                      <a:cubicBezTo>
                        <a:pt x="2178" y="835"/>
                        <a:pt x="2514" y="761"/>
                        <a:pt x="2815" y="563"/>
                      </a:cubicBezTo>
                      <a:cubicBezTo>
                        <a:pt x="2815" y="563"/>
                        <a:pt x="2815" y="550"/>
                        <a:pt x="2815" y="550"/>
                      </a:cubicBezTo>
                      <a:cubicBezTo>
                        <a:pt x="2828" y="550"/>
                        <a:pt x="2828" y="537"/>
                        <a:pt x="2828" y="525"/>
                      </a:cubicBezTo>
                      <a:cubicBezTo>
                        <a:pt x="2840" y="512"/>
                        <a:pt x="2828" y="499"/>
                        <a:pt x="2815" y="487"/>
                      </a:cubicBezTo>
                      <a:cubicBezTo>
                        <a:pt x="2802" y="461"/>
                        <a:pt x="2777" y="449"/>
                        <a:pt x="2764" y="423"/>
                      </a:cubicBezTo>
                      <a:cubicBezTo>
                        <a:pt x="2739" y="423"/>
                        <a:pt x="2726" y="423"/>
                        <a:pt x="2701" y="449"/>
                      </a:cubicBezTo>
                      <a:cubicBezTo>
                        <a:pt x="2676" y="436"/>
                        <a:pt x="2663" y="423"/>
                        <a:pt x="2638" y="411"/>
                      </a:cubicBezTo>
                      <a:cubicBezTo>
                        <a:pt x="2174" y="200"/>
                        <a:pt x="1621" y="1"/>
                        <a:pt x="1106" y="1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2" name="Google Shape;542;p20"/>
                <p:cNvSpPr/>
                <p:nvPr/>
              </p:nvSpPr>
              <p:spPr>
                <a:xfrm>
                  <a:off x="621375" y="3951300"/>
                  <a:ext cx="53600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464" extrusionOk="0">
                      <a:moveTo>
                        <a:pt x="2017" y="0"/>
                      </a:moveTo>
                      <a:cubicBezTo>
                        <a:pt x="1991" y="13"/>
                        <a:pt x="1966" y="26"/>
                        <a:pt x="1941" y="39"/>
                      </a:cubicBezTo>
                      <a:cubicBezTo>
                        <a:pt x="1718" y="174"/>
                        <a:pt x="1505" y="224"/>
                        <a:pt x="1277" y="224"/>
                      </a:cubicBezTo>
                      <a:cubicBezTo>
                        <a:pt x="1142" y="224"/>
                        <a:pt x="1001" y="206"/>
                        <a:pt x="850" y="178"/>
                      </a:cubicBezTo>
                      <a:cubicBezTo>
                        <a:pt x="710" y="161"/>
                        <a:pt x="582" y="131"/>
                        <a:pt x="450" y="131"/>
                      </a:cubicBezTo>
                      <a:cubicBezTo>
                        <a:pt x="390" y="131"/>
                        <a:pt x="330" y="137"/>
                        <a:pt x="267" y="153"/>
                      </a:cubicBezTo>
                      <a:cubicBezTo>
                        <a:pt x="165" y="178"/>
                        <a:pt x="77" y="216"/>
                        <a:pt x="0" y="254"/>
                      </a:cubicBezTo>
                      <a:cubicBezTo>
                        <a:pt x="178" y="305"/>
                        <a:pt x="356" y="356"/>
                        <a:pt x="533" y="394"/>
                      </a:cubicBezTo>
                      <a:cubicBezTo>
                        <a:pt x="733" y="436"/>
                        <a:pt x="938" y="463"/>
                        <a:pt x="1142" y="463"/>
                      </a:cubicBezTo>
                      <a:cubicBezTo>
                        <a:pt x="1481" y="463"/>
                        <a:pt x="1817" y="389"/>
                        <a:pt x="2118" y="191"/>
                      </a:cubicBezTo>
                      <a:cubicBezTo>
                        <a:pt x="2118" y="191"/>
                        <a:pt x="2118" y="178"/>
                        <a:pt x="2118" y="178"/>
                      </a:cubicBezTo>
                      <a:cubicBezTo>
                        <a:pt x="2118" y="178"/>
                        <a:pt x="2131" y="165"/>
                        <a:pt x="2131" y="153"/>
                      </a:cubicBezTo>
                      <a:cubicBezTo>
                        <a:pt x="2143" y="140"/>
                        <a:pt x="2131" y="127"/>
                        <a:pt x="2118" y="115"/>
                      </a:cubicBezTo>
                      <a:cubicBezTo>
                        <a:pt x="2105" y="89"/>
                        <a:pt x="2080" y="77"/>
                        <a:pt x="2067" y="51"/>
                      </a:cubicBezTo>
                      <a:cubicBezTo>
                        <a:pt x="2055" y="39"/>
                        <a:pt x="2029" y="13"/>
                        <a:pt x="2017" y="0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3" name="Google Shape;543;p20"/>
                <p:cNvSpPr/>
                <p:nvPr/>
              </p:nvSpPr>
              <p:spPr>
                <a:xfrm>
                  <a:off x="624225" y="3414875"/>
                  <a:ext cx="137300" cy="6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" h="24503" extrusionOk="0">
                      <a:moveTo>
                        <a:pt x="4813" y="0"/>
                      </a:moveTo>
                      <a:cubicBezTo>
                        <a:pt x="4768" y="0"/>
                        <a:pt x="4723" y="20"/>
                        <a:pt x="4692" y="66"/>
                      </a:cubicBezTo>
                      <a:cubicBezTo>
                        <a:pt x="3361" y="1917"/>
                        <a:pt x="2156" y="3908"/>
                        <a:pt x="1319" y="6026"/>
                      </a:cubicBezTo>
                      <a:cubicBezTo>
                        <a:pt x="1281" y="6102"/>
                        <a:pt x="1078" y="6647"/>
                        <a:pt x="1053" y="6710"/>
                      </a:cubicBezTo>
                      <a:cubicBezTo>
                        <a:pt x="736" y="7598"/>
                        <a:pt x="495" y="8511"/>
                        <a:pt x="318" y="9449"/>
                      </a:cubicBezTo>
                      <a:cubicBezTo>
                        <a:pt x="1" y="11161"/>
                        <a:pt x="1" y="12886"/>
                        <a:pt x="254" y="14610"/>
                      </a:cubicBezTo>
                      <a:cubicBezTo>
                        <a:pt x="432" y="15827"/>
                        <a:pt x="622" y="17057"/>
                        <a:pt x="888" y="18262"/>
                      </a:cubicBezTo>
                      <a:cubicBezTo>
                        <a:pt x="901" y="18313"/>
                        <a:pt x="990" y="18693"/>
                        <a:pt x="1002" y="18744"/>
                      </a:cubicBezTo>
                      <a:cubicBezTo>
                        <a:pt x="1078" y="19099"/>
                        <a:pt x="1180" y="19454"/>
                        <a:pt x="1281" y="19809"/>
                      </a:cubicBezTo>
                      <a:cubicBezTo>
                        <a:pt x="1801" y="21534"/>
                        <a:pt x="2613" y="23182"/>
                        <a:pt x="3906" y="24463"/>
                      </a:cubicBezTo>
                      <a:cubicBezTo>
                        <a:pt x="3937" y="24491"/>
                        <a:pt x="3971" y="24503"/>
                        <a:pt x="4004" y="24503"/>
                      </a:cubicBezTo>
                      <a:cubicBezTo>
                        <a:pt x="4119" y="24503"/>
                        <a:pt x="4217" y="24358"/>
                        <a:pt x="4109" y="24260"/>
                      </a:cubicBezTo>
                      <a:cubicBezTo>
                        <a:pt x="2575" y="22751"/>
                        <a:pt x="1788" y="20785"/>
                        <a:pt x="1294" y="18744"/>
                      </a:cubicBezTo>
                      <a:cubicBezTo>
                        <a:pt x="1294" y="18706"/>
                        <a:pt x="1256" y="18516"/>
                        <a:pt x="1256" y="18440"/>
                      </a:cubicBezTo>
                      <a:cubicBezTo>
                        <a:pt x="1256" y="18389"/>
                        <a:pt x="1256" y="18351"/>
                        <a:pt x="1256" y="18300"/>
                      </a:cubicBezTo>
                      <a:cubicBezTo>
                        <a:pt x="1269" y="18275"/>
                        <a:pt x="1281" y="18135"/>
                        <a:pt x="1307" y="18097"/>
                      </a:cubicBezTo>
                      <a:cubicBezTo>
                        <a:pt x="1319" y="18047"/>
                        <a:pt x="1332" y="18008"/>
                        <a:pt x="1345" y="17996"/>
                      </a:cubicBezTo>
                      <a:cubicBezTo>
                        <a:pt x="1636" y="17374"/>
                        <a:pt x="2283" y="16842"/>
                        <a:pt x="2790" y="16500"/>
                      </a:cubicBezTo>
                      <a:cubicBezTo>
                        <a:pt x="3424" y="16081"/>
                        <a:pt x="4134" y="15815"/>
                        <a:pt x="4882" y="15688"/>
                      </a:cubicBezTo>
                      <a:cubicBezTo>
                        <a:pt x="5061" y="15652"/>
                        <a:pt x="5005" y="15405"/>
                        <a:pt x="4841" y="15405"/>
                      </a:cubicBezTo>
                      <a:cubicBezTo>
                        <a:pt x="4830" y="15405"/>
                        <a:pt x="4818" y="15407"/>
                        <a:pt x="4806" y="15409"/>
                      </a:cubicBezTo>
                      <a:cubicBezTo>
                        <a:pt x="3906" y="15561"/>
                        <a:pt x="3057" y="15916"/>
                        <a:pt x="2334" y="16487"/>
                      </a:cubicBezTo>
                      <a:cubicBezTo>
                        <a:pt x="1865" y="16842"/>
                        <a:pt x="1370" y="17298"/>
                        <a:pt x="1104" y="17856"/>
                      </a:cubicBezTo>
                      <a:cubicBezTo>
                        <a:pt x="926" y="16969"/>
                        <a:pt x="774" y="16094"/>
                        <a:pt x="635" y="15232"/>
                      </a:cubicBezTo>
                      <a:cubicBezTo>
                        <a:pt x="356" y="13431"/>
                        <a:pt x="242" y="11668"/>
                        <a:pt x="533" y="9868"/>
                      </a:cubicBezTo>
                      <a:cubicBezTo>
                        <a:pt x="698" y="8828"/>
                        <a:pt x="977" y="7801"/>
                        <a:pt x="1319" y="6812"/>
                      </a:cubicBezTo>
                      <a:cubicBezTo>
                        <a:pt x="1383" y="6660"/>
                        <a:pt x="1649" y="6152"/>
                        <a:pt x="1725" y="6051"/>
                      </a:cubicBezTo>
                      <a:cubicBezTo>
                        <a:pt x="2055" y="5658"/>
                        <a:pt x="2435" y="5316"/>
                        <a:pt x="2841" y="4999"/>
                      </a:cubicBezTo>
                      <a:cubicBezTo>
                        <a:pt x="2904" y="4961"/>
                        <a:pt x="3057" y="4872"/>
                        <a:pt x="3069" y="4859"/>
                      </a:cubicBezTo>
                      <a:cubicBezTo>
                        <a:pt x="3593" y="4502"/>
                        <a:pt x="4382" y="4302"/>
                        <a:pt x="5047" y="4302"/>
                      </a:cubicBezTo>
                      <a:cubicBezTo>
                        <a:pt x="5139" y="4302"/>
                        <a:pt x="5228" y="4306"/>
                        <a:pt x="5314" y="4314"/>
                      </a:cubicBezTo>
                      <a:cubicBezTo>
                        <a:pt x="5317" y="4314"/>
                        <a:pt x="5321" y="4314"/>
                        <a:pt x="5325" y="4314"/>
                      </a:cubicBezTo>
                      <a:cubicBezTo>
                        <a:pt x="5491" y="4314"/>
                        <a:pt x="5487" y="4035"/>
                        <a:pt x="5314" y="4022"/>
                      </a:cubicBezTo>
                      <a:cubicBezTo>
                        <a:pt x="5232" y="4016"/>
                        <a:pt x="5147" y="4013"/>
                        <a:pt x="5061" y="4013"/>
                      </a:cubicBezTo>
                      <a:cubicBezTo>
                        <a:pt x="4814" y="4013"/>
                        <a:pt x="4553" y="4039"/>
                        <a:pt x="4299" y="4086"/>
                      </a:cubicBezTo>
                      <a:cubicBezTo>
                        <a:pt x="4604" y="3908"/>
                        <a:pt x="4921" y="3743"/>
                        <a:pt x="5225" y="3591"/>
                      </a:cubicBezTo>
                      <a:cubicBezTo>
                        <a:pt x="5368" y="3514"/>
                        <a:pt x="5282" y="3323"/>
                        <a:pt x="5149" y="3323"/>
                      </a:cubicBezTo>
                      <a:cubicBezTo>
                        <a:pt x="5129" y="3323"/>
                        <a:pt x="5107" y="3327"/>
                        <a:pt x="5085" y="3337"/>
                      </a:cubicBezTo>
                      <a:cubicBezTo>
                        <a:pt x="3919" y="3933"/>
                        <a:pt x="2740" y="4580"/>
                        <a:pt x="1839" y="5506"/>
                      </a:cubicBezTo>
                      <a:cubicBezTo>
                        <a:pt x="1915" y="5341"/>
                        <a:pt x="1991" y="5163"/>
                        <a:pt x="2067" y="4999"/>
                      </a:cubicBezTo>
                      <a:cubicBezTo>
                        <a:pt x="2854" y="3299"/>
                        <a:pt x="3843" y="1714"/>
                        <a:pt x="4946" y="205"/>
                      </a:cubicBezTo>
                      <a:cubicBezTo>
                        <a:pt x="5016" y="100"/>
                        <a:pt x="4916" y="0"/>
                        <a:pt x="4813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4" name="Google Shape;544;p20"/>
                <p:cNvSpPr/>
                <p:nvPr/>
              </p:nvSpPr>
              <p:spPr>
                <a:xfrm>
                  <a:off x="733600" y="3798325"/>
                  <a:ext cx="1699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" h="5280" extrusionOk="0">
                      <a:moveTo>
                        <a:pt x="877" y="1"/>
                      </a:moveTo>
                      <a:cubicBezTo>
                        <a:pt x="597" y="1"/>
                        <a:pt x="335" y="35"/>
                        <a:pt x="178" y="134"/>
                      </a:cubicBezTo>
                      <a:cubicBezTo>
                        <a:pt x="102" y="172"/>
                        <a:pt x="64" y="236"/>
                        <a:pt x="38" y="312"/>
                      </a:cubicBezTo>
                      <a:cubicBezTo>
                        <a:pt x="13" y="325"/>
                        <a:pt x="0" y="350"/>
                        <a:pt x="0" y="375"/>
                      </a:cubicBezTo>
                      <a:cubicBezTo>
                        <a:pt x="0" y="388"/>
                        <a:pt x="0" y="388"/>
                        <a:pt x="0" y="401"/>
                      </a:cubicBezTo>
                      <a:cubicBezTo>
                        <a:pt x="292" y="1719"/>
                        <a:pt x="1598" y="2265"/>
                        <a:pt x="2752" y="2632"/>
                      </a:cubicBezTo>
                      <a:cubicBezTo>
                        <a:pt x="2917" y="2683"/>
                        <a:pt x="3094" y="2747"/>
                        <a:pt x="3259" y="2797"/>
                      </a:cubicBezTo>
                      <a:cubicBezTo>
                        <a:pt x="3893" y="3026"/>
                        <a:pt x="4514" y="3279"/>
                        <a:pt x="5098" y="3634"/>
                      </a:cubicBezTo>
                      <a:cubicBezTo>
                        <a:pt x="5212" y="3710"/>
                        <a:pt x="5339" y="3774"/>
                        <a:pt x="5453" y="3862"/>
                      </a:cubicBezTo>
                      <a:cubicBezTo>
                        <a:pt x="5706" y="4040"/>
                        <a:pt x="5947" y="4230"/>
                        <a:pt x="6125" y="4496"/>
                      </a:cubicBezTo>
                      <a:cubicBezTo>
                        <a:pt x="6290" y="4763"/>
                        <a:pt x="6416" y="5029"/>
                        <a:pt x="6632" y="5257"/>
                      </a:cubicBezTo>
                      <a:cubicBezTo>
                        <a:pt x="6648" y="5273"/>
                        <a:pt x="6669" y="5280"/>
                        <a:pt x="6691" y="5280"/>
                      </a:cubicBezTo>
                      <a:cubicBezTo>
                        <a:pt x="6742" y="5280"/>
                        <a:pt x="6797" y="5243"/>
                        <a:pt x="6797" y="5181"/>
                      </a:cubicBezTo>
                      <a:cubicBezTo>
                        <a:pt x="6733" y="4217"/>
                        <a:pt x="6163" y="3266"/>
                        <a:pt x="5580" y="2518"/>
                      </a:cubicBezTo>
                      <a:cubicBezTo>
                        <a:pt x="5301" y="2151"/>
                        <a:pt x="4984" y="1808"/>
                        <a:pt x="4641" y="1479"/>
                      </a:cubicBezTo>
                      <a:cubicBezTo>
                        <a:pt x="4426" y="1250"/>
                        <a:pt x="4197" y="1022"/>
                        <a:pt x="3931" y="857"/>
                      </a:cubicBezTo>
                      <a:cubicBezTo>
                        <a:pt x="3437" y="426"/>
                        <a:pt x="2549" y="287"/>
                        <a:pt x="2016" y="134"/>
                      </a:cubicBezTo>
                      <a:cubicBezTo>
                        <a:pt x="1858" y="95"/>
                        <a:pt x="1343" y="1"/>
                        <a:pt x="877" y="1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5" name="Google Shape;545;p20"/>
                <p:cNvSpPr/>
                <p:nvPr/>
              </p:nvSpPr>
              <p:spPr>
                <a:xfrm>
                  <a:off x="733600" y="3801050"/>
                  <a:ext cx="136325" cy="9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3754" extrusionOk="0">
                      <a:moveTo>
                        <a:pt x="636" y="0"/>
                      </a:moveTo>
                      <a:cubicBezTo>
                        <a:pt x="481" y="0"/>
                        <a:pt x="328" y="9"/>
                        <a:pt x="178" y="25"/>
                      </a:cubicBezTo>
                      <a:cubicBezTo>
                        <a:pt x="102" y="63"/>
                        <a:pt x="64" y="127"/>
                        <a:pt x="38" y="203"/>
                      </a:cubicBezTo>
                      <a:cubicBezTo>
                        <a:pt x="13" y="216"/>
                        <a:pt x="0" y="241"/>
                        <a:pt x="0" y="266"/>
                      </a:cubicBezTo>
                      <a:cubicBezTo>
                        <a:pt x="0" y="279"/>
                        <a:pt x="0" y="279"/>
                        <a:pt x="0" y="292"/>
                      </a:cubicBezTo>
                      <a:cubicBezTo>
                        <a:pt x="292" y="1610"/>
                        <a:pt x="1598" y="2156"/>
                        <a:pt x="2752" y="2523"/>
                      </a:cubicBezTo>
                      <a:cubicBezTo>
                        <a:pt x="2917" y="2574"/>
                        <a:pt x="3094" y="2638"/>
                        <a:pt x="3259" y="2688"/>
                      </a:cubicBezTo>
                      <a:cubicBezTo>
                        <a:pt x="3893" y="2917"/>
                        <a:pt x="4514" y="3170"/>
                        <a:pt x="5098" y="3525"/>
                      </a:cubicBezTo>
                      <a:cubicBezTo>
                        <a:pt x="5212" y="3601"/>
                        <a:pt x="5339" y="3665"/>
                        <a:pt x="5453" y="3753"/>
                      </a:cubicBezTo>
                      <a:cubicBezTo>
                        <a:pt x="5415" y="3715"/>
                        <a:pt x="5377" y="3677"/>
                        <a:pt x="5339" y="3627"/>
                      </a:cubicBezTo>
                      <a:cubicBezTo>
                        <a:pt x="5034" y="3297"/>
                        <a:pt x="5022" y="2929"/>
                        <a:pt x="4869" y="2536"/>
                      </a:cubicBezTo>
                      <a:cubicBezTo>
                        <a:pt x="4667" y="1965"/>
                        <a:pt x="4299" y="1458"/>
                        <a:pt x="3817" y="1091"/>
                      </a:cubicBezTo>
                      <a:cubicBezTo>
                        <a:pt x="2981" y="433"/>
                        <a:pt x="1762" y="0"/>
                        <a:pt x="636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6" name="Google Shape;546;p20"/>
                <p:cNvSpPr/>
                <p:nvPr/>
              </p:nvSpPr>
              <p:spPr>
                <a:xfrm>
                  <a:off x="733600" y="3806000"/>
                  <a:ext cx="81500" cy="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2491" extrusionOk="0">
                      <a:moveTo>
                        <a:pt x="555" y="0"/>
                      </a:moveTo>
                      <a:cubicBezTo>
                        <a:pt x="367" y="0"/>
                        <a:pt x="180" y="21"/>
                        <a:pt x="0" y="68"/>
                      </a:cubicBezTo>
                      <a:cubicBezTo>
                        <a:pt x="0" y="81"/>
                        <a:pt x="0" y="81"/>
                        <a:pt x="0" y="94"/>
                      </a:cubicBezTo>
                      <a:cubicBezTo>
                        <a:pt x="292" y="1412"/>
                        <a:pt x="1598" y="1958"/>
                        <a:pt x="2752" y="2325"/>
                      </a:cubicBezTo>
                      <a:cubicBezTo>
                        <a:pt x="2917" y="2376"/>
                        <a:pt x="3094" y="2440"/>
                        <a:pt x="3259" y="2490"/>
                      </a:cubicBezTo>
                      <a:cubicBezTo>
                        <a:pt x="3170" y="1603"/>
                        <a:pt x="2828" y="728"/>
                        <a:pt x="1953" y="335"/>
                      </a:cubicBezTo>
                      <a:cubicBezTo>
                        <a:pt x="1517" y="135"/>
                        <a:pt x="1030" y="0"/>
                        <a:pt x="555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7" name="Google Shape;547;p20"/>
                <p:cNvSpPr/>
                <p:nvPr/>
              </p:nvSpPr>
              <p:spPr>
                <a:xfrm>
                  <a:off x="741825" y="3444925"/>
                  <a:ext cx="221150" cy="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6" h="3145" extrusionOk="0">
                      <a:moveTo>
                        <a:pt x="4386" y="0"/>
                      </a:moveTo>
                      <a:cubicBezTo>
                        <a:pt x="4158" y="0"/>
                        <a:pt x="3930" y="15"/>
                        <a:pt x="3704" y="43"/>
                      </a:cubicBezTo>
                      <a:cubicBezTo>
                        <a:pt x="2309" y="221"/>
                        <a:pt x="1066" y="944"/>
                        <a:pt x="178" y="2009"/>
                      </a:cubicBezTo>
                      <a:cubicBezTo>
                        <a:pt x="166" y="2034"/>
                        <a:pt x="153" y="2047"/>
                        <a:pt x="128" y="2072"/>
                      </a:cubicBezTo>
                      <a:cubicBezTo>
                        <a:pt x="102" y="2110"/>
                        <a:pt x="64" y="2148"/>
                        <a:pt x="39" y="2186"/>
                      </a:cubicBezTo>
                      <a:cubicBezTo>
                        <a:pt x="1" y="2250"/>
                        <a:pt x="1" y="2300"/>
                        <a:pt x="14" y="2351"/>
                      </a:cubicBezTo>
                      <a:cubicBezTo>
                        <a:pt x="14" y="2364"/>
                        <a:pt x="14" y="2376"/>
                        <a:pt x="14" y="2389"/>
                      </a:cubicBezTo>
                      <a:cubicBezTo>
                        <a:pt x="14" y="2655"/>
                        <a:pt x="356" y="2782"/>
                        <a:pt x="546" y="2871"/>
                      </a:cubicBezTo>
                      <a:cubicBezTo>
                        <a:pt x="1040" y="3079"/>
                        <a:pt x="1562" y="3145"/>
                        <a:pt x="2088" y="3145"/>
                      </a:cubicBezTo>
                      <a:cubicBezTo>
                        <a:pt x="2493" y="3145"/>
                        <a:pt x="2900" y="3105"/>
                        <a:pt x="3298" y="3061"/>
                      </a:cubicBezTo>
                      <a:cubicBezTo>
                        <a:pt x="4249" y="2960"/>
                        <a:pt x="5124" y="2795"/>
                        <a:pt x="5973" y="2364"/>
                      </a:cubicBezTo>
                      <a:cubicBezTo>
                        <a:pt x="6252" y="2224"/>
                        <a:pt x="6519" y="2072"/>
                        <a:pt x="6798" y="1920"/>
                      </a:cubicBezTo>
                      <a:cubicBezTo>
                        <a:pt x="7127" y="1742"/>
                        <a:pt x="7457" y="1565"/>
                        <a:pt x="7799" y="1413"/>
                      </a:cubicBezTo>
                      <a:cubicBezTo>
                        <a:pt x="7964" y="1337"/>
                        <a:pt x="8129" y="1273"/>
                        <a:pt x="8307" y="1223"/>
                      </a:cubicBezTo>
                      <a:cubicBezTo>
                        <a:pt x="8421" y="1197"/>
                        <a:pt x="8522" y="1172"/>
                        <a:pt x="8636" y="1134"/>
                      </a:cubicBezTo>
                      <a:cubicBezTo>
                        <a:pt x="8845" y="1052"/>
                        <a:pt x="8788" y="758"/>
                        <a:pt x="8592" y="758"/>
                      </a:cubicBezTo>
                      <a:cubicBezTo>
                        <a:pt x="8574" y="758"/>
                        <a:pt x="8555" y="761"/>
                        <a:pt x="8535" y="766"/>
                      </a:cubicBezTo>
                      <a:cubicBezTo>
                        <a:pt x="8433" y="779"/>
                        <a:pt x="8332" y="817"/>
                        <a:pt x="8243" y="842"/>
                      </a:cubicBezTo>
                      <a:cubicBezTo>
                        <a:pt x="8155" y="857"/>
                        <a:pt x="8067" y="864"/>
                        <a:pt x="7979" y="864"/>
                      </a:cubicBezTo>
                      <a:cubicBezTo>
                        <a:pt x="7330" y="864"/>
                        <a:pt x="6713" y="485"/>
                        <a:pt x="6087" y="284"/>
                      </a:cubicBezTo>
                      <a:cubicBezTo>
                        <a:pt x="5542" y="93"/>
                        <a:pt x="4964" y="0"/>
                        <a:pt x="4386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8" name="Google Shape;548;p20"/>
                <p:cNvSpPr/>
                <p:nvPr/>
              </p:nvSpPr>
              <p:spPr>
                <a:xfrm>
                  <a:off x="741825" y="3466600"/>
                  <a:ext cx="195000" cy="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" h="2278" extrusionOk="0">
                      <a:moveTo>
                        <a:pt x="3716" y="0"/>
                      </a:moveTo>
                      <a:cubicBezTo>
                        <a:pt x="2385" y="13"/>
                        <a:pt x="1282" y="394"/>
                        <a:pt x="267" y="1104"/>
                      </a:cubicBezTo>
                      <a:cubicBezTo>
                        <a:pt x="217" y="1142"/>
                        <a:pt x="178" y="1167"/>
                        <a:pt x="128" y="1205"/>
                      </a:cubicBezTo>
                      <a:cubicBezTo>
                        <a:pt x="102" y="1243"/>
                        <a:pt x="64" y="1281"/>
                        <a:pt x="39" y="1319"/>
                      </a:cubicBezTo>
                      <a:cubicBezTo>
                        <a:pt x="1" y="1383"/>
                        <a:pt x="1" y="1433"/>
                        <a:pt x="14" y="1484"/>
                      </a:cubicBezTo>
                      <a:cubicBezTo>
                        <a:pt x="14" y="1497"/>
                        <a:pt x="14" y="1509"/>
                        <a:pt x="14" y="1522"/>
                      </a:cubicBezTo>
                      <a:cubicBezTo>
                        <a:pt x="14" y="1788"/>
                        <a:pt x="356" y="1915"/>
                        <a:pt x="546" y="2004"/>
                      </a:cubicBezTo>
                      <a:cubicBezTo>
                        <a:pt x="1040" y="2212"/>
                        <a:pt x="1562" y="2278"/>
                        <a:pt x="2088" y="2278"/>
                      </a:cubicBezTo>
                      <a:cubicBezTo>
                        <a:pt x="2493" y="2278"/>
                        <a:pt x="2900" y="2238"/>
                        <a:pt x="3298" y="2194"/>
                      </a:cubicBezTo>
                      <a:cubicBezTo>
                        <a:pt x="4249" y="2093"/>
                        <a:pt x="5124" y="1928"/>
                        <a:pt x="5973" y="1497"/>
                      </a:cubicBezTo>
                      <a:cubicBezTo>
                        <a:pt x="6252" y="1357"/>
                        <a:pt x="6519" y="1205"/>
                        <a:pt x="6798" y="1053"/>
                      </a:cubicBezTo>
                      <a:cubicBezTo>
                        <a:pt x="7127" y="875"/>
                        <a:pt x="7457" y="698"/>
                        <a:pt x="7799" y="546"/>
                      </a:cubicBezTo>
                      <a:cubicBezTo>
                        <a:pt x="7584" y="533"/>
                        <a:pt x="7381" y="495"/>
                        <a:pt x="7165" y="470"/>
                      </a:cubicBezTo>
                      <a:cubicBezTo>
                        <a:pt x="6722" y="419"/>
                        <a:pt x="6265" y="394"/>
                        <a:pt x="5821" y="305"/>
                      </a:cubicBezTo>
                      <a:cubicBezTo>
                        <a:pt x="5098" y="178"/>
                        <a:pt x="4452" y="0"/>
                        <a:pt x="3716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49" name="Google Shape;549;p20"/>
                <p:cNvSpPr/>
                <p:nvPr/>
              </p:nvSpPr>
              <p:spPr>
                <a:xfrm>
                  <a:off x="741825" y="3485650"/>
                  <a:ext cx="169950" cy="3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8" h="1516" extrusionOk="0">
                      <a:moveTo>
                        <a:pt x="2033" y="0"/>
                      </a:moveTo>
                      <a:cubicBezTo>
                        <a:pt x="1430" y="0"/>
                        <a:pt x="820" y="116"/>
                        <a:pt x="267" y="342"/>
                      </a:cubicBezTo>
                      <a:cubicBezTo>
                        <a:pt x="229" y="354"/>
                        <a:pt x="204" y="367"/>
                        <a:pt x="178" y="380"/>
                      </a:cubicBezTo>
                      <a:cubicBezTo>
                        <a:pt x="166" y="405"/>
                        <a:pt x="153" y="418"/>
                        <a:pt x="128" y="443"/>
                      </a:cubicBezTo>
                      <a:cubicBezTo>
                        <a:pt x="102" y="481"/>
                        <a:pt x="64" y="519"/>
                        <a:pt x="39" y="557"/>
                      </a:cubicBezTo>
                      <a:cubicBezTo>
                        <a:pt x="1" y="621"/>
                        <a:pt x="1" y="671"/>
                        <a:pt x="14" y="722"/>
                      </a:cubicBezTo>
                      <a:cubicBezTo>
                        <a:pt x="14" y="735"/>
                        <a:pt x="14" y="747"/>
                        <a:pt x="14" y="760"/>
                      </a:cubicBezTo>
                      <a:cubicBezTo>
                        <a:pt x="14" y="1026"/>
                        <a:pt x="356" y="1153"/>
                        <a:pt x="546" y="1242"/>
                      </a:cubicBezTo>
                      <a:cubicBezTo>
                        <a:pt x="1040" y="1450"/>
                        <a:pt x="1562" y="1516"/>
                        <a:pt x="2088" y="1516"/>
                      </a:cubicBezTo>
                      <a:cubicBezTo>
                        <a:pt x="2493" y="1516"/>
                        <a:pt x="2900" y="1476"/>
                        <a:pt x="3298" y="1432"/>
                      </a:cubicBezTo>
                      <a:cubicBezTo>
                        <a:pt x="4249" y="1331"/>
                        <a:pt x="5124" y="1166"/>
                        <a:pt x="5973" y="735"/>
                      </a:cubicBezTo>
                      <a:cubicBezTo>
                        <a:pt x="6252" y="595"/>
                        <a:pt x="6519" y="443"/>
                        <a:pt x="6798" y="291"/>
                      </a:cubicBezTo>
                      <a:lnTo>
                        <a:pt x="6798" y="291"/>
                      </a:lnTo>
                      <a:cubicBezTo>
                        <a:pt x="6747" y="316"/>
                        <a:pt x="6696" y="342"/>
                        <a:pt x="6645" y="354"/>
                      </a:cubicBezTo>
                      <a:cubicBezTo>
                        <a:pt x="6278" y="494"/>
                        <a:pt x="5885" y="532"/>
                        <a:pt x="5492" y="532"/>
                      </a:cubicBezTo>
                      <a:cubicBezTo>
                        <a:pt x="5111" y="532"/>
                        <a:pt x="4731" y="532"/>
                        <a:pt x="4350" y="481"/>
                      </a:cubicBezTo>
                      <a:cubicBezTo>
                        <a:pt x="3919" y="443"/>
                        <a:pt x="3551" y="240"/>
                        <a:pt x="3146" y="139"/>
                      </a:cubicBezTo>
                      <a:cubicBezTo>
                        <a:pt x="2788" y="46"/>
                        <a:pt x="2412" y="0"/>
                        <a:pt x="2033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0" name="Google Shape;550;p20"/>
                <p:cNvSpPr/>
                <p:nvPr/>
              </p:nvSpPr>
              <p:spPr>
                <a:xfrm>
                  <a:off x="752300" y="3500625"/>
                  <a:ext cx="1547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3398" extrusionOk="0">
                      <a:moveTo>
                        <a:pt x="1884" y="0"/>
                      </a:moveTo>
                      <a:cubicBezTo>
                        <a:pt x="1373" y="0"/>
                        <a:pt x="773" y="38"/>
                        <a:pt x="368" y="250"/>
                      </a:cubicBezTo>
                      <a:cubicBezTo>
                        <a:pt x="317" y="288"/>
                        <a:pt x="267" y="313"/>
                        <a:pt x="216" y="351"/>
                      </a:cubicBezTo>
                      <a:cubicBezTo>
                        <a:pt x="89" y="453"/>
                        <a:pt x="26" y="567"/>
                        <a:pt x="26" y="668"/>
                      </a:cubicBezTo>
                      <a:cubicBezTo>
                        <a:pt x="13" y="732"/>
                        <a:pt x="26" y="782"/>
                        <a:pt x="38" y="833"/>
                      </a:cubicBezTo>
                      <a:cubicBezTo>
                        <a:pt x="13" y="871"/>
                        <a:pt x="0" y="935"/>
                        <a:pt x="26" y="998"/>
                      </a:cubicBezTo>
                      <a:cubicBezTo>
                        <a:pt x="368" y="1822"/>
                        <a:pt x="1306" y="2558"/>
                        <a:pt x="2118" y="2887"/>
                      </a:cubicBezTo>
                      <a:cubicBezTo>
                        <a:pt x="2372" y="2989"/>
                        <a:pt x="2638" y="3052"/>
                        <a:pt x="2904" y="3078"/>
                      </a:cubicBezTo>
                      <a:cubicBezTo>
                        <a:pt x="3247" y="3128"/>
                        <a:pt x="3589" y="3141"/>
                        <a:pt x="3919" y="3179"/>
                      </a:cubicBezTo>
                      <a:cubicBezTo>
                        <a:pt x="4616" y="3255"/>
                        <a:pt x="5301" y="3331"/>
                        <a:pt x="5998" y="3395"/>
                      </a:cubicBezTo>
                      <a:cubicBezTo>
                        <a:pt x="6009" y="3397"/>
                        <a:pt x="6020" y="3398"/>
                        <a:pt x="6031" y="3398"/>
                      </a:cubicBezTo>
                      <a:cubicBezTo>
                        <a:pt x="6079" y="3398"/>
                        <a:pt x="6117" y="3375"/>
                        <a:pt x="6138" y="3344"/>
                      </a:cubicBezTo>
                      <a:cubicBezTo>
                        <a:pt x="6188" y="3268"/>
                        <a:pt x="6188" y="3141"/>
                        <a:pt x="6125" y="3078"/>
                      </a:cubicBezTo>
                      <a:cubicBezTo>
                        <a:pt x="5516" y="2355"/>
                        <a:pt x="4908" y="1632"/>
                        <a:pt x="4261" y="947"/>
                      </a:cubicBezTo>
                      <a:cubicBezTo>
                        <a:pt x="3728" y="377"/>
                        <a:pt x="3221" y="22"/>
                        <a:pt x="2410" y="9"/>
                      </a:cubicBezTo>
                      <a:cubicBezTo>
                        <a:pt x="2257" y="5"/>
                        <a:pt x="2077" y="0"/>
                        <a:pt x="1884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1" name="Google Shape;551;p20"/>
                <p:cNvSpPr/>
                <p:nvPr/>
              </p:nvSpPr>
              <p:spPr>
                <a:xfrm>
                  <a:off x="752300" y="3505325"/>
                  <a:ext cx="153450" cy="8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3210" extrusionOk="0">
                      <a:moveTo>
                        <a:pt x="1060" y="0"/>
                      </a:moveTo>
                      <a:cubicBezTo>
                        <a:pt x="829" y="0"/>
                        <a:pt x="598" y="22"/>
                        <a:pt x="368" y="62"/>
                      </a:cubicBezTo>
                      <a:cubicBezTo>
                        <a:pt x="317" y="100"/>
                        <a:pt x="267" y="125"/>
                        <a:pt x="216" y="163"/>
                      </a:cubicBezTo>
                      <a:cubicBezTo>
                        <a:pt x="89" y="265"/>
                        <a:pt x="26" y="379"/>
                        <a:pt x="26" y="480"/>
                      </a:cubicBezTo>
                      <a:cubicBezTo>
                        <a:pt x="13" y="544"/>
                        <a:pt x="26" y="594"/>
                        <a:pt x="38" y="645"/>
                      </a:cubicBezTo>
                      <a:cubicBezTo>
                        <a:pt x="13" y="683"/>
                        <a:pt x="0" y="747"/>
                        <a:pt x="26" y="810"/>
                      </a:cubicBezTo>
                      <a:cubicBezTo>
                        <a:pt x="368" y="1634"/>
                        <a:pt x="1306" y="2370"/>
                        <a:pt x="2118" y="2699"/>
                      </a:cubicBezTo>
                      <a:cubicBezTo>
                        <a:pt x="2372" y="2801"/>
                        <a:pt x="2638" y="2864"/>
                        <a:pt x="2904" y="2890"/>
                      </a:cubicBezTo>
                      <a:cubicBezTo>
                        <a:pt x="3247" y="2940"/>
                        <a:pt x="3589" y="2953"/>
                        <a:pt x="3919" y="2991"/>
                      </a:cubicBezTo>
                      <a:cubicBezTo>
                        <a:pt x="4616" y="3067"/>
                        <a:pt x="5301" y="3143"/>
                        <a:pt x="5998" y="3207"/>
                      </a:cubicBezTo>
                      <a:cubicBezTo>
                        <a:pt x="6009" y="3209"/>
                        <a:pt x="6020" y="3210"/>
                        <a:pt x="6031" y="3210"/>
                      </a:cubicBezTo>
                      <a:cubicBezTo>
                        <a:pt x="6079" y="3210"/>
                        <a:pt x="6117" y="3187"/>
                        <a:pt x="6138" y="3156"/>
                      </a:cubicBezTo>
                      <a:cubicBezTo>
                        <a:pt x="5440" y="3054"/>
                        <a:pt x="4578" y="2864"/>
                        <a:pt x="4198" y="2319"/>
                      </a:cubicBezTo>
                      <a:cubicBezTo>
                        <a:pt x="3804" y="1761"/>
                        <a:pt x="3627" y="1140"/>
                        <a:pt x="3069" y="683"/>
                      </a:cubicBezTo>
                      <a:cubicBezTo>
                        <a:pt x="2475" y="204"/>
                        <a:pt x="1772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2" name="Google Shape;552;p20"/>
                <p:cNvSpPr/>
                <p:nvPr/>
              </p:nvSpPr>
              <p:spPr>
                <a:xfrm>
                  <a:off x="752300" y="3515975"/>
                  <a:ext cx="72625" cy="6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2464" extrusionOk="0">
                      <a:moveTo>
                        <a:pt x="486" y="0"/>
                      </a:moveTo>
                      <a:cubicBezTo>
                        <a:pt x="333" y="0"/>
                        <a:pt x="178" y="18"/>
                        <a:pt x="26" y="54"/>
                      </a:cubicBezTo>
                      <a:cubicBezTo>
                        <a:pt x="13" y="118"/>
                        <a:pt x="26" y="168"/>
                        <a:pt x="38" y="219"/>
                      </a:cubicBezTo>
                      <a:cubicBezTo>
                        <a:pt x="13" y="257"/>
                        <a:pt x="0" y="321"/>
                        <a:pt x="26" y="384"/>
                      </a:cubicBezTo>
                      <a:cubicBezTo>
                        <a:pt x="368" y="1208"/>
                        <a:pt x="1306" y="1944"/>
                        <a:pt x="2118" y="2273"/>
                      </a:cubicBezTo>
                      <a:cubicBezTo>
                        <a:pt x="2372" y="2375"/>
                        <a:pt x="2638" y="2438"/>
                        <a:pt x="2904" y="2464"/>
                      </a:cubicBezTo>
                      <a:cubicBezTo>
                        <a:pt x="2625" y="2286"/>
                        <a:pt x="2460" y="2070"/>
                        <a:pt x="2384" y="1665"/>
                      </a:cubicBezTo>
                      <a:cubicBezTo>
                        <a:pt x="2321" y="1297"/>
                        <a:pt x="2194" y="955"/>
                        <a:pt x="1940" y="676"/>
                      </a:cubicBezTo>
                      <a:cubicBezTo>
                        <a:pt x="1574" y="230"/>
                        <a:pt x="1036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3" name="Google Shape;553;p20"/>
                <p:cNvSpPr/>
                <p:nvPr/>
              </p:nvSpPr>
              <p:spPr>
                <a:xfrm>
                  <a:off x="737075" y="3268225"/>
                  <a:ext cx="168050" cy="15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2" h="6348" extrusionOk="0">
                      <a:moveTo>
                        <a:pt x="6487" y="1"/>
                      </a:moveTo>
                      <a:cubicBezTo>
                        <a:pt x="6477" y="1"/>
                        <a:pt x="6468" y="4"/>
                        <a:pt x="6455" y="10"/>
                      </a:cubicBezTo>
                      <a:cubicBezTo>
                        <a:pt x="3412" y="480"/>
                        <a:pt x="166" y="2344"/>
                        <a:pt x="1" y="5754"/>
                      </a:cubicBezTo>
                      <a:cubicBezTo>
                        <a:pt x="1" y="5818"/>
                        <a:pt x="26" y="5856"/>
                        <a:pt x="51" y="5881"/>
                      </a:cubicBezTo>
                      <a:cubicBezTo>
                        <a:pt x="39" y="5919"/>
                        <a:pt x="39" y="5945"/>
                        <a:pt x="51" y="5983"/>
                      </a:cubicBezTo>
                      <a:cubicBezTo>
                        <a:pt x="51" y="6033"/>
                        <a:pt x="64" y="6084"/>
                        <a:pt x="90" y="6135"/>
                      </a:cubicBezTo>
                      <a:cubicBezTo>
                        <a:pt x="115" y="6186"/>
                        <a:pt x="153" y="6236"/>
                        <a:pt x="204" y="6287"/>
                      </a:cubicBezTo>
                      <a:cubicBezTo>
                        <a:pt x="246" y="6329"/>
                        <a:pt x="291" y="6348"/>
                        <a:pt x="337" y="6348"/>
                      </a:cubicBezTo>
                      <a:cubicBezTo>
                        <a:pt x="374" y="6348"/>
                        <a:pt x="410" y="6335"/>
                        <a:pt x="445" y="6312"/>
                      </a:cubicBezTo>
                      <a:cubicBezTo>
                        <a:pt x="483" y="6321"/>
                        <a:pt x="521" y="6325"/>
                        <a:pt x="559" y="6325"/>
                      </a:cubicBezTo>
                      <a:cubicBezTo>
                        <a:pt x="802" y="6325"/>
                        <a:pt x="1046" y="6167"/>
                        <a:pt x="1243" y="6046"/>
                      </a:cubicBezTo>
                      <a:cubicBezTo>
                        <a:pt x="1966" y="5602"/>
                        <a:pt x="2626" y="5057"/>
                        <a:pt x="3234" y="4461"/>
                      </a:cubicBezTo>
                      <a:cubicBezTo>
                        <a:pt x="4502" y="3193"/>
                        <a:pt x="5517" y="1722"/>
                        <a:pt x="6645" y="327"/>
                      </a:cubicBezTo>
                      <a:cubicBezTo>
                        <a:pt x="6721" y="226"/>
                        <a:pt x="6696" y="112"/>
                        <a:pt x="6620" y="48"/>
                      </a:cubicBezTo>
                      <a:cubicBezTo>
                        <a:pt x="6594" y="23"/>
                        <a:pt x="6556" y="10"/>
                        <a:pt x="6518" y="10"/>
                      </a:cubicBezTo>
                      <a:cubicBezTo>
                        <a:pt x="6506" y="4"/>
                        <a:pt x="6496" y="1"/>
                        <a:pt x="6487" y="1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4" name="Google Shape;554;p20"/>
                <p:cNvSpPr/>
                <p:nvPr/>
              </p:nvSpPr>
              <p:spPr>
                <a:xfrm>
                  <a:off x="738350" y="3268475"/>
                  <a:ext cx="166775" cy="15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1" h="6338" extrusionOk="0">
                      <a:moveTo>
                        <a:pt x="6467" y="0"/>
                      </a:moveTo>
                      <a:cubicBezTo>
                        <a:pt x="6366" y="140"/>
                        <a:pt x="6265" y="292"/>
                        <a:pt x="6176" y="431"/>
                      </a:cubicBezTo>
                      <a:cubicBezTo>
                        <a:pt x="5707" y="939"/>
                        <a:pt x="5060" y="1357"/>
                        <a:pt x="4565" y="1687"/>
                      </a:cubicBezTo>
                      <a:cubicBezTo>
                        <a:pt x="3843" y="2169"/>
                        <a:pt x="3056" y="2511"/>
                        <a:pt x="2270" y="2891"/>
                      </a:cubicBezTo>
                      <a:cubicBezTo>
                        <a:pt x="1002" y="3500"/>
                        <a:pt x="140" y="4565"/>
                        <a:pt x="0" y="5973"/>
                      </a:cubicBezTo>
                      <a:cubicBezTo>
                        <a:pt x="0" y="6023"/>
                        <a:pt x="13" y="6074"/>
                        <a:pt x="39" y="6125"/>
                      </a:cubicBezTo>
                      <a:cubicBezTo>
                        <a:pt x="64" y="6176"/>
                        <a:pt x="102" y="6226"/>
                        <a:pt x="153" y="6277"/>
                      </a:cubicBezTo>
                      <a:cubicBezTo>
                        <a:pt x="195" y="6319"/>
                        <a:pt x="240" y="6338"/>
                        <a:pt x="286" y="6338"/>
                      </a:cubicBezTo>
                      <a:cubicBezTo>
                        <a:pt x="323" y="6338"/>
                        <a:pt x="359" y="6325"/>
                        <a:pt x="394" y="6302"/>
                      </a:cubicBezTo>
                      <a:cubicBezTo>
                        <a:pt x="432" y="6311"/>
                        <a:pt x="470" y="6315"/>
                        <a:pt x="508" y="6315"/>
                      </a:cubicBezTo>
                      <a:cubicBezTo>
                        <a:pt x="751" y="6315"/>
                        <a:pt x="995" y="6157"/>
                        <a:pt x="1192" y="6036"/>
                      </a:cubicBezTo>
                      <a:cubicBezTo>
                        <a:pt x="1915" y="5592"/>
                        <a:pt x="2575" y="5047"/>
                        <a:pt x="3183" y="4451"/>
                      </a:cubicBezTo>
                      <a:cubicBezTo>
                        <a:pt x="4451" y="3183"/>
                        <a:pt x="5466" y="1712"/>
                        <a:pt x="6594" y="317"/>
                      </a:cubicBezTo>
                      <a:cubicBezTo>
                        <a:pt x="6670" y="216"/>
                        <a:pt x="6645" y="102"/>
                        <a:pt x="6569" y="38"/>
                      </a:cubicBezTo>
                      <a:cubicBezTo>
                        <a:pt x="6543" y="13"/>
                        <a:pt x="6505" y="0"/>
                        <a:pt x="6467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5" name="Google Shape;555;p20"/>
                <p:cNvSpPr/>
                <p:nvPr/>
              </p:nvSpPr>
              <p:spPr>
                <a:xfrm>
                  <a:off x="739300" y="3269425"/>
                  <a:ext cx="165825" cy="1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3" h="6300" extrusionOk="0">
                      <a:moveTo>
                        <a:pt x="6531" y="0"/>
                      </a:moveTo>
                      <a:cubicBezTo>
                        <a:pt x="6125" y="660"/>
                        <a:pt x="5580" y="1205"/>
                        <a:pt x="4984" y="1725"/>
                      </a:cubicBezTo>
                      <a:cubicBezTo>
                        <a:pt x="4312" y="2308"/>
                        <a:pt x="3627" y="2917"/>
                        <a:pt x="2892" y="3424"/>
                      </a:cubicBezTo>
                      <a:cubicBezTo>
                        <a:pt x="1814" y="4172"/>
                        <a:pt x="191" y="4705"/>
                        <a:pt x="1" y="6087"/>
                      </a:cubicBezTo>
                      <a:cubicBezTo>
                        <a:pt x="26" y="6138"/>
                        <a:pt x="64" y="6188"/>
                        <a:pt x="115" y="6239"/>
                      </a:cubicBezTo>
                      <a:cubicBezTo>
                        <a:pt x="157" y="6281"/>
                        <a:pt x="202" y="6300"/>
                        <a:pt x="248" y="6300"/>
                      </a:cubicBezTo>
                      <a:cubicBezTo>
                        <a:pt x="285" y="6300"/>
                        <a:pt x="321" y="6287"/>
                        <a:pt x="356" y="6264"/>
                      </a:cubicBezTo>
                      <a:cubicBezTo>
                        <a:pt x="394" y="6273"/>
                        <a:pt x="432" y="6277"/>
                        <a:pt x="470" y="6277"/>
                      </a:cubicBezTo>
                      <a:cubicBezTo>
                        <a:pt x="713" y="6277"/>
                        <a:pt x="957" y="6119"/>
                        <a:pt x="1154" y="5998"/>
                      </a:cubicBezTo>
                      <a:cubicBezTo>
                        <a:pt x="1877" y="5554"/>
                        <a:pt x="2537" y="5009"/>
                        <a:pt x="3145" y="4413"/>
                      </a:cubicBezTo>
                      <a:cubicBezTo>
                        <a:pt x="4413" y="3145"/>
                        <a:pt x="5428" y="1674"/>
                        <a:pt x="6556" y="279"/>
                      </a:cubicBezTo>
                      <a:cubicBezTo>
                        <a:pt x="6632" y="178"/>
                        <a:pt x="6607" y="64"/>
                        <a:pt x="6531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56" name="Google Shape;556;p20"/>
              <p:cNvGrpSpPr/>
              <p:nvPr/>
            </p:nvGrpSpPr>
            <p:grpSpPr>
              <a:xfrm>
                <a:off x="3975332" y="3488407"/>
                <a:ext cx="840438" cy="1260541"/>
                <a:chOff x="379175" y="3268225"/>
                <a:chExt cx="583800" cy="759225"/>
              </a:xfrm>
            </p:grpSpPr>
            <p:sp>
              <p:nvSpPr>
                <p:cNvPr id="557" name="Google Shape;557;p20"/>
                <p:cNvSpPr/>
                <p:nvPr/>
              </p:nvSpPr>
              <p:spPr>
                <a:xfrm>
                  <a:off x="604250" y="3286850"/>
                  <a:ext cx="86575" cy="2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8988" extrusionOk="0">
                      <a:moveTo>
                        <a:pt x="463" y="0"/>
                      </a:moveTo>
                      <a:cubicBezTo>
                        <a:pt x="383" y="0"/>
                        <a:pt x="306" y="44"/>
                        <a:pt x="292" y="140"/>
                      </a:cubicBezTo>
                      <a:cubicBezTo>
                        <a:pt x="140" y="1003"/>
                        <a:pt x="1" y="1890"/>
                        <a:pt x="39" y="2778"/>
                      </a:cubicBezTo>
                      <a:cubicBezTo>
                        <a:pt x="51" y="3031"/>
                        <a:pt x="77" y="3285"/>
                        <a:pt x="102" y="3551"/>
                      </a:cubicBezTo>
                      <a:cubicBezTo>
                        <a:pt x="178" y="4122"/>
                        <a:pt x="305" y="4705"/>
                        <a:pt x="445" y="5263"/>
                      </a:cubicBezTo>
                      <a:cubicBezTo>
                        <a:pt x="812" y="6721"/>
                        <a:pt x="1510" y="8103"/>
                        <a:pt x="2803" y="8953"/>
                      </a:cubicBezTo>
                      <a:cubicBezTo>
                        <a:pt x="2828" y="8966"/>
                        <a:pt x="2854" y="8978"/>
                        <a:pt x="2879" y="8978"/>
                      </a:cubicBezTo>
                      <a:cubicBezTo>
                        <a:pt x="2885" y="8985"/>
                        <a:pt x="2892" y="8988"/>
                        <a:pt x="2898" y="8988"/>
                      </a:cubicBezTo>
                      <a:cubicBezTo>
                        <a:pt x="2905" y="8988"/>
                        <a:pt x="2911" y="8985"/>
                        <a:pt x="2917" y="8978"/>
                      </a:cubicBezTo>
                      <a:cubicBezTo>
                        <a:pt x="2943" y="8978"/>
                        <a:pt x="2968" y="8966"/>
                        <a:pt x="2993" y="8953"/>
                      </a:cubicBezTo>
                      <a:cubicBezTo>
                        <a:pt x="3044" y="8953"/>
                        <a:pt x="3095" y="8940"/>
                        <a:pt x="3158" y="8915"/>
                      </a:cubicBezTo>
                      <a:cubicBezTo>
                        <a:pt x="3374" y="8801"/>
                        <a:pt x="3374" y="8509"/>
                        <a:pt x="3386" y="8306"/>
                      </a:cubicBezTo>
                      <a:cubicBezTo>
                        <a:pt x="3462" y="7343"/>
                        <a:pt x="3336" y="6366"/>
                        <a:pt x="3095" y="5441"/>
                      </a:cubicBezTo>
                      <a:cubicBezTo>
                        <a:pt x="2600" y="3551"/>
                        <a:pt x="1636" y="1839"/>
                        <a:pt x="673" y="166"/>
                      </a:cubicBezTo>
                      <a:cubicBezTo>
                        <a:pt x="660" y="140"/>
                        <a:pt x="647" y="115"/>
                        <a:pt x="635" y="90"/>
                      </a:cubicBezTo>
                      <a:cubicBezTo>
                        <a:pt x="600" y="31"/>
                        <a:pt x="530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8" name="Google Shape;558;p20"/>
                <p:cNvSpPr/>
                <p:nvPr/>
              </p:nvSpPr>
              <p:spPr>
                <a:xfrm>
                  <a:off x="604250" y="3286850"/>
                  <a:ext cx="74200" cy="2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8988" extrusionOk="0">
                      <a:moveTo>
                        <a:pt x="463" y="0"/>
                      </a:moveTo>
                      <a:cubicBezTo>
                        <a:pt x="383" y="0"/>
                        <a:pt x="306" y="44"/>
                        <a:pt x="292" y="140"/>
                      </a:cubicBezTo>
                      <a:cubicBezTo>
                        <a:pt x="140" y="1003"/>
                        <a:pt x="1" y="1890"/>
                        <a:pt x="39" y="2778"/>
                      </a:cubicBezTo>
                      <a:cubicBezTo>
                        <a:pt x="51" y="3031"/>
                        <a:pt x="77" y="3285"/>
                        <a:pt x="102" y="3551"/>
                      </a:cubicBezTo>
                      <a:cubicBezTo>
                        <a:pt x="178" y="4122"/>
                        <a:pt x="305" y="4705"/>
                        <a:pt x="445" y="5263"/>
                      </a:cubicBezTo>
                      <a:cubicBezTo>
                        <a:pt x="812" y="6721"/>
                        <a:pt x="1510" y="8103"/>
                        <a:pt x="2803" y="8953"/>
                      </a:cubicBezTo>
                      <a:cubicBezTo>
                        <a:pt x="2828" y="8966"/>
                        <a:pt x="2854" y="8978"/>
                        <a:pt x="2879" y="8978"/>
                      </a:cubicBezTo>
                      <a:cubicBezTo>
                        <a:pt x="2885" y="8985"/>
                        <a:pt x="2892" y="8988"/>
                        <a:pt x="2898" y="8988"/>
                      </a:cubicBezTo>
                      <a:cubicBezTo>
                        <a:pt x="2905" y="8988"/>
                        <a:pt x="2911" y="8985"/>
                        <a:pt x="2917" y="8978"/>
                      </a:cubicBezTo>
                      <a:cubicBezTo>
                        <a:pt x="2968" y="7381"/>
                        <a:pt x="2917" y="5732"/>
                        <a:pt x="2144" y="4287"/>
                      </a:cubicBezTo>
                      <a:cubicBezTo>
                        <a:pt x="1789" y="3627"/>
                        <a:pt x="1218" y="3107"/>
                        <a:pt x="888" y="2435"/>
                      </a:cubicBezTo>
                      <a:cubicBezTo>
                        <a:pt x="571" y="1776"/>
                        <a:pt x="495" y="901"/>
                        <a:pt x="673" y="166"/>
                      </a:cubicBezTo>
                      <a:cubicBezTo>
                        <a:pt x="660" y="140"/>
                        <a:pt x="647" y="115"/>
                        <a:pt x="635" y="90"/>
                      </a:cubicBezTo>
                      <a:cubicBezTo>
                        <a:pt x="600" y="31"/>
                        <a:pt x="530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59" name="Google Shape;559;p20"/>
                <p:cNvSpPr/>
                <p:nvPr/>
              </p:nvSpPr>
              <p:spPr>
                <a:xfrm>
                  <a:off x="606800" y="3375625"/>
                  <a:ext cx="69450" cy="1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5428" extrusionOk="0">
                      <a:moveTo>
                        <a:pt x="0" y="0"/>
                      </a:moveTo>
                      <a:cubicBezTo>
                        <a:pt x="76" y="571"/>
                        <a:pt x="203" y="1154"/>
                        <a:pt x="343" y="1712"/>
                      </a:cubicBezTo>
                      <a:cubicBezTo>
                        <a:pt x="710" y="3170"/>
                        <a:pt x="1408" y="4552"/>
                        <a:pt x="2701" y="5402"/>
                      </a:cubicBezTo>
                      <a:cubicBezTo>
                        <a:pt x="2726" y="5415"/>
                        <a:pt x="2752" y="5427"/>
                        <a:pt x="2777" y="5427"/>
                      </a:cubicBezTo>
                      <a:cubicBezTo>
                        <a:pt x="2726" y="4920"/>
                        <a:pt x="2676" y="4413"/>
                        <a:pt x="2625" y="3893"/>
                      </a:cubicBezTo>
                      <a:cubicBezTo>
                        <a:pt x="2549" y="3246"/>
                        <a:pt x="2498" y="2587"/>
                        <a:pt x="2232" y="1978"/>
                      </a:cubicBezTo>
                      <a:cubicBezTo>
                        <a:pt x="1813" y="1027"/>
                        <a:pt x="989" y="305"/>
                        <a:pt x="0" y="0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0" name="Google Shape;560;p20"/>
                <p:cNvSpPr/>
                <p:nvPr/>
              </p:nvSpPr>
              <p:spPr>
                <a:xfrm>
                  <a:off x="710775" y="3448025"/>
                  <a:ext cx="713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98" extrusionOk="0">
                      <a:moveTo>
                        <a:pt x="1913" y="1"/>
                      </a:moveTo>
                      <a:cubicBezTo>
                        <a:pt x="1262" y="1"/>
                        <a:pt x="623" y="98"/>
                        <a:pt x="76" y="490"/>
                      </a:cubicBezTo>
                      <a:cubicBezTo>
                        <a:pt x="64" y="503"/>
                        <a:pt x="64" y="503"/>
                        <a:pt x="64" y="515"/>
                      </a:cubicBezTo>
                      <a:cubicBezTo>
                        <a:pt x="51" y="528"/>
                        <a:pt x="38" y="541"/>
                        <a:pt x="26" y="553"/>
                      </a:cubicBezTo>
                      <a:cubicBezTo>
                        <a:pt x="13" y="553"/>
                        <a:pt x="13" y="566"/>
                        <a:pt x="13" y="566"/>
                      </a:cubicBezTo>
                      <a:cubicBezTo>
                        <a:pt x="0" y="591"/>
                        <a:pt x="13" y="604"/>
                        <a:pt x="26" y="629"/>
                      </a:cubicBezTo>
                      <a:cubicBezTo>
                        <a:pt x="285" y="828"/>
                        <a:pt x="655" y="897"/>
                        <a:pt x="1009" y="897"/>
                      </a:cubicBezTo>
                      <a:cubicBezTo>
                        <a:pt x="1176" y="897"/>
                        <a:pt x="1338" y="882"/>
                        <a:pt x="1484" y="858"/>
                      </a:cubicBezTo>
                      <a:cubicBezTo>
                        <a:pt x="1522" y="858"/>
                        <a:pt x="1573" y="845"/>
                        <a:pt x="1611" y="832"/>
                      </a:cubicBezTo>
                      <a:cubicBezTo>
                        <a:pt x="2080" y="718"/>
                        <a:pt x="2498" y="477"/>
                        <a:pt x="2828" y="135"/>
                      </a:cubicBezTo>
                      <a:cubicBezTo>
                        <a:pt x="2853" y="97"/>
                        <a:pt x="2841" y="46"/>
                        <a:pt x="2803" y="46"/>
                      </a:cubicBezTo>
                      <a:cubicBezTo>
                        <a:pt x="2752" y="46"/>
                        <a:pt x="2714" y="33"/>
                        <a:pt x="2676" y="33"/>
                      </a:cubicBezTo>
                      <a:cubicBezTo>
                        <a:pt x="2423" y="16"/>
                        <a:pt x="2167" y="1"/>
                        <a:pt x="1913" y="1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1" name="Google Shape;561;p20"/>
                <p:cNvSpPr/>
                <p:nvPr/>
              </p:nvSpPr>
              <p:spPr>
                <a:xfrm>
                  <a:off x="710775" y="3448850"/>
                  <a:ext cx="71350" cy="2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65" extrusionOk="0">
                      <a:moveTo>
                        <a:pt x="2676" y="0"/>
                      </a:moveTo>
                      <a:cubicBezTo>
                        <a:pt x="2156" y="317"/>
                        <a:pt x="1408" y="292"/>
                        <a:pt x="837" y="305"/>
                      </a:cubicBezTo>
                      <a:cubicBezTo>
                        <a:pt x="495" y="305"/>
                        <a:pt x="241" y="330"/>
                        <a:pt x="13" y="533"/>
                      </a:cubicBezTo>
                      <a:cubicBezTo>
                        <a:pt x="0" y="558"/>
                        <a:pt x="13" y="571"/>
                        <a:pt x="26" y="596"/>
                      </a:cubicBezTo>
                      <a:cubicBezTo>
                        <a:pt x="285" y="795"/>
                        <a:pt x="655" y="864"/>
                        <a:pt x="1009" y="864"/>
                      </a:cubicBezTo>
                      <a:cubicBezTo>
                        <a:pt x="1176" y="864"/>
                        <a:pt x="1338" y="849"/>
                        <a:pt x="1484" y="825"/>
                      </a:cubicBezTo>
                      <a:cubicBezTo>
                        <a:pt x="1522" y="825"/>
                        <a:pt x="1573" y="812"/>
                        <a:pt x="1611" y="799"/>
                      </a:cubicBezTo>
                      <a:cubicBezTo>
                        <a:pt x="2080" y="685"/>
                        <a:pt x="2498" y="444"/>
                        <a:pt x="2828" y="102"/>
                      </a:cubicBezTo>
                      <a:cubicBezTo>
                        <a:pt x="2853" y="64"/>
                        <a:pt x="2841" y="13"/>
                        <a:pt x="2803" y="13"/>
                      </a:cubicBezTo>
                      <a:cubicBezTo>
                        <a:pt x="2752" y="13"/>
                        <a:pt x="2714" y="0"/>
                        <a:pt x="2676" y="0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2" name="Google Shape;562;p20"/>
                <p:cNvSpPr/>
                <p:nvPr/>
              </p:nvSpPr>
              <p:spPr>
                <a:xfrm>
                  <a:off x="711400" y="3459975"/>
                  <a:ext cx="39650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420" extrusionOk="0">
                      <a:moveTo>
                        <a:pt x="733" y="1"/>
                      </a:moveTo>
                      <a:cubicBezTo>
                        <a:pt x="480" y="1"/>
                        <a:pt x="219" y="59"/>
                        <a:pt x="1" y="151"/>
                      </a:cubicBezTo>
                      <a:cubicBezTo>
                        <a:pt x="260" y="350"/>
                        <a:pt x="630" y="419"/>
                        <a:pt x="984" y="419"/>
                      </a:cubicBezTo>
                      <a:cubicBezTo>
                        <a:pt x="1151" y="419"/>
                        <a:pt x="1313" y="404"/>
                        <a:pt x="1459" y="380"/>
                      </a:cubicBezTo>
                      <a:cubicBezTo>
                        <a:pt x="1497" y="380"/>
                        <a:pt x="1548" y="367"/>
                        <a:pt x="1586" y="354"/>
                      </a:cubicBezTo>
                      <a:cubicBezTo>
                        <a:pt x="1391" y="102"/>
                        <a:pt x="1068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3" name="Google Shape;563;p20"/>
                <p:cNvSpPr/>
                <p:nvPr/>
              </p:nvSpPr>
              <p:spPr>
                <a:xfrm>
                  <a:off x="695550" y="3352425"/>
                  <a:ext cx="548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" h="3822" extrusionOk="0">
                      <a:moveTo>
                        <a:pt x="183" y="0"/>
                      </a:moveTo>
                      <a:cubicBezTo>
                        <a:pt x="159" y="0"/>
                        <a:pt x="140" y="22"/>
                        <a:pt x="140" y="53"/>
                      </a:cubicBezTo>
                      <a:cubicBezTo>
                        <a:pt x="127" y="104"/>
                        <a:pt x="127" y="167"/>
                        <a:pt x="127" y="231"/>
                      </a:cubicBezTo>
                      <a:cubicBezTo>
                        <a:pt x="51" y="472"/>
                        <a:pt x="13" y="700"/>
                        <a:pt x="1" y="941"/>
                      </a:cubicBezTo>
                      <a:cubicBezTo>
                        <a:pt x="1" y="1055"/>
                        <a:pt x="1" y="1182"/>
                        <a:pt x="13" y="1296"/>
                      </a:cubicBezTo>
                      <a:cubicBezTo>
                        <a:pt x="26" y="1550"/>
                        <a:pt x="77" y="1803"/>
                        <a:pt x="140" y="2057"/>
                      </a:cubicBezTo>
                      <a:cubicBezTo>
                        <a:pt x="153" y="2095"/>
                        <a:pt x="165" y="2133"/>
                        <a:pt x="178" y="2171"/>
                      </a:cubicBezTo>
                      <a:cubicBezTo>
                        <a:pt x="356" y="2754"/>
                        <a:pt x="584" y="3388"/>
                        <a:pt x="1040" y="3807"/>
                      </a:cubicBezTo>
                      <a:cubicBezTo>
                        <a:pt x="1055" y="3814"/>
                        <a:pt x="1070" y="3821"/>
                        <a:pt x="1084" y="3821"/>
                      </a:cubicBezTo>
                      <a:cubicBezTo>
                        <a:pt x="1095" y="3821"/>
                        <a:pt x="1106" y="3817"/>
                        <a:pt x="1117" y="3807"/>
                      </a:cubicBezTo>
                      <a:cubicBezTo>
                        <a:pt x="1117" y="3794"/>
                        <a:pt x="1129" y="3781"/>
                        <a:pt x="1142" y="3769"/>
                      </a:cubicBezTo>
                      <a:cubicBezTo>
                        <a:pt x="1167" y="3756"/>
                        <a:pt x="1180" y="3731"/>
                        <a:pt x="1205" y="3705"/>
                      </a:cubicBezTo>
                      <a:cubicBezTo>
                        <a:pt x="2194" y="2513"/>
                        <a:pt x="876" y="1017"/>
                        <a:pt x="229" y="28"/>
                      </a:cubicBezTo>
                      <a:cubicBezTo>
                        <a:pt x="214" y="9"/>
                        <a:pt x="198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4" name="Google Shape;564;p20"/>
                <p:cNvSpPr/>
                <p:nvPr/>
              </p:nvSpPr>
              <p:spPr>
                <a:xfrm>
                  <a:off x="695550" y="3375925"/>
                  <a:ext cx="31725" cy="7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2882" extrusionOk="0">
                      <a:moveTo>
                        <a:pt x="1" y="1"/>
                      </a:moveTo>
                      <a:cubicBezTo>
                        <a:pt x="1" y="115"/>
                        <a:pt x="1" y="242"/>
                        <a:pt x="13" y="356"/>
                      </a:cubicBezTo>
                      <a:cubicBezTo>
                        <a:pt x="26" y="610"/>
                        <a:pt x="77" y="863"/>
                        <a:pt x="140" y="1117"/>
                      </a:cubicBezTo>
                      <a:cubicBezTo>
                        <a:pt x="153" y="1155"/>
                        <a:pt x="165" y="1193"/>
                        <a:pt x="178" y="1231"/>
                      </a:cubicBezTo>
                      <a:cubicBezTo>
                        <a:pt x="356" y="1814"/>
                        <a:pt x="584" y="2448"/>
                        <a:pt x="1040" y="2867"/>
                      </a:cubicBezTo>
                      <a:cubicBezTo>
                        <a:pt x="1055" y="2874"/>
                        <a:pt x="1070" y="2881"/>
                        <a:pt x="1084" y="2881"/>
                      </a:cubicBezTo>
                      <a:cubicBezTo>
                        <a:pt x="1095" y="2881"/>
                        <a:pt x="1106" y="2877"/>
                        <a:pt x="1117" y="2867"/>
                      </a:cubicBezTo>
                      <a:cubicBezTo>
                        <a:pt x="1117" y="2854"/>
                        <a:pt x="1129" y="2841"/>
                        <a:pt x="1142" y="2829"/>
                      </a:cubicBezTo>
                      <a:cubicBezTo>
                        <a:pt x="1167" y="2816"/>
                        <a:pt x="1180" y="2791"/>
                        <a:pt x="1205" y="2765"/>
                      </a:cubicBezTo>
                      <a:cubicBezTo>
                        <a:pt x="1269" y="2195"/>
                        <a:pt x="1205" y="1637"/>
                        <a:pt x="990" y="1104"/>
                      </a:cubicBezTo>
                      <a:cubicBezTo>
                        <a:pt x="774" y="610"/>
                        <a:pt x="292" y="394"/>
                        <a:pt x="1" y="1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5" name="Google Shape;565;p20"/>
                <p:cNvSpPr/>
                <p:nvPr/>
              </p:nvSpPr>
              <p:spPr>
                <a:xfrm>
                  <a:off x="699050" y="3403825"/>
                  <a:ext cx="25050" cy="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7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" y="39"/>
                        <a:pt x="25" y="77"/>
                        <a:pt x="38" y="115"/>
                      </a:cubicBezTo>
                      <a:cubicBezTo>
                        <a:pt x="216" y="698"/>
                        <a:pt x="444" y="1332"/>
                        <a:pt x="900" y="1751"/>
                      </a:cubicBezTo>
                      <a:cubicBezTo>
                        <a:pt x="915" y="1758"/>
                        <a:pt x="930" y="1765"/>
                        <a:pt x="944" y="1765"/>
                      </a:cubicBezTo>
                      <a:cubicBezTo>
                        <a:pt x="955" y="1765"/>
                        <a:pt x="966" y="1761"/>
                        <a:pt x="977" y="1751"/>
                      </a:cubicBezTo>
                      <a:cubicBezTo>
                        <a:pt x="977" y="1738"/>
                        <a:pt x="989" y="1725"/>
                        <a:pt x="1002" y="1713"/>
                      </a:cubicBezTo>
                      <a:cubicBezTo>
                        <a:pt x="1002" y="1041"/>
                        <a:pt x="698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6" name="Google Shape;566;p20"/>
                <p:cNvSpPr/>
                <p:nvPr/>
              </p:nvSpPr>
              <p:spPr>
                <a:xfrm>
                  <a:off x="506300" y="3394625"/>
                  <a:ext cx="180400" cy="12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6" h="4965" extrusionOk="0">
                      <a:moveTo>
                        <a:pt x="695" y="0"/>
                      </a:moveTo>
                      <a:cubicBezTo>
                        <a:pt x="548" y="0"/>
                        <a:pt x="401" y="5"/>
                        <a:pt x="254" y="14"/>
                      </a:cubicBezTo>
                      <a:lnTo>
                        <a:pt x="241" y="14"/>
                      </a:lnTo>
                      <a:cubicBezTo>
                        <a:pt x="13" y="26"/>
                        <a:pt x="1" y="369"/>
                        <a:pt x="203" y="394"/>
                      </a:cubicBezTo>
                      <a:cubicBezTo>
                        <a:pt x="863" y="952"/>
                        <a:pt x="1383" y="1662"/>
                        <a:pt x="1915" y="2347"/>
                      </a:cubicBezTo>
                      <a:cubicBezTo>
                        <a:pt x="2422" y="2994"/>
                        <a:pt x="2955" y="3628"/>
                        <a:pt x="3627" y="4084"/>
                      </a:cubicBezTo>
                      <a:cubicBezTo>
                        <a:pt x="4274" y="4528"/>
                        <a:pt x="5047" y="4718"/>
                        <a:pt x="5808" y="4832"/>
                      </a:cubicBezTo>
                      <a:cubicBezTo>
                        <a:pt x="5997" y="4862"/>
                        <a:pt x="6361" y="4965"/>
                        <a:pt x="6670" y="4965"/>
                      </a:cubicBezTo>
                      <a:cubicBezTo>
                        <a:pt x="6880" y="4965"/>
                        <a:pt x="7065" y="4918"/>
                        <a:pt x="7152" y="4769"/>
                      </a:cubicBezTo>
                      <a:cubicBezTo>
                        <a:pt x="7165" y="4743"/>
                        <a:pt x="7178" y="4705"/>
                        <a:pt x="7190" y="4680"/>
                      </a:cubicBezTo>
                      <a:cubicBezTo>
                        <a:pt x="7190" y="4655"/>
                        <a:pt x="7190" y="4629"/>
                        <a:pt x="7203" y="4604"/>
                      </a:cubicBezTo>
                      <a:cubicBezTo>
                        <a:pt x="7216" y="4401"/>
                        <a:pt x="7089" y="4198"/>
                        <a:pt x="7013" y="4021"/>
                      </a:cubicBezTo>
                      <a:cubicBezTo>
                        <a:pt x="6848" y="3653"/>
                        <a:pt x="6645" y="3311"/>
                        <a:pt x="6417" y="2968"/>
                      </a:cubicBezTo>
                      <a:cubicBezTo>
                        <a:pt x="5986" y="2372"/>
                        <a:pt x="5478" y="1827"/>
                        <a:pt x="4882" y="1383"/>
                      </a:cubicBezTo>
                      <a:cubicBezTo>
                        <a:pt x="3681" y="471"/>
                        <a:pt x="2196" y="0"/>
                        <a:pt x="695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7" name="Google Shape;567;p20"/>
                <p:cNvSpPr/>
                <p:nvPr/>
              </p:nvSpPr>
              <p:spPr>
                <a:xfrm>
                  <a:off x="506300" y="3394950"/>
                  <a:ext cx="180075" cy="1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4952" extrusionOk="0">
                      <a:moveTo>
                        <a:pt x="241" y="1"/>
                      </a:moveTo>
                      <a:cubicBezTo>
                        <a:pt x="13" y="13"/>
                        <a:pt x="1" y="356"/>
                        <a:pt x="203" y="381"/>
                      </a:cubicBezTo>
                      <a:cubicBezTo>
                        <a:pt x="863" y="939"/>
                        <a:pt x="1383" y="1649"/>
                        <a:pt x="1915" y="2334"/>
                      </a:cubicBezTo>
                      <a:cubicBezTo>
                        <a:pt x="2422" y="2981"/>
                        <a:pt x="2955" y="3615"/>
                        <a:pt x="3627" y="4071"/>
                      </a:cubicBezTo>
                      <a:cubicBezTo>
                        <a:pt x="4274" y="4515"/>
                        <a:pt x="5047" y="4705"/>
                        <a:pt x="5808" y="4819"/>
                      </a:cubicBezTo>
                      <a:cubicBezTo>
                        <a:pt x="5997" y="4849"/>
                        <a:pt x="6361" y="4952"/>
                        <a:pt x="6670" y="4952"/>
                      </a:cubicBezTo>
                      <a:cubicBezTo>
                        <a:pt x="6880" y="4952"/>
                        <a:pt x="7065" y="4905"/>
                        <a:pt x="7152" y="4756"/>
                      </a:cubicBezTo>
                      <a:cubicBezTo>
                        <a:pt x="7165" y="4730"/>
                        <a:pt x="7178" y="4692"/>
                        <a:pt x="7190" y="4667"/>
                      </a:cubicBezTo>
                      <a:cubicBezTo>
                        <a:pt x="7190" y="4642"/>
                        <a:pt x="7190" y="4616"/>
                        <a:pt x="7203" y="4591"/>
                      </a:cubicBezTo>
                      <a:cubicBezTo>
                        <a:pt x="6797" y="3348"/>
                        <a:pt x="5808" y="2106"/>
                        <a:pt x="4591" y="1738"/>
                      </a:cubicBezTo>
                      <a:cubicBezTo>
                        <a:pt x="4355" y="1669"/>
                        <a:pt x="4124" y="1656"/>
                        <a:pt x="3889" y="1656"/>
                      </a:cubicBezTo>
                      <a:cubicBezTo>
                        <a:pt x="3732" y="1656"/>
                        <a:pt x="3574" y="1662"/>
                        <a:pt x="3412" y="1662"/>
                      </a:cubicBezTo>
                      <a:cubicBezTo>
                        <a:pt x="2955" y="1662"/>
                        <a:pt x="2473" y="1560"/>
                        <a:pt x="2017" y="1434"/>
                      </a:cubicBezTo>
                      <a:cubicBezTo>
                        <a:pt x="1218" y="1205"/>
                        <a:pt x="837" y="521"/>
                        <a:pt x="254" y="1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8" name="Google Shape;568;p20"/>
                <p:cNvSpPr/>
                <p:nvPr/>
              </p:nvSpPr>
              <p:spPr>
                <a:xfrm>
                  <a:off x="554175" y="3453275"/>
                  <a:ext cx="130950" cy="6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" h="261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7" y="648"/>
                        <a:pt x="1040" y="1282"/>
                        <a:pt x="1712" y="1738"/>
                      </a:cubicBezTo>
                      <a:cubicBezTo>
                        <a:pt x="2359" y="2182"/>
                        <a:pt x="3132" y="2372"/>
                        <a:pt x="3893" y="2486"/>
                      </a:cubicBezTo>
                      <a:cubicBezTo>
                        <a:pt x="4082" y="2516"/>
                        <a:pt x="4446" y="2619"/>
                        <a:pt x="4755" y="2619"/>
                      </a:cubicBezTo>
                      <a:cubicBezTo>
                        <a:pt x="4965" y="2619"/>
                        <a:pt x="5150" y="2572"/>
                        <a:pt x="5237" y="2423"/>
                      </a:cubicBezTo>
                      <a:cubicBezTo>
                        <a:pt x="4844" y="1662"/>
                        <a:pt x="4273" y="1003"/>
                        <a:pt x="3437" y="686"/>
                      </a:cubicBezTo>
                      <a:cubicBezTo>
                        <a:pt x="2841" y="457"/>
                        <a:pt x="2143" y="343"/>
                        <a:pt x="1497" y="318"/>
                      </a:cubicBezTo>
                      <a:cubicBezTo>
                        <a:pt x="926" y="280"/>
                        <a:pt x="444" y="242"/>
                        <a:pt x="0" y="1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69" name="Google Shape;569;p20"/>
                <p:cNvSpPr/>
                <p:nvPr/>
              </p:nvSpPr>
              <p:spPr>
                <a:xfrm>
                  <a:off x="657200" y="3562025"/>
                  <a:ext cx="122075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1380" extrusionOk="0">
                      <a:moveTo>
                        <a:pt x="2235" y="0"/>
                      </a:moveTo>
                      <a:cubicBezTo>
                        <a:pt x="1553" y="0"/>
                        <a:pt x="883" y="247"/>
                        <a:pt x="254" y="495"/>
                      </a:cubicBezTo>
                      <a:cubicBezTo>
                        <a:pt x="216" y="507"/>
                        <a:pt x="102" y="584"/>
                        <a:pt x="76" y="622"/>
                      </a:cubicBezTo>
                      <a:cubicBezTo>
                        <a:pt x="38" y="672"/>
                        <a:pt x="0" y="736"/>
                        <a:pt x="0" y="812"/>
                      </a:cubicBezTo>
                      <a:cubicBezTo>
                        <a:pt x="0" y="888"/>
                        <a:pt x="13" y="939"/>
                        <a:pt x="51" y="989"/>
                      </a:cubicBezTo>
                      <a:cubicBezTo>
                        <a:pt x="64" y="1027"/>
                        <a:pt x="89" y="1053"/>
                        <a:pt x="114" y="1078"/>
                      </a:cubicBezTo>
                      <a:cubicBezTo>
                        <a:pt x="292" y="1256"/>
                        <a:pt x="672" y="1268"/>
                        <a:pt x="888" y="1294"/>
                      </a:cubicBezTo>
                      <a:cubicBezTo>
                        <a:pt x="1226" y="1345"/>
                        <a:pt x="1569" y="1380"/>
                        <a:pt x="1911" y="1380"/>
                      </a:cubicBezTo>
                      <a:cubicBezTo>
                        <a:pt x="2159" y="1380"/>
                        <a:pt x="2406" y="1362"/>
                        <a:pt x="2651" y="1319"/>
                      </a:cubicBezTo>
                      <a:cubicBezTo>
                        <a:pt x="2968" y="1268"/>
                        <a:pt x="3272" y="1179"/>
                        <a:pt x="3576" y="1065"/>
                      </a:cubicBezTo>
                      <a:cubicBezTo>
                        <a:pt x="3982" y="926"/>
                        <a:pt x="4388" y="761"/>
                        <a:pt x="4793" y="622"/>
                      </a:cubicBezTo>
                      <a:cubicBezTo>
                        <a:pt x="4870" y="596"/>
                        <a:pt x="4882" y="495"/>
                        <a:pt x="4832" y="444"/>
                      </a:cubicBezTo>
                      <a:cubicBezTo>
                        <a:pt x="4806" y="431"/>
                        <a:pt x="4793" y="431"/>
                        <a:pt x="4768" y="431"/>
                      </a:cubicBezTo>
                      <a:cubicBezTo>
                        <a:pt x="4730" y="433"/>
                        <a:pt x="4692" y="434"/>
                        <a:pt x="4654" y="434"/>
                      </a:cubicBezTo>
                      <a:cubicBezTo>
                        <a:pt x="3894" y="434"/>
                        <a:pt x="3259" y="85"/>
                        <a:pt x="2498" y="13"/>
                      </a:cubicBezTo>
                      <a:cubicBezTo>
                        <a:pt x="2410" y="4"/>
                        <a:pt x="2323" y="0"/>
                        <a:pt x="2235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0" name="Google Shape;570;p20"/>
                <p:cNvSpPr/>
                <p:nvPr/>
              </p:nvSpPr>
              <p:spPr>
                <a:xfrm>
                  <a:off x="658475" y="3573125"/>
                  <a:ext cx="120800" cy="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" h="936" extrusionOk="0">
                      <a:moveTo>
                        <a:pt x="4781" y="0"/>
                      </a:moveTo>
                      <a:lnTo>
                        <a:pt x="4781" y="0"/>
                      </a:lnTo>
                      <a:cubicBezTo>
                        <a:pt x="4431" y="230"/>
                        <a:pt x="4121" y="341"/>
                        <a:pt x="3745" y="341"/>
                      </a:cubicBezTo>
                      <a:cubicBezTo>
                        <a:pt x="3643" y="341"/>
                        <a:pt x="3537" y="333"/>
                        <a:pt x="3424" y="317"/>
                      </a:cubicBezTo>
                      <a:cubicBezTo>
                        <a:pt x="2993" y="254"/>
                        <a:pt x="2574" y="178"/>
                        <a:pt x="2130" y="152"/>
                      </a:cubicBezTo>
                      <a:cubicBezTo>
                        <a:pt x="2040" y="148"/>
                        <a:pt x="1950" y="145"/>
                        <a:pt x="1860" y="145"/>
                      </a:cubicBezTo>
                      <a:cubicBezTo>
                        <a:pt x="1216" y="145"/>
                        <a:pt x="579" y="267"/>
                        <a:pt x="0" y="545"/>
                      </a:cubicBezTo>
                      <a:cubicBezTo>
                        <a:pt x="13" y="583"/>
                        <a:pt x="38" y="609"/>
                        <a:pt x="63" y="634"/>
                      </a:cubicBezTo>
                      <a:cubicBezTo>
                        <a:pt x="241" y="812"/>
                        <a:pt x="621" y="824"/>
                        <a:pt x="837" y="850"/>
                      </a:cubicBezTo>
                      <a:cubicBezTo>
                        <a:pt x="1175" y="901"/>
                        <a:pt x="1518" y="936"/>
                        <a:pt x="1860" y="936"/>
                      </a:cubicBezTo>
                      <a:cubicBezTo>
                        <a:pt x="2108" y="936"/>
                        <a:pt x="2355" y="918"/>
                        <a:pt x="2600" y="875"/>
                      </a:cubicBezTo>
                      <a:cubicBezTo>
                        <a:pt x="2917" y="824"/>
                        <a:pt x="3221" y="735"/>
                        <a:pt x="3525" y="621"/>
                      </a:cubicBezTo>
                      <a:cubicBezTo>
                        <a:pt x="3931" y="482"/>
                        <a:pt x="4337" y="317"/>
                        <a:pt x="4742" y="178"/>
                      </a:cubicBezTo>
                      <a:cubicBezTo>
                        <a:pt x="4819" y="152"/>
                        <a:pt x="4831" y="51"/>
                        <a:pt x="4781" y="0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1" name="Google Shape;571;p20"/>
                <p:cNvSpPr/>
                <p:nvPr/>
              </p:nvSpPr>
              <p:spPr>
                <a:xfrm>
                  <a:off x="660050" y="3583800"/>
                  <a:ext cx="86575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509" extrusionOk="0">
                      <a:moveTo>
                        <a:pt x="950" y="0"/>
                      </a:moveTo>
                      <a:cubicBezTo>
                        <a:pt x="620" y="0"/>
                        <a:pt x="300" y="57"/>
                        <a:pt x="0" y="207"/>
                      </a:cubicBezTo>
                      <a:cubicBezTo>
                        <a:pt x="178" y="385"/>
                        <a:pt x="558" y="397"/>
                        <a:pt x="774" y="423"/>
                      </a:cubicBezTo>
                      <a:cubicBezTo>
                        <a:pt x="1112" y="474"/>
                        <a:pt x="1455" y="509"/>
                        <a:pt x="1797" y="509"/>
                      </a:cubicBezTo>
                      <a:cubicBezTo>
                        <a:pt x="2045" y="509"/>
                        <a:pt x="2292" y="491"/>
                        <a:pt x="2537" y="448"/>
                      </a:cubicBezTo>
                      <a:cubicBezTo>
                        <a:pt x="2854" y="397"/>
                        <a:pt x="3158" y="308"/>
                        <a:pt x="3462" y="194"/>
                      </a:cubicBezTo>
                      <a:lnTo>
                        <a:pt x="3462" y="194"/>
                      </a:lnTo>
                      <a:cubicBezTo>
                        <a:pt x="3357" y="201"/>
                        <a:pt x="3252" y="203"/>
                        <a:pt x="3148" y="203"/>
                      </a:cubicBezTo>
                      <a:cubicBezTo>
                        <a:pt x="2616" y="203"/>
                        <a:pt x="2101" y="129"/>
                        <a:pt x="1560" y="55"/>
                      </a:cubicBezTo>
                      <a:cubicBezTo>
                        <a:pt x="1354" y="21"/>
                        <a:pt x="1150" y="0"/>
                        <a:pt x="950" y="0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2" name="Google Shape;572;p20"/>
                <p:cNvSpPr/>
                <p:nvPr/>
              </p:nvSpPr>
              <p:spPr>
                <a:xfrm>
                  <a:off x="528800" y="3455075"/>
                  <a:ext cx="104000" cy="2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9935" extrusionOk="0">
                      <a:moveTo>
                        <a:pt x="251" y="1"/>
                      </a:moveTo>
                      <a:cubicBezTo>
                        <a:pt x="216" y="1"/>
                        <a:pt x="175" y="19"/>
                        <a:pt x="166" y="68"/>
                      </a:cubicBezTo>
                      <a:cubicBezTo>
                        <a:pt x="64" y="829"/>
                        <a:pt x="1" y="1590"/>
                        <a:pt x="1" y="2351"/>
                      </a:cubicBezTo>
                      <a:cubicBezTo>
                        <a:pt x="1" y="2592"/>
                        <a:pt x="1" y="2820"/>
                        <a:pt x="13" y="3048"/>
                      </a:cubicBezTo>
                      <a:cubicBezTo>
                        <a:pt x="52" y="4025"/>
                        <a:pt x="115" y="5001"/>
                        <a:pt x="508" y="5901"/>
                      </a:cubicBezTo>
                      <a:cubicBezTo>
                        <a:pt x="1104" y="7334"/>
                        <a:pt x="2106" y="8805"/>
                        <a:pt x="3412" y="9705"/>
                      </a:cubicBezTo>
                      <a:cubicBezTo>
                        <a:pt x="3526" y="9781"/>
                        <a:pt x="3627" y="9857"/>
                        <a:pt x="3741" y="9921"/>
                      </a:cubicBezTo>
                      <a:cubicBezTo>
                        <a:pt x="3756" y="9931"/>
                        <a:pt x="3772" y="9935"/>
                        <a:pt x="3789" y="9935"/>
                      </a:cubicBezTo>
                      <a:cubicBezTo>
                        <a:pt x="3815" y="9935"/>
                        <a:pt x="3840" y="9924"/>
                        <a:pt x="3856" y="9908"/>
                      </a:cubicBezTo>
                      <a:cubicBezTo>
                        <a:pt x="3868" y="9908"/>
                        <a:pt x="3868" y="9896"/>
                        <a:pt x="3868" y="9896"/>
                      </a:cubicBezTo>
                      <a:cubicBezTo>
                        <a:pt x="3995" y="9769"/>
                        <a:pt x="4071" y="9579"/>
                        <a:pt x="4109" y="9388"/>
                      </a:cubicBezTo>
                      <a:cubicBezTo>
                        <a:pt x="4109" y="9325"/>
                        <a:pt x="4122" y="9274"/>
                        <a:pt x="4122" y="9223"/>
                      </a:cubicBezTo>
                      <a:cubicBezTo>
                        <a:pt x="4160" y="8818"/>
                        <a:pt x="4071" y="8374"/>
                        <a:pt x="4020" y="8057"/>
                      </a:cubicBezTo>
                      <a:cubicBezTo>
                        <a:pt x="3919" y="7321"/>
                        <a:pt x="3754" y="6599"/>
                        <a:pt x="3513" y="5889"/>
                      </a:cubicBezTo>
                      <a:cubicBezTo>
                        <a:pt x="3475" y="5813"/>
                        <a:pt x="3450" y="5724"/>
                        <a:pt x="3412" y="5648"/>
                      </a:cubicBezTo>
                      <a:cubicBezTo>
                        <a:pt x="3399" y="5584"/>
                        <a:pt x="3386" y="5534"/>
                        <a:pt x="3361" y="5483"/>
                      </a:cubicBezTo>
                      <a:cubicBezTo>
                        <a:pt x="2917" y="4367"/>
                        <a:pt x="2309" y="3327"/>
                        <a:pt x="1560" y="2402"/>
                      </a:cubicBezTo>
                      <a:cubicBezTo>
                        <a:pt x="1066" y="1729"/>
                        <a:pt x="483" y="1007"/>
                        <a:pt x="356" y="170"/>
                      </a:cubicBezTo>
                      <a:cubicBezTo>
                        <a:pt x="356" y="157"/>
                        <a:pt x="356" y="157"/>
                        <a:pt x="356" y="144"/>
                      </a:cubicBezTo>
                      <a:cubicBezTo>
                        <a:pt x="356" y="144"/>
                        <a:pt x="356" y="132"/>
                        <a:pt x="356" y="119"/>
                      </a:cubicBezTo>
                      <a:cubicBezTo>
                        <a:pt x="369" y="68"/>
                        <a:pt x="331" y="30"/>
                        <a:pt x="280" y="5"/>
                      </a:cubicBezTo>
                      <a:cubicBezTo>
                        <a:pt x="271" y="2"/>
                        <a:pt x="261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3" name="Google Shape;573;p20"/>
                <p:cNvSpPr/>
                <p:nvPr/>
              </p:nvSpPr>
              <p:spPr>
                <a:xfrm>
                  <a:off x="528800" y="3455075"/>
                  <a:ext cx="103050" cy="2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9935" extrusionOk="0">
                      <a:moveTo>
                        <a:pt x="251" y="1"/>
                      </a:moveTo>
                      <a:cubicBezTo>
                        <a:pt x="216" y="1"/>
                        <a:pt x="175" y="19"/>
                        <a:pt x="166" y="68"/>
                      </a:cubicBezTo>
                      <a:cubicBezTo>
                        <a:pt x="64" y="829"/>
                        <a:pt x="1" y="1590"/>
                        <a:pt x="1" y="2351"/>
                      </a:cubicBezTo>
                      <a:cubicBezTo>
                        <a:pt x="1" y="2592"/>
                        <a:pt x="1" y="2820"/>
                        <a:pt x="13" y="3048"/>
                      </a:cubicBezTo>
                      <a:cubicBezTo>
                        <a:pt x="52" y="4025"/>
                        <a:pt x="115" y="5001"/>
                        <a:pt x="508" y="5901"/>
                      </a:cubicBezTo>
                      <a:cubicBezTo>
                        <a:pt x="1104" y="7334"/>
                        <a:pt x="2106" y="8805"/>
                        <a:pt x="3412" y="9705"/>
                      </a:cubicBezTo>
                      <a:cubicBezTo>
                        <a:pt x="3526" y="9781"/>
                        <a:pt x="3627" y="9857"/>
                        <a:pt x="3741" y="9921"/>
                      </a:cubicBezTo>
                      <a:cubicBezTo>
                        <a:pt x="3756" y="9931"/>
                        <a:pt x="3772" y="9935"/>
                        <a:pt x="3789" y="9935"/>
                      </a:cubicBezTo>
                      <a:cubicBezTo>
                        <a:pt x="3815" y="9935"/>
                        <a:pt x="3840" y="9924"/>
                        <a:pt x="3856" y="9908"/>
                      </a:cubicBezTo>
                      <a:cubicBezTo>
                        <a:pt x="3868" y="9908"/>
                        <a:pt x="3868" y="9896"/>
                        <a:pt x="3868" y="9896"/>
                      </a:cubicBezTo>
                      <a:cubicBezTo>
                        <a:pt x="3995" y="9769"/>
                        <a:pt x="4071" y="9579"/>
                        <a:pt x="4109" y="9388"/>
                      </a:cubicBezTo>
                      <a:cubicBezTo>
                        <a:pt x="4109" y="9325"/>
                        <a:pt x="4122" y="9274"/>
                        <a:pt x="4122" y="9223"/>
                      </a:cubicBezTo>
                      <a:cubicBezTo>
                        <a:pt x="3336" y="8780"/>
                        <a:pt x="2613" y="8311"/>
                        <a:pt x="2347" y="7398"/>
                      </a:cubicBezTo>
                      <a:cubicBezTo>
                        <a:pt x="2093" y="6548"/>
                        <a:pt x="2131" y="5660"/>
                        <a:pt x="1954" y="4798"/>
                      </a:cubicBezTo>
                      <a:cubicBezTo>
                        <a:pt x="1776" y="3974"/>
                        <a:pt x="1370" y="3276"/>
                        <a:pt x="926" y="2554"/>
                      </a:cubicBezTo>
                      <a:cubicBezTo>
                        <a:pt x="533" y="1907"/>
                        <a:pt x="153" y="1184"/>
                        <a:pt x="204" y="423"/>
                      </a:cubicBezTo>
                      <a:cubicBezTo>
                        <a:pt x="229" y="284"/>
                        <a:pt x="254" y="144"/>
                        <a:pt x="280" y="5"/>
                      </a:cubicBezTo>
                      <a:cubicBezTo>
                        <a:pt x="271" y="2"/>
                        <a:pt x="261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4" name="Google Shape;574;p20"/>
                <p:cNvSpPr/>
                <p:nvPr/>
              </p:nvSpPr>
              <p:spPr>
                <a:xfrm>
                  <a:off x="528800" y="3513825"/>
                  <a:ext cx="102750" cy="18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" h="7546" extrusionOk="0">
                      <a:moveTo>
                        <a:pt x="1" y="1"/>
                      </a:moveTo>
                      <a:cubicBezTo>
                        <a:pt x="1" y="242"/>
                        <a:pt x="1" y="470"/>
                        <a:pt x="13" y="698"/>
                      </a:cubicBezTo>
                      <a:cubicBezTo>
                        <a:pt x="52" y="1675"/>
                        <a:pt x="115" y="2651"/>
                        <a:pt x="508" y="3551"/>
                      </a:cubicBezTo>
                      <a:cubicBezTo>
                        <a:pt x="1104" y="4984"/>
                        <a:pt x="2106" y="6455"/>
                        <a:pt x="3412" y="7355"/>
                      </a:cubicBezTo>
                      <a:cubicBezTo>
                        <a:pt x="3564" y="7419"/>
                        <a:pt x="3716" y="7495"/>
                        <a:pt x="3868" y="7546"/>
                      </a:cubicBezTo>
                      <a:lnTo>
                        <a:pt x="4109" y="7038"/>
                      </a:lnTo>
                      <a:cubicBezTo>
                        <a:pt x="2562" y="6430"/>
                        <a:pt x="1079" y="5352"/>
                        <a:pt x="1129" y="3526"/>
                      </a:cubicBezTo>
                      <a:cubicBezTo>
                        <a:pt x="1142" y="2765"/>
                        <a:pt x="1282" y="2017"/>
                        <a:pt x="990" y="1282"/>
                      </a:cubicBezTo>
                      <a:cubicBezTo>
                        <a:pt x="774" y="762"/>
                        <a:pt x="419" y="356"/>
                        <a:pt x="1" y="1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5" name="Google Shape;575;p20"/>
                <p:cNvSpPr/>
                <p:nvPr/>
              </p:nvSpPr>
              <p:spPr>
                <a:xfrm>
                  <a:off x="379175" y="3632875"/>
                  <a:ext cx="253950" cy="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8" h="3276" extrusionOk="0">
                      <a:moveTo>
                        <a:pt x="3605" y="0"/>
                      </a:moveTo>
                      <a:cubicBezTo>
                        <a:pt x="2240" y="0"/>
                        <a:pt x="893" y="449"/>
                        <a:pt x="39" y="1592"/>
                      </a:cubicBezTo>
                      <a:cubicBezTo>
                        <a:pt x="1" y="1642"/>
                        <a:pt x="1" y="1693"/>
                        <a:pt x="26" y="1731"/>
                      </a:cubicBezTo>
                      <a:cubicBezTo>
                        <a:pt x="51" y="1756"/>
                        <a:pt x="89" y="1782"/>
                        <a:pt x="128" y="1794"/>
                      </a:cubicBezTo>
                      <a:cubicBezTo>
                        <a:pt x="161" y="1819"/>
                        <a:pt x="194" y="1839"/>
                        <a:pt x="230" y="1839"/>
                      </a:cubicBezTo>
                      <a:cubicBezTo>
                        <a:pt x="250" y="1839"/>
                        <a:pt x="270" y="1833"/>
                        <a:pt x="292" y="1820"/>
                      </a:cubicBezTo>
                      <a:cubicBezTo>
                        <a:pt x="633" y="1661"/>
                        <a:pt x="1004" y="1522"/>
                        <a:pt x="1378" y="1522"/>
                      </a:cubicBezTo>
                      <a:cubicBezTo>
                        <a:pt x="1422" y="1522"/>
                        <a:pt x="1466" y="1524"/>
                        <a:pt x="1510" y="1528"/>
                      </a:cubicBezTo>
                      <a:cubicBezTo>
                        <a:pt x="1548" y="1528"/>
                        <a:pt x="1586" y="1541"/>
                        <a:pt x="1636" y="1541"/>
                      </a:cubicBezTo>
                      <a:cubicBezTo>
                        <a:pt x="1687" y="1554"/>
                        <a:pt x="1738" y="1566"/>
                        <a:pt x="1801" y="1592"/>
                      </a:cubicBezTo>
                      <a:cubicBezTo>
                        <a:pt x="2042" y="1668"/>
                        <a:pt x="2270" y="1794"/>
                        <a:pt x="2499" y="1909"/>
                      </a:cubicBezTo>
                      <a:cubicBezTo>
                        <a:pt x="2613" y="1959"/>
                        <a:pt x="2714" y="2010"/>
                        <a:pt x="2828" y="2035"/>
                      </a:cubicBezTo>
                      <a:cubicBezTo>
                        <a:pt x="3678" y="2314"/>
                        <a:pt x="4528" y="2403"/>
                        <a:pt x="5352" y="2784"/>
                      </a:cubicBezTo>
                      <a:cubicBezTo>
                        <a:pt x="5982" y="3065"/>
                        <a:pt x="6571" y="3276"/>
                        <a:pt x="7254" y="3276"/>
                      </a:cubicBezTo>
                      <a:cubicBezTo>
                        <a:pt x="7341" y="3276"/>
                        <a:pt x="7430" y="3273"/>
                        <a:pt x="7520" y="3265"/>
                      </a:cubicBezTo>
                      <a:cubicBezTo>
                        <a:pt x="8129" y="3227"/>
                        <a:pt x="8725" y="3126"/>
                        <a:pt x="9308" y="2974"/>
                      </a:cubicBezTo>
                      <a:cubicBezTo>
                        <a:pt x="9359" y="2961"/>
                        <a:pt x="9409" y="2948"/>
                        <a:pt x="9448" y="2936"/>
                      </a:cubicBezTo>
                      <a:cubicBezTo>
                        <a:pt x="9638" y="2872"/>
                        <a:pt x="9815" y="2822"/>
                        <a:pt x="10005" y="2758"/>
                      </a:cubicBezTo>
                      <a:cubicBezTo>
                        <a:pt x="10094" y="2733"/>
                        <a:pt x="10158" y="2593"/>
                        <a:pt x="10069" y="2517"/>
                      </a:cubicBezTo>
                      <a:cubicBezTo>
                        <a:pt x="10018" y="2479"/>
                        <a:pt x="9967" y="2428"/>
                        <a:pt x="9904" y="2390"/>
                      </a:cubicBezTo>
                      <a:cubicBezTo>
                        <a:pt x="9853" y="2340"/>
                        <a:pt x="9803" y="2302"/>
                        <a:pt x="9739" y="2251"/>
                      </a:cubicBezTo>
                      <a:cubicBezTo>
                        <a:pt x="9131" y="1731"/>
                        <a:pt x="8497" y="1262"/>
                        <a:pt x="7736" y="958"/>
                      </a:cubicBezTo>
                      <a:cubicBezTo>
                        <a:pt x="6734" y="552"/>
                        <a:pt x="5631" y="209"/>
                        <a:pt x="4553" y="70"/>
                      </a:cubicBezTo>
                      <a:cubicBezTo>
                        <a:pt x="4240" y="25"/>
                        <a:pt x="3922" y="0"/>
                        <a:pt x="3605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6" name="Google Shape;576;p20"/>
                <p:cNvSpPr/>
                <p:nvPr/>
              </p:nvSpPr>
              <p:spPr>
                <a:xfrm>
                  <a:off x="379825" y="3645225"/>
                  <a:ext cx="25330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2" h="2782" extrusionOk="0">
                      <a:moveTo>
                        <a:pt x="3426" y="0"/>
                      </a:moveTo>
                      <a:cubicBezTo>
                        <a:pt x="2221" y="0"/>
                        <a:pt x="955" y="547"/>
                        <a:pt x="38" y="1199"/>
                      </a:cubicBezTo>
                      <a:cubicBezTo>
                        <a:pt x="25" y="1212"/>
                        <a:pt x="13" y="1224"/>
                        <a:pt x="0" y="1237"/>
                      </a:cubicBezTo>
                      <a:cubicBezTo>
                        <a:pt x="25" y="1262"/>
                        <a:pt x="63" y="1288"/>
                        <a:pt x="102" y="1300"/>
                      </a:cubicBezTo>
                      <a:cubicBezTo>
                        <a:pt x="135" y="1325"/>
                        <a:pt x="168" y="1345"/>
                        <a:pt x="204" y="1345"/>
                      </a:cubicBezTo>
                      <a:cubicBezTo>
                        <a:pt x="224" y="1345"/>
                        <a:pt x="244" y="1339"/>
                        <a:pt x="266" y="1326"/>
                      </a:cubicBezTo>
                      <a:cubicBezTo>
                        <a:pt x="607" y="1167"/>
                        <a:pt x="978" y="1028"/>
                        <a:pt x="1352" y="1028"/>
                      </a:cubicBezTo>
                      <a:cubicBezTo>
                        <a:pt x="1396" y="1028"/>
                        <a:pt x="1440" y="1030"/>
                        <a:pt x="1484" y="1034"/>
                      </a:cubicBezTo>
                      <a:cubicBezTo>
                        <a:pt x="1547" y="996"/>
                        <a:pt x="1610" y="971"/>
                        <a:pt x="1674" y="945"/>
                      </a:cubicBezTo>
                      <a:lnTo>
                        <a:pt x="1674" y="945"/>
                      </a:lnTo>
                      <a:cubicBezTo>
                        <a:pt x="1649" y="983"/>
                        <a:pt x="1623" y="1009"/>
                        <a:pt x="1610" y="1047"/>
                      </a:cubicBezTo>
                      <a:cubicBezTo>
                        <a:pt x="1661" y="1060"/>
                        <a:pt x="1712" y="1072"/>
                        <a:pt x="1775" y="1098"/>
                      </a:cubicBezTo>
                      <a:cubicBezTo>
                        <a:pt x="2016" y="1174"/>
                        <a:pt x="2244" y="1300"/>
                        <a:pt x="2473" y="1415"/>
                      </a:cubicBezTo>
                      <a:cubicBezTo>
                        <a:pt x="2587" y="1465"/>
                        <a:pt x="2688" y="1516"/>
                        <a:pt x="2802" y="1541"/>
                      </a:cubicBezTo>
                      <a:cubicBezTo>
                        <a:pt x="3652" y="1820"/>
                        <a:pt x="4502" y="1909"/>
                        <a:pt x="5326" y="2290"/>
                      </a:cubicBezTo>
                      <a:cubicBezTo>
                        <a:pt x="5956" y="2571"/>
                        <a:pt x="6545" y="2782"/>
                        <a:pt x="7228" y="2782"/>
                      </a:cubicBezTo>
                      <a:cubicBezTo>
                        <a:pt x="7315" y="2782"/>
                        <a:pt x="7404" y="2779"/>
                        <a:pt x="7494" y="2771"/>
                      </a:cubicBezTo>
                      <a:cubicBezTo>
                        <a:pt x="8103" y="2733"/>
                        <a:pt x="8699" y="2632"/>
                        <a:pt x="9282" y="2480"/>
                      </a:cubicBezTo>
                      <a:cubicBezTo>
                        <a:pt x="9333" y="2467"/>
                        <a:pt x="9383" y="2454"/>
                        <a:pt x="9422" y="2442"/>
                      </a:cubicBezTo>
                      <a:cubicBezTo>
                        <a:pt x="9612" y="2378"/>
                        <a:pt x="9789" y="2328"/>
                        <a:pt x="9979" y="2264"/>
                      </a:cubicBezTo>
                      <a:cubicBezTo>
                        <a:pt x="10068" y="2239"/>
                        <a:pt x="10132" y="2099"/>
                        <a:pt x="10043" y="2023"/>
                      </a:cubicBezTo>
                      <a:cubicBezTo>
                        <a:pt x="9992" y="1985"/>
                        <a:pt x="9941" y="1934"/>
                        <a:pt x="9878" y="1896"/>
                      </a:cubicBezTo>
                      <a:cubicBezTo>
                        <a:pt x="9827" y="1846"/>
                        <a:pt x="9777" y="1808"/>
                        <a:pt x="9713" y="1757"/>
                      </a:cubicBezTo>
                      <a:cubicBezTo>
                        <a:pt x="9469" y="1825"/>
                        <a:pt x="9213" y="1851"/>
                        <a:pt x="8954" y="1851"/>
                      </a:cubicBezTo>
                      <a:cubicBezTo>
                        <a:pt x="8487" y="1851"/>
                        <a:pt x="8010" y="1767"/>
                        <a:pt x="7570" y="1694"/>
                      </a:cubicBezTo>
                      <a:cubicBezTo>
                        <a:pt x="7076" y="1617"/>
                        <a:pt x="6594" y="1503"/>
                        <a:pt x="6175" y="1237"/>
                      </a:cubicBezTo>
                      <a:cubicBezTo>
                        <a:pt x="5782" y="996"/>
                        <a:pt x="5465" y="666"/>
                        <a:pt x="5072" y="426"/>
                      </a:cubicBezTo>
                      <a:cubicBezTo>
                        <a:pt x="4567" y="126"/>
                        <a:pt x="4003" y="0"/>
                        <a:pt x="3426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7" name="Google Shape;577;p20"/>
                <p:cNvSpPr/>
                <p:nvPr/>
              </p:nvSpPr>
              <p:spPr>
                <a:xfrm>
                  <a:off x="441625" y="3665225"/>
                  <a:ext cx="191500" cy="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0" h="1982" extrusionOk="0">
                      <a:moveTo>
                        <a:pt x="1616" y="0"/>
                      </a:moveTo>
                      <a:cubicBezTo>
                        <a:pt x="1026" y="0"/>
                        <a:pt x="481" y="275"/>
                        <a:pt x="1" y="615"/>
                      </a:cubicBezTo>
                      <a:cubicBezTo>
                        <a:pt x="115" y="665"/>
                        <a:pt x="216" y="716"/>
                        <a:pt x="330" y="741"/>
                      </a:cubicBezTo>
                      <a:cubicBezTo>
                        <a:pt x="1180" y="1020"/>
                        <a:pt x="2030" y="1109"/>
                        <a:pt x="2854" y="1490"/>
                      </a:cubicBezTo>
                      <a:cubicBezTo>
                        <a:pt x="3484" y="1771"/>
                        <a:pt x="4073" y="1982"/>
                        <a:pt x="4756" y="1982"/>
                      </a:cubicBezTo>
                      <a:cubicBezTo>
                        <a:pt x="4843" y="1982"/>
                        <a:pt x="4932" y="1979"/>
                        <a:pt x="5022" y="1971"/>
                      </a:cubicBezTo>
                      <a:cubicBezTo>
                        <a:pt x="5631" y="1933"/>
                        <a:pt x="6227" y="1832"/>
                        <a:pt x="6810" y="1680"/>
                      </a:cubicBezTo>
                      <a:cubicBezTo>
                        <a:pt x="6861" y="1667"/>
                        <a:pt x="6911" y="1654"/>
                        <a:pt x="6950" y="1642"/>
                      </a:cubicBezTo>
                      <a:cubicBezTo>
                        <a:pt x="7140" y="1578"/>
                        <a:pt x="7317" y="1528"/>
                        <a:pt x="7507" y="1464"/>
                      </a:cubicBezTo>
                      <a:cubicBezTo>
                        <a:pt x="7596" y="1439"/>
                        <a:pt x="7660" y="1299"/>
                        <a:pt x="7571" y="1223"/>
                      </a:cubicBezTo>
                      <a:cubicBezTo>
                        <a:pt x="7520" y="1185"/>
                        <a:pt x="7469" y="1134"/>
                        <a:pt x="7406" y="1096"/>
                      </a:cubicBezTo>
                      <a:cubicBezTo>
                        <a:pt x="6852" y="1441"/>
                        <a:pt x="6209" y="1615"/>
                        <a:pt x="5565" y="1615"/>
                      </a:cubicBezTo>
                      <a:cubicBezTo>
                        <a:pt x="4881" y="1615"/>
                        <a:pt x="4196" y="1419"/>
                        <a:pt x="3615" y="1020"/>
                      </a:cubicBezTo>
                      <a:cubicBezTo>
                        <a:pt x="3031" y="615"/>
                        <a:pt x="2511" y="82"/>
                        <a:pt x="1763" y="6"/>
                      </a:cubicBezTo>
                      <a:cubicBezTo>
                        <a:pt x="1714" y="2"/>
                        <a:pt x="1665" y="0"/>
                        <a:pt x="1616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8" name="Google Shape;578;p20"/>
                <p:cNvSpPr/>
                <p:nvPr/>
              </p:nvSpPr>
              <p:spPr>
                <a:xfrm>
                  <a:off x="627075" y="3627250"/>
                  <a:ext cx="278700" cy="1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8" h="5675" extrusionOk="0">
                      <a:moveTo>
                        <a:pt x="10903" y="0"/>
                      </a:moveTo>
                      <a:cubicBezTo>
                        <a:pt x="10892" y="0"/>
                        <a:pt x="10880" y="1"/>
                        <a:pt x="10868" y="3"/>
                      </a:cubicBezTo>
                      <a:cubicBezTo>
                        <a:pt x="10855" y="3"/>
                        <a:pt x="10855" y="16"/>
                        <a:pt x="10842" y="16"/>
                      </a:cubicBezTo>
                      <a:cubicBezTo>
                        <a:pt x="9726" y="333"/>
                        <a:pt x="8573" y="155"/>
                        <a:pt x="7431" y="295"/>
                      </a:cubicBezTo>
                      <a:cubicBezTo>
                        <a:pt x="6417" y="409"/>
                        <a:pt x="5339" y="650"/>
                        <a:pt x="4401" y="1030"/>
                      </a:cubicBezTo>
                      <a:cubicBezTo>
                        <a:pt x="3526" y="1373"/>
                        <a:pt x="2752" y="1956"/>
                        <a:pt x="2017" y="2539"/>
                      </a:cubicBezTo>
                      <a:cubicBezTo>
                        <a:pt x="1256" y="3148"/>
                        <a:pt x="571" y="3845"/>
                        <a:pt x="140" y="4733"/>
                      </a:cubicBezTo>
                      <a:lnTo>
                        <a:pt x="128" y="4733"/>
                      </a:lnTo>
                      <a:cubicBezTo>
                        <a:pt x="128" y="4746"/>
                        <a:pt x="115" y="4758"/>
                        <a:pt x="115" y="4771"/>
                      </a:cubicBezTo>
                      <a:cubicBezTo>
                        <a:pt x="115" y="4784"/>
                        <a:pt x="102" y="4784"/>
                        <a:pt x="102" y="4796"/>
                      </a:cubicBezTo>
                      <a:cubicBezTo>
                        <a:pt x="1" y="4974"/>
                        <a:pt x="102" y="5228"/>
                        <a:pt x="305" y="5367"/>
                      </a:cubicBezTo>
                      <a:cubicBezTo>
                        <a:pt x="638" y="5589"/>
                        <a:pt x="1036" y="5675"/>
                        <a:pt x="1427" y="5675"/>
                      </a:cubicBezTo>
                      <a:cubicBezTo>
                        <a:pt x="1527" y="5675"/>
                        <a:pt x="1627" y="5669"/>
                        <a:pt x="1725" y="5659"/>
                      </a:cubicBezTo>
                      <a:lnTo>
                        <a:pt x="1789" y="5659"/>
                      </a:lnTo>
                      <a:cubicBezTo>
                        <a:pt x="3513" y="5545"/>
                        <a:pt x="5301" y="5291"/>
                        <a:pt x="6772" y="4340"/>
                      </a:cubicBezTo>
                      <a:cubicBezTo>
                        <a:pt x="7292" y="4010"/>
                        <a:pt x="7736" y="3605"/>
                        <a:pt x="8167" y="3173"/>
                      </a:cubicBezTo>
                      <a:cubicBezTo>
                        <a:pt x="8382" y="2958"/>
                        <a:pt x="8585" y="2742"/>
                        <a:pt x="8788" y="2527"/>
                      </a:cubicBezTo>
                      <a:cubicBezTo>
                        <a:pt x="9130" y="2159"/>
                        <a:pt x="9473" y="1791"/>
                        <a:pt x="9803" y="1424"/>
                      </a:cubicBezTo>
                      <a:cubicBezTo>
                        <a:pt x="10145" y="1056"/>
                        <a:pt x="10475" y="574"/>
                        <a:pt x="10944" y="384"/>
                      </a:cubicBezTo>
                      <a:cubicBezTo>
                        <a:pt x="11148" y="300"/>
                        <a:pt x="11102" y="0"/>
                        <a:pt x="10903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79" name="Google Shape;579;p20"/>
                <p:cNvSpPr/>
                <p:nvPr/>
              </p:nvSpPr>
              <p:spPr>
                <a:xfrm>
                  <a:off x="627075" y="3627250"/>
                  <a:ext cx="278700" cy="1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8" h="5675" extrusionOk="0">
                      <a:moveTo>
                        <a:pt x="10903" y="0"/>
                      </a:moveTo>
                      <a:cubicBezTo>
                        <a:pt x="10892" y="0"/>
                        <a:pt x="10880" y="1"/>
                        <a:pt x="10868" y="3"/>
                      </a:cubicBezTo>
                      <a:cubicBezTo>
                        <a:pt x="9714" y="1981"/>
                        <a:pt x="7241" y="2425"/>
                        <a:pt x="5124" y="2628"/>
                      </a:cubicBezTo>
                      <a:cubicBezTo>
                        <a:pt x="4046" y="2742"/>
                        <a:pt x="2879" y="2742"/>
                        <a:pt x="1928" y="3326"/>
                      </a:cubicBezTo>
                      <a:cubicBezTo>
                        <a:pt x="1319" y="3693"/>
                        <a:pt x="723" y="4162"/>
                        <a:pt x="216" y="4682"/>
                      </a:cubicBezTo>
                      <a:cubicBezTo>
                        <a:pt x="178" y="4720"/>
                        <a:pt x="140" y="4758"/>
                        <a:pt x="102" y="4796"/>
                      </a:cubicBezTo>
                      <a:cubicBezTo>
                        <a:pt x="1" y="4974"/>
                        <a:pt x="102" y="5228"/>
                        <a:pt x="305" y="5367"/>
                      </a:cubicBezTo>
                      <a:cubicBezTo>
                        <a:pt x="638" y="5589"/>
                        <a:pt x="1036" y="5675"/>
                        <a:pt x="1427" y="5675"/>
                      </a:cubicBezTo>
                      <a:cubicBezTo>
                        <a:pt x="1527" y="5675"/>
                        <a:pt x="1627" y="5669"/>
                        <a:pt x="1725" y="5659"/>
                      </a:cubicBezTo>
                      <a:lnTo>
                        <a:pt x="1789" y="5659"/>
                      </a:lnTo>
                      <a:cubicBezTo>
                        <a:pt x="3513" y="5545"/>
                        <a:pt x="5301" y="5291"/>
                        <a:pt x="6772" y="4340"/>
                      </a:cubicBezTo>
                      <a:cubicBezTo>
                        <a:pt x="7292" y="4010"/>
                        <a:pt x="7736" y="3605"/>
                        <a:pt x="8167" y="3173"/>
                      </a:cubicBezTo>
                      <a:cubicBezTo>
                        <a:pt x="8382" y="2958"/>
                        <a:pt x="8585" y="2742"/>
                        <a:pt x="8788" y="2527"/>
                      </a:cubicBezTo>
                      <a:cubicBezTo>
                        <a:pt x="9130" y="2159"/>
                        <a:pt x="9473" y="1791"/>
                        <a:pt x="9803" y="1424"/>
                      </a:cubicBezTo>
                      <a:cubicBezTo>
                        <a:pt x="10145" y="1056"/>
                        <a:pt x="10475" y="574"/>
                        <a:pt x="10944" y="384"/>
                      </a:cubicBezTo>
                      <a:cubicBezTo>
                        <a:pt x="11148" y="300"/>
                        <a:pt x="11102" y="0"/>
                        <a:pt x="10903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0" name="Google Shape;580;p20"/>
                <p:cNvSpPr/>
                <p:nvPr/>
              </p:nvSpPr>
              <p:spPr>
                <a:xfrm>
                  <a:off x="627075" y="3706575"/>
                  <a:ext cx="2041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7" h="2502" extrusionOk="0">
                      <a:moveTo>
                        <a:pt x="8167" y="0"/>
                      </a:moveTo>
                      <a:cubicBezTo>
                        <a:pt x="6607" y="571"/>
                        <a:pt x="4933" y="381"/>
                        <a:pt x="3310" y="533"/>
                      </a:cubicBezTo>
                      <a:cubicBezTo>
                        <a:pt x="2575" y="596"/>
                        <a:pt x="1839" y="723"/>
                        <a:pt x="1180" y="1066"/>
                      </a:cubicBezTo>
                      <a:cubicBezTo>
                        <a:pt x="876" y="1230"/>
                        <a:pt x="521" y="1344"/>
                        <a:pt x="216" y="1509"/>
                      </a:cubicBezTo>
                      <a:cubicBezTo>
                        <a:pt x="191" y="1522"/>
                        <a:pt x="166" y="1535"/>
                        <a:pt x="140" y="1560"/>
                      </a:cubicBezTo>
                      <a:lnTo>
                        <a:pt x="128" y="1560"/>
                      </a:lnTo>
                      <a:cubicBezTo>
                        <a:pt x="128" y="1573"/>
                        <a:pt x="115" y="1585"/>
                        <a:pt x="115" y="1598"/>
                      </a:cubicBezTo>
                      <a:cubicBezTo>
                        <a:pt x="115" y="1611"/>
                        <a:pt x="102" y="1611"/>
                        <a:pt x="102" y="1623"/>
                      </a:cubicBezTo>
                      <a:cubicBezTo>
                        <a:pt x="1" y="1801"/>
                        <a:pt x="102" y="2055"/>
                        <a:pt x="305" y="2194"/>
                      </a:cubicBezTo>
                      <a:cubicBezTo>
                        <a:pt x="638" y="2416"/>
                        <a:pt x="1036" y="2502"/>
                        <a:pt x="1427" y="2502"/>
                      </a:cubicBezTo>
                      <a:cubicBezTo>
                        <a:pt x="1527" y="2502"/>
                        <a:pt x="1627" y="2496"/>
                        <a:pt x="1725" y="2486"/>
                      </a:cubicBezTo>
                      <a:lnTo>
                        <a:pt x="1789" y="2486"/>
                      </a:lnTo>
                      <a:cubicBezTo>
                        <a:pt x="3513" y="2372"/>
                        <a:pt x="5301" y="2118"/>
                        <a:pt x="6772" y="1167"/>
                      </a:cubicBezTo>
                      <a:cubicBezTo>
                        <a:pt x="7292" y="837"/>
                        <a:pt x="7736" y="432"/>
                        <a:pt x="8167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1" name="Google Shape;581;p20"/>
                <p:cNvSpPr/>
                <p:nvPr/>
              </p:nvSpPr>
              <p:spPr>
                <a:xfrm>
                  <a:off x="628350" y="3741900"/>
                  <a:ext cx="124925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7" h="1917" extrusionOk="0">
                      <a:moveTo>
                        <a:pt x="1514" y="0"/>
                      </a:moveTo>
                      <a:cubicBezTo>
                        <a:pt x="1030" y="0"/>
                        <a:pt x="544" y="100"/>
                        <a:pt x="165" y="325"/>
                      </a:cubicBezTo>
                      <a:cubicBezTo>
                        <a:pt x="140" y="337"/>
                        <a:pt x="127" y="363"/>
                        <a:pt x="127" y="375"/>
                      </a:cubicBezTo>
                      <a:cubicBezTo>
                        <a:pt x="51" y="426"/>
                        <a:pt x="13" y="489"/>
                        <a:pt x="13" y="565"/>
                      </a:cubicBezTo>
                      <a:cubicBezTo>
                        <a:pt x="13" y="578"/>
                        <a:pt x="13" y="604"/>
                        <a:pt x="26" y="629"/>
                      </a:cubicBezTo>
                      <a:lnTo>
                        <a:pt x="26" y="642"/>
                      </a:lnTo>
                      <a:cubicBezTo>
                        <a:pt x="0" y="1161"/>
                        <a:pt x="1015" y="1643"/>
                        <a:pt x="1370" y="1757"/>
                      </a:cubicBezTo>
                      <a:cubicBezTo>
                        <a:pt x="1709" y="1871"/>
                        <a:pt x="2073" y="1917"/>
                        <a:pt x="2449" y="1917"/>
                      </a:cubicBezTo>
                      <a:cubicBezTo>
                        <a:pt x="2537" y="1917"/>
                        <a:pt x="2625" y="1914"/>
                        <a:pt x="2714" y="1910"/>
                      </a:cubicBezTo>
                      <a:cubicBezTo>
                        <a:pt x="3449" y="1872"/>
                        <a:pt x="4210" y="1707"/>
                        <a:pt x="4882" y="1618"/>
                      </a:cubicBezTo>
                      <a:cubicBezTo>
                        <a:pt x="4920" y="1618"/>
                        <a:pt x="4958" y="1593"/>
                        <a:pt x="4971" y="1555"/>
                      </a:cubicBezTo>
                      <a:cubicBezTo>
                        <a:pt x="4996" y="1516"/>
                        <a:pt x="4984" y="1453"/>
                        <a:pt x="4908" y="1428"/>
                      </a:cubicBezTo>
                      <a:cubicBezTo>
                        <a:pt x="4058" y="1199"/>
                        <a:pt x="3449" y="477"/>
                        <a:pt x="2625" y="185"/>
                      </a:cubicBezTo>
                      <a:cubicBezTo>
                        <a:pt x="2296" y="66"/>
                        <a:pt x="1906" y="0"/>
                        <a:pt x="1514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2" name="Google Shape;582;p20"/>
                <p:cNvSpPr/>
                <p:nvPr/>
              </p:nvSpPr>
              <p:spPr>
                <a:xfrm>
                  <a:off x="628350" y="3752400"/>
                  <a:ext cx="124300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" h="1497" extrusionOk="0">
                      <a:moveTo>
                        <a:pt x="959" y="1"/>
                      </a:moveTo>
                      <a:cubicBezTo>
                        <a:pt x="638" y="1"/>
                        <a:pt x="319" y="49"/>
                        <a:pt x="13" y="145"/>
                      </a:cubicBezTo>
                      <a:cubicBezTo>
                        <a:pt x="13" y="158"/>
                        <a:pt x="13" y="184"/>
                        <a:pt x="26" y="209"/>
                      </a:cubicBezTo>
                      <a:lnTo>
                        <a:pt x="26" y="222"/>
                      </a:lnTo>
                      <a:cubicBezTo>
                        <a:pt x="0" y="741"/>
                        <a:pt x="1015" y="1223"/>
                        <a:pt x="1370" y="1337"/>
                      </a:cubicBezTo>
                      <a:cubicBezTo>
                        <a:pt x="1709" y="1451"/>
                        <a:pt x="2073" y="1497"/>
                        <a:pt x="2449" y="1497"/>
                      </a:cubicBezTo>
                      <a:cubicBezTo>
                        <a:pt x="2537" y="1497"/>
                        <a:pt x="2625" y="1494"/>
                        <a:pt x="2714" y="1490"/>
                      </a:cubicBezTo>
                      <a:cubicBezTo>
                        <a:pt x="3449" y="1452"/>
                        <a:pt x="4210" y="1287"/>
                        <a:pt x="4882" y="1198"/>
                      </a:cubicBezTo>
                      <a:cubicBezTo>
                        <a:pt x="4920" y="1198"/>
                        <a:pt x="4958" y="1173"/>
                        <a:pt x="4971" y="1135"/>
                      </a:cubicBezTo>
                      <a:lnTo>
                        <a:pt x="4971" y="1135"/>
                      </a:lnTo>
                      <a:cubicBezTo>
                        <a:pt x="4883" y="1137"/>
                        <a:pt x="4795" y="1138"/>
                        <a:pt x="4707" y="1138"/>
                      </a:cubicBezTo>
                      <a:cubicBezTo>
                        <a:pt x="4301" y="1138"/>
                        <a:pt x="3898" y="1107"/>
                        <a:pt x="3513" y="982"/>
                      </a:cubicBezTo>
                      <a:cubicBezTo>
                        <a:pt x="3006" y="818"/>
                        <a:pt x="2625" y="424"/>
                        <a:pt x="2131" y="222"/>
                      </a:cubicBezTo>
                      <a:cubicBezTo>
                        <a:pt x="1752" y="74"/>
                        <a:pt x="1355" y="1"/>
                        <a:pt x="959" y="1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3" name="Google Shape;583;p20"/>
                <p:cNvSpPr/>
                <p:nvPr/>
              </p:nvSpPr>
              <p:spPr>
                <a:xfrm>
                  <a:off x="628350" y="3756675"/>
                  <a:ext cx="67850" cy="3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" h="1326" extrusionOk="0">
                      <a:moveTo>
                        <a:pt x="487" y="0"/>
                      </a:moveTo>
                      <a:cubicBezTo>
                        <a:pt x="338" y="0"/>
                        <a:pt x="184" y="16"/>
                        <a:pt x="26" y="51"/>
                      </a:cubicBezTo>
                      <a:cubicBezTo>
                        <a:pt x="0" y="570"/>
                        <a:pt x="1015" y="1052"/>
                        <a:pt x="1370" y="1166"/>
                      </a:cubicBezTo>
                      <a:cubicBezTo>
                        <a:pt x="1709" y="1280"/>
                        <a:pt x="2073" y="1326"/>
                        <a:pt x="2449" y="1326"/>
                      </a:cubicBezTo>
                      <a:cubicBezTo>
                        <a:pt x="2537" y="1326"/>
                        <a:pt x="2625" y="1323"/>
                        <a:pt x="2714" y="1319"/>
                      </a:cubicBezTo>
                      <a:cubicBezTo>
                        <a:pt x="2137" y="589"/>
                        <a:pt x="1392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4" name="Google Shape;584;p20"/>
                <p:cNvSpPr/>
                <p:nvPr/>
              </p:nvSpPr>
              <p:spPr>
                <a:xfrm>
                  <a:off x="472625" y="3700850"/>
                  <a:ext cx="17372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538" extrusionOk="0">
                      <a:moveTo>
                        <a:pt x="119" y="0"/>
                      </a:moveTo>
                      <a:cubicBezTo>
                        <a:pt x="51" y="0"/>
                        <a:pt x="0" y="79"/>
                        <a:pt x="41" y="141"/>
                      </a:cubicBezTo>
                      <a:cubicBezTo>
                        <a:pt x="67" y="191"/>
                        <a:pt x="79" y="229"/>
                        <a:pt x="105" y="267"/>
                      </a:cubicBezTo>
                      <a:cubicBezTo>
                        <a:pt x="143" y="343"/>
                        <a:pt x="168" y="420"/>
                        <a:pt x="206" y="496"/>
                      </a:cubicBezTo>
                      <a:cubicBezTo>
                        <a:pt x="498" y="1168"/>
                        <a:pt x="916" y="1789"/>
                        <a:pt x="1322" y="2410"/>
                      </a:cubicBezTo>
                      <a:cubicBezTo>
                        <a:pt x="1424" y="2575"/>
                        <a:pt x="1538" y="2727"/>
                        <a:pt x="1639" y="2880"/>
                      </a:cubicBezTo>
                      <a:cubicBezTo>
                        <a:pt x="2007" y="3399"/>
                        <a:pt x="2413" y="3894"/>
                        <a:pt x="2882" y="4338"/>
                      </a:cubicBezTo>
                      <a:cubicBezTo>
                        <a:pt x="3985" y="5390"/>
                        <a:pt x="5342" y="6138"/>
                        <a:pt x="6813" y="6531"/>
                      </a:cubicBezTo>
                      <a:cubicBezTo>
                        <a:pt x="6822" y="6535"/>
                        <a:pt x="6832" y="6537"/>
                        <a:pt x="6842" y="6537"/>
                      </a:cubicBezTo>
                      <a:cubicBezTo>
                        <a:pt x="6897" y="6537"/>
                        <a:pt x="6948" y="6482"/>
                        <a:pt x="6927" y="6417"/>
                      </a:cubicBezTo>
                      <a:cubicBezTo>
                        <a:pt x="6914" y="6367"/>
                        <a:pt x="6901" y="6303"/>
                        <a:pt x="6889" y="6252"/>
                      </a:cubicBezTo>
                      <a:cubicBezTo>
                        <a:pt x="6876" y="6176"/>
                        <a:pt x="6863" y="6100"/>
                        <a:pt x="6863" y="6024"/>
                      </a:cubicBezTo>
                      <a:cubicBezTo>
                        <a:pt x="6838" y="5847"/>
                        <a:pt x="6825" y="5669"/>
                        <a:pt x="6775" y="5504"/>
                      </a:cubicBezTo>
                      <a:cubicBezTo>
                        <a:pt x="6686" y="5251"/>
                        <a:pt x="6546" y="5010"/>
                        <a:pt x="6420" y="4769"/>
                      </a:cubicBezTo>
                      <a:cubicBezTo>
                        <a:pt x="6141" y="4224"/>
                        <a:pt x="5786" y="3716"/>
                        <a:pt x="5354" y="3285"/>
                      </a:cubicBezTo>
                      <a:cubicBezTo>
                        <a:pt x="4771" y="2689"/>
                        <a:pt x="4086" y="2220"/>
                        <a:pt x="3376" y="1802"/>
                      </a:cubicBezTo>
                      <a:cubicBezTo>
                        <a:pt x="2501" y="1117"/>
                        <a:pt x="1411" y="762"/>
                        <a:pt x="460" y="191"/>
                      </a:cubicBezTo>
                      <a:cubicBezTo>
                        <a:pt x="384" y="153"/>
                        <a:pt x="320" y="115"/>
                        <a:pt x="257" y="65"/>
                      </a:cubicBezTo>
                      <a:cubicBezTo>
                        <a:pt x="244" y="65"/>
                        <a:pt x="232" y="52"/>
                        <a:pt x="232" y="52"/>
                      </a:cubicBezTo>
                      <a:cubicBezTo>
                        <a:pt x="219" y="39"/>
                        <a:pt x="219" y="39"/>
                        <a:pt x="206" y="26"/>
                      </a:cubicBezTo>
                      <a:cubicBezTo>
                        <a:pt x="194" y="26"/>
                        <a:pt x="181" y="14"/>
                        <a:pt x="168" y="14"/>
                      </a:cubicBezTo>
                      <a:cubicBezTo>
                        <a:pt x="152" y="4"/>
                        <a:pt x="135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5" name="Google Shape;585;p20"/>
                <p:cNvSpPr/>
                <p:nvPr/>
              </p:nvSpPr>
              <p:spPr>
                <a:xfrm>
                  <a:off x="472625" y="3700850"/>
                  <a:ext cx="17372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538" extrusionOk="0">
                      <a:moveTo>
                        <a:pt x="119" y="0"/>
                      </a:moveTo>
                      <a:cubicBezTo>
                        <a:pt x="51" y="0"/>
                        <a:pt x="0" y="79"/>
                        <a:pt x="41" y="141"/>
                      </a:cubicBezTo>
                      <a:cubicBezTo>
                        <a:pt x="67" y="191"/>
                        <a:pt x="79" y="229"/>
                        <a:pt x="105" y="267"/>
                      </a:cubicBezTo>
                      <a:cubicBezTo>
                        <a:pt x="143" y="343"/>
                        <a:pt x="168" y="420"/>
                        <a:pt x="206" y="496"/>
                      </a:cubicBezTo>
                      <a:cubicBezTo>
                        <a:pt x="498" y="1168"/>
                        <a:pt x="916" y="1789"/>
                        <a:pt x="1322" y="2410"/>
                      </a:cubicBezTo>
                      <a:cubicBezTo>
                        <a:pt x="1424" y="2575"/>
                        <a:pt x="1538" y="2727"/>
                        <a:pt x="1639" y="2880"/>
                      </a:cubicBezTo>
                      <a:cubicBezTo>
                        <a:pt x="2007" y="3399"/>
                        <a:pt x="2413" y="3894"/>
                        <a:pt x="2882" y="4338"/>
                      </a:cubicBezTo>
                      <a:cubicBezTo>
                        <a:pt x="3985" y="5390"/>
                        <a:pt x="5342" y="6138"/>
                        <a:pt x="6813" y="6531"/>
                      </a:cubicBezTo>
                      <a:cubicBezTo>
                        <a:pt x="6822" y="6535"/>
                        <a:pt x="6832" y="6537"/>
                        <a:pt x="6842" y="6537"/>
                      </a:cubicBezTo>
                      <a:cubicBezTo>
                        <a:pt x="6897" y="6537"/>
                        <a:pt x="6948" y="6482"/>
                        <a:pt x="6927" y="6417"/>
                      </a:cubicBezTo>
                      <a:cubicBezTo>
                        <a:pt x="6914" y="6367"/>
                        <a:pt x="6901" y="6303"/>
                        <a:pt x="6889" y="6252"/>
                      </a:cubicBezTo>
                      <a:cubicBezTo>
                        <a:pt x="6876" y="6176"/>
                        <a:pt x="6863" y="6100"/>
                        <a:pt x="6863" y="6024"/>
                      </a:cubicBezTo>
                      <a:cubicBezTo>
                        <a:pt x="6128" y="5834"/>
                        <a:pt x="5595" y="5213"/>
                        <a:pt x="5177" y="4617"/>
                      </a:cubicBezTo>
                      <a:cubicBezTo>
                        <a:pt x="4720" y="3970"/>
                        <a:pt x="4302" y="3311"/>
                        <a:pt x="3681" y="2803"/>
                      </a:cubicBezTo>
                      <a:cubicBezTo>
                        <a:pt x="2539" y="1890"/>
                        <a:pt x="891" y="1459"/>
                        <a:pt x="232" y="52"/>
                      </a:cubicBezTo>
                      <a:cubicBezTo>
                        <a:pt x="219" y="39"/>
                        <a:pt x="219" y="39"/>
                        <a:pt x="206" y="26"/>
                      </a:cubicBezTo>
                      <a:cubicBezTo>
                        <a:pt x="194" y="26"/>
                        <a:pt x="181" y="14"/>
                        <a:pt x="168" y="14"/>
                      </a:cubicBezTo>
                      <a:cubicBezTo>
                        <a:pt x="152" y="4"/>
                        <a:pt x="135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6" name="Google Shape;586;p20"/>
                <p:cNvSpPr/>
                <p:nvPr/>
              </p:nvSpPr>
              <p:spPr>
                <a:xfrm>
                  <a:off x="513600" y="3772825"/>
                  <a:ext cx="132750" cy="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0" h="365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8" y="520"/>
                        <a:pt x="774" y="1015"/>
                        <a:pt x="1243" y="1459"/>
                      </a:cubicBezTo>
                      <a:cubicBezTo>
                        <a:pt x="2346" y="2511"/>
                        <a:pt x="3703" y="3259"/>
                        <a:pt x="5174" y="3652"/>
                      </a:cubicBezTo>
                      <a:cubicBezTo>
                        <a:pt x="5183" y="3656"/>
                        <a:pt x="5193" y="3658"/>
                        <a:pt x="5203" y="3658"/>
                      </a:cubicBezTo>
                      <a:cubicBezTo>
                        <a:pt x="5258" y="3658"/>
                        <a:pt x="5309" y="3603"/>
                        <a:pt x="5288" y="3538"/>
                      </a:cubicBezTo>
                      <a:cubicBezTo>
                        <a:pt x="5275" y="3488"/>
                        <a:pt x="5262" y="3424"/>
                        <a:pt x="5250" y="3373"/>
                      </a:cubicBezTo>
                      <a:cubicBezTo>
                        <a:pt x="3931" y="3310"/>
                        <a:pt x="3208" y="1877"/>
                        <a:pt x="2270" y="1129"/>
                      </a:cubicBezTo>
                      <a:cubicBezTo>
                        <a:pt x="1623" y="609"/>
                        <a:pt x="748" y="394"/>
                        <a:pt x="0" y="1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7" name="Google Shape;587;p20"/>
                <p:cNvSpPr/>
                <p:nvPr/>
              </p:nvSpPr>
              <p:spPr>
                <a:xfrm>
                  <a:off x="470800" y="3826325"/>
                  <a:ext cx="1772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9" h="2865" extrusionOk="0">
                      <a:moveTo>
                        <a:pt x="4645" y="1"/>
                      </a:moveTo>
                      <a:cubicBezTo>
                        <a:pt x="4334" y="1"/>
                        <a:pt x="4033" y="34"/>
                        <a:pt x="3766" y="92"/>
                      </a:cubicBezTo>
                      <a:cubicBezTo>
                        <a:pt x="2321" y="397"/>
                        <a:pt x="1180" y="1614"/>
                        <a:pt x="76" y="2514"/>
                      </a:cubicBezTo>
                      <a:cubicBezTo>
                        <a:pt x="0" y="2578"/>
                        <a:pt x="76" y="2666"/>
                        <a:pt x="152" y="2666"/>
                      </a:cubicBezTo>
                      <a:lnTo>
                        <a:pt x="191" y="2666"/>
                      </a:lnTo>
                      <a:cubicBezTo>
                        <a:pt x="619" y="2523"/>
                        <a:pt x="1055" y="2450"/>
                        <a:pt x="1487" y="2450"/>
                      </a:cubicBezTo>
                      <a:cubicBezTo>
                        <a:pt x="1669" y="2450"/>
                        <a:pt x="1849" y="2463"/>
                        <a:pt x="2029" y="2489"/>
                      </a:cubicBezTo>
                      <a:cubicBezTo>
                        <a:pt x="2270" y="2527"/>
                        <a:pt x="2511" y="2578"/>
                        <a:pt x="2752" y="2654"/>
                      </a:cubicBezTo>
                      <a:cubicBezTo>
                        <a:pt x="2777" y="2666"/>
                        <a:pt x="2815" y="2679"/>
                        <a:pt x="2853" y="2679"/>
                      </a:cubicBezTo>
                      <a:cubicBezTo>
                        <a:pt x="3210" y="2796"/>
                        <a:pt x="3530" y="2864"/>
                        <a:pt x="3857" y="2864"/>
                      </a:cubicBezTo>
                      <a:cubicBezTo>
                        <a:pt x="4134" y="2864"/>
                        <a:pt x="4416" y="2815"/>
                        <a:pt x="4730" y="2704"/>
                      </a:cubicBezTo>
                      <a:cubicBezTo>
                        <a:pt x="5377" y="2489"/>
                        <a:pt x="5998" y="2172"/>
                        <a:pt x="6581" y="1829"/>
                      </a:cubicBezTo>
                      <a:cubicBezTo>
                        <a:pt x="6746" y="1728"/>
                        <a:pt x="6886" y="1639"/>
                        <a:pt x="6962" y="1538"/>
                      </a:cubicBezTo>
                      <a:cubicBezTo>
                        <a:pt x="7000" y="1487"/>
                        <a:pt x="7025" y="1449"/>
                        <a:pt x="7051" y="1398"/>
                      </a:cubicBezTo>
                      <a:cubicBezTo>
                        <a:pt x="7089" y="1272"/>
                        <a:pt x="7051" y="1107"/>
                        <a:pt x="6898" y="904"/>
                      </a:cubicBezTo>
                      <a:cubicBezTo>
                        <a:pt x="6407" y="246"/>
                        <a:pt x="5489" y="1"/>
                        <a:pt x="4645" y="1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8" name="Google Shape;588;p20"/>
                <p:cNvSpPr/>
                <p:nvPr/>
              </p:nvSpPr>
              <p:spPr>
                <a:xfrm>
                  <a:off x="521525" y="3836350"/>
                  <a:ext cx="125550" cy="6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2" h="2464" extrusionOk="0">
                      <a:moveTo>
                        <a:pt x="2725" y="1"/>
                      </a:moveTo>
                      <a:cubicBezTo>
                        <a:pt x="2441" y="1"/>
                        <a:pt x="2155" y="43"/>
                        <a:pt x="1877" y="135"/>
                      </a:cubicBezTo>
                      <a:cubicBezTo>
                        <a:pt x="951" y="427"/>
                        <a:pt x="254" y="1175"/>
                        <a:pt x="0" y="2088"/>
                      </a:cubicBezTo>
                      <a:cubicBezTo>
                        <a:pt x="241" y="2126"/>
                        <a:pt x="482" y="2177"/>
                        <a:pt x="723" y="2253"/>
                      </a:cubicBezTo>
                      <a:cubicBezTo>
                        <a:pt x="748" y="2265"/>
                        <a:pt x="786" y="2278"/>
                        <a:pt x="824" y="2278"/>
                      </a:cubicBezTo>
                      <a:cubicBezTo>
                        <a:pt x="1181" y="2395"/>
                        <a:pt x="1501" y="2463"/>
                        <a:pt x="1828" y="2463"/>
                      </a:cubicBezTo>
                      <a:cubicBezTo>
                        <a:pt x="2105" y="2463"/>
                        <a:pt x="2387" y="2414"/>
                        <a:pt x="2701" y="2303"/>
                      </a:cubicBezTo>
                      <a:cubicBezTo>
                        <a:pt x="3348" y="2088"/>
                        <a:pt x="3969" y="1771"/>
                        <a:pt x="4552" y="1428"/>
                      </a:cubicBezTo>
                      <a:cubicBezTo>
                        <a:pt x="4717" y="1327"/>
                        <a:pt x="4857" y="1238"/>
                        <a:pt x="4933" y="1137"/>
                      </a:cubicBezTo>
                      <a:cubicBezTo>
                        <a:pt x="4971" y="1086"/>
                        <a:pt x="4996" y="1048"/>
                        <a:pt x="5022" y="997"/>
                      </a:cubicBezTo>
                      <a:cubicBezTo>
                        <a:pt x="4422" y="388"/>
                        <a:pt x="3579" y="1"/>
                        <a:pt x="2725" y="1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89" name="Google Shape;589;p20"/>
                <p:cNvSpPr/>
                <p:nvPr/>
              </p:nvSpPr>
              <p:spPr>
                <a:xfrm>
                  <a:off x="542125" y="3848675"/>
                  <a:ext cx="102725" cy="4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971" extrusionOk="0">
                      <a:moveTo>
                        <a:pt x="2452" y="0"/>
                      </a:moveTo>
                      <a:cubicBezTo>
                        <a:pt x="2295" y="0"/>
                        <a:pt x="2143" y="20"/>
                        <a:pt x="2004" y="60"/>
                      </a:cubicBezTo>
                      <a:cubicBezTo>
                        <a:pt x="1547" y="200"/>
                        <a:pt x="1319" y="530"/>
                        <a:pt x="1129" y="935"/>
                      </a:cubicBezTo>
                      <a:cubicBezTo>
                        <a:pt x="901" y="1468"/>
                        <a:pt x="533" y="1709"/>
                        <a:pt x="0" y="1785"/>
                      </a:cubicBezTo>
                      <a:cubicBezTo>
                        <a:pt x="357" y="1902"/>
                        <a:pt x="677" y="1970"/>
                        <a:pt x="1004" y="1970"/>
                      </a:cubicBezTo>
                      <a:cubicBezTo>
                        <a:pt x="1281" y="1970"/>
                        <a:pt x="1563" y="1921"/>
                        <a:pt x="1877" y="1810"/>
                      </a:cubicBezTo>
                      <a:cubicBezTo>
                        <a:pt x="2524" y="1595"/>
                        <a:pt x="3145" y="1278"/>
                        <a:pt x="3728" y="935"/>
                      </a:cubicBezTo>
                      <a:cubicBezTo>
                        <a:pt x="3893" y="834"/>
                        <a:pt x="4033" y="745"/>
                        <a:pt x="4109" y="644"/>
                      </a:cubicBezTo>
                      <a:cubicBezTo>
                        <a:pt x="3681" y="256"/>
                        <a:pt x="3027" y="0"/>
                        <a:pt x="2452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0" name="Google Shape;590;p20"/>
                <p:cNvSpPr/>
                <p:nvPr/>
              </p:nvSpPr>
              <p:spPr>
                <a:xfrm>
                  <a:off x="732950" y="3765625"/>
                  <a:ext cx="216550" cy="6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2617" extrusionOk="0">
                      <a:moveTo>
                        <a:pt x="4017" y="0"/>
                      </a:moveTo>
                      <a:cubicBezTo>
                        <a:pt x="2689" y="0"/>
                        <a:pt x="1078" y="404"/>
                        <a:pt x="216" y="1417"/>
                      </a:cubicBezTo>
                      <a:cubicBezTo>
                        <a:pt x="178" y="1468"/>
                        <a:pt x="140" y="1506"/>
                        <a:pt x="102" y="1557"/>
                      </a:cubicBezTo>
                      <a:cubicBezTo>
                        <a:pt x="77" y="1595"/>
                        <a:pt x="64" y="1620"/>
                        <a:pt x="64" y="1658"/>
                      </a:cubicBezTo>
                      <a:cubicBezTo>
                        <a:pt x="64" y="1658"/>
                        <a:pt x="52" y="1671"/>
                        <a:pt x="52" y="1683"/>
                      </a:cubicBezTo>
                      <a:cubicBezTo>
                        <a:pt x="39" y="1696"/>
                        <a:pt x="39" y="1709"/>
                        <a:pt x="26" y="1734"/>
                      </a:cubicBezTo>
                      <a:cubicBezTo>
                        <a:pt x="1" y="1810"/>
                        <a:pt x="39" y="1899"/>
                        <a:pt x="115" y="1950"/>
                      </a:cubicBezTo>
                      <a:cubicBezTo>
                        <a:pt x="660" y="2241"/>
                        <a:pt x="1332" y="2355"/>
                        <a:pt x="1928" y="2495"/>
                      </a:cubicBezTo>
                      <a:cubicBezTo>
                        <a:pt x="2298" y="2579"/>
                        <a:pt x="2668" y="2616"/>
                        <a:pt x="3040" y="2616"/>
                      </a:cubicBezTo>
                      <a:cubicBezTo>
                        <a:pt x="3344" y="2616"/>
                        <a:pt x="3649" y="2591"/>
                        <a:pt x="3957" y="2546"/>
                      </a:cubicBezTo>
                      <a:cubicBezTo>
                        <a:pt x="4997" y="2406"/>
                        <a:pt x="6037" y="2229"/>
                        <a:pt x="7077" y="2064"/>
                      </a:cubicBezTo>
                      <a:cubicBezTo>
                        <a:pt x="7558" y="1975"/>
                        <a:pt x="8028" y="1899"/>
                        <a:pt x="8497" y="1823"/>
                      </a:cubicBezTo>
                      <a:cubicBezTo>
                        <a:pt x="8623" y="1810"/>
                        <a:pt x="8662" y="1683"/>
                        <a:pt x="8623" y="1582"/>
                      </a:cubicBezTo>
                      <a:cubicBezTo>
                        <a:pt x="8623" y="1557"/>
                        <a:pt x="8611" y="1531"/>
                        <a:pt x="8585" y="1506"/>
                      </a:cubicBezTo>
                      <a:cubicBezTo>
                        <a:pt x="8370" y="1265"/>
                        <a:pt x="8104" y="1163"/>
                        <a:pt x="7799" y="1075"/>
                      </a:cubicBezTo>
                      <a:cubicBezTo>
                        <a:pt x="7394" y="948"/>
                        <a:pt x="7051" y="770"/>
                        <a:pt x="6683" y="593"/>
                      </a:cubicBezTo>
                      <a:cubicBezTo>
                        <a:pt x="5961" y="250"/>
                        <a:pt x="5162" y="60"/>
                        <a:pt x="4363" y="10"/>
                      </a:cubicBezTo>
                      <a:cubicBezTo>
                        <a:pt x="4250" y="3"/>
                        <a:pt x="4135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1" name="Google Shape;591;p20"/>
                <p:cNvSpPr/>
                <p:nvPr/>
              </p:nvSpPr>
              <p:spPr>
                <a:xfrm>
                  <a:off x="732950" y="3778075"/>
                  <a:ext cx="216550" cy="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2119" extrusionOk="0">
                      <a:moveTo>
                        <a:pt x="5196" y="0"/>
                      </a:moveTo>
                      <a:cubicBezTo>
                        <a:pt x="4965" y="0"/>
                        <a:pt x="4731" y="38"/>
                        <a:pt x="4490" y="133"/>
                      </a:cubicBezTo>
                      <a:cubicBezTo>
                        <a:pt x="3818" y="399"/>
                        <a:pt x="3272" y="868"/>
                        <a:pt x="2524" y="919"/>
                      </a:cubicBezTo>
                      <a:cubicBezTo>
                        <a:pt x="2189" y="947"/>
                        <a:pt x="1850" y="958"/>
                        <a:pt x="1509" y="958"/>
                      </a:cubicBezTo>
                      <a:cubicBezTo>
                        <a:pt x="1076" y="958"/>
                        <a:pt x="642" y="940"/>
                        <a:pt x="216" y="919"/>
                      </a:cubicBezTo>
                      <a:cubicBezTo>
                        <a:pt x="178" y="970"/>
                        <a:pt x="140" y="1008"/>
                        <a:pt x="102" y="1059"/>
                      </a:cubicBezTo>
                      <a:cubicBezTo>
                        <a:pt x="77" y="1097"/>
                        <a:pt x="64" y="1122"/>
                        <a:pt x="64" y="1160"/>
                      </a:cubicBezTo>
                      <a:cubicBezTo>
                        <a:pt x="64" y="1160"/>
                        <a:pt x="52" y="1173"/>
                        <a:pt x="52" y="1185"/>
                      </a:cubicBezTo>
                      <a:cubicBezTo>
                        <a:pt x="39" y="1198"/>
                        <a:pt x="39" y="1211"/>
                        <a:pt x="26" y="1236"/>
                      </a:cubicBezTo>
                      <a:cubicBezTo>
                        <a:pt x="1" y="1312"/>
                        <a:pt x="39" y="1401"/>
                        <a:pt x="115" y="1452"/>
                      </a:cubicBezTo>
                      <a:cubicBezTo>
                        <a:pt x="660" y="1743"/>
                        <a:pt x="1332" y="1857"/>
                        <a:pt x="1928" y="1997"/>
                      </a:cubicBezTo>
                      <a:cubicBezTo>
                        <a:pt x="2298" y="2081"/>
                        <a:pt x="2668" y="2118"/>
                        <a:pt x="3040" y="2118"/>
                      </a:cubicBezTo>
                      <a:cubicBezTo>
                        <a:pt x="3344" y="2118"/>
                        <a:pt x="3649" y="2093"/>
                        <a:pt x="3957" y="2048"/>
                      </a:cubicBezTo>
                      <a:cubicBezTo>
                        <a:pt x="4997" y="1908"/>
                        <a:pt x="6037" y="1731"/>
                        <a:pt x="7077" y="1566"/>
                      </a:cubicBezTo>
                      <a:cubicBezTo>
                        <a:pt x="7558" y="1477"/>
                        <a:pt x="8028" y="1401"/>
                        <a:pt x="8497" y="1325"/>
                      </a:cubicBezTo>
                      <a:cubicBezTo>
                        <a:pt x="8623" y="1312"/>
                        <a:pt x="8662" y="1185"/>
                        <a:pt x="8623" y="1084"/>
                      </a:cubicBezTo>
                      <a:cubicBezTo>
                        <a:pt x="8306" y="1059"/>
                        <a:pt x="8002" y="881"/>
                        <a:pt x="7685" y="729"/>
                      </a:cubicBezTo>
                      <a:cubicBezTo>
                        <a:pt x="7317" y="551"/>
                        <a:pt x="6937" y="399"/>
                        <a:pt x="6544" y="285"/>
                      </a:cubicBezTo>
                      <a:cubicBezTo>
                        <a:pt x="6083" y="143"/>
                        <a:pt x="5645" y="0"/>
                        <a:pt x="5196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2" name="Google Shape;592;p20"/>
                <p:cNvSpPr/>
                <p:nvPr/>
              </p:nvSpPr>
              <p:spPr>
                <a:xfrm>
                  <a:off x="732950" y="3796450"/>
                  <a:ext cx="17692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7" h="1384" extrusionOk="0">
                      <a:moveTo>
                        <a:pt x="5260" y="1"/>
                      </a:moveTo>
                      <a:cubicBezTo>
                        <a:pt x="4884" y="1"/>
                        <a:pt x="4500" y="83"/>
                        <a:pt x="4135" y="247"/>
                      </a:cubicBezTo>
                      <a:cubicBezTo>
                        <a:pt x="3678" y="450"/>
                        <a:pt x="3260" y="666"/>
                        <a:pt x="2753" y="717"/>
                      </a:cubicBezTo>
                      <a:cubicBezTo>
                        <a:pt x="2680" y="721"/>
                        <a:pt x="2608" y="723"/>
                        <a:pt x="2536" y="723"/>
                      </a:cubicBezTo>
                      <a:cubicBezTo>
                        <a:pt x="2215" y="723"/>
                        <a:pt x="1894" y="682"/>
                        <a:pt x="1573" y="641"/>
                      </a:cubicBezTo>
                      <a:cubicBezTo>
                        <a:pt x="1092" y="570"/>
                        <a:pt x="621" y="500"/>
                        <a:pt x="142" y="500"/>
                      </a:cubicBezTo>
                      <a:cubicBezTo>
                        <a:pt x="103" y="500"/>
                        <a:pt x="65" y="500"/>
                        <a:pt x="26" y="501"/>
                      </a:cubicBezTo>
                      <a:cubicBezTo>
                        <a:pt x="1" y="577"/>
                        <a:pt x="39" y="666"/>
                        <a:pt x="115" y="717"/>
                      </a:cubicBezTo>
                      <a:cubicBezTo>
                        <a:pt x="660" y="1008"/>
                        <a:pt x="1332" y="1122"/>
                        <a:pt x="1928" y="1262"/>
                      </a:cubicBezTo>
                      <a:cubicBezTo>
                        <a:pt x="2298" y="1346"/>
                        <a:pt x="2668" y="1383"/>
                        <a:pt x="3040" y="1383"/>
                      </a:cubicBezTo>
                      <a:cubicBezTo>
                        <a:pt x="3344" y="1383"/>
                        <a:pt x="3649" y="1358"/>
                        <a:pt x="3957" y="1313"/>
                      </a:cubicBezTo>
                      <a:cubicBezTo>
                        <a:pt x="4997" y="1173"/>
                        <a:pt x="6037" y="996"/>
                        <a:pt x="7077" y="831"/>
                      </a:cubicBezTo>
                      <a:cubicBezTo>
                        <a:pt x="6616" y="280"/>
                        <a:pt x="5953" y="1"/>
                        <a:pt x="5260" y="1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3" name="Google Shape;593;p20"/>
                <p:cNvSpPr/>
                <p:nvPr/>
              </p:nvSpPr>
              <p:spPr>
                <a:xfrm>
                  <a:off x="678125" y="3834325"/>
                  <a:ext cx="116675" cy="1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" h="5084" extrusionOk="0">
                      <a:moveTo>
                        <a:pt x="4506" y="0"/>
                      </a:moveTo>
                      <a:cubicBezTo>
                        <a:pt x="4463" y="0"/>
                        <a:pt x="4418" y="20"/>
                        <a:pt x="4388" y="64"/>
                      </a:cubicBezTo>
                      <a:cubicBezTo>
                        <a:pt x="3703" y="1028"/>
                        <a:pt x="2587" y="1471"/>
                        <a:pt x="1687" y="2169"/>
                      </a:cubicBezTo>
                      <a:cubicBezTo>
                        <a:pt x="1015" y="2676"/>
                        <a:pt x="533" y="3323"/>
                        <a:pt x="228" y="4071"/>
                      </a:cubicBezTo>
                      <a:cubicBezTo>
                        <a:pt x="140" y="4286"/>
                        <a:pt x="76" y="4502"/>
                        <a:pt x="13" y="4730"/>
                      </a:cubicBezTo>
                      <a:cubicBezTo>
                        <a:pt x="13" y="4743"/>
                        <a:pt x="13" y="4756"/>
                        <a:pt x="0" y="4768"/>
                      </a:cubicBezTo>
                      <a:cubicBezTo>
                        <a:pt x="0" y="4781"/>
                        <a:pt x="0" y="4794"/>
                        <a:pt x="0" y="4806"/>
                      </a:cubicBezTo>
                      <a:cubicBezTo>
                        <a:pt x="0" y="4832"/>
                        <a:pt x="0" y="4844"/>
                        <a:pt x="0" y="4857"/>
                      </a:cubicBezTo>
                      <a:cubicBezTo>
                        <a:pt x="0" y="4882"/>
                        <a:pt x="0" y="4908"/>
                        <a:pt x="13" y="4920"/>
                      </a:cubicBezTo>
                      <a:cubicBezTo>
                        <a:pt x="13" y="4996"/>
                        <a:pt x="51" y="5060"/>
                        <a:pt x="152" y="5060"/>
                      </a:cubicBezTo>
                      <a:cubicBezTo>
                        <a:pt x="317" y="5060"/>
                        <a:pt x="482" y="5060"/>
                        <a:pt x="647" y="5073"/>
                      </a:cubicBezTo>
                      <a:cubicBezTo>
                        <a:pt x="695" y="5080"/>
                        <a:pt x="744" y="5083"/>
                        <a:pt x="792" y="5083"/>
                      </a:cubicBezTo>
                      <a:cubicBezTo>
                        <a:pt x="1156" y="5083"/>
                        <a:pt x="1501" y="4884"/>
                        <a:pt x="1826" y="4705"/>
                      </a:cubicBezTo>
                      <a:cubicBezTo>
                        <a:pt x="2321" y="4426"/>
                        <a:pt x="2688" y="4020"/>
                        <a:pt x="3043" y="3564"/>
                      </a:cubicBezTo>
                      <a:cubicBezTo>
                        <a:pt x="3082" y="3526"/>
                        <a:pt x="3120" y="3475"/>
                        <a:pt x="3158" y="3424"/>
                      </a:cubicBezTo>
                      <a:cubicBezTo>
                        <a:pt x="3500" y="2993"/>
                        <a:pt x="3830" y="2537"/>
                        <a:pt x="4058" y="2029"/>
                      </a:cubicBezTo>
                      <a:cubicBezTo>
                        <a:pt x="4324" y="1459"/>
                        <a:pt x="4476" y="837"/>
                        <a:pt x="4629" y="229"/>
                      </a:cubicBezTo>
                      <a:cubicBezTo>
                        <a:pt x="4629" y="216"/>
                        <a:pt x="4641" y="191"/>
                        <a:pt x="4641" y="178"/>
                      </a:cubicBezTo>
                      <a:cubicBezTo>
                        <a:pt x="4666" y="70"/>
                        <a:pt x="4588" y="0"/>
                        <a:pt x="4506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4" name="Google Shape;594;p20"/>
                <p:cNvSpPr/>
                <p:nvPr/>
              </p:nvSpPr>
              <p:spPr>
                <a:xfrm>
                  <a:off x="678125" y="3840025"/>
                  <a:ext cx="11572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4856" extrusionOk="0">
                      <a:moveTo>
                        <a:pt x="4629" y="1"/>
                      </a:moveTo>
                      <a:cubicBezTo>
                        <a:pt x="4451" y="685"/>
                        <a:pt x="4210" y="1383"/>
                        <a:pt x="3703" y="1890"/>
                      </a:cubicBezTo>
                      <a:cubicBezTo>
                        <a:pt x="3196" y="2410"/>
                        <a:pt x="2536" y="2473"/>
                        <a:pt x="1890" y="2702"/>
                      </a:cubicBezTo>
                      <a:cubicBezTo>
                        <a:pt x="1218" y="2930"/>
                        <a:pt x="660" y="3323"/>
                        <a:pt x="228" y="3843"/>
                      </a:cubicBezTo>
                      <a:cubicBezTo>
                        <a:pt x="140" y="4058"/>
                        <a:pt x="76" y="4274"/>
                        <a:pt x="13" y="4502"/>
                      </a:cubicBezTo>
                      <a:cubicBezTo>
                        <a:pt x="13" y="4515"/>
                        <a:pt x="13" y="4528"/>
                        <a:pt x="0" y="4540"/>
                      </a:cubicBezTo>
                      <a:cubicBezTo>
                        <a:pt x="0" y="4553"/>
                        <a:pt x="0" y="4566"/>
                        <a:pt x="0" y="4578"/>
                      </a:cubicBezTo>
                      <a:cubicBezTo>
                        <a:pt x="0" y="4604"/>
                        <a:pt x="0" y="4616"/>
                        <a:pt x="0" y="4629"/>
                      </a:cubicBezTo>
                      <a:cubicBezTo>
                        <a:pt x="0" y="4654"/>
                        <a:pt x="0" y="4680"/>
                        <a:pt x="13" y="4692"/>
                      </a:cubicBezTo>
                      <a:cubicBezTo>
                        <a:pt x="13" y="4768"/>
                        <a:pt x="51" y="4832"/>
                        <a:pt x="152" y="4832"/>
                      </a:cubicBezTo>
                      <a:cubicBezTo>
                        <a:pt x="317" y="4832"/>
                        <a:pt x="482" y="4832"/>
                        <a:pt x="647" y="4845"/>
                      </a:cubicBezTo>
                      <a:cubicBezTo>
                        <a:pt x="695" y="4852"/>
                        <a:pt x="744" y="4855"/>
                        <a:pt x="792" y="4855"/>
                      </a:cubicBezTo>
                      <a:cubicBezTo>
                        <a:pt x="1156" y="4855"/>
                        <a:pt x="1501" y="4656"/>
                        <a:pt x="1826" y="4477"/>
                      </a:cubicBezTo>
                      <a:cubicBezTo>
                        <a:pt x="2321" y="4198"/>
                        <a:pt x="2688" y="3792"/>
                        <a:pt x="3043" y="3336"/>
                      </a:cubicBezTo>
                      <a:cubicBezTo>
                        <a:pt x="3082" y="3298"/>
                        <a:pt x="3120" y="3247"/>
                        <a:pt x="3158" y="3196"/>
                      </a:cubicBezTo>
                      <a:cubicBezTo>
                        <a:pt x="3500" y="2765"/>
                        <a:pt x="3830" y="2309"/>
                        <a:pt x="4058" y="1801"/>
                      </a:cubicBezTo>
                      <a:cubicBezTo>
                        <a:pt x="4324" y="1231"/>
                        <a:pt x="4476" y="609"/>
                        <a:pt x="4629" y="1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5" name="Google Shape;595;p20"/>
                <p:cNvSpPr/>
                <p:nvPr/>
              </p:nvSpPr>
              <p:spPr>
                <a:xfrm>
                  <a:off x="678125" y="3919925"/>
                  <a:ext cx="78950" cy="4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1660" extrusionOk="0">
                      <a:moveTo>
                        <a:pt x="3158" y="0"/>
                      </a:moveTo>
                      <a:cubicBezTo>
                        <a:pt x="2929" y="102"/>
                        <a:pt x="2688" y="152"/>
                        <a:pt x="2422" y="178"/>
                      </a:cubicBezTo>
                      <a:cubicBezTo>
                        <a:pt x="1978" y="216"/>
                        <a:pt x="1573" y="228"/>
                        <a:pt x="1154" y="406"/>
                      </a:cubicBezTo>
                      <a:cubicBezTo>
                        <a:pt x="685" y="609"/>
                        <a:pt x="305" y="913"/>
                        <a:pt x="13" y="1306"/>
                      </a:cubicBezTo>
                      <a:cubicBezTo>
                        <a:pt x="13" y="1319"/>
                        <a:pt x="13" y="1332"/>
                        <a:pt x="0" y="1344"/>
                      </a:cubicBezTo>
                      <a:cubicBezTo>
                        <a:pt x="0" y="1357"/>
                        <a:pt x="0" y="1370"/>
                        <a:pt x="0" y="1382"/>
                      </a:cubicBezTo>
                      <a:cubicBezTo>
                        <a:pt x="0" y="1408"/>
                        <a:pt x="0" y="1420"/>
                        <a:pt x="0" y="1433"/>
                      </a:cubicBezTo>
                      <a:cubicBezTo>
                        <a:pt x="0" y="1458"/>
                        <a:pt x="0" y="1484"/>
                        <a:pt x="13" y="1496"/>
                      </a:cubicBezTo>
                      <a:cubicBezTo>
                        <a:pt x="13" y="1572"/>
                        <a:pt x="51" y="1636"/>
                        <a:pt x="152" y="1636"/>
                      </a:cubicBezTo>
                      <a:cubicBezTo>
                        <a:pt x="317" y="1636"/>
                        <a:pt x="482" y="1636"/>
                        <a:pt x="647" y="1649"/>
                      </a:cubicBezTo>
                      <a:cubicBezTo>
                        <a:pt x="695" y="1656"/>
                        <a:pt x="744" y="1659"/>
                        <a:pt x="792" y="1659"/>
                      </a:cubicBezTo>
                      <a:cubicBezTo>
                        <a:pt x="1156" y="1659"/>
                        <a:pt x="1501" y="1460"/>
                        <a:pt x="1826" y="1281"/>
                      </a:cubicBezTo>
                      <a:cubicBezTo>
                        <a:pt x="2321" y="1002"/>
                        <a:pt x="2688" y="596"/>
                        <a:pt x="3043" y="140"/>
                      </a:cubicBezTo>
                      <a:cubicBezTo>
                        <a:pt x="3082" y="102"/>
                        <a:pt x="3120" y="51"/>
                        <a:pt x="3158" y="0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6" name="Google Shape;596;p20"/>
                <p:cNvSpPr/>
                <p:nvPr/>
              </p:nvSpPr>
              <p:spPr>
                <a:xfrm>
                  <a:off x="583550" y="3937325"/>
                  <a:ext cx="91425" cy="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7" h="1023" extrusionOk="0">
                      <a:moveTo>
                        <a:pt x="1623" y="0"/>
                      </a:moveTo>
                      <a:cubicBezTo>
                        <a:pt x="1040" y="0"/>
                        <a:pt x="434" y="91"/>
                        <a:pt x="68" y="610"/>
                      </a:cubicBezTo>
                      <a:cubicBezTo>
                        <a:pt x="68" y="610"/>
                        <a:pt x="68" y="623"/>
                        <a:pt x="68" y="623"/>
                      </a:cubicBezTo>
                      <a:cubicBezTo>
                        <a:pt x="55" y="636"/>
                        <a:pt x="55" y="648"/>
                        <a:pt x="43" y="661"/>
                      </a:cubicBezTo>
                      <a:cubicBezTo>
                        <a:pt x="43" y="661"/>
                        <a:pt x="43" y="661"/>
                        <a:pt x="43" y="674"/>
                      </a:cubicBezTo>
                      <a:cubicBezTo>
                        <a:pt x="30" y="674"/>
                        <a:pt x="30" y="686"/>
                        <a:pt x="30" y="686"/>
                      </a:cubicBezTo>
                      <a:cubicBezTo>
                        <a:pt x="30" y="699"/>
                        <a:pt x="17" y="699"/>
                        <a:pt x="17" y="712"/>
                      </a:cubicBezTo>
                      <a:cubicBezTo>
                        <a:pt x="0" y="745"/>
                        <a:pt x="34" y="779"/>
                        <a:pt x="66" y="779"/>
                      </a:cubicBezTo>
                      <a:cubicBezTo>
                        <a:pt x="82" y="779"/>
                        <a:pt x="97" y="771"/>
                        <a:pt x="106" y="750"/>
                      </a:cubicBezTo>
                      <a:cubicBezTo>
                        <a:pt x="106" y="750"/>
                        <a:pt x="106" y="750"/>
                        <a:pt x="106" y="737"/>
                      </a:cubicBezTo>
                      <a:cubicBezTo>
                        <a:pt x="255" y="679"/>
                        <a:pt x="410" y="653"/>
                        <a:pt x="567" y="653"/>
                      </a:cubicBezTo>
                      <a:cubicBezTo>
                        <a:pt x="650" y="653"/>
                        <a:pt x="733" y="660"/>
                        <a:pt x="816" y="674"/>
                      </a:cubicBezTo>
                      <a:cubicBezTo>
                        <a:pt x="1044" y="699"/>
                        <a:pt x="1285" y="750"/>
                        <a:pt x="1513" y="813"/>
                      </a:cubicBezTo>
                      <a:cubicBezTo>
                        <a:pt x="1691" y="864"/>
                        <a:pt x="1869" y="915"/>
                        <a:pt x="2046" y="953"/>
                      </a:cubicBezTo>
                      <a:cubicBezTo>
                        <a:pt x="2246" y="995"/>
                        <a:pt x="2451" y="1022"/>
                        <a:pt x="2655" y="1022"/>
                      </a:cubicBezTo>
                      <a:cubicBezTo>
                        <a:pt x="2994" y="1022"/>
                        <a:pt x="3330" y="948"/>
                        <a:pt x="3631" y="750"/>
                      </a:cubicBezTo>
                      <a:cubicBezTo>
                        <a:pt x="3631" y="750"/>
                        <a:pt x="3631" y="737"/>
                        <a:pt x="3631" y="737"/>
                      </a:cubicBezTo>
                      <a:cubicBezTo>
                        <a:pt x="3644" y="737"/>
                        <a:pt x="3644" y="724"/>
                        <a:pt x="3644" y="712"/>
                      </a:cubicBezTo>
                      <a:cubicBezTo>
                        <a:pt x="3656" y="699"/>
                        <a:pt x="3644" y="686"/>
                        <a:pt x="3631" y="674"/>
                      </a:cubicBezTo>
                      <a:cubicBezTo>
                        <a:pt x="3618" y="648"/>
                        <a:pt x="3593" y="636"/>
                        <a:pt x="3580" y="610"/>
                      </a:cubicBezTo>
                      <a:cubicBezTo>
                        <a:pt x="3568" y="598"/>
                        <a:pt x="3542" y="572"/>
                        <a:pt x="3530" y="559"/>
                      </a:cubicBezTo>
                      <a:cubicBezTo>
                        <a:pt x="3060" y="103"/>
                        <a:pt x="2388" y="14"/>
                        <a:pt x="1754" y="2"/>
                      </a:cubicBezTo>
                      <a:cubicBezTo>
                        <a:pt x="1711" y="1"/>
                        <a:pt x="1667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7" name="Google Shape;597;p20"/>
                <p:cNvSpPr/>
                <p:nvPr/>
              </p:nvSpPr>
              <p:spPr>
                <a:xfrm>
                  <a:off x="603950" y="3942000"/>
                  <a:ext cx="71025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836" extrusionOk="0">
                      <a:moveTo>
                        <a:pt x="1106" y="1"/>
                      </a:moveTo>
                      <a:cubicBezTo>
                        <a:pt x="691" y="1"/>
                        <a:pt x="300" y="130"/>
                        <a:pt x="0" y="487"/>
                      </a:cubicBezTo>
                      <a:cubicBezTo>
                        <a:pt x="228" y="512"/>
                        <a:pt x="469" y="563"/>
                        <a:pt x="697" y="626"/>
                      </a:cubicBezTo>
                      <a:cubicBezTo>
                        <a:pt x="875" y="677"/>
                        <a:pt x="1053" y="728"/>
                        <a:pt x="1230" y="766"/>
                      </a:cubicBezTo>
                      <a:cubicBezTo>
                        <a:pt x="1430" y="808"/>
                        <a:pt x="1635" y="835"/>
                        <a:pt x="1839" y="835"/>
                      </a:cubicBezTo>
                      <a:cubicBezTo>
                        <a:pt x="2178" y="835"/>
                        <a:pt x="2514" y="761"/>
                        <a:pt x="2815" y="563"/>
                      </a:cubicBezTo>
                      <a:cubicBezTo>
                        <a:pt x="2815" y="563"/>
                        <a:pt x="2815" y="550"/>
                        <a:pt x="2815" y="550"/>
                      </a:cubicBezTo>
                      <a:cubicBezTo>
                        <a:pt x="2828" y="550"/>
                        <a:pt x="2828" y="537"/>
                        <a:pt x="2828" y="525"/>
                      </a:cubicBezTo>
                      <a:cubicBezTo>
                        <a:pt x="2840" y="512"/>
                        <a:pt x="2828" y="499"/>
                        <a:pt x="2815" y="487"/>
                      </a:cubicBezTo>
                      <a:cubicBezTo>
                        <a:pt x="2802" y="461"/>
                        <a:pt x="2777" y="449"/>
                        <a:pt x="2764" y="423"/>
                      </a:cubicBezTo>
                      <a:cubicBezTo>
                        <a:pt x="2739" y="423"/>
                        <a:pt x="2726" y="423"/>
                        <a:pt x="2701" y="449"/>
                      </a:cubicBezTo>
                      <a:cubicBezTo>
                        <a:pt x="2676" y="436"/>
                        <a:pt x="2663" y="423"/>
                        <a:pt x="2638" y="411"/>
                      </a:cubicBezTo>
                      <a:cubicBezTo>
                        <a:pt x="2174" y="200"/>
                        <a:pt x="1621" y="1"/>
                        <a:pt x="1106" y="1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8" name="Google Shape;598;p20"/>
                <p:cNvSpPr/>
                <p:nvPr/>
              </p:nvSpPr>
              <p:spPr>
                <a:xfrm>
                  <a:off x="621375" y="3951300"/>
                  <a:ext cx="53600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464" extrusionOk="0">
                      <a:moveTo>
                        <a:pt x="2017" y="0"/>
                      </a:moveTo>
                      <a:cubicBezTo>
                        <a:pt x="1991" y="13"/>
                        <a:pt x="1966" y="26"/>
                        <a:pt x="1941" y="39"/>
                      </a:cubicBezTo>
                      <a:cubicBezTo>
                        <a:pt x="1718" y="174"/>
                        <a:pt x="1505" y="224"/>
                        <a:pt x="1277" y="224"/>
                      </a:cubicBezTo>
                      <a:cubicBezTo>
                        <a:pt x="1142" y="224"/>
                        <a:pt x="1001" y="206"/>
                        <a:pt x="850" y="178"/>
                      </a:cubicBezTo>
                      <a:cubicBezTo>
                        <a:pt x="710" y="161"/>
                        <a:pt x="582" y="131"/>
                        <a:pt x="450" y="131"/>
                      </a:cubicBezTo>
                      <a:cubicBezTo>
                        <a:pt x="390" y="131"/>
                        <a:pt x="330" y="137"/>
                        <a:pt x="267" y="153"/>
                      </a:cubicBezTo>
                      <a:cubicBezTo>
                        <a:pt x="165" y="178"/>
                        <a:pt x="77" y="216"/>
                        <a:pt x="0" y="254"/>
                      </a:cubicBezTo>
                      <a:cubicBezTo>
                        <a:pt x="178" y="305"/>
                        <a:pt x="356" y="356"/>
                        <a:pt x="533" y="394"/>
                      </a:cubicBezTo>
                      <a:cubicBezTo>
                        <a:pt x="733" y="436"/>
                        <a:pt x="938" y="463"/>
                        <a:pt x="1142" y="463"/>
                      </a:cubicBezTo>
                      <a:cubicBezTo>
                        <a:pt x="1481" y="463"/>
                        <a:pt x="1817" y="389"/>
                        <a:pt x="2118" y="191"/>
                      </a:cubicBezTo>
                      <a:cubicBezTo>
                        <a:pt x="2118" y="191"/>
                        <a:pt x="2118" y="178"/>
                        <a:pt x="2118" y="178"/>
                      </a:cubicBezTo>
                      <a:cubicBezTo>
                        <a:pt x="2118" y="178"/>
                        <a:pt x="2131" y="165"/>
                        <a:pt x="2131" y="153"/>
                      </a:cubicBezTo>
                      <a:cubicBezTo>
                        <a:pt x="2143" y="140"/>
                        <a:pt x="2131" y="127"/>
                        <a:pt x="2118" y="115"/>
                      </a:cubicBezTo>
                      <a:cubicBezTo>
                        <a:pt x="2105" y="89"/>
                        <a:pt x="2080" y="77"/>
                        <a:pt x="2067" y="51"/>
                      </a:cubicBezTo>
                      <a:cubicBezTo>
                        <a:pt x="2055" y="39"/>
                        <a:pt x="2029" y="13"/>
                        <a:pt x="2017" y="0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99" name="Google Shape;599;p20"/>
                <p:cNvSpPr/>
                <p:nvPr/>
              </p:nvSpPr>
              <p:spPr>
                <a:xfrm>
                  <a:off x="624225" y="3414875"/>
                  <a:ext cx="137300" cy="6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" h="24503" extrusionOk="0">
                      <a:moveTo>
                        <a:pt x="4813" y="0"/>
                      </a:moveTo>
                      <a:cubicBezTo>
                        <a:pt x="4768" y="0"/>
                        <a:pt x="4723" y="20"/>
                        <a:pt x="4692" y="66"/>
                      </a:cubicBezTo>
                      <a:cubicBezTo>
                        <a:pt x="3361" y="1917"/>
                        <a:pt x="2156" y="3908"/>
                        <a:pt x="1319" y="6026"/>
                      </a:cubicBezTo>
                      <a:cubicBezTo>
                        <a:pt x="1281" y="6102"/>
                        <a:pt x="1078" y="6647"/>
                        <a:pt x="1053" y="6710"/>
                      </a:cubicBezTo>
                      <a:cubicBezTo>
                        <a:pt x="736" y="7598"/>
                        <a:pt x="495" y="8511"/>
                        <a:pt x="318" y="9449"/>
                      </a:cubicBezTo>
                      <a:cubicBezTo>
                        <a:pt x="1" y="11161"/>
                        <a:pt x="1" y="12886"/>
                        <a:pt x="254" y="14610"/>
                      </a:cubicBezTo>
                      <a:cubicBezTo>
                        <a:pt x="432" y="15827"/>
                        <a:pt x="622" y="17057"/>
                        <a:pt x="888" y="18262"/>
                      </a:cubicBezTo>
                      <a:cubicBezTo>
                        <a:pt x="901" y="18313"/>
                        <a:pt x="990" y="18693"/>
                        <a:pt x="1002" y="18744"/>
                      </a:cubicBezTo>
                      <a:cubicBezTo>
                        <a:pt x="1078" y="19099"/>
                        <a:pt x="1180" y="19454"/>
                        <a:pt x="1281" y="19809"/>
                      </a:cubicBezTo>
                      <a:cubicBezTo>
                        <a:pt x="1801" y="21534"/>
                        <a:pt x="2613" y="23182"/>
                        <a:pt x="3906" y="24463"/>
                      </a:cubicBezTo>
                      <a:cubicBezTo>
                        <a:pt x="3937" y="24491"/>
                        <a:pt x="3971" y="24503"/>
                        <a:pt x="4004" y="24503"/>
                      </a:cubicBezTo>
                      <a:cubicBezTo>
                        <a:pt x="4119" y="24503"/>
                        <a:pt x="4217" y="24358"/>
                        <a:pt x="4109" y="24260"/>
                      </a:cubicBezTo>
                      <a:cubicBezTo>
                        <a:pt x="2575" y="22751"/>
                        <a:pt x="1788" y="20785"/>
                        <a:pt x="1294" y="18744"/>
                      </a:cubicBezTo>
                      <a:cubicBezTo>
                        <a:pt x="1294" y="18706"/>
                        <a:pt x="1256" y="18516"/>
                        <a:pt x="1256" y="18440"/>
                      </a:cubicBezTo>
                      <a:cubicBezTo>
                        <a:pt x="1256" y="18389"/>
                        <a:pt x="1256" y="18351"/>
                        <a:pt x="1256" y="18300"/>
                      </a:cubicBezTo>
                      <a:cubicBezTo>
                        <a:pt x="1269" y="18275"/>
                        <a:pt x="1281" y="18135"/>
                        <a:pt x="1307" y="18097"/>
                      </a:cubicBezTo>
                      <a:cubicBezTo>
                        <a:pt x="1319" y="18047"/>
                        <a:pt x="1332" y="18008"/>
                        <a:pt x="1345" y="17996"/>
                      </a:cubicBezTo>
                      <a:cubicBezTo>
                        <a:pt x="1636" y="17374"/>
                        <a:pt x="2283" y="16842"/>
                        <a:pt x="2790" y="16500"/>
                      </a:cubicBezTo>
                      <a:cubicBezTo>
                        <a:pt x="3424" y="16081"/>
                        <a:pt x="4134" y="15815"/>
                        <a:pt x="4882" y="15688"/>
                      </a:cubicBezTo>
                      <a:cubicBezTo>
                        <a:pt x="5061" y="15652"/>
                        <a:pt x="5005" y="15405"/>
                        <a:pt x="4841" y="15405"/>
                      </a:cubicBezTo>
                      <a:cubicBezTo>
                        <a:pt x="4830" y="15405"/>
                        <a:pt x="4818" y="15407"/>
                        <a:pt x="4806" y="15409"/>
                      </a:cubicBezTo>
                      <a:cubicBezTo>
                        <a:pt x="3906" y="15561"/>
                        <a:pt x="3057" y="15916"/>
                        <a:pt x="2334" y="16487"/>
                      </a:cubicBezTo>
                      <a:cubicBezTo>
                        <a:pt x="1865" y="16842"/>
                        <a:pt x="1370" y="17298"/>
                        <a:pt x="1104" y="17856"/>
                      </a:cubicBezTo>
                      <a:cubicBezTo>
                        <a:pt x="926" y="16969"/>
                        <a:pt x="774" y="16094"/>
                        <a:pt x="635" y="15232"/>
                      </a:cubicBezTo>
                      <a:cubicBezTo>
                        <a:pt x="356" y="13431"/>
                        <a:pt x="242" y="11668"/>
                        <a:pt x="533" y="9868"/>
                      </a:cubicBezTo>
                      <a:cubicBezTo>
                        <a:pt x="698" y="8828"/>
                        <a:pt x="977" y="7801"/>
                        <a:pt x="1319" y="6812"/>
                      </a:cubicBezTo>
                      <a:cubicBezTo>
                        <a:pt x="1383" y="6660"/>
                        <a:pt x="1649" y="6152"/>
                        <a:pt x="1725" y="6051"/>
                      </a:cubicBezTo>
                      <a:cubicBezTo>
                        <a:pt x="2055" y="5658"/>
                        <a:pt x="2435" y="5316"/>
                        <a:pt x="2841" y="4999"/>
                      </a:cubicBezTo>
                      <a:cubicBezTo>
                        <a:pt x="2904" y="4961"/>
                        <a:pt x="3057" y="4872"/>
                        <a:pt x="3069" y="4859"/>
                      </a:cubicBezTo>
                      <a:cubicBezTo>
                        <a:pt x="3593" y="4502"/>
                        <a:pt x="4382" y="4302"/>
                        <a:pt x="5047" y="4302"/>
                      </a:cubicBezTo>
                      <a:cubicBezTo>
                        <a:pt x="5139" y="4302"/>
                        <a:pt x="5228" y="4306"/>
                        <a:pt x="5314" y="4314"/>
                      </a:cubicBezTo>
                      <a:cubicBezTo>
                        <a:pt x="5317" y="4314"/>
                        <a:pt x="5321" y="4314"/>
                        <a:pt x="5325" y="4314"/>
                      </a:cubicBezTo>
                      <a:cubicBezTo>
                        <a:pt x="5491" y="4314"/>
                        <a:pt x="5487" y="4035"/>
                        <a:pt x="5314" y="4022"/>
                      </a:cubicBezTo>
                      <a:cubicBezTo>
                        <a:pt x="5232" y="4016"/>
                        <a:pt x="5147" y="4013"/>
                        <a:pt x="5061" y="4013"/>
                      </a:cubicBezTo>
                      <a:cubicBezTo>
                        <a:pt x="4814" y="4013"/>
                        <a:pt x="4553" y="4039"/>
                        <a:pt x="4299" y="4086"/>
                      </a:cubicBezTo>
                      <a:cubicBezTo>
                        <a:pt x="4604" y="3908"/>
                        <a:pt x="4921" y="3743"/>
                        <a:pt x="5225" y="3591"/>
                      </a:cubicBezTo>
                      <a:cubicBezTo>
                        <a:pt x="5368" y="3514"/>
                        <a:pt x="5282" y="3323"/>
                        <a:pt x="5149" y="3323"/>
                      </a:cubicBezTo>
                      <a:cubicBezTo>
                        <a:pt x="5129" y="3323"/>
                        <a:pt x="5107" y="3327"/>
                        <a:pt x="5085" y="3337"/>
                      </a:cubicBezTo>
                      <a:cubicBezTo>
                        <a:pt x="3919" y="3933"/>
                        <a:pt x="2740" y="4580"/>
                        <a:pt x="1839" y="5506"/>
                      </a:cubicBezTo>
                      <a:cubicBezTo>
                        <a:pt x="1915" y="5341"/>
                        <a:pt x="1991" y="5163"/>
                        <a:pt x="2067" y="4999"/>
                      </a:cubicBezTo>
                      <a:cubicBezTo>
                        <a:pt x="2854" y="3299"/>
                        <a:pt x="3843" y="1714"/>
                        <a:pt x="4946" y="205"/>
                      </a:cubicBezTo>
                      <a:cubicBezTo>
                        <a:pt x="5016" y="100"/>
                        <a:pt x="4916" y="0"/>
                        <a:pt x="4813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0" name="Google Shape;600;p20"/>
                <p:cNvSpPr/>
                <p:nvPr/>
              </p:nvSpPr>
              <p:spPr>
                <a:xfrm>
                  <a:off x="733600" y="3798325"/>
                  <a:ext cx="1699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" h="5280" extrusionOk="0">
                      <a:moveTo>
                        <a:pt x="877" y="1"/>
                      </a:moveTo>
                      <a:cubicBezTo>
                        <a:pt x="597" y="1"/>
                        <a:pt x="335" y="35"/>
                        <a:pt x="178" y="134"/>
                      </a:cubicBezTo>
                      <a:cubicBezTo>
                        <a:pt x="102" y="172"/>
                        <a:pt x="64" y="236"/>
                        <a:pt x="38" y="312"/>
                      </a:cubicBezTo>
                      <a:cubicBezTo>
                        <a:pt x="13" y="325"/>
                        <a:pt x="0" y="350"/>
                        <a:pt x="0" y="375"/>
                      </a:cubicBezTo>
                      <a:cubicBezTo>
                        <a:pt x="0" y="388"/>
                        <a:pt x="0" y="388"/>
                        <a:pt x="0" y="401"/>
                      </a:cubicBezTo>
                      <a:cubicBezTo>
                        <a:pt x="292" y="1719"/>
                        <a:pt x="1598" y="2265"/>
                        <a:pt x="2752" y="2632"/>
                      </a:cubicBezTo>
                      <a:cubicBezTo>
                        <a:pt x="2917" y="2683"/>
                        <a:pt x="3094" y="2747"/>
                        <a:pt x="3259" y="2797"/>
                      </a:cubicBezTo>
                      <a:cubicBezTo>
                        <a:pt x="3893" y="3026"/>
                        <a:pt x="4514" y="3279"/>
                        <a:pt x="5098" y="3634"/>
                      </a:cubicBezTo>
                      <a:cubicBezTo>
                        <a:pt x="5212" y="3710"/>
                        <a:pt x="5339" y="3774"/>
                        <a:pt x="5453" y="3862"/>
                      </a:cubicBezTo>
                      <a:cubicBezTo>
                        <a:pt x="5706" y="4040"/>
                        <a:pt x="5947" y="4230"/>
                        <a:pt x="6125" y="4496"/>
                      </a:cubicBezTo>
                      <a:cubicBezTo>
                        <a:pt x="6290" y="4763"/>
                        <a:pt x="6416" y="5029"/>
                        <a:pt x="6632" y="5257"/>
                      </a:cubicBezTo>
                      <a:cubicBezTo>
                        <a:pt x="6648" y="5273"/>
                        <a:pt x="6669" y="5280"/>
                        <a:pt x="6691" y="5280"/>
                      </a:cubicBezTo>
                      <a:cubicBezTo>
                        <a:pt x="6742" y="5280"/>
                        <a:pt x="6797" y="5243"/>
                        <a:pt x="6797" y="5181"/>
                      </a:cubicBezTo>
                      <a:cubicBezTo>
                        <a:pt x="6733" y="4217"/>
                        <a:pt x="6163" y="3266"/>
                        <a:pt x="5580" y="2518"/>
                      </a:cubicBezTo>
                      <a:cubicBezTo>
                        <a:pt x="5301" y="2151"/>
                        <a:pt x="4984" y="1808"/>
                        <a:pt x="4641" y="1479"/>
                      </a:cubicBezTo>
                      <a:cubicBezTo>
                        <a:pt x="4426" y="1250"/>
                        <a:pt x="4197" y="1022"/>
                        <a:pt x="3931" y="857"/>
                      </a:cubicBezTo>
                      <a:cubicBezTo>
                        <a:pt x="3437" y="426"/>
                        <a:pt x="2549" y="287"/>
                        <a:pt x="2016" y="134"/>
                      </a:cubicBezTo>
                      <a:cubicBezTo>
                        <a:pt x="1858" y="95"/>
                        <a:pt x="1343" y="1"/>
                        <a:pt x="877" y="1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1" name="Google Shape;601;p20"/>
                <p:cNvSpPr/>
                <p:nvPr/>
              </p:nvSpPr>
              <p:spPr>
                <a:xfrm>
                  <a:off x="733600" y="3801050"/>
                  <a:ext cx="136325" cy="9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3754" extrusionOk="0">
                      <a:moveTo>
                        <a:pt x="636" y="0"/>
                      </a:moveTo>
                      <a:cubicBezTo>
                        <a:pt x="481" y="0"/>
                        <a:pt x="328" y="9"/>
                        <a:pt x="178" y="25"/>
                      </a:cubicBezTo>
                      <a:cubicBezTo>
                        <a:pt x="102" y="63"/>
                        <a:pt x="64" y="127"/>
                        <a:pt x="38" y="203"/>
                      </a:cubicBezTo>
                      <a:cubicBezTo>
                        <a:pt x="13" y="216"/>
                        <a:pt x="0" y="241"/>
                        <a:pt x="0" y="266"/>
                      </a:cubicBezTo>
                      <a:cubicBezTo>
                        <a:pt x="0" y="279"/>
                        <a:pt x="0" y="279"/>
                        <a:pt x="0" y="292"/>
                      </a:cubicBezTo>
                      <a:cubicBezTo>
                        <a:pt x="292" y="1610"/>
                        <a:pt x="1598" y="2156"/>
                        <a:pt x="2752" y="2523"/>
                      </a:cubicBezTo>
                      <a:cubicBezTo>
                        <a:pt x="2917" y="2574"/>
                        <a:pt x="3094" y="2638"/>
                        <a:pt x="3259" y="2688"/>
                      </a:cubicBezTo>
                      <a:cubicBezTo>
                        <a:pt x="3893" y="2917"/>
                        <a:pt x="4514" y="3170"/>
                        <a:pt x="5098" y="3525"/>
                      </a:cubicBezTo>
                      <a:cubicBezTo>
                        <a:pt x="5212" y="3601"/>
                        <a:pt x="5339" y="3665"/>
                        <a:pt x="5453" y="3753"/>
                      </a:cubicBezTo>
                      <a:cubicBezTo>
                        <a:pt x="5415" y="3715"/>
                        <a:pt x="5377" y="3677"/>
                        <a:pt x="5339" y="3627"/>
                      </a:cubicBezTo>
                      <a:cubicBezTo>
                        <a:pt x="5034" y="3297"/>
                        <a:pt x="5022" y="2929"/>
                        <a:pt x="4869" y="2536"/>
                      </a:cubicBezTo>
                      <a:cubicBezTo>
                        <a:pt x="4667" y="1965"/>
                        <a:pt x="4299" y="1458"/>
                        <a:pt x="3817" y="1091"/>
                      </a:cubicBezTo>
                      <a:cubicBezTo>
                        <a:pt x="2981" y="433"/>
                        <a:pt x="1762" y="0"/>
                        <a:pt x="636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2" name="Google Shape;602;p20"/>
                <p:cNvSpPr/>
                <p:nvPr/>
              </p:nvSpPr>
              <p:spPr>
                <a:xfrm>
                  <a:off x="733600" y="3806000"/>
                  <a:ext cx="81500" cy="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2491" extrusionOk="0">
                      <a:moveTo>
                        <a:pt x="555" y="0"/>
                      </a:moveTo>
                      <a:cubicBezTo>
                        <a:pt x="367" y="0"/>
                        <a:pt x="180" y="21"/>
                        <a:pt x="0" y="68"/>
                      </a:cubicBezTo>
                      <a:cubicBezTo>
                        <a:pt x="0" y="81"/>
                        <a:pt x="0" y="81"/>
                        <a:pt x="0" y="94"/>
                      </a:cubicBezTo>
                      <a:cubicBezTo>
                        <a:pt x="292" y="1412"/>
                        <a:pt x="1598" y="1958"/>
                        <a:pt x="2752" y="2325"/>
                      </a:cubicBezTo>
                      <a:cubicBezTo>
                        <a:pt x="2917" y="2376"/>
                        <a:pt x="3094" y="2440"/>
                        <a:pt x="3259" y="2490"/>
                      </a:cubicBezTo>
                      <a:cubicBezTo>
                        <a:pt x="3170" y="1603"/>
                        <a:pt x="2828" y="728"/>
                        <a:pt x="1953" y="335"/>
                      </a:cubicBezTo>
                      <a:cubicBezTo>
                        <a:pt x="1517" y="135"/>
                        <a:pt x="1030" y="0"/>
                        <a:pt x="555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3" name="Google Shape;603;p20"/>
                <p:cNvSpPr/>
                <p:nvPr/>
              </p:nvSpPr>
              <p:spPr>
                <a:xfrm>
                  <a:off x="741825" y="3444925"/>
                  <a:ext cx="221150" cy="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6" h="3145" extrusionOk="0">
                      <a:moveTo>
                        <a:pt x="4386" y="0"/>
                      </a:moveTo>
                      <a:cubicBezTo>
                        <a:pt x="4158" y="0"/>
                        <a:pt x="3930" y="15"/>
                        <a:pt x="3704" y="43"/>
                      </a:cubicBezTo>
                      <a:cubicBezTo>
                        <a:pt x="2309" y="221"/>
                        <a:pt x="1066" y="944"/>
                        <a:pt x="178" y="2009"/>
                      </a:cubicBezTo>
                      <a:cubicBezTo>
                        <a:pt x="166" y="2034"/>
                        <a:pt x="153" y="2047"/>
                        <a:pt x="128" y="2072"/>
                      </a:cubicBezTo>
                      <a:cubicBezTo>
                        <a:pt x="102" y="2110"/>
                        <a:pt x="64" y="2148"/>
                        <a:pt x="39" y="2186"/>
                      </a:cubicBezTo>
                      <a:cubicBezTo>
                        <a:pt x="1" y="2250"/>
                        <a:pt x="1" y="2300"/>
                        <a:pt x="14" y="2351"/>
                      </a:cubicBezTo>
                      <a:cubicBezTo>
                        <a:pt x="14" y="2364"/>
                        <a:pt x="14" y="2376"/>
                        <a:pt x="14" y="2389"/>
                      </a:cubicBezTo>
                      <a:cubicBezTo>
                        <a:pt x="14" y="2655"/>
                        <a:pt x="356" y="2782"/>
                        <a:pt x="546" y="2871"/>
                      </a:cubicBezTo>
                      <a:cubicBezTo>
                        <a:pt x="1040" y="3079"/>
                        <a:pt x="1562" y="3145"/>
                        <a:pt x="2088" y="3145"/>
                      </a:cubicBezTo>
                      <a:cubicBezTo>
                        <a:pt x="2493" y="3145"/>
                        <a:pt x="2900" y="3105"/>
                        <a:pt x="3298" y="3061"/>
                      </a:cubicBezTo>
                      <a:cubicBezTo>
                        <a:pt x="4249" y="2960"/>
                        <a:pt x="5124" y="2795"/>
                        <a:pt x="5973" y="2364"/>
                      </a:cubicBezTo>
                      <a:cubicBezTo>
                        <a:pt x="6252" y="2224"/>
                        <a:pt x="6519" y="2072"/>
                        <a:pt x="6798" y="1920"/>
                      </a:cubicBezTo>
                      <a:cubicBezTo>
                        <a:pt x="7127" y="1742"/>
                        <a:pt x="7457" y="1565"/>
                        <a:pt x="7799" y="1413"/>
                      </a:cubicBezTo>
                      <a:cubicBezTo>
                        <a:pt x="7964" y="1337"/>
                        <a:pt x="8129" y="1273"/>
                        <a:pt x="8307" y="1223"/>
                      </a:cubicBezTo>
                      <a:cubicBezTo>
                        <a:pt x="8421" y="1197"/>
                        <a:pt x="8522" y="1172"/>
                        <a:pt x="8636" y="1134"/>
                      </a:cubicBezTo>
                      <a:cubicBezTo>
                        <a:pt x="8845" y="1052"/>
                        <a:pt x="8788" y="758"/>
                        <a:pt x="8592" y="758"/>
                      </a:cubicBezTo>
                      <a:cubicBezTo>
                        <a:pt x="8574" y="758"/>
                        <a:pt x="8555" y="761"/>
                        <a:pt x="8535" y="766"/>
                      </a:cubicBezTo>
                      <a:cubicBezTo>
                        <a:pt x="8433" y="779"/>
                        <a:pt x="8332" y="817"/>
                        <a:pt x="8243" y="842"/>
                      </a:cubicBezTo>
                      <a:cubicBezTo>
                        <a:pt x="8155" y="857"/>
                        <a:pt x="8067" y="864"/>
                        <a:pt x="7979" y="864"/>
                      </a:cubicBezTo>
                      <a:cubicBezTo>
                        <a:pt x="7330" y="864"/>
                        <a:pt x="6713" y="485"/>
                        <a:pt x="6087" y="284"/>
                      </a:cubicBezTo>
                      <a:cubicBezTo>
                        <a:pt x="5542" y="93"/>
                        <a:pt x="4964" y="0"/>
                        <a:pt x="4386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4" name="Google Shape;604;p20"/>
                <p:cNvSpPr/>
                <p:nvPr/>
              </p:nvSpPr>
              <p:spPr>
                <a:xfrm>
                  <a:off x="741825" y="3466600"/>
                  <a:ext cx="195000" cy="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" h="2278" extrusionOk="0">
                      <a:moveTo>
                        <a:pt x="3716" y="0"/>
                      </a:moveTo>
                      <a:cubicBezTo>
                        <a:pt x="2385" y="13"/>
                        <a:pt x="1282" y="394"/>
                        <a:pt x="267" y="1104"/>
                      </a:cubicBezTo>
                      <a:cubicBezTo>
                        <a:pt x="217" y="1142"/>
                        <a:pt x="178" y="1167"/>
                        <a:pt x="128" y="1205"/>
                      </a:cubicBezTo>
                      <a:cubicBezTo>
                        <a:pt x="102" y="1243"/>
                        <a:pt x="64" y="1281"/>
                        <a:pt x="39" y="1319"/>
                      </a:cubicBezTo>
                      <a:cubicBezTo>
                        <a:pt x="1" y="1383"/>
                        <a:pt x="1" y="1433"/>
                        <a:pt x="14" y="1484"/>
                      </a:cubicBezTo>
                      <a:cubicBezTo>
                        <a:pt x="14" y="1497"/>
                        <a:pt x="14" y="1509"/>
                        <a:pt x="14" y="1522"/>
                      </a:cubicBezTo>
                      <a:cubicBezTo>
                        <a:pt x="14" y="1788"/>
                        <a:pt x="356" y="1915"/>
                        <a:pt x="546" y="2004"/>
                      </a:cubicBezTo>
                      <a:cubicBezTo>
                        <a:pt x="1040" y="2212"/>
                        <a:pt x="1562" y="2278"/>
                        <a:pt x="2088" y="2278"/>
                      </a:cubicBezTo>
                      <a:cubicBezTo>
                        <a:pt x="2493" y="2278"/>
                        <a:pt x="2900" y="2238"/>
                        <a:pt x="3298" y="2194"/>
                      </a:cubicBezTo>
                      <a:cubicBezTo>
                        <a:pt x="4249" y="2093"/>
                        <a:pt x="5124" y="1928"/>
                        <a:pt x="5973" y="1497"/>
                      </a:cubicBezTo>
                      <a:cubicBezTo>
                        <a:pt x="6252" y="1357"/>
                        <a:pt x="6519" y="1205"/>
                        <a:pt x="6798" y="1053"/>
                      </a:cubicBezTo>
                      <a:cubicBezTo>
                        <a:pt x="7127" y="875"/>
                        <a:pt x="7457" y="698"/>
                        <a:pt x="7799" y="546"/>
                      </a:cubicBezTo>
                      <a:cubicBezTo>
                        <a:pt x="7584" y="533"/>
                        <a:pt x="7381" y="495"/>
                        <a:pt x="7165" y="470"/>
                      </a:cubicBezTo>
                      <a:cubicBezTo>
                        <a:pt x="6722" y="419"/>
                        <a:pt x="6265" y="394"/>
                        <a:pt x="5821" y="305"/>
                      </a:cubicBezTo>
                      <a:cubicBezTo>
                        <a:pt x="5098" y="178"/>
                        <a:pt x="4452" y="0"/>
                        <a:pt x="3716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5" name="Google Shape;605;p20"/>
                <p:cNvSpPr/>
                <p:nvPr/>
              </p:nvSpPr>
              <p:spPr>
                <a:xfrm>
                  <a:off x="741825" y="3485650"/>
                  <a:ext cx="169950" cy="3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8" h="1516" extrusionOk="0">
                      <a:moveTo>
                        <a:pt x="2033" y="0"/>
                      </a:moveTo>
                      <a:cubicBezTo>
                        <a:pt x="1430" y="0"/>
                        <a:pt x="820" y="116"/>
                        <a:pt x="267" y="342"/>
                      </a:cubicBezTo>
                      <a:cubicBezTo>
                        <a:pt x="229" y="354"/>
                        <a:pt x="204" y="367"/>
                        <a:pt x="178" y="380"/>
                      </a:cubicBezTo>
                      <a:cubicBezTo>
                        <a:pt x="166" y="405"/>
                        <a:pt x="153" y="418"/>
                        <a:pt x="128" y="443"/>
                      </a:cubicBezTo>
                      <a:cubicBezTo>
                        <a:pt x="102" y="481"/>
                        <a:pt x="64" y="519"/>
                        <a:pt x="39" y="557"/>
                      </a:cubicBezTo>
                      <a:cubicBezTo>
                        <a:pt x="1" y="621"/>
                        <a:pt x="1" y="671"/>
                        <a:pt x="14" y="722"/>
                      </a:cubicBezTo>
                      <a:cubicBezTo>
                        <a:pt x="14" y="735"/>
                        <a:pt x="14" y="747"/>
                        <a:pt x="14" y="760"/>
                      </a:cubicBezTo>
                      <a:cubicBezTo>
                        <a:pt x="14" y="1026"/>
                        <a:pt x="356" y="1153"/>
                        <a:pt x="546" y="1242"/>
                      </a:cubicBezTo>
                      <a:cubicBezTo>
                        <a:pt x="1040" y="1450"/>
                        <a:pt x="1562" y="1516"/>
                        <a:pt x="2088" y="1516"/>
                      </a:cubicBezTo>
                      <a:cubicBezTo>
                        <a:pt x="2493" y="1516"/>
                        <a:pt x="2900" y="1476"/>
                        <a:pt x="3298" y="1432"/>
                      </a:cubicBezTo>
                      <a:cubicBezTo>
                        <a:pt x="4249" y="1331"/>
                        <a:pt x="5124" y="1166"/>
                        <a:pt x="5973" y="735"/>
                      </a:cubicBezTo>
                      <a:cubicBezTo>
                        <a:pt x="6252" y="595"/>
                        <a:pt x="6519" y="443"/>
                        <a:pt x="6798" y="291"/>
                      </a:cubicBezTo>
                      <a:lnTo>
                        <a:pt x="6798" y="291"/>
                      </a:lnTo>
                      <a:cubicBezTo>
                        <a:pt x="6747" y="316"/>
                        <a:pt x="6696" y="342"/>
                        <a:pt x="6645" y="354"/>
                      </a:cubicBezTo>
                      <a:cubicBezTo>
                        <a:pt x="6278" y="494"/>
                        <a:pt x="5885" y="532"/>
                        <a:pt x="5492" y="532"/>
                      </a:cubicBezTo>
                      <a:cubicBezTo>
                        <a:pt x="5111" y="532"/>
                        <a:pt x="4731" y="532"/>
                        <a:pt x="4350" y="481"/>
                      </a:cubicBezTo>
                      <a:cubicBezTo>
                        <a:pt x="3919" y="443"/>
                        <a:pt x="3551" y="240"/>
                        <a:pt x="3146" y="139"/>
                      </a:cubicBezTo>
                      <a:cubicBezTo>
                        <a:pt x="2788" y="46"/>
                        <a:pt x="2412" y="0"/>
                        <a:pt x="2033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6" name="Google Shape;606;p20"/>
                <p:cNvSpPr/>
                <p:nvPr/>
              </p:nvSpPr>
              <p:spPr>
                <a:xfrm>
                  <a:off x="752300" y="3500625"/>
                  <a:ext cx="1547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3398" extrusionOk="0">
                      <a:moveTo>
                        <a:pt x="1884" y="0"/>
                      </a:moveTo>
                      <a:cubicBezTo>
                        <a:pt x="1373" y="0"/>
                        <a:pt x="773" y="38"/>
                        <a:pt x="368" y="250"/>
                      </a:cubicBezTo>
                      <a:cubicBezTo>
                        <a:pt x="317" y="288"/>
                        <a:pt x="267" y="313"/>
                        <a:pt x="216" y="351"/>
                      </a:cubicBezTo>
                      <a:cubicBezTo>
                        <a:pt x="89" y="453"/>
                        <a:pt x="26" y="567"/>
                        <a:pt x="26" y="668"/>
                      </a:cubicBezTo>
                      <a:cubicBezTo>
                        <a:pt x="13" y="732"/>
                        <a:pt x="26" y="782"/>
                        <a:pt x="38" y="833"/>
                      </a:cubicBezTo>
                      <a:cubicBezTo>
                        <a:pt x="13" y="871"/>
                        <a:pt x="0" y="935"/>
                        <a:pt x="26" y="998"/>
                      </a:cubicBezTo>
                      <a:cubicBezTo>
                        <a:pt x="368" y="1822"/>
                        <a:pt x="1306" y="2558"/>
                        <a:pt x="2118" y="2887"/>
                      </a:cubicBezTo>
                      <a:cubicBezTo>
                        <a:pt x="2372" y="2989"/>
                        <a:pt x="2638" y="3052"/>
                        <a:pt x="2904" y="3078"/>
                      </a:cubicBezTo>
                      <a:cubicBezTo>
                        <a:pt x="3247" y="3128"/>
                        <a:pt x="3589" y="3141"/>
                        <a:pt x="3919" y="3179"/>
                      </a:cubicBezTo>
                      <a:cubicBezTo>
                        <a:pt x="4616" y="3255"/>
                        <a:pt x="5301" y="3331"/>
                        <a:pt x="5998" y="3395"/>
                      </a:cubicBezTo>
                      <a:cubicBezTo>
                        <a:pt x="6009" y="3397"/>
                        <a:pt x="6020" y="3398"/>
                        <a:pt x="6031" y="3398"/>
                      </a:cubicBezTo>
                      <a:cubicBezTo>
                        <a:pt x="6079" y="3398"/>
                        <a:pt x="6117" y="3375"/>
                        <a:pt x="6138" y="3344"/>
                      </a:cubicBezTo>
                      <a:cubicBezTo>
                        <a:pt x="6188" y="3268"/>
                        <a:pt x="6188" y="3141"/>
                        <a:pt x="6125" y="3078"/>
                      </a:cubicBezTo>
                      <a:cubicBezTo>
                        <a:pt x="5516" y="2355"/>
                        <a:pt x="4908" y="1632"/>
                        <a:pt x="4261" y="947"/>
                      </a:cubicBezTo>
                      <a:cubicBezTo>
                        <a:pt x="3728" y="377"/>
                        <a:pt x="3221" y="22"/>
                        <a:pt x="2410" y="9"/>
                      </a:cubicBezTo>
                      <a:cubicBezTo>
                        <a:pt x="2257" y="5"/>
                        <a:pt x="2077" y="0"/>
                        <a:pt x="1884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7" name="Google Shape;607;p20"/>
                <p:cNvSpPr/>
                <p:nvPr/>
              </p:nvSpPr>
              <p:spPr>
                <a:xfrm>
                  <a:off x="752300" y="3505325"/>
                  <a:ext cx="153450" cy="8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3210" extrusionOk="0">
                      <a:moveTo>
                        <a:pt x="1060" y="0"/>
                      </a:moveTo>
                      <a:cubicBezTo>
                        <a:pt x="829" y="0"/>
                        <a:pt x="598" y="22"/>
                        <a:pt x="368" y="62"/>
                      </a:cubicBezTo>
                      <a:cubicBezTo>
                        <a:pt x="317" y="100"/>
                        <a:pt x="267" y="125"/>
                        <a:pt x="216" y="163"/>
                      </a:cubicBezTo>
                      <a:cubicBezTo>
                        <a:pt x="89" y="265"/>
                        <a:pt x="26" y="379"/>
                        <a:pt x="26" y="480"/>
                      </a:cubicBezTo>
                      <a:cubicBezTo>
                        <a:pt x="13" y="544"/>
                        <a:pt x="26" y="594"/>
                        <a:pt x="38" y="645"/>
                      </a:cubicBezTo>
                      <a:cubicBezTo>
                        <a:pt x="13" y="683"/>
                        <a:pt x="0" y="747"/>
                        <a:pt x="26" y="810"/>
                      </a:cubicBezTo>
                      <a:cubicBezTo>
                        <a:pt x="368" y="1634"/>
                        <a:pt x="1306" y="2370"/>
                        <a:pt x="2118" y="2699"/>
                      </a:cubicBezTo>
                      <a:cubicBezTo>
                        <a:pt x="2372" y="2801"/>
                        <a:pt x="2638" y="2864"/>
                        <a:pt x="2904" y="2890"/>
                      </a:cubicBezTo>
                      <a:cubicBezTo>
                        <a:pt x="3247" y="2940"/>
                        <a:pt x="3589" y="2953"/>
                        <a:pt x="3919" y="2991"/>
                      </a:cubicBezTo>
                      <a:cubicBezTo>
                        <a:pt x="4616" y="3067"/>
                        <a:pt x="5301" y="3143"/>
                        <a:pt x="5998" y="3207"/>
                      </a:cubicBezTo>
                      <a:cubicBezTo>
                        <a:pt x="6009" y="3209"/>
                        <a:pt x="6020" y="3210"/>
                        <a:pt x="6031" y="3210"/>
                      </a:cubicBezTo>
                      <a:cubicBezTo>
                        <a:pt x="6079" y="3210"/>
                        <a:pt x="6117" y="3187"/>
                        <a:pt x="6138" y="3156"/>
                      </a:cubicBezTo>
                      <a:cubicBezTo>
                        <a:pt x="5440" y="3054"/>
                        <a:pt x="4578" y="2864"/>
                        <a:pt x="4198" y="2319"/>
                      </a:cubicBezTo>
                      <a:cubicBezTo>
                        <a:pt x="3804" y="1761"/>
                        <a:pt x="3627" y="1140"/>
                        <a:pt x="3069" y="683"/>
                      </a:cubicBezTo>
                      <a:cubicBezTo>
                        <a:pt x="2475" y="204"/>
                        <a:pt x="1772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8" name="Google Shape;608;p20"/>
                <p:cNvSpPr/>
                <p:nvPr/>
              </p:nvSpPr>
              <p:spPr>
                <a:xfrm>
                  <a:off x="752300" y="3515975"/>
                  <a:ext cx="72625" cy="6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2464" extrusionOk="0">
                      <a:moveTo>
                        <a:pt x="486" y="0"/>
                      </a:moveTo>
                      <a:cubicBezTo>
                        <a:pt x="333" y="0"/>
                        <a:pt x="178" y="18"/>
                        <a:pt x="26" y="54"/>
                      </a:cubicBezTo>
                      <a:cubicBezTo>
                        <a:pt x="13" y="118"/>
                        <a:pt x="26" y="168"/>
                        <a:pt x="38" y="219"/>
                      </a:cubicBezTo>
                      <a:cubicBezTo>
                        <a:pt x="13" y="257"/>
                        <a:pt x="0" y="321"/>
                        <a:pt x="26" y="384"/>
                      </a:cubicBezTo>
                      <a:cubicBezTo>
                        <a:pt x="368" y="1208"/>
                        <a:pt x="1306" y="1944"/>
                        <a:pt x="2118" y="2273"/>
                      </a:cubicBezTo>
                      <a:cubicBezTo>
                        <a:pt x="2372" y="2375"/>
                        <a:pt x="2638" y="2438"/>
                        <a:pt x="2904" y="2464"/>
                      </a:cubicBezTo>
                      <a:cubicBezTo>
                        <a:pt x="2625" y="2286"/>
                        <a:pt x="2460" y="2070"/>
                        <a:pt x="2384" y="1665"/>
                      </a:cubicBezTo>
                      <a:cubicBezTo>
                        <a:pt x="2321" y="1297"/>
                        <a:pt x="2194" y="955"/>
                        <a:pt x="1940" y="676"/>
                      </a:cubicBezTo>
                      <a:cubicBezTo>
                        <a:pt x="1574" y="230"/>
                        <a:pt x="1036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09" name="Google Shape;609;p20"/>
                <p:cNvSpPr/>
                <p:nvPr/>
              </p:nvSpPr>
              <p:spPr>
                <a:xfrm>
                  <a:off x="737075" y="3268225"/>
                  <a:ext cx="168050" cy="15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2" h="6348" extrusionOk="0">
                      <a:moveTo>
                        <a:pt x="6487" y="1"/>
                      </a:moveTo>
                      <a:cubicBezTo>
                        <a:pt x="6477" y="1"/>
                        <a:pt x="6468" y="4"/>
                        <a:pt x="6455" y="10"/>
                      </a:cubicBezTo>
                      <a:cubicBezTo>
                        <a:pt x="3412" y="480"/>
                        <a:pt x="166" y="2344"/>
                        <a:pt x="1" y="5754"/>
                      </a:cubicBezTo>
                      <a:cubicBezTo>
                        <a:pt x="1" y="5818"/>
                        <a:pt x="26" y="5856"/>
                        <a:pt x="51" y="5881"/>
                      </a:cubicBezTo>
                      <a:cubicBezTo>
                        <a:pt x="39" y="5919"/>
                        <a:pt x="39" y="5945"/>
                        <a:pt x="51" y="5983"/>
                      </a:cubicBezTo>
                      <a:cubicBezTo>
                        <a:pt x="51" y="6033"/>
                        <a:pt x="64" y="6084"/>
                        <a:pt x="90" y="6135"/>
                      </a:cubicBezTo>
                      <a:cubicBezTo>
                        <a:pt x="115" y="6186"/>
                        <a:pt x="153" y="6236"/>
                        <a:pt x="204" y="6287"/>
                      </a:cubicBezTo>
                      <a:cubicBezTo>
                        <a:pt x="246" y="6329"/>
                        <a:pt x="291" y="6348"/>
                        <a:pt x="337" y="6348"/>
                      </a:cubicBezTo>
                      <a:cubicBezTo>
                        <a:pt x="374" y="6348"/>
                        <a:pt x="410" y="6335"/>
                        <a:pt x="445" y="6312"/>
                      </a:cubicBezTo>
                      <a:cubicBezTo>
                        <a:pt x="483" y="6321"/>
                        <a:pt x="521" y="6325"/>
                        <a:pt x="559" y="6325"/>
                      </a:cubicBezTo>
                      <a:cubicBezTo>
                        <a:pt x="802" y="6325"/>
                        <a:pt x="1046" y="6167"/>
                        <a:pt x="1243" y="6046"/>
                      </a:cubicBezTo>
                      <a:cubicBezTo>
                        <a:pt x="1966" y="5602"/>
                        <a:pt x="2626" y="5057"/>
                        <a:pt x="3234" y="4461"/>
                      </a:cubicBezTo>
                      <a:cubicBezTo>
                        <a:pt x="4502" y="3193"/>
                        <a:pt x="5517" y="1722"/>
                        <a:pt x="6645" y="327"/>
                      </a:cubicBezTo>
                      <a:cubicBezTo>
                        <a:pt x="6721" y="226"/>
                        <a:pt x="6696" y="112"/>
                        <a:pt x="6620" y="48"/>
                      </a:cubicBezTo>
                      <a:cubicBezTo>
                        <a:pt x="6594" y="23"/>
                        <a:pt x="6556" y="10"/>
                        <a:pt x="6518" y="10"/>
                      </a:cubicBezTo>
                      <a:cubicBezTo>
                        <a:pt x="6506" y="4"/>
                        <a:pt x="6496" y="1"/>
                        <a:pt x="6487" y="1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0" name="Google Shape;610;p20"/>
                <p:cNvSpPr/>
                <p:nvPr/>
              </p:nvSpPr>
              <p:spPr>
                <a:xfrm>
                  <a:off x="738350" y="3268475"/>
                  <a:ext cx="166775" cy="15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1" h="6338" extrusionOk="0">
                      <a:moveTo>
                        <a:pt x="6467" y="0"/>
                      </a:moveTo>
                      <a:cubicBezTo>
                        <a:pt x="6366" y="140"/>
                        <a:pt x="6265" y="292"/>
                        <a:pt x="6176" y="431"/>
                      </a:cubicBezTo>
                      <a:cubicBezTo>
                        <a:pt x="5707" y="939"/>
                        <a:pt x="5060" y="1357"/>
                        <a:pt x="4565" y="1687"/>
                      </a:cubicBezTo>
                      <a:cubicBezTo>
                        <a:pt x="3843" y="2169"/>
                        <a:pt x="3056" y="2511"/>
                        <a:pt x="2270" y="2891"/>
                      </a:cubicBezTo>
                      <a:cubicBezTo>
                        <a:pt x="1002" y="3500"/>
                        <a:pt x="140" y="4565"/>
                        <a:pt x="0" y="5973"/>
                      </a:cubicBezTo>
                      <a:cubicBezTo>
                        <a:pt x="0" y="6023"/>
                        <a:pt x="13" y="6074"/>
                        <a:pt x="39" y="6125"/>
                      </a:cubicBezTo>
                      <a:cubicBezTo>
                        <a:pt x="64" y="6176"/>
                        <a:pt x="102" y="6226"/>
                        <a:pt x="153" y="6277"/>
                      </a:cubicBezTo>
                      <a:cubicBezTo>
                        <a:pt x="195" y="6319"/>
                        <a:pt x="240" y="6338"/>
                        <a:pt x="286" y="6338"/>
                      </a:cubicBezTo>
                      <a:cubicBezTo>
                        <a:pt x="323" y="6338"/>
                        <a:pt x="359" y="6325"/>
                        <a:pt x="394" y="6302"/>
                      </a:cubicBezTo>
                      <a:cubicBezTo>
                        <a:pt x="432" y="6311"/>
                        <a:pt x="470" y="6315"/>
                        <a:pt x="508" y="6315"/>
                      </a:cubicBezTo>
                      <a:cubicBezTo>
                        <a:pt x="751" y="6315"/>
                        <a:pt x="995" y="6157"/>
                        <a:pt x="1192" y="6036"/>
                      </a:cubicBezTo>
                      <a:cubicBezTo>
                        <a:pt x="1915" y="5592"/>
                        <a:pt x="2575" y="5047"/>
                        <a:pt x="3183" y="4451"/>
                      </a:cubicBezTo>
                      <a:cubicBezTo>
                        <a:pt x="4451" y="3183"/>
                        <a:pt x="5466" y="1712"/>
                        <a:pt x="6594" y="317"/>
                      </a:cubicBezTo>
                      <a:cubicBezTo>
                        <a:pt x="6670" y="216"/>
                        <a:pt x="6645" y="102"/>
                        <a:pt x="6569" y="38"/>
                      </a:cubicBezTo>
                      <a:cubicBezTo>
                        <a:pt x="6543" y="13"/>
                        <a:pt x="6505" y="0"/>
                        <a:pt x="6467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1" name="Google Shape;611;p20"/>
                <p:cNvSpPr/>
                <p:nvPr/>
              </p:nvSpPr>
              <p:spPr>
                <a:xfrm>
                  <a:off x="739300" y="3269425"/>
                  <a:ext cx="165825" cy="1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3" h="6300" extrusionOk="0">
                      <a:moveTo>
                        <a:pt x="6531" y="0"/>
                      </a:moveTo>
                      <a:cubicBezTo>
                        <a:pt x="6125" y="660"/>
                        <a:pt x="5580" y="1205"/>
                        <a:pt x="4984" y="1725"/>
                      </a:cubicBezTo>
                      <a:cubicBezTo>
                        <a:pt x="4312" y="2308"/>
                        <a:pt x="3627" y="2917"/>
                        <a:pt x="2892" y="3424"/>
                      </a:cubicBezTo>
                      <a:cubicBezTo>
                        <a:pt x="1814" y="4172"/>
                        <a:pt x="191" y="4705"/>
                        <a:pt x="1" y="6087"/>
                      </a:cubicBezTo>
                      <a:cubicBezTo>
                        <a:pt x="26" y="6138"/>
                        <a:pt x="64" y="6188"/>
                        <a:pt x="115" y="6239"/>
                      </a:cubicBezTo>
                      <a:cubicBezTo>
                        <a:pt x="157" y="6281"/>
                        <a:pt x="202" y="6300"/>
                        <a:pt x="248" y="6300"/>
                      </a:cubicBezTo>
                      <a:cubicBezTo>
                        <a:pt x="285" y="6300"/>
                        <a:pt x="321" y="6287"/>
                        <a:pt x="356" y="6264"/>
                      </a:cubicBezTo>
                      <a:cubicBezTo>
                        <a:pt x="394" y="6273"/>
                        <a:pt x="432" y="6277"/>
                        <a:pt x="470" y="6277"/>
                      </a:cubicBezTo>
                      <a:cubicBezTo>
                        <a:pt x="713" y="6277"/>
                        <a:pt x="957" y="6119"/>
                        <a:pt x="1154" y="5998"/>
                      </a:cubicBezTo>
                      <a:cubicBezTo>
                        <a:pt x="1877" y="5554"/>
                        <a:pt x="2537" y="5009"/>
                        <a:pt x="3145" y="4413"/>
                      </a:cubicBezTo>
                      <a:cubicBezTo>
                        <a:pt x="4413" y="3145"/>
                        <a:pt x="5428" y="1674"/>
                        <a:pt x="6556" y="279"/>
                      </a:cubicBezTo>
                      <a:cubicBezTo>
                        <a:pt x="6632" y="178"/>
                        <a:pt x="6607" y="64"/>
                        <a:pt x="6531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12" name="Google Shape;612;p20"/>
              <p:cNvGrpSpPr/>
              <p:nvPr/>
            </p:nvGrpSpPr>
            <p:grpSpPr>
              <a:xfrm>
                <a:off x="4924307" y="3488407"/>
                <a:ext cx="840438" cy="1260541"/>
                <a:chOff x="379175" y="3268225"/>
                <a:chExt cx="583800" cy="759225"/>
              </a:xfrm>
            </p:grpSpPr>
            <p:sp>
              <p:nvSpPr>
                <p:cNvPr id="613" name="Google Shape;613;p20"/>
                <p:cNvSpPr/>
                <p:nvPr/>
              </p:nvSpPr>
              <p:spPr>
                <a:xfrm>
                  <a:off x="604250" y="3286850"/>
                  <a:ext cx="86575" cy="2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8988" extrusionOk="0">
                      <a:moveTo>
                        <a:pt x="463" y="0"/>
                      </a:moveTo>
                      <a:cubicBezTo>
                        <a:pt x="383" y="0"/>
                        <a:pt x="306" y="44"/>
                        <a:pt x="292" y="140"/>
                      </a:cubicBezTo>
                      <a:cubicBezTo>
                        <a:pt x="140" y="1003"/>
                        <a:pt x="1" y="1890"/>
                        <a:pt x="39" y="2778"/>
                      </a:cubicBezTo>
                      <a:cubicBezTo>
                        <a:pt x="51" y="3031"/>
                        <a:pt x="77" y="3285"/>
                        <a:pt x="102" y="3551"/>
                      </a:cubicBezTo>
                      <a:cubicBezTo>
                        <a:pt x="178" y="4122"/>
                        <a:pt x="305" y="4705"/>
                        <a:pt x="445" y="5263"/>
                      </a:cubicBezTo>
                      <a:cubicBezTo>
                        <a:pt x="812" y="6721"/>
                        <a:pt x="1510" y="8103"/>
                        <a:pt x="2803" y="8953"/>
                      </a:cubicBezTo>
                      <a:cubicBezTo>
                        <a:pt x="2828" y="8966"/>
                        <a:pt x="2854" y="8978"/>
                        <a:pt x="2879" y="8978"/>
                      </a:cubicBezTo>
                      <a:cubicBezTo>
                        <a:pt x="2885" y="8985"/>
                        <a:pt x="2892" y="8988"/>
                        <a:pt x="2898" y="8988"/>
                      </a:cubicBezTo>
                      <a:cubicBezTo>
                        <a:pt x="2905" y="8988"/>
                        <a:pt x="2911" y="8985"/>
                        <a:pt x="2917" y="8978"/>
                      </a:cubicBezTo>
                      <a:cubicBezTo>
                        <a:pt x="2943" y="8978"/>
                        <a:pt x="2968" y="8966"/>
                        <a:pt x="2993" y="8953"/>
                      </a:cubicBezTo>
                      <a:cubicBezTo>
                        <a:pt x="3044" y="8953"/>
                        <a:pt x="3095" y="8940"/>
                        <a:pt x="3158" y="8915"/>
                      </a:cubicBezTo>
                      <a:cubicBezTo>
                        <a:pt x="3374" y="8801"/>
                        <a:pt x="3374" y="8509"/>
                        <a:pt x="3386" y="8306"/>
                      </a:cubicBezTo>
                      <a:cubicBezTo>
                        <a:pt x="3462" y="7343"/>
                        <a:pt x="3336" y="6366"/>
                        <a:pt x="3095" y="5441"/>
                      </a:cubicBezTo>
                      <a:cubicBezTo>
                        <a:pt x="2600" y="3551"/>
                        <a:pt x="1636" y="1839"/>
                        <a:pt x="673" y="166"/>
                      </a:cubicBezTo>
                      <a:cubicBezTo>
                        <a:pt x="660" y="140"/>
                        <a:pt x="647" y="115"/>
                        <a:pt x="635" y="90"/>
                      </a:cubicBezTo>
                      <a:cubicBezTo>
                        <a:pt x="600" y="31"/>
                        <a:pt x="530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4" name="Google Shape;614;p20"/>
                <p:cNvSpPr/>
                <p:nvPr/>
              </p:nvSpPr>
              <p:spPr>
                <a:xfrm>
                  <a:off x="604250" y="3286850"/>
                  <a:ext cx="74200" cy="224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68" h="8988" extrusionOk="0">
                      <a:moveTo>
                        <a:pt x="463" y="0"/>
                      </a:moveTo>
                      <a:cubicBezTo>
                        <a:pt x="383" y="0"/>
                        <a:pt x="306" y="44"/>
                        <a:pt x="292" y="140"/>
                      </a:cubicBezTo>
                      <a:cubicBezTo>
                        <a:pt x="140" y="1003"/>
                        <a:pt x="1" y="1890"/>
                        <a:pt x="39" y="2778"/>
                      </a:cubicBezTo>
                      <a:cubicBezTo>
                        <a:pt x="51" y="3031"/>
                        <a:pt x="77" y="3285"/>
                        <a:pt x="102" y="3551"/>
                      </a:cubicBezTo>
                      <a:cubicBezTo>
                        <a:pt x="178" y="4122"/>
                        <a:pt x="305" y="4705"/>
                        <a:pt x="445" y="5263"/>
                      </a:cubicBezTo>
                      <a:cubicBezTo>
                        <a:pt x="812" y="6721"/>
                        <a:pt x="1510" y="8103"/>
                        <a:pt x="2803" y="8953"/>
                      </a:cubicBezTo>
                      <a:cubicBezTo>
                        <a:pt x="2828" y="8966"/>
                        <a:pt x="2854" y="8978"/>
                        <a:pt x="2879" y="8978"/>
                      </a:cubicBezTo>
                      <a:cubicBezTo>
                        <a:pt x="2885" y="8985"/>
                        <a:pt x="2892" y="8988"/>
                        <a:pt x="2898" y="8988"/>
                      </a:cubicBezTo>
                      <a:cubicBezTo>
                        <a:pt x="2905" y="8988"/>
                        <a:pt x="2911" y="8985"/>
                        <a:pt x="2917" y="8978"/>
                      </a:cubicBezTo>
                      <a:cubicBezTo>
                        <a:pt x="2968" y="7381"/>
                        <a:pt x="2917" y="5732"/>
                        <a:pt x="2144" y="4287"/>
                      </a:cubicBezTo>
                      <a:cubicBezTo>
                        <a:pt x="1789" y="3627"/>
                        <a:pt x="1218" y="3107"/>
                        <a:pt x="888" y="2435"/>
                      </a:cubicBezTo>
                      <a:cubicBezTo>
                        <a:pt x="571" y="1776"/>
                        <a:pt x="495" y="901"/>
                        <a:pt x="673" y="166"/>
                      </a:cubicBezTo>
                      <a:cubicBezTo>
                        <a:pt x="660" y="140"/>
                        <a:pt x="647" y="115"/>
                        <a:pt x="635" y="90"/>
                      </a:cubicBezTo>
                      <a:cubicBezTo>
                        <a:pt x="600" y="31"/>
                        <a:pt x="530" y="0"/>
                        <a:pt x="463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5" name="Google Shape;615;p20"/>
                <p:cNvSpPr/>
                <p:nvPr/>
              </p:nvSpPr>
              <p:spPr>
                <a:xfrm>
                  <a:off x="606800" y="3375625"/>
                  <a:ext cx="69450" cy="135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78" h="5428" extrusionOk="0">
                      <a:moveTo>
                        <a:pt x="0" y="0"/>
                      </a:moveTo>
                      <a:cubicBezTo>
                        <a:pt x="76" y="571"/>
                        <a:pt x="203" y="1154"/>
                        <a:pt x="343" y="1712"/>
                      </a:cubicBezTo>
                      <a:cubicBezTo>
                        <a:pt x="710" y="3170"/>
                        <a:pt x="1408" y="4552"/>
                        <a:pt x="2701" y="5402"/>
                      </a:cubicBezTo>
                      <a:cubicBezTo>
                        <a:pt x="2726" y="5415"/>
                        <a:pt x="2752" y="5427"/>
                        <a:pt x="2777" y="5427"/>
                      </a:cubicBezTo>
                      <a:cubicBezTo>
                        <a:pt x="2726" y="4920"/>
                        <a:pt x="2676" y="4413"/>
                        <a:pt x="2625" y="3893"/>
                      </a:cubicBezTo>
                      <a:cubicBezTo>
                        <a:pt x="2549" y="3246"/>
                        <a:pt x="2498" y="2587"/>
                        <a:pt x="2232" y="1978"/>
                      </a:cubicBezTo>
                      <a:cubicBezTo>
                        <a:pt x="1813" y="1027"/>
                        <a:pt x="989" y="305"/>
                        <a:pt x="0" y="0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6" name="Google Shape;616;p20"/>
                <p:cNvSpPr/>
                <p:nvPr/>
              </p:nvSpPr>
              <p:spPr>
                <a:xfrm>
                  <a:off x="710775" y="3448025"/>
                  <a:ext cx="71350" cy="22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98" extrusionOk="0">
                      <a:moveTo>
                        <a:pt x="1913" y="1"/>
                      </a:moveTo>
                      <a:cubicBezTo>
                        <a:pt x="1262" y="1"/>
                        <a:pt x="623" y="98"/>
                        <a:pt x="76" y="490"/>
                      </a:cubicBezTo>
                      <a:cubicBezTo>
                        <a:pt x="64" y="503"/>
                        <a:pt x="64" y="503"/>
                        <a:pt x="64" y="515"/>
                      </a:cubicBezTo>
                      <a:cubicBezTo>
                        <a:pt x="51" y="528"/>
                        <a:pt x="38" y="541"/>
                        <a:pt x="26" y="553"/>
                      </a:cubicBezTo>
                      <a:cubicBezTo>
                        <a:pt x="13" y="553"/>
                        <a:pt x="13" y="566"/>
                        <a:pt x="13" y="566"/>
                      </a:cubicBezTo>
                      <a:cubicBezTo>
                        <a:pt x="0" y="591"/>
                        <a:pt x="13" y="604"/>
                        <a:pt x="26" y="629"/>
                      </a:cubicBezTo>
                      <a:cubicBezTo>
                        <a:pt x="285" y="828"/>
                        <a:pt x="655" y="897"/>
                        <a:pt x="1009" y="897"/>
                      </a:cubicBezTo>
                      <a:cubicBezTo>
                        <a:pt x="1176" y="897"/>
                        <a:pt x="1338" y="882"/>
                        <a:pt x="1484" y="858"/>
                      </a:cubicBezTo>
                      <a:cubicBezTo>
                        <a:pt x="1522" y="858"/>
                        <a:pt x="1573" y="845"/>
                        <a:pt x="1611" y="832"/>
                      </a:cubicBezTo>
                      <a:cubicBezTo>
                        <a:pt x="2080" y="718"/>
                        <a:pt x="2498" y="477"/>
                        <a:pt x="2828" y="135"/>
                      </a:cubicBezTo>
                      <a:cubicBezTo>
                        <a:pt x="2853" y="97"/>
                        <a:pt x="2841" y="46"/>
                        <a:pt x="2803" y="46"/>
                      </a:cubicBezTo>
                      <a:cubicBezTo>
                        <a:pt x="2752" y="46"/>
                        <a:pt x="2714" y="33"/>
                        <a:pt x="2676" y="33"/>
                      </a:cubicBezTo>
                      <a:cubicBezTo>
                        <a:pt x="2423" y="16"/>
                        <a:pt x="2167" y="1"/>
                        <a:pt x="1913" y="1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7" name="Google Shape;617;p20"/>
                <p:cNvSpPr/>
                <p:nvPr/>
              </p:nvSpPr>
              <p:spPr>
                <a:xfrm>
                  <a:off x="710775" y="3448850"/>
                  <a:ext cx="71350" cy="2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54" h="865" extrusionOk="0">
                      <a:moveTo>
                        <a:pt x="2676" y="0"/>
                      </a:moveTo>
                      <a:cubicBezTo>
                        <a:pt x="2156" y="317"/>
                        <a:pt x="1408" y="292"/>
                        <a:pt x="837" y="305"/>
                      </a:cubicBezTo>
                      <a:cubicBezTo>
                        <a:pt x="495" y="305"/>
                        <a:pt x="241" y="330"/>
                        <a:pt x="13" y="533"/>
                      </a:cubicBezTo>
                      <a:cubicBezTo>
                        <a:pt x="0" y="558"/>
                        <a:pt x="13" y="571"/>
                        <a:pt x="26" y="596"/>
                      </a:cubicBezTo>
                      <a:cubicBezTo>
                        <a:pt x="285" y="795"/>
                        <a:pt x="655" y="864"/>
                        <a:pt x="1009" y="864"/>
                      </a:cubicBezTo>
                      <a:cubicBezTo>
                        <a:pt x="1176" y="864"/>
                        <a:pt x="1338" y="849"/>
                        <a:pt x="1484" y="825"/>
                      </a:cubicBezTo>
                      <a:cubicBezTo>
                        <a:pt x="1522" y="825"/>
                        <a:pt x="1573" y="812"/>
                        <a:pt x="1611" y="799"/>
                      </a:cubicBezTo>
                      <a:cubicBezTo>
                        <a:pt x="2080" y="685"/>
                        <a:pt x="2498" y="444"/>
                        <a:pt x="2828" y="102"/>
                      </a:cubicBezTo>
                      <a:cubicBezTo>
                        <a:pt x="2853" y="64"/>
                        <a:pt x="2841" y="13"/>
                        <a:pt x="2803" y="13"/>
                      </a:cubicBezTo>
                      <a:cubicBezTo>
                        <a:pt x="2752" y="13"/>
                        <a:pt x="2714" y="0"/>
                        <a:pt x="2676" y="0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8" name="Google Shape;618;p20"/>
                <p:cNvSpPr/>
                <p:nvPr/>
              </p:nvSpPr>
              <p:spPr>
                <a:xfrm>
                  <a:off x="711400" y="3459975"/>
                  <a:ext cx="39650" cy="10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86" h="420" extrusionOk="0">
                      <a:moveTo>
                        <a:pt x="733" y="1"/>
                      </a:moveTo>
                      <a:cubicBezTo>
                        <a:pt x="480" y="1"/>
                        <a:pt x="219" y="59"/>
                        <a:pt x="1" y="151"/>
                      </a:cubicBezTo>
                      <a:cubicBezTo>
                        <a:pt x="260" y="350"/>
                        <a:pt x="630" y="419"/>
                        <a:pt x="984" y="419"/>
                      </a:cubicBezTo>
                      <a:cubicBezTo>
                        <a:pt x="1151" y="419"/>
                        <a:pt x="1313" y="404"/>
                        <a:pt x="1459" y="380"/>
                      </a:cubicBezTo>
                      <a:cubicBezTo>
                        <a:pt x="1497" y="380"/>
                        <a:pt x="1548" y="367"/>
                        <a:pt x="1586" y="354"/>
                      </a:cubicBezTo>
                      <a:cubicBezTo>
                        <a:pt x="1391" y="102"/>
                        <a:pt x="1068" y="1"/>
                        <a:pt x="733" y="1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19" name="Google Shape;619;p20"/>
                <p:cNvSpPr/>
                <p:nvPr/>
              </p:nvSpPr>
              <p:spPr>
                <a:xfrm>
                  <a:off x="695550" y="3352425"/>
                  <a:ext cx="54875" cy="9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95" h="3822" extrusionOk="0">
                      <a:moveTo>
                        <a:pt x="183" y="0"/>
                      </a:moveTo>
                      <a:cubicBezTo>
                        <a:pt x="159" y="0"/>
                        <a:pt x="140" y="22"/>
                        <a:pt x="140" y="53"/>
                      </a:cubicBezTo>
                      <a:cubicBezTo>
                        <a:pt x="127" y="104"/>
                        <a:pt x="127" y="167"/>
                        <a:pt x="127" y="231"/>
                      </a:cubicBezTo>
                      <a:cubicBezTo>
                        <a:pt x="51" y="472"/>
                        <a:pt x="13" y="700"/>
                        <a:pt x="1" y="941"/>
                      </a:cubicBezTo>
                      <a:cubicBezTo>
                        <a:pt x="1" y="1055"/>
                        <a:pt x="1" y="1182"/>
                        <a:pt x="13" y="1296"/>
                      </a:cubicBezTo>
                      <a:cubicBezTo>
                        <a:pt x="26" y="1550"/>
                        <a:pt x="77" y="1803"/>
                        <a:pt x="140" y="2057"/>
                      </a:cubicBezTo>
                      <a:cubicBezTo>
                        <a:pt x="153" y="2095"/>
                        <a:pt x="165" y="2133"/>
                        <a:pt x="178" y="2171"/>
                      </a:cubicBezTo>
                      <a:cubicBezTo>
                        <a:pt x="356" y="2754"/>
                        <a:pt x="584" y="3388"/>
                        <a:pt x="1040" y="3807"/>
                      </a:cubicBezTo>
                      <a:cubicBezTo>
                        <a:pt x="1055" y="3814"/>
                        <a:pt x="1070" y="3821"/>
                        <a:pt x="1084" y="3821"/>
                      </a:cubicBezTo>
                      <a:cubicBezTo>
                        <a:pt x="1095" y="3821"/>
                        <a:pt x="1106" y="3817"/>
                        <a:pt x="1117" y="3807"/>
                      </a:cubicBezTo>
                      <a:cubicBezTo>
                        <a:pt x="1117" y="3794"/>
                        <a:pt x="1129" y="3781"/>
                        <a:pt x="1142" y="3769"/>
                      </a:cubicBezTo>
                      <a:cubicBezTo>
                        <a:pt x="1167" y="3756"/>
                        <a:pt x="1180" y="3731"/>
                        <a:pt x="1205" y="3705"/>
                      </a:cubicBezTo>
                      <a:cubicBezTo>
                        <a:pt x="2194" y="2513"/>
                        <a:pt x="876" y="1017"/>
                        <a:pt x="229" y="28"/>
                      </a:cubicBezTo>
                      <a:cubicBezTo>
                        <a:pt x="214" y="9"/>
                        <a:pt x="198" y="0"/>
                        <a:pt x="183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0" name="Google Shape;620;p20"/>
                <p:cNvSpPr/>
                <p:nvPr/>
              </p:nvSpPr>
              <p:spPr>
                <a:xfrm>
                  <a:off x="695550" y="3375925"/>
                  <a:ext cx="31725" cy="72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69" h="2882" extrusionOk="0">
                      <a:moveTo>
                        <a:pt x="1" y="1"/>
                      </a:moveTo>
                      <a:cubicBezTo>
                        <a:pt x="1" y="115"/>
                        <a:pt x="1" y="242"/>
                        <a:pt x="13" y="356"/>
                      </a:cubicBezTo>
                      <a:cubicBezTo>
                        <a:pt x="26" y="610"/>
                        <a:pt x="77" y="863"/>
                        <a:pt x="140" y="1117"/>
                      </a:cubicBezTo>
                      <a:cubicBezTo>
                        <a:pt x="153" y="1155"/>
                        <a:pt x="165" y="1193"/>
                        <a:pt x="178" y="1231"/>
                      </a:cubicBezTo>
                      <a:cubicBezTo>
                        <a:pt x="356" y="1814"/>
                        <a:pt x="584" y="2448"/>
                        <a:pt x="1040" y="2867"/>
                      </a:cubicBezTo>
                      <a:cubicBezTo>
                        <a:pt x="1055" y="2874"/>
                        <a:pt x="1070" y="2881"/>
                        <a:pt x="1084" y="2881"/>
                      </a:cubicBezTo>
                      <a:cubicBezTo>
                        <a:pt x="1095" y="2881"/>
                        <a:pt x="1106" y="2877"/>
                        <a:pt x="1117" y="2867"/>
                      </a:cubicBezTo>
                      <a:cubicBezTo>
                        <a:pt x="1117" y="2854"/>
                        <a:pt x="1129" y="2841"/>
                        <a:pt x="1142" y="2829"/>
                      </a:cubicBezTo>
                      <a:cubicBezTo>
                        <a:pt x="1167" y="2816"/>
                        <a:pt x="1180" y="2791"/>
                        <a:pt x="1205" y="2765"/>
                      </a:cubicBezTo>
                      <a:cubicBezTo>
                        <a:pt x="1269" y="2195"/>
                        <a:pt x="1205" y="1637"/>
                        <a:pt x="990" y="1104"/>
                      </a:cubicBezTo>
                      <a:cubicBezTo>
                        <a:pt x="774" y="610"/>
                        <a:pt x="292" y="394"/>
                        <a:pt x="1" y="1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1" name="Google Shape;621;p20"/>
                <p:cNvSpPr/>
                <p:nvPr/>
              </p:nvSpPr>
              <p:spPr>
                <a:xfrm>
                  <a:off x="699050" y="3403825"/>
                  <a:ext cx="25050" cy="4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02" h="1766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13" y="39"/>
                        <a:pt x="25" y="77"/>
                        <a:pt x="38" y="115"/>
                      </a:cubicBezTo>
                      <a:cubicBezTo>
                        <a:pt x="216" y="698"/>
                        <a:pt x="444" y="1332"/>
                        <a:pt x="900" y="1751"/>
                      </a:cubicBezTo>
                      <a:cubicBezTo>
                        <a:pt x="915" y="1758"/>
                        <a:pt x="930" y="1765"/>
                        <a:pt x="944" y="1765"/>
                      </a:cubicBezTo>
                      <a:cubicBezTo>
                        <a:pt x="955" y="1765"/>
                        <a:pt x="966" y="1761"/>
                        <a:pt x="977" y="1751"/>
                      </a:cubicBezTo>
                      <a:cubicBezTo>
                        <a:pt x="977" y="1738"/>
                        <a:pt x="989" y="1725"/>
                        <a:pt x="1002" y="1713"/>
                      </a:cubicBezTo>
                      <a:cubicBezTo>
                        <a:pt x="1002" y="1041"/>
                        <a:pt x="698" y="191"/>
                        <a:pt x="0" y="1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2" name="Google Shape;622;p20"/>
                <p:cNvSpPr/>
                <p:nvPr/>
              </p:nvSpPr>
              <p:spPr>
                <a:xfrm>
                  <a:off x="506300" y="3394625"/>
                  <a:ext cx="180400" cy="124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16" h="4965" extrusionOk="0">
                      <a:moveTo>
                        <a:pt x="695" y="0"/>
                      </a:moveTo>
                      <a:cubicBezTo>
                        <a:pt x="548" y="0"/>
                        <a:pt x="401" y="5"/>
                        <a:pt x="254" y="14"/>
                      </a:cubicBezTo>
                      <a:lnTo>
                        <a:pt x="241" y="14"/>
                      </a:lnTo>
                      <a:cubicBezTo>
                        <a:pt x="13" y="26"/>
                        <a:pt x="1" y="369"/>
                        <a:pt x="203" y="394"/>
                      </a:cubicBezTo>
                      <a:cubicBezTo>
                        <a:pt x="863" y="952"/>
                        <a:pt x="1383" y="1662"/>
                        <a:pt x="1915" y="2347"/>
                      </a:cubicBezTo>
                      <a:cubicBezTo>
                        <a:pt x="2422" y="2994"/>
                        <a:pt x="2955" y="3628"/>
                        <a:pt x="3627" y="4084"/>
                      </a:cubicBezTo>
                      <a:cubicBezTo>
                        <a:pt x="4274" y="4528"/>
                        <a:pt x="5047" y="4718"/>
                        <a:pt x="5808" y="4832"/>
                      </a:cubicBezTo>
                      <a:cubicBezTo>
                        <a:pt x="5997" y="4862"/>
                        <a:pt x="6361" y="4965"/>
                        <a:pt x="6670" y="4965"/>
                      </a:cubicBezTo>
                      <a:cubicBezTo>
                        <a:pt x="6880" y="4965"/>
                        <a:pt x="7065" y="4918"/>
                        <a:pt x="7152" y="4769"/>
                      </a:cubicBezTo>
                      <a:cubicBezTo>
                        <a:pt x="7165" y="4743"/>
                        <a:pt x="7178" y="4705"/>
                        <a:pt x="7190" y="4680"/>
                      </a:cubicBezTo>
                      <a:cubicBezTo>
                        <a:pt x="7190" y="4655"/>
                        <a:pt x="7190" y="4629"/>
                        <a:pt x="7203" y="4604"/>
                      </a:cubicBezTo>
                      <a:cubicBezTo>
                        <a:pt x="7216" y="4401"/>
                        <a:pt x="7089" y="4198"/>
                        <a:pt x="7013" y="4021"/>
                      </a:cubicBezTo>
                      <a:cubicBezTo>
                        <a:pt x="6848" y="3653"/>
                        <a:pt x="6645" y="3311"/>
                        <a:pt x="6417" y="2968"/>
                      </a:cubicBezTo>
                      <a:cubicBezTo>
                        <a:pt x="5986" y="2372"/>
                        <a:pt x="5478" y="1827"/>
                        <a:pt x="4882" y="1383"/>
                      </a:cubicBezTo>
                      <a:cubicBezTo>
                        <a:pt x="3681" y="471"/>
                        <a:pt x="2196" y="0"/>
                        <a:pt x="695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3" name="Google Shape;623;p20"/>
                <p:cNvSpPr/>
                <p:nvPr/>
              </p:nvSpPr>
              <p:spPr>
                <a:xfrm>
                  <a:off x="506300" y="3394950"/>
                  <a:ext cx="180075" cy="123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203" h="4952" extrusionOk="0">
                      <a:moveTo>
                        <a:pt x="241" y="1"/>
                      </a:moveTo>
                      <a:cubicBezTo>
                        <a:pt x="13" y="13"/>
                        <a:pt x="1" y="356"/>
                        <a:pt x="203" y="381"/>
                      </a:cubicBezTo>
                      <a:cubicBezTo>
                        <a:pt x="863" y="939"/>
                        <a:pt x="1383" y="1649"/>
                        <a:pt x="1915" y="2334"/>
                      </a:cubicBezTo>
                      <a:cubicBezTo>
                        <a:pt x="2422" y="2981"/>
                        <a:pt x="2955" y="3615"/>
                        <a:pt x="3627" y="4071"/>
                      </a:cubicBezTo>
                      <a:cubicBezTo>
                        <a:pt x="4274" y="4515"/>
                        <a:pt x="5047" y="4705"/>
                        <a:pt x="5808" y="4819"/>
                      </a:cubicBezTo>
                      <a:cubicBezTo>
                        <a:pt x="5997" y="4849"/>
                        <a:pt x="6361" y="4952"/>
                        <a:pt x="6670" y="4952"/>
                      </a:cubicBezTo>
                      <a:cubicBezTo>
                        <a:pt x="6880" y="4952"/>
                        <a:pt x="7065" y="4905"/>
                        <a:pt x="7152" y="4756"/>
                      </a:cubicBezTo>
                      <a:cubicBezTo>
                        <a:pt x="7165" y="4730"/>
                        <a:pt x="7178" y="4692"/>
                        <a:pt x="7190" y="4667"/>
                      </a:cubicBezTo>
                      <a:cubicBezTo>
                        <a:pt x="7190" y="4642"/>
                        <a:pt x="7190" y="4616"/>
                        <a:pt x="7203" y="4591"/>
                      </a:cubicBezTo>
                      <a:cubicBezTo>
                        <a:pt x="6797" y="3348"/>
                        <a:pt x="5808" y="2106"/>
                        <a:pt x="4591" y="1738"/>
                      </a:cubicBezTo>
                      <a:cubicBezTo>
                        <a:pt x="4355" y="1669"/>
                        <a:pt x="4124" y="1656"/>
                        <a:pt x="3889" y="1656"/>
                      </a:cubicBezTo>
                      <a:cubicBezTo>
                        <a:pt x="3732" y="1656"/>
                        <a:pt x="3574" y="1662"/>
                        <a:pt x="3412" y="1662"/>
                      </a:cubicBezTo>
                      <a:cubicBezTo>
                        <a:pt x="2955" y="1662"/>
                        <a:pt x="2473" y="1560"/>
                        <a:pt x="2017" y="1434"/>
                      </a:cubicBezTo>
                      <a:cubicBezTo>
                        <a:pt x="1218" y="1205"/>
                        <a:pt x="837" y="521"/>
                        <a:pt x="254" y="1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4" name="Google Shape;624;p20"/>
                <p:cNvSpPr/>
                <p:nvPr/>
              </p:nvSpPr>
              <p:spPr>
                <a:xfrm>
                  <a:off x="554175" y="3453275"/>
                  <a:ext cx="130950" cy="65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38" h="261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507" y="648"/>
                        <a:pt x="1040" y="1282"/>
                        <a:pt x="1712" y="1738"/>
                      </a:cubicBezTo>
                      <a:cubicBezTo>
                        <a:pt x="2359" y="2182"/>
                        <a:pt x="3132" y="2372"/>
                        <a:pt x="3893" y="2486"/>
                      </a:cubicBezTo>
                      <a:cubicBezTo>
                        <a:pt x="4082" y="2516"/>
                        <a:pt x="4446" y="2619"/>
                        <a:pt x="4755" y="2619"/>
                      </a:cubicBezTo>
                      <a:cubicBezTo>
                        <a:pt x="4965" y="2619"/>
                        <a:pt x="5150" y="2572"/>
                        <a:pt x="5237" y="2423"/>
                      </a:cubicBezTo>
                      <a:cubicBezTo>
                        <a:pt x="4844" y="1662"/>
                        <a:pt x="4273" y="1003"/>
                        <a:pt x="3437" y="686"/>
                      </a:cubicBezTo>
                      <a:cubicBezTo>
                        <a:pt x="2841" y="457"/>
                        <a:pt x="2143" y="343"/>
                        <a:pt x="1497" y="318"/>
                      </a:cubicBezTo>
                      <a:cubicBezTo>
                        <a:pt x="926" y="280"/>
                        <a:pt x="444" y="242"/>
                        <a:pt x="0" y="1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5" name="Google Shape;625;p20"/>
                <p:cNvSpPr/>
                <p:nvPr/>
              </p:nvSpPr>
              <p:spPr>
                <a:xfrm>
                  <a:off x="657200" y="3562025"/>
                  <a:ext cx="122075" cy="34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83" h="1380" extrusionOk="0">
                      <a:moveTo>
                        <a:pt x="2235" y="0"/>
                      </a:moveTo>
                      <a:cubicBezTo>
                        <a:pt x="1553" y="0"/>
                        <a:pt x="883" y="247"/>
                        <a:pt x="254" y="495"/>
                      </a:cubicBezTo>
                      <a:cubicBezTo>
                        <a:pt x="216" y="507"/>
                        <a:pt x="102" y="584"/>
                        <a:pt x="76" y="622"/>
                      </a:cubicBezTo>
                      <a:cubicBezTo>
                        <a:pt x="38" y="672"/>
                        <a:pt x="0" y="736"/>
                        <a:pt x="0" y="812"/>
                      </a:cubicBezTo>
                      <a:cubicBezTo>
                        <a:pt x="0" y="888"/>
                        <a:pt x="13" y="939"/>
                        <a:pt x="51" y="989"/>
                      </a:cubicBezTo>
                      <a:cubicBezTo>
                        <a:pt x="64" y="1027"/>
                        <a:pt x="89" y="1053"/>
                        <a:pt x="114" y="1078"/>
                      </a:cubicBezTo>
                      <a:cubicBezTo>
                        <a:pt x="292" y="1256"/>
                        <a:pt x="672" y="1268"/>
                        <a:pt x="888" y="1294"/>
                      </a:cubicBezTo>
                      <a:cubicBezTo>
                        <a:pt x="1226" y="1345"/>
                        <a:pt x="1569" y="1380"/>
                        <a:pt x="1911" y="1380"/>
                      </a:cubicBezTo>
                      <a:cubicBezTo>
                        <a:pt x="2159" y="1380"/>
                        <a:pt x="2406" y="1362"/>
                        <a:pt x="2651" y="1319"/>
                      </a:cubicBezTo>
                      <a:cubicBezTo>
                        <a:pt x="2968" y="1268"/>
                        <a:pt x="3272" y="1179"/>
                        <a:pt x="3576" y="1065"/>
                      </a:cubicBezTo>
                      <a:cubicBezTo>
                        <a:pt x="3982" y="926"/>
                        <a:pt x="4388" y="761"/>
                        <a:pt x="4793" y="622"/>
                      </a:cubicBezTo>
                      <a:cubicBezTo>
                        <a:pt x="4870" y="596"/>
                        <a:pt x="4882" y="495"/>
                        <a:pt x="4832" y="444"/>
                      </a:cubicBezTo>
                      <a:cubicBezTo>
                        <a:pt x="4806" y="431"/>
                        <a:pt x="4793" y="431"/>
                        <a:pt x="4768" y="431"/>
                      </a:cubicBezTo>
                      <a:cubicBezTo>
                        <a:pt x="4730" y="433"/>
                        <a:pt x="4692" y="434"/>
                        <a:pt x="4654" y="434"/>
                      </a:cubicBezTo>
                      <a:cubicBezTo>
                        <a:pt x="3894" y="434"/>
                        <a:pt x="3259" y="85"/>
                        <a:pt x="2498" y="13"/>
                      </a:cubicBezTo>
                      <a:cubicBezTo>
                        <a:pt x="2410" y="4"/>
                        <a:pt x="2323" y="0"/>
                        <a:pt x="2235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6" name="Google Shape;626;p20"/>
                <p:cNvSpPr/>
                <p:nvPr/>
              </p:nvSpPr>
              <p:spPr>
                <a:xfrm>
                  <a:off x="658475" y="3573125"/>
                  <a:ext cx="120800" cy="23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32" h="936" extrusionOk="0">
                      <a:moveTo>
                        <a:pt x="4781" y="0"/>
                      </a:moveTo>
                      <a:lnTo>
                        <a:pt x="4781" y="0"/>
                      </a:lnTo>
                      <a:cubicBezTo>
                        <a:pt x="4431" y="230"/>
                        <a:pt x="4121" y="341"/>
                        <a:pt x="3745" y="341"/>
                      </a:cubicBezTo>
                      <a:cubicBezTo>
                        <a:pt x="3643" y="341"/>
                        <a:pt x="3537" y="333"/>
                        <a:pt x="3424" y="317"/>
                      </a:cubicBezTo>
                      <a:cubicBezTo>
                        <a:pt x="2993" y="254"/>
                        <a:pt x="2574" y="178"/>
                        <a:pt x="2130" y="152"/>
                      </a:cubicBezTo>
                      <a:cubicBezTo>
                        <a:pt x="2040" y="148"/>
                        <a:pt x="1950" y="145"/>
                        <a:pt x="1860" y="145"/>
                      </a:cubicBezTo>
                      <a:cubicBezTo>
                        <a:pt x="1216" y="145"/>
                        <a:pt x="579" y="267"/>
                        <a:pt x="0" y="545"/>
                      </a:cubicBezTo>
                      <a:cubicBezTo>
                        <a:pt x="13" y="583"/>
                        <a:pt x="38" y="609"/>
                        <a:pt x="63" y="634"/>
                      </a:cubicBezTo>
                      <a:cubicBezTo>
                        <a:pt x="241" y="812"/>
                        <a:pt x="621" y="824"/>
                        <a:pt x="837" y="850"/>
                      </a:cubicBezTo>
                      <a:cubicBezTo>
                        <a:pt x="1175" y="901"/>
                        <a:pt x="1518" y="936"/>
                        <a:pt x="1860" y="936"/>
                      </a:cubicBezTo>
                      <a:cubicBezTo>
                        <a:pt x="2108" y="936"/>
                        <a:pt x="2355" y="918"/>
                        <a:pt x="2600" y="875"/>
                      </a:cubicBezTo>
                      <a:cubicBezTo>
                        <a:pt x="2917" y="824"/>
                        <a:pt x="3221" y="735"/>
                        <a:pt x="3525" y="621"/>
                      </a:cubicBezTo>
                      <a:cubicBezTo>
                        <a:pt x="3931" y="482"/>
                        <a:pt x="4337" y="317"/>
                        <a:pt x="4742" y="178"/>
                      </a:cubicBezTo>
                      <a:cubicBezTo>
                        <a:pt x="4819" y="152"/>
                        <a:pt x="4831" y="51"/>
                        <a:pt x="4781" y="0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7" name="Google Shape;627;p20"/>
                <p:cNvSpPr/>
                <p:nvPr/>
              </p:nvSpPr>
              <p:spPr>
                <a:xfrm>
                  <a:off x="660050" y="3583800"/>
                  <a:ext cx="86575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463" h="509" extrusionOk="0">
                      <a:moveTo>
                        <a:pt x="950" y="0"/>
                      </a:moveTo>
                      <a:cubicBezTo>
                        <a:pt x="620" y="0"/>
                        <a:pt x="300" y="57"/>
                        <a:pt x="0" y="207"/>
                      </a:cubicBezTo>
                      <a:cubicBezTo>
                        <a:pt x="178" y="385"/>
                        <a:pt x="558" y="397"/>
                        <a:pt x="774" y="423"/>
                      </a:cubicBezTo>
                      <a:cubicBezTo>
                        <a:pt x="1112" y="474"/>
                        <a:pt x="1455" y="509"/>
                        <a:pt x="1797" y="509"/>
                      </a:cubicBezTo>
                      <a:cubicBezTo>
                        <a:pt x="2045" y="509"/>
                        <a:pt x="2292" y="491"/>
                        <a:pt x="2537" y="448"/>
                      </a:cubicBezTo>
                      <a:cubicBezTo>
                        <a:pt x="2854" y="397"/>
                        <a:pt x="3158" y="308"/>
                        <a:pt x="3462" y="194"/>
                      </a:cubicBezTo>
                      <a:lnTo>
                        <a:pt x="3462" y="194"/>
                      </a:lnTo>
                      <a:cubicBezTo>
                        <a:pt x="3357" y="201"/>
                        <a:pt x="3252" y="203"/>
                        <a:pt x="3148" y="203"/>
                      </a:cubicBezTo>
                      <a:cubicBezTo>
                        <a:pt x="2616" y="203"/>
                        <a:pt x="2101" y="129"/>
                        <a:pt x="1560" y="55"/>
                      </a:cubicBezTo>
                      <a:cubicBezTo>
                        <a:pt x="1354" y="21"/>
                        <a:pt x="1150" y="0"/>
                        <a:pt x="950" y="0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8" name="Google Shape;628;p20"/>
                <p:cNvSpPr/>
                <p:nvPr/>
              </p:nvSpPr>
              <p:spPr>
                <a:xfrm>
                  <a:off x="528800" y="3455075"/>
                  <a:ext cx="104000" cy="2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60" h="9935" extrusionOk="0">
                      <a:moveTo>
                        <a:pt x="251" y="1"/>
                      </a:moveTo>
                      <a:cubicBezTo>
                        <a:pt x="216" y="1"/>
                        <a:pt x="175" y="19"/>
                        <a:pt x="166" y="68"/>
                      </a:cubicBezTo>
                      <a:cubicBezTo>
                        <a:pt x="64" y="829"/>
                        <a:pt x="1" y="1590"/>
                        <a:pt x="1" y="2351"/>
                      </a:cubicBezTo>
                      <a:cubicBezTo>
                        <a:pt x="1" y="2592"/>
                        <a:pt x="1" y="2820"/>
                        <a:pt x="13" y="3048"/>
                      </a:cubicBezTo>
                      <a:cubicBezTo>
                        <a:pt x="52" y="4025"/>
                        <a:pt x="115" y="5001"/>
                        <a:pt x="508" y="5901"/>
                      </a:cubicBezTo>
                      <a:cubicBezTo>
                        <a:pt x="1104" y="7334"/>
                        <a:pt x="2106" y="8805"/>
                        <a:pt x="3412" y="9705"/>
                      </a:cubicBezTo>
                      <a:cubicBezTo>
                        <a:pt x="3526" y="9781"/>
                        <a:pt x="3627" y="9857"/>
                        <a:pt x="3741" y="9921"/>
                      </a:cubicBezTo>
                      <a:cubicBezTo>
                        <a:pt x="3756" y="9931"/>
                        <a:pt x="3772" y="9935"/>
                        <a:pt x="3789" y="9935"/>
                      </a:cubicBezTo>
                      <a:cubicBezTo>
                        <a:pt x="3815" y="9935"/>
                        <a:pt x="3840" y="9924"/>
                        <a:pt x="3856" y="9908"/>
                      </a:cubicBezTo>
                      <a:cubicBezTo>
                        <a:pt x="3868" y="9908"/>
                        <a:pt x="3868" y="9896"/>
                        <a:pt x="3868" y="9896"/>
                      </a:cubicBezTo>
                      <a:cubicBezTo>
                        <a:pt x="3995" y="9769"/>
                        <a:pt x="4071" y="9579"/>
                        <a:pt x="4109" y="9388"/>
                      </a:cubicBezTo>
                      <a:cubicBezTo>
                        <a:pt x="4109" y="9325"/>
                        <a:pt x="4122" y="9274"/>
                        <a:pt x="4122" y="9223"/>
                      </a:cubicBezTo>
                      <a:cubicBezTo>
                        <a:pt x="4160" y="8818"/>
                        <a:pt x="4071" y="8374"/>
                        <a:pt x="4020" y="8057"/>
                      </a:cubicBezTo>
                      <a:cubicBezTo>
                        <a:pt x="3919" y="7321"/>
                        <a:pt x="3754" y="6599"/>
                        <a:pt x="3513" y="5889"/>
                      </a:cubicBezTo>
                      <a:cubicBezTo>
                        <a:pt x="3475" y="5813"/>
                        <a:pt x="3450" y="5724"/>
                        <a:pt x="3412" y="5648"/>
                      </a:cubicBezTo>
                      <a:cubicBezTo>
                        <a:pt x="3399" y="5584"/>
                        <a:pt x="3386" y="5534"/>
                        <a:pt x="3361" y="5483"/>
                      </a:cubicBezTo>
                      <a:cubicBezTo>
                        <a:pt x="2917" y="4367"/>
                        <a:pt x="2309" y="3327"/>
                        <a:pt x="1560" y="2402"/>
                      </a:cubicBezTo>
                      <a:cubicBezTo>
                        <a:pt x="1066" y="1729"/>
                        <a:pt x="483" y="1007"/>
                        <a:pt x="356" y="170"/>
                      </a:cubicBezTo>
                      <a:cubicBezTo>
                        <a:pt x="356" y="157"/>
                        <a:pt x="356" y="157"/>
                        <a:pt x="356" y="144"/>
                      </a:cubicBezTo>
                      <a:cubicBezTo>
                        <a:pt x="356" y="144"/>
                        <a:pt x="356" y="132"/>
                        <a:pt x="356" y="119"/>
                      </a:cubicBezTo>
                      <a:cubicBezTo>
                        <a:pt x="369" y="68"/>
                        <a:pt x="331" y="30"/>
                        <a:pt x="280" y="5"/>
                      </a:cubicBezTo>
                      <a:cubicBezTo>
                        <a:pt x="271" y="2"/>
                        <a:pt x="261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29" name="Google Shape;629;p20"/>
                <p:cNvSpPr/>
                <p:nvPr/>
              </p:nvSpPr>
              <p:spPr>
                <a:xfrm>
                  <a:off x="528800" y="3455075"/>
                  <a:ext cx="103050" cy="248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22" h="9935" extrusionOk="0">
                      <a:moveTo>
                        <a:pt x="251" y="1"/>
                      </a:moveTo>
                      <a:cubicBezTo>
                        <a:pt x="216" y="1"/>
                        <a:pt x="175" y="19"/>
                        <a:pt x="166" y="68"/>
                      </a:cubicBezTo>
                      <a:cubicBezTo>
                        <a:pt x="64" y="829"/>
                        <a:pt x="1" y="1590"/>
                        <a:pt x="1" y="2351"/>
                      </a:cubicBezTo>
                      <a:cubicBezTo>
                        <a:pt x="1" y="2592"/>
                        <a:pt x="1" y="2820"/>
                        <a:pt x="13" y="3048"/>
                      </a:cubicBezTo>
                      <a:cubicBezTo>
                        <a:pt x="52" y="4025"/>
                        <a:pt x="115" y="5001"/>
                        <a:pt x="508" y="5901"/>
                      </a:cubicBezTo>
                      <a:cubicBezTo>
                        <a:pt x="1104" y="7334"/>
                        <a:pt x="2106" y="8805"/>
                        <a:pt x="3412" y="9705"/>
                      </a:cubicBezTo>
                      <a:cubicBezTo>
                        <a:pt x="3526" y="9781"/>
                        <a:pt x="3627" y="9857"/>
                        <a:pt x="3741" y="9921"/>
                      </a:cubicBezTo>
                      <a:cubicBezTo>
                        <a:pt x="3756" y="9931"/>
                        <a:pt x="3772" y="9935"/>
                        <a:pt x="3789" y="9935"/>
                      </a:cubicBezTo>
                      <a:cubicBezTo>
                        <a:pt x="3815" y="9935"/>
                        <a:pt x="3840" y="9924"/>
                        <a:pt x="3856" y="9908"/>
                      </a:cubicBezTo>
                      <a:cubicBezTo>
                        <a:pt x="3868" y="9908"/>
                        <a:pt x="3868" y="9896"/>
                        <a:pt x="3868" y="9896"/>
                      </a:cubicBezTo>
                      <a:cubicBezTo>
                        <a:pt x="3995" y="9769"/>
                        <a:pt x="4071" y="9579"/>
                        <a:pt x="4109" y="9388"/>
                      </a:cubicBezTo>
                      <a:cubicBezTo>
                        <a:pt x="4109" y="9325"/>
                        <a:pt x="4122" y="9274"/>
                        <a:pt x="4122" y="9223"/>
                      </a:cubicBezTo>
                      <a:cubicBezTo>
                        <a:pt x="3336" y="8780"/>
                        <a:pt x="2613" y="8311"/>
                        <a:pt x="2347" y="7398"/>
                      </a:cubicBezTo>
                      <a:cubicBezTo>
                        <a:pt x="2093" y="6548"/>
                        <a:pt x="2131" y="5660"/>
                        <a:pt x="1954" y="4798"/>
                      </a:cubicBezTo>
                      <a:cubicBezTo>
                        <a:pt x="1776" y="3974"/>
                        <a:pt x="1370" y="3276"/>
                        <a:pt x="926" y="2554"/>
                      </a:cubicBezTo>
                      <a:cubicBezTo>
                        <a:pt x="533" y="1907"/>
                        <a:pt x="153" y="1184"/>
                        <a:pt x="204" y="423"/>
                      </a:cubicBezTo>
                      <a:cubicBezTo>
                        <a:pt x="229" y="284"/>
                        <a:pt x="254" y="144"/>
                        <a:pt x="280" y="5"/>
                      </a:cubicBezTo>
                      <a:cubicBezTo>
                        <a:pt x="271" y="2"/>
                        <a:pt x="261" y="1"/>
                        <a:pt x="251" y="1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0" name="Google Shape;630;p20"/>
                <p:cNvSpPr/>
                <p:nvPr/>
              </p:nvSpPr>
              <p:spPr>
                <a:xfrm>
                  <a:off x="528800" y="3513825"/>
                  <a:ext cx="102750" cy="1886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10" h="7546" extrusionOk="0">
                      <a:moveTo>
                        <a:pt x="1" y="1"/>
                      </a:moveTo>
                      <a:cubicBezTo>
                        <a:pt x="1" y="242"/>
                        <a:pt x="1" y="470"/>
                        <a:pt x="13" y="698"/>
                      </a:cubicBezTo>
                      <a:cubicBezTo>
                        <a:pt x="52" y="1675"/>
                        <a:pt x="115" y="2651"/>
                        <a:pt x="508" y="3551"/>
                      </a:cubicBezTo>
                      <a:cubicBezTo>
                        <a:pt x="1104" y="4984"/>
                        <a:pt x="2106" y="6455"/>
                        <a:pt x="3412" y="7355"/>
                      </a:cubicBezTo>
                      <a:cubicBezTo>
                        <a:pt x="3564" y="7419"/>
                        <a:pt x="3716" y="7495"/>
                        <a:pt x="3868" y="7546"/>
                      </a:cubicBezTo>
                      <a:lnTo>
                        <a:pt x="4109" y="7038"/>
                      </a:lnTo>
                      <a:cubicBezTo>
                        <a:pt x="2562" y="6430"/>
                        <a:pt x="1079" y="5352"/>
                        <a:pt x="1129" y="3526"/>
                      </a:cubicBezTo>
                      <a:cubicBezTo>
                        <a:pt x="1142" y="2765"/>
                        <a:pt x="1282" y="2017"/>
                        <a:pt x="990" y="1282"/>
                      </a:cubicBezTo>
                      <a:cubicBezTo>
                        <a:pt x="774" y="762"/>
                        <a:pt x="419" y="356"/>
                        <a:pt x="1" y="1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1" name="Google Shape;631;p20"/>
                <p:cNvSpPr/>
                <p:nvPr/>
              </p:nvSpPr>
              <p:spPr>
                <a:xfrm>
                  <a:off x="379175" y="3632875"/>
                  <a:ext cx="253950" cy="81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58" h="3276" extrusionOk="0">
                      <a:moveTo>
                        <a:pt x="3605" y="0"/>
                      </a:moveTo>
                      <a:cubicBezTo>
                        <a:pt x="2240" y="0"/>
                        <a:pt x="893" y="449"/>
                        <a:pt x="39" y="1592"/>
                      </a:cubicBezTo>
                      <a:cubicBezTo>
                        <a:pt x="1" y="1642"/>
                        <a:pt x="1" y="1693"/>
                        <a:pt x="26" y="1731"/>
                      </a:cubicBezTo>
                      <a:cubicBezTo>
                        <a:pt x="51" y="1756"/>
                        <a:pt x="89" y="1782"/>
                        <a:pt x="128" y="1794"/>
                      </a:cubicBezTo>
                      <a:cubicBezTo>
                        <a:pt x="161" y="1819"/>
                        <a:pt x="194" y="1839"/>
                        <a:pt x="230" y="1839"/>
                      </a:cubicBezTo>
                      <a:cubicBezTo>
                        <a:pt x="250" y="1839"/>
                        <a:pt x="270" y="1833"/>
                        <a:pt x="292" y="1820"/>
                      </a:cubicBezTo>
                      <a:cubicBezTo>
                        <a:pt x="633" y="1661"/>
                        <a:pt x="1004" y="1522"/>
                        <a:pt x="1378" y="1522"/>
                      </a:cubicBezTo>
                      <a:cubicBezTo>
                        <a:pt x="1422" y="1522"/>
                        <a:pt x="1466" y="1524"/>
                        <a:pt x="1510" y="1528"/>
                      </a:cubicBezTo>
                      <a:cubicBezTo>
                        <a:pt x="1548" y="1528"/>
                        <a:pt x="1586" y="1541"/>
                        <a:pt x="1636" y="1541"/>
                      </a:cubicBezTo>
                      <a:cubicBezTo>
                        <a:pt x="1687" y="1554"/>
                        <a:pt x="1738" y="1566"/>
                        <a:pt x="1801" y="1592"/>
                      </a:cubicBezTo>
                      <a:cubicBezTo>
                        <a:pt x="2042" y="1668"/>
                        <a:pt x="2270" y="1794"/>
                        <a:pt x="2499" y="1909"/>
                      </a:cubicBezTo>
                      <a:cubicBezTo>
                        <a:pt x="2613" y="1959"/>
                        <a:pt x="2714" y="2010"/>
                        <a:pt x="2828" y="2035"/>
                      </a:cubicBezTo>
                      <a:cubicBezTo>
                        <a:pt x="3678" y="2314"/>
                        <a:pt x="4528" y="2403"/>
                        <a:pt x="5352" y="2784"/>
                      </a:cubicBezTo>
                      <a:cubicBezTo>
                        <a:pt x="5982" y="3065"/>
                        <a:pt x="6571" y="3276"/>
                        <a:pt x="7254" y="3276"/>
                      </a:cubicBezTo>
                      <a:cubicBezTo>
                        <a:pt x="7341" y="3276"/>
                        <a:pt x="7430" y="3273"/>
                        <a:pt x="7520" y="3265"/>
                      </a:cubicBezTo>
                      <a:cubicBezTo>
                        <a:pt x="8129" y="3227"/>
                        <a:pt x="8725" y="3126"/>
                        <a:pt x="9308" y="2974"/>
                      </a:cubicBezTo>
                      <a:cubicBezTo>
                        <a:pt x="9359" y="2961"/>
                        <a:pt x="9409" y="2948"/>
                        <a:pt x="9448" y="2936"/>
                      </a:cubicBezTo>
                      <a:cubicBezTo>
                        <a:pt x="9638" y="2872"/>
                        <a:pt x="9815" y="2822"/>
                        <a:pt x="10005" y="2758"/>
                      </a:cubicBezTo>
                      <a:cubicBezTo>
                        <a:pt x="10094" y="2733"/>
                        <a:pt x="10158" y="2593"/>
                        <a:pt x="10069" y="2517"/>
                      </a:cubicBezTo>
                      <a:cubicBezTo>
                        <a:pt x="10018" y="2479"/>
                        <a:pt x="9967" y="2428"/>
                        <a:pt x="9904" y="2390"/>
                      </a:cubicBezTo>
                      <a:cubicBezTo>
                        <a:pt x="9853" y="2340"/>
                        <a:pt x="9803" y="2302"/>
                        <a:pt x="9739" y="2251"/>
                      </a:cubicBezTo>
                      <a:cubicBezTo>
                        <a:pt x="9131" y="1731"/>
                        <a:pt x="8497" y="1262"/>
                        <a:pt x="7736" y="958"/>
                      </a:cubicBezTo>
                      <a:cubicBezTo>
                        <a:pt x="6734" y="552"/>
                        <a:pt x="5631" y="209"/>
                        <a:pt x="4553" y="70"/>
                      </a:cubicBezTo>
                      <a:cubicBezTo>
                        <a:pt x="4240" y="25"/>
                        <a:pt x="3922" y="0"/>
                        <a:pt x="3605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2" name="Google Shape;632;p20"/>
                <p:cNvSpPr/>
                <p:nvPr/>
              </p:nvSpPr>
              <p:spPr>
                <a:xfrm>
                  <a:off x="379825" y="3645225"/>
                  <a:ext cx="253300" cy="6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132" h="2782" extrusionOk="0">
                      <a:moveTo>
                        <a:pt x="3426" y="0"/>
                      </a:moveTo>
                      <a:cubicBezTo>
                        <a:pt x="2221" y="0"/>
                        <a:pt x="955" y="547"/>
                        <a:pt x="38" y="1199"/>
                      </a:cubicBezTo>
                      <a:cubicBezTo>
                        <a:pt x="25" y="1212"/>
                        <a:pt x="13" y="1224"/>
                        <a:pt x="0" y="1237"/>
                      </a:cubicBezTo>
                      <a:cubicBezTo>
                        <a:pt x="25" y="1262"/>
                        <a:pt x="63" y="1288"/>
                        <a:pt x="102" y="1300"/>
                      </a:cubicBezTo>
                      <a:cubicBezTo>
                        <a:pt x="135" y="1325"/>
                        <a:pt x="168" y="1345"/>
                        <a:pt x="204" y="1345"/>
                      </a:cubicBezTo>
                      <a:cubicBezTo>
                        <a:pt x="224" y="1345"/>
                        <a:pt x="244" y="1339"/>
                        <a:pt x="266" y="1326"/>
                      </a:cubicBezTo>
                      <a:cubicBezTo>
                        <a:pt x="607" y="1167"/>
                        <a:pt x="978" y="1028"/>
                        <a:pt x="1352" y="1028"/>
                      </a:cubicBezTo>
                      <a:cubicBezTo>
                        <a:pt x="1396" y="1028"/>
                        <a:pt x="1440" y="1030"/>
                        <a:pt x="1484" y="1034"/>
                      </a:cubicBezTo>
                      <a:cubicBezTo>
                        <a:pt x="1547" y="996"/>
                        <a:pt x="1610" y="971"/>
                        <a:pt x="1674" y="945"/>
                      </a:cubicBezTo>
                      <a:lnTo>
                        <a:pt x="1674" y="945"/>
                      </a:lnTo>
                      <a:cubicBezTo>
                        <a:pt x="1649" y="983"/>
                        <a:pt x="1623" y="1009"/>
                        <a:pt x="1610" y="1047"/>
                      </a:cubicBezTo>
                      <a:cubicBezTo>
                        <a:pt x="1661" y="1060"/>
                        <a:pt x="1712" y="1072"/>
                        <a:pt x="1775" y="1098"/>
                      </a:cubicBezTo>
                      <a:cubicBezTo>
                        <a:pt x="2016" y="1174"/>
                        <a:pt x="2244" y="1300"/>
                        <a:pt x="2473" y="1415"/>
                      </a:cubicBezTo>
                      <a:cubicBezTo>
                        <a:pt x="2587" y="1465"/>
                        <a:pt x="2688" y="1516"/>
                        <a:pt x="2802" y="1541"/>
                      </a:cubicBezTo>
                      <a:cubicBezTo>
                        <a:pt x="3652" y="1820"/>
                        <a:pt x="4502" y="1909"/>
                        <a:pt x="5326" y="2290"/>
                      </a:cubicBezTo>
                      <a:cubicBezTo>
                        <a:pt x="5956" y="2571"/>
                        <a:pt x="6545" y="2782"/>
                        <a:pt x="7228" y="2782"/>
                      </a:cubicBezTo>
                      <a:cubicBezTo>
                        <a:pt x="7315" y="2782"/>
                        <a:pt x="7404" y="2779"/>
                        <a:pt x="7494" y="2771"/>
                      </a:cubicBezTo>
                      <a:cubicBezTo>
                        <a:pt x="8103" y="2733"/>
                        <a:pt x="8699" y="2632"/>
                        <a:pt x="9282" y="2480"/>
                      </a:cubicBezTo>
                      <a:cubicBezTo>
                        <a:pt x="9333" y="2467"/>
                        <a:pt x="9383" y="2454"/>
                        <a:pt x="9422" y="2442"/>
                      </a:cubicBezTo>
                      <a:cubicBezTo>
                        <a:pt x="9612" y="2378"/>
                        <a:pt x="9789" y="2328"/>
                        <a:pt x="9979" y="2264"/>
                      </a:cubicBezTo>
                      <a:cubicBezTo>
                        <a:pt x="10068" y="2239"/>
                        <a:pt x="10132" y="2099"/>
                        <a:pt x="10043" y="2023"/>
                      </a:cubicBezTo>
                      <a:cubicBezTo>
                        <a:pt x="9992" y="1985"/>
                        <a:pt x="9941" y="1934"/>
                        <a:pt x="9878" y="1896"/>
                      </a:cubicBezTo>
                      <a:cubicBezTo>
                        <a:pt x="9827" y="1846"/>
                        <a:pt x="9777" y="1808"/>
                        <a:pt x="9713" y="1757"/>
                      </a:cubicBezTo>
                      <a:cubicBezTo>
                        <a:pt x="9469" y="1825"/>
                        <a:pt x="9213" y="1851"/>
                        <a:pt x="8954" y="1851"/>
                      </a:cubicBezTo>
                      <a:cubicBezTo>
                        <a:pt x="8487" y="1851"/>
                        <a:pt x="8010" y="1767"/>
                        <a:pt x="7570" y="1694"/>
                      </a:cubicBezTo>
                      <a:cubicBezTo>
                        <a:pt x="7076" y="1617"/>
                        <a:pt x="6594" y="1503"/>
                        <a:pt x="6175" y="1237"/>
                      </a:cubicBezTo>
                      <a:cubicBezTo>
                        <a:pt x="5782" y="996"/>
                        <a:pt x="5465" y="666"/>
                        <a:pt x="5072" y="426"/>
                      </a:cubicBezTo>
                      <a:cubicBezTo>
                        <a:pt x="4567" y="126"/>
                        <a:pt x="4003" y="0"/>
                        <a:pt x="3426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3" name="Google Shape;633;p20"/>
                <p:cNvSpPr/>
                <p:nvPr/>
              </p:nvSpPr>
              <p:spPr>
                <a:xfrm>
                  <a:off x="441625" y="3665225"/>
                  <a:ext cx="191500" cy="49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660" h="1982" extrusionOk="0">
                      <a:moveTo>
                        <a:pt x="1616" y="0"/>
                      </a:moveTo>
                      <a:cubicBezTo>
                        <a:pt x="1026" y="0"/>
                        <a:pt x="481" y="275"/>
                        <a:pt x="1" y="615"/>
                      </a:cubicBezTo>
                      <a:cubicBezTo>
                        <a:pt x="115" y="665"/>
                        <a:pt x="216" y="716"/>
                        <a:pt x="330" y="741"/>
                      </a:cubicBezTo>
                      <a:cubicBezTo>
                        <a:pt x="1180" y="1020"/>
                        <a:pt x="2030" y="1109"/>
                        <a:pt x="2854" y="1490"/>
                      </a:cubicBezTo>
                      <a:cubicBezTo>
                        <a:pt x="3484" y="1771"/>
                        <a:pt x="4073" y="1982"/>
                        <a:pt x="4756" y="1982"/>
                      </a:cubicBezTo>
                      <a:cubicBezTo>
                        <a:pt x="4843" y="1982"/>
                        <a:pt x="4932" y="1979"/>
                        <a:pt x="5022" y="1971"/>
                      </a:cubicBezTo>
                      <a:cubicBezTo>
                        <a:pt x="5631" y="1933"/>
                        <a:pt x="6227" y="1832"/>
                        <a:pt x="6810" y="1680"/>
                      </a:cubicBezTo>
                      <a:cubicBezTo>
                        <a:pt x="6861" y="1667"/>
                        <a:pt x="6911" y="1654"/>
                        <a:pt x="6950" y="1642"/>
                      </a:cubicBezTo>
                      <a:cubicBezTo>
                        <a:pt x="7140" y="1578"/>
                        <a:pt x="7317" y="1528"/>
                        <a:pt x="7507" y="1464"/>
                      </a:cubicBezTo>
                      <a:cubicBezTo>
                        <a:pt x="7596" y="1439"/>
                        <a:pt x="7660" y="1299"/>
                        <a:pt x="7571" y="1223"/>
                      </a:cubicBezTo>
                      <a:cubicBezTo>
                        <a:pt x="7520" y="1185"/>
                        <a:pt x="7469" y="1134"/>
                        <a:pt x="7406" y="1096"/>
                      </a:cubicBezTo>
                      <a:cubicBezTo>
                        <a:pt x="6852" y="1441"/>
                        <a:pt x="6209" y="1615"/>
                        <a:pt x="5565" y="1615"/>
                      </a:cubicBezTo>
                      <a:cubicBezTo>
                        <a:pt x="4881" y="1615"/>
                        <a:pt x="4196" y="1419"/>
                        <a:pt x="3615" y="1020"/>
                      </a:cubicBezTo>
                      <a:cubicBezTo>
                        <a:pt x="3031" y="615"/>
                        <a:pt x="2511" y="82"/>
                        <a:pt x="1763" y="6"/>
                      </a:cubicBezTo>
                      <a:cubicBezTo>
                        <a:pt x="1714" y="2"/>
                        <a:pt x="1665" y="0"/>
                        <a:pt x="1616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4" name="Google Shape;634;p20"/>
                <p:cNvSpPr/>
                <p:nvPr/>
              </p:nvSpPr>
              <p:spPr>
                <a:xfrm>
                  <a:off x="627075" y="3627250"/>
                  <a:ext cx="278700" cy="1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8" h="5675" extrusionOk="0">
                      <a:moveTo>
                        <a:pt x="10903" y="0"/>
                      </a:moveTo>
                      <a:cubicBezTo>
                        <a:pt x="10892" y="0"/>
                        <a:pt x="10880" y="1"/>
                        <a:pt x="10868" y="3"/>
                      </a:cubicBezTo>
                      <a:cubicBezTo>
                        <a:pt x="10855" y="3"/>
                        <a:pt x="10855" y="16"/>
                        <a:pt x="10842" y="16"/>
                      </a:cubicBezTo>
                      <a:cubicBezTo>
                        <a:pt x="9726" y="333"/>
                        <a:pt x="8573" y="155"/>
                        <a:pt x="7431" y="295"/>
                      </a:cubicBezTo>
                      <a:cubicBezTo>
                        <a:pt x="6417" y="409"/>
                        <a:pt x="5339" y="650"/>
                        <a:pt x="4401" y="1030"/>
                      </a:cubicBezTo>
                      <a:cubicBezTo>
                        <a:pt x="3526" y="1373"/>
                        <a:pt x="2752" y="1956"/>
                        <a:pt x="2017" y="2539"/>
                      </a:cubicBezTo>
                      <a:cubicBezTo>
                        <a:pt x="1256" y="3148"/>
                        <a:pt x="571" y="3845"/>
                        <a:pt x="140" y="4733"/>
                      </a:cubicBezTo>
                      <a:lnTo>
                        <a:pt x="128" y="4733"/>
                      </a:lnTo>
                      <a:cubicBezTo>
                        <a:pt x="128" y="4746"/>
                        <a:pt x="115" y="4758"/>
                        <a:pt x="115" y="4771"/>
                      </a:cubicBezTo>
                      <a:cubicBezTo>
                        <a:pt x="115" y="4784"/>
                        <a:pt x="102" y="4784"/>
                        <a:pt x="102" y="4796"/>
                      </a:cubicBezTo>
                      <a:cubicBezTo>
                        <a:pt x="1" y="4974"/>
                        <a:pt x="102" y="5228"/>
                        <a:pt x="305" y="5367"/>
                      </a:cubicBezTo>
                      <a:cubicBezTo>
                        <a:pt x="638" y="5589"/>
                        <a:pt x="1036" y="5675"/>
                        <a:pt x="1427" y="5675"/>
                      </a:cubicBezTo>
                      <a:cubicBezTo>
                        <a:pt x="1527" y="5675"/>
                        <a:pt x="1627" y="5669"/>
                        <a:pt x="1725" y="5659"/>
                      </a:cubicBezTo>
                      <a:lnTo>
                        <a:pt x="1789" y="5659"/>
                      </a:lnTo>
                      <a:cubicBezTo>
                        <a:pt x="3513" y="5545"/>
                        <a:pt x="5301" y="5291"/>
                        <a:pt x="6772" y="4340"/>
                      </a:cubicBezTo>
                      <a:cubicBezTo>
                        <a:pt x="7292" y="4010"/>
                        <a:pt x="7736" y="3605"/>
                        <a:pt x="8167" y="3173"/>
                      </a:cubicBezTo>
                      <a:cubicBezTo>
                        <a:pt x="8382" y="2958"/>
                        <a:pt x="8585" y="2742"/>
                        <a:pt x="8788" y="2527"/>
                      </a:cubicBezTo>
                      <a:cubicBezTo>
                        <a:pt x="9130" y="2159"/>
                        <a:pt x="9473" y="1791"/>
                        <a:pt x="9803" y="1424"/>
                      </a:cubicBezTo>
                      <a:cubicBezTo>
                        <a:pt x="10145" y="1056"/>
                        <a:pt x="10475" y="574"/>
                        <a:pt x="10944" y="384"/>
                      </a:cubicBezTo>
                      <a:cubicBezTo>
                        <a:pt x="11148" y="300"/>
                        <a:pt x="11102" y="0"/>
                        <a:pt x="10903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5" name="Google Shape;635;p20"/>
                <p:cNvSpPr/>
                <p:nvPr/>
              </p:nvSpPr>
              <p:spPr>
                <a:xfrm>
                  <a:off x="627075" y="3627250"/>
                  <a:ext cx="278700" cy="141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148" h="5675" extrusionOk="0">
                      <a:moveTo>
                        <a:pt x="10903" y="0"/>
                      </a:moveTo>
                      <a:cubicBezTo>
                        <a:pt x="10892" y="0"/>
                        <a:pt x="10880" y="1"/>
                        <a:pt x="10868" y="3"/>
                      </a:cubicBezTo>
                      <a:cubicBezTo>
                        <a:pt x="9714" y="1981"/>
                        <a:pt x="7241" y="2425"/>
                        <a:pt x="5124" y="2628"/>
                      </a:cubicBezTo>
                      <a:cubicBezTo>
                        <a:pt x="4046" y="2742"/>
                        <a:pt x="2879" y="2742"/>
                        <a:pt x="1928" y="3326"/>
                      </a:cubicBezTo>
                      <a:cubicBezTo>
                        <a:pt x="1319" y="3693"/>
                        <a:pt x="723" y="4162"/>
                        <a:pt x="216" y="4682"/>
                      </a:cubicBezTo>
                      <a:cubicBezTo>
                        <a:pt x="178" y="4720"/>
                        <a:pt x="140" y="4758"/>
                        <a:pt x="102" y="4796"/>
                      </a:cubicBezTo>
                      <a:cubicBezTo>
                        <a:pt x="1" y="4974"/>
                        <a:pt x="102" y="5228"/>
                        <a:pt x="305" y="5367"/>
                      </a:cubicBezTo>
                      <a:cubicBezTo>
                        <a:pt x="638" y="5589"/>
                        <a:pt x="1036" y="5675"/>
                        <a:pt x="1427" y="5675"/>
                      </a:cubicBezTo>
                      <a:cubicBezTo>
                        <a:pt x="1527" y="5675"/>
                        <a:pt x="1627" y="5669"/>
                        <a:pt x="1725" y="5659"/>
                      </a:cubicBezTo>
                      <a:lnTo>
                        <a:pt x="1789" y="5659"/>
                      </a:lnTo>
                      <a:cubicBezTo>
                        <a:pt x="3513" y="5545"/>
                        <a:pt x="5301" y="5291"/>
                        <a:pt x="6772" y="4340"/>
                      </a:cubicBezTo>
                      <a:cubicBezTo>
                        <a:pt x="7292" y="4010"/>
                        <a:pt x="7736" y="3605"/>
                        <a:pt x="8167" y="3173"/>
                      </a:cubicBezTo>
                      <a:cubicBezTo>
                        <a:pt x="8382" y="2958"/>
                        <a:pt x="8585" y="2742"/>
                        <a:pt x="8788" y="2527"/>
                      </a:cubicBezTo>
                      <a:cubicBezTo>
                        <a:pt x="9130" y="2159"/>
                        <a:pt x="9473" y="1791"/>
                        <a:pt x="9803" y="1424"/>
                      </a:cubicBezTo>
                      <a:cubicBezTo>
                        <a:pt x="10145" y="1056"/>
                        <a:pt x="10475" y="574"/>
                        <a:pt x="10944" y="384"/>
                      </a:cubicBezTo>
                      <a:cubicBezTo>
                        <a:pt x="11148" y="300"/>
                        <a:pt x="11102" y="0"/>
                        <a:pt x="10903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6" name="Google Shape;636;p20"/>
                <p:cNvSpPr/>
                <p:nvPr/>
              </p:nvSpPr>
              <p:spPr>
                <a:xfrm>
                  <a:off x="627075" y="3706575"/>
                  <a:ext cx="204175" cy="62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167" h="2502" extrusionOk="0">
                      <a:moveTo>
                        <a:pt x="8167" y="0"/>
                      </a:moveTo>
                      <a:cubicBezTo>
                        <a:pt x="6607" y="571"/>
                        <a:pt x="4933" y="381"/>
                        <a:pt x="3310" y="533"/>
                      </a:cubicBezTo>
                      <a:cubicBezTo>
                        <a:pt x="2575" y="596"/>
                        <a:pt x="1839" y="723"/>
                        <a:pt x="1180" y="1066"/>
                      </a:cubicBezTo>
                      <a:cubicBezTo>
                        <a:pt x="876" y="1230"/>
                        <a:pt x="521" y="1344"/>
                        <a:pt x="216" y="1509"/>
                      </a:cubicBezTo>
                      <a:cubicBezTo>
                        <a:pt x="191" y="1522"/>
                        <a:pt x="166" y="1535"/>
                        <a:pt x="140" y="1560"/>
                      </a:cubicBezTo>
                      <a:lnTo>
                        <a:pt x="128" y="1560"/>
                      </a:lnTo>
                      <a:cubicBezTo>
                        <a:pt x="128" y="1573"/>
                        <a:pt x="115" y="1585"/>
                        <a:pt x="115" y="1598"/>
                      </a:cubicBezTo>
                      <a:cubicBezTo>
                        <a:pt x="115" y="1611"/>
                        <a:pt x="102" y="1611"/>
                        <a:pt x="102" y="1623"/>
                      </a:cubicBezTo>
                      <a:cubicBezTo>
                        <a:pt x="1" y="1801"/>
                        <a:pt x="102" y="2055"/>
                        <a:pt x="305" y="2194"/>
                      </a:cubicBezTo>
                      <a:cubicBezTo>
                        <a:pt x="638" y="2416"/>
                        <a:pt x="1036" y="2502"/>
                        <a:pt x="1427" y="2502"/>
                      </a:cubicBezTo>
                      <a:cubicBezTo>
                        <a:pt x="1527" y="2502"/>
                        <a:pt x="1627" y="2496"/>
                        <a:pt x="1725" y="2486"/>
                      </a:cubicBezTo>
                      <a:lnTo>
                        <a:pt x="1789" y="2486"/>
                      </a:lnTo>
                      <a:cubicBezTo>
                        <a:pt x="3513" y="2372"/>
                        <a:pt x="5301" y="2118"/>
                        <a:pt x="6772" y="1167"/>
                      </a:cubicBezTo>
                      <a:cubicBezTo>
                        <a:pt x="7292" y="837"/>
                        <a:pt x="7736" y="432"/>
                        <a:pt x="8167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7" name="Google Shape;637;p20"/>
                <p:cNvSpPr/>
                <p:nvPr/>
              </p:nvSpPr>
              <p:spPr>
                <a:xfrm>
                  <a:off x="628350" y="3741900"/>
                  <a:ext cx="124925" cy="47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97" h="1917" extrusionOk="0">
                      <a:moveTo>
                        <a:pt x="1514" y="0"/>
                      </a:moveTo>
                      <a:cubicBezTo>
                        <a:pt x="1030" y="0"/>
                        <a:pt x="544" y="100"/>
                        <a:pt x="165" y="325"/>
                      </a:cubicBezTo>
                      <a:cubicBezTo>
                        <a:pt x="140" y="337"/>
                        <a:pt x="127" y="363"/>
                        <a:pt x="127" y="375"/>
                      </a:cubicBezTo>
                      <a:cubicBezTo>
                        <a:pt x="51" y="426"/>
                        <a:pt x="13" y="489"/>
                        <a:pt x="13" y="565"/>
                      </a:cubicBezTo>
                      <a:cubicBezTo>
                        <a:pt x="13" y="578"/>
                        <a:pt x="13" y="604"/>
                        <a:pt x="26" y="629"/>
                      </a:cubicBezTo>
                      <a:lnTo>
                        <a:pt x="26" y="642"/>
                      </a:lnTo>
                      <a:cubicBezTo>
                        <a:pt x="0" y="1161"/>
                        <a:pt x="1015" y="1643"/>
                        <a:pt x="1370" y="1757"/>
                      </a:cubicBezTo>
                      <a:cubicBezTo>
                        <a:pt x="1709" y="1871"/>
                        <a:pt x="2073" y="1917"/>
                        <a:pt x="2449" y="1917"/>
                      </a:cubicBezTo>
                      <a:cubicBezTo>
                        <a:pt x="2537" y="1917"/>
                        <a:pt x="2625" y="1914"/>
                        <a:pt x="2714" y="1910"/>
                      </a:cubicBezTo>
                      <a:cubicBezTo>
                        <a:pt x="3449" y="1872"/>
                        <a:pt x="4210" y="1707"/>
                        <a:pt x="4882" y="1618"/>
                      </a:cubicBezTo>
                      <a:cubicBezTo>
                        <a:pt x="4920" y="1618"/>
                        <a:pt x="4958" y="1593"/>
                        <a:pt x="4971" y="1555"/>
                      </a:cubicBezTo>
                      <a:cubicBezTo>
                        <a:pt x="4996" y="1516"/>
                        <a:pt x="4984" y="1453"/>
                        <a:pt x="4908" y="1428"/>
                      </a:cubicBezTo>
                      <a:cubicBezTo>
                        <a:pt x="4058" y="1199"/>
                        <a:pt x="3449" y="477"/>
                        <a:pt x="2625" y="185"/>
                      </a:cubicBezTo>
                      <a:cubicBezTo>
                        <a:pt x="2296" y="66"/>
                        <a:pt x="1906" y="0"/>
                        <a:pt x="1514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8" name="Google Shape;638;p20"/>
                <p:cNvSpPr/>
                <p:nvPr/>
              </p:nvSpPr>
              <p:spPr>
                <a:xfrm>
                  <a:off x="628350" y="3752400"/>
                  <a:ext cx="124300" cy="3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72" h="1497" extrusionOk="0">
                      <a:moveTo>
                        <a:pt x="959" y="1"/>
                      </a:moveTo>
                      <a:cubicBezTo>
                        <a:pt x="638" y="1"/>
                        <a:pt x="319" y="49"/>
                        <a:pt x="13" y="145"/>
                      </a:cubicBezTo>
                      <a:cubicBezTo>
                        <a:pt x="13" y="158"/>
                        <a:pt x="13" y="184"/>
                        <a:pt x="26" y="209"/>
                      </a:cubicBezTo>
                      <a:lnTo>
                        <a:pt x="26" y="222"/>
                      </a:lnTo>
                      <a:cubicBezTo>
                        <a:pt x="0" y="741"/>
                        <a:pt x="1015" y="1223"/>
                        <a:pt x="1370" y="1337"/>
                      </a:cubicBezTo>
                      <a:cubicBezTo>
                        <a:pt x="1709" y="1451"/>
                        <a:pt x="2073" y="1497"/>
                        <a:pt x="2449" y="1497"/>
                      </a:cubicBezTo>
                      <a:cubicBezTo>
                        <a:pt x="2537" y="1497"/>
                        <a:pt x="2625" y="1494"/>
                        <a:pt x="2714" y="1490"/>
                      </a:cubicBezTo>
                      <a:cubicBezTo>
                        <a:pt x="3449" y="1452"/>
                        <a:pt x="4210" y="1287"/>
                        <a:pt x="4882" y="1198"/>
                      </a:cubicBezTo>
                      <a:cubicBezTo>
                        <a:pt x="4920" y="1198"/>
                        <a:pt x="4958" y="1173"/>
                        <a:pt x="4971" y="1135"/>
                      </a:cubicBezTo>
                      <a:lnTo>
                        <a:pt x="4971" y="1135"/>
                      </a:lnTo>
                      <a:cubicBezTo>
                        <a:pt x="4883" y="1137"/>
                        <a:pt x="4795" y="1138"/>
                        <a:pt x="4707" y="1138"/>
                      </a:cubicBezTo>
                      <a:cubicBezTo>
                        <a:pt x="4301" y="1138"/>
                        <a:pt x="3898" y="1107"/>
                        <a:pt x="3513" y="982"/>
                      </a:cubicBezTo>
                      <a:cubicBezTo>
                        <a:pt x="3006" y="818"/>
                        <a:pt x="2625" y="424"/>
                        <a:pt x="2131" y="222"/>
                      </a:cubicBezTo>
                      <a:cubicBezTo>
                        <a:pt x="1752" y="74"/>
                        <a:pt x="1355" y="1"/>
                        <a:pt x="959" y="1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39" name="Google Shape;639;p20"/>
                <p:cNvSpPr/>
                <p:nvPr/>
              </p:nvSpPr>
              <p:spPr>
                <a:xfrm>
                  <a:off x="628350" y="3756675"/>
                  <a:ext cx="67850" cy="33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14" h="1326" extrusionOk="0">
                      <a:moveTo>
                        <a:pt x="487" y="0"/>
                      </a:moveTo>
                      <a:cubicBezTo>
                        <a:pt x="338" y="0"/>
                        <a:pt x="184" y="16"/>
                        <a:pt x="26" y="51"/>
                      </a:cubicBezTo>
                      <a:cubicBezTo>
                        <a:pt x="0" y="570"/>
                        <a:pt x="1015" y="1052"/>
                        <a:pt x="1370" y="1166"/>
                      </a:cubicBezTo>
                      <a:cubicBezTo>
                        <a:pt x="1709" y="1280"/>
                        <a:pt x="2073" y="1326"/>
                        <a:pt x="2449" y="1326"/>
                      </a:cubicBezTo>
                      <a:cubicBezTo>
                        <a:pt x="2537" y="1326"/>
                        <a:pt x="2625" y="1323"/>
                        <a:pt x="2714" y="1319"/>
                      </a:cubicBezTo>
                      <a:cubicBezTo>
                        <a:pt x="2137" y="589"/>
                        <a:pt x="1392" y="0"/>
                        <a:pt x="487" y="0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0" name="Google Shape;640;p20"/>
                <p:cNvSpPr/>
                <p:nvPr/>
              </p:nvSpPr>
              <p:spPr>
                <a:xfrm>
                  <a:off x="472625" y="3700850"/>
                  <a:ext cx="17372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538" extrusionOk="0">
                      <a:moveTo>
                        <a:pt x="119" y="0"/>
                      </a:moveTo>
                      <a:cubicBezTo>
                        <a:pt x="51" y="0"/>
                        <a:pt x="0" y="79"/>
                        <a:pt x="41" y="141"/>
                      </a:cubicBezTo>
                      <a:cubicBezTo>
                        <a:pt x="67" y="191"/>
                        <a:pt x="79" y="229"/>
                        <a:pt x="105" y="267"/>
                      </a:cubicBezTo>
                      <a:cubicBezTo>
                        <a:pt x="143" y="343"/>
                        <a:pt x="168" y="420"/>
                        <a:pt x="206" y="496"/>
                      </a:cubicBezTo>
                      <a:cubicBezTo>
                        <a:pt x="498" y="1168"/>
                        <a:pt x="916" y="1789"/>
                        <a:pt x="1322" y="2410"/>
                      </a:cubicBezTo>
                      <a:cubicBezTo>
                        <a:pt x="1424" y="2575"/>
                        <a:pt x="1538" y="2727"/>
                        <a:pt x="1639" y="2880"/>
                      </a:cubicBezTo>
                      <a:cubicBezTo>
                        <a:pt x="2007" y="3399"/>
                        <a:pt x="2413" y="3894"/>
                        <a:pt x="2882" y="4338"/>
                      </a:cubicBezTo>
                      <a:cubicBezTo>
                        <a:pt x="3985" y="5390"/>
                        <a:pt x="5342" y="6138"/>
                        <a:pt x="6813" y="6531"/>
                      </a:cubicBezTo>
                      <a:cubicBezTo>
                        <a:pt x="6822" y="6535"/>
                        <a:pt x="6832" y="6537"/>
                        <a:pt x="6842" y="6537"/>
                      </a:cubicBezTo>
                      <a:cubicBezTo>
                        <a:pt x="6897" y="6537"/>
                        <a:pt x="6948" y="6482"/>
                        <a:pt x="6927" y="6417"/>
                      </a:cubicBezTo>
                      <a:cubicBezTo>
                        <a:pt x="6914" y="6367"/>
                        <a:pt x="6901" y="6303"/>
                        <a:pt x="6889" y="6252"/>
                      </a:cubicBezTo>
                      <a:cubicBezTo>
                        <a:pt x="6876" y="6176"/>
                        <a:pt x="6863" y="6100"/>
                        <a:pt x="6863" y="6024"/>
                      </a:cubicBezTo>
                      <a:cubicBezTo>
                        <a:pt x="6838" y="5847"/>
                        <a:pt x="6825" y="5669"/>
                        <a:pt x="6775" y="5504"/>
                      </a:cubicBezTo>
                      <a:cubicBezTo>
                        <a:pt x="6686" y="5251"/>
                        <a:pt x="6546" y="5010"/>
                        <a:pt x="6420" y="4769"/>
                      </a:cubicBezTo>
                      <a:cubicBezTo>
                        <a:pt x="6141" y="4224"/>
                        <a:pt x="5786" y="3716"/>
                        <a:pt x="5354" y="3285"/>
                      </a:cubicBezTo>
                      <a:cubicBezTo>
                        <a:pt x="4771" y="2689"/>
                        <a:pt x="4086" y="2220"/>
                        <a:pt x="3376" y="1802"/>
                      </a:cubicBezTo>
                      <a:cubicBezTo>
                        <a:pt x="2501" y="1117"/>
                        <a:pt x="1411" y="762"/>
                        <a:pt x="460" y="191"/>
                      </a:cubicBezTo>
                      <a:cubicBezTo>
                        <a:pt x="384" y="153"/>
                        <a:pt x="320" y="115"/>
                        <a:pt x="257" y="65"/>
                      </a:cubicBezTo>
                      <a:cubicBezTo>
                        <a:pt x="244" y="65"/>
                        <a:pt x="232" y="52"/>
                        <a:pt x="232" y="52"/>
                      </a:cubicBezTo>
                      <a:cubicBezTo>
                        <a:pt x="219" y="39"/>
                        <a:pt x="219" y="39"/>
                        <a:pt x="206" y="26"/>
                      </a:cubicBezTo>
                      <a:cubicBezTo>
                        <a:pt x="194" y="26"/>
                        <a:pt x="181" y="14"/>
                        <a:pt x="168" y="14"/>
                      </a:cubicBezTo>
                      <a:cubicBezTo>
                        <a:pt x="152" y="4"/>
                        <a:pt x="135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1" name="Google Shape;641;p20"/>
                <p:cNvSpPr/>
                <p:nvPr/>
              </p:nvSpPr>
              <p:spPr>
                <a:xfrm>
                  <a:off x="472625" y="3700850"/>
                  <a:ext cx="173725" cy="163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949" h="6538" extrusionOk="0">
                      <a:moveTo>
                        <a:pt x="119" y="0"/>
                      </a:moveTo>
                      <a:cubicBezTo>
                        <a:pt x="51" y="0"/>
                        <a:pt x="0" y="79"/>
                        <a:pt x="41" y="141"/>
                      </a:cubicBezTo>
                      <a:cubicBezTo>
                        <a:pt x="67" y="191"/>
                        <a:pt x="79" y="229"/>
                        <a:pt x="105" y="267"/>
                      </a:cubicBezTo>
                      <a:cubicBezTo>
                        <a:pt x="143" y="343"/>
                        <a:pt x="168" y="420"/>
                        <a:pt x="206" y="496"/>
                      </a:cubicBezTo>
                      <a:cubicBezTo>
                        <a:pt x="498" y="1168"/>
                        <a:pt x="916" y="1789"/>
                        <a:pt x="1322" y="2410"/>
                      </a:cubicBezTo>
                      <a:cubicBezTo>
                        <a:pt x="1424" y="2575"/>
                        <a:pt x="1538" y="2727"/>
                        <a:pt x="1639" y="2880"/>
                      </a:cubicBezTo>
                      <a:cubicBezTo>
                        <a:pt x="2007" y="3399"/>
                        <a:pt x="2413" y="3894"/>
                        <a:pt x="2882" y="4338"/>
                      </a:cubicBezTo>
                      <a:cubicBezTo>
                        <a:pt x="3985" y="5390"/>
                        <a:pt x="5342" y="6138"/>
                        <a:pt x="6813" y="6531"/>
                      </a:cubicBezTo>
                      <a:cubicBezTo>
                        <a:pt x="6822" y="6535"/>
                        <a:pt x="6832" y="6537"/>
                        <a:pt x="6842" y="6537"/>
                      </a:cubicBezTo>
                      <a:cubicBezTo>
                        <a:pt x="6897" y="6537"/>
                        <a:pt x="6948" y="6482"/>
                        <a:pt x="6927" y="6417"/>
                      </a:cubicBezTo>
                      <a:cubicBezTo>
                        <a:pt x="6914" y="6367"/>
                        <a:pt x="6901" y="6303"/>
                        <a:pt x="6889" y="6252"/>
                      </a:cubicBezTo>
                      <a:cubicBezTo>
                        <a:pt x="6876" y="6176"/>
                        <a:pt x="6863" y="6100"/>
                        <a:pt x="6863" y="6024"/>
                      </a:cubicBezTo>
                      <a:cubicBezTo>
                        <a:pt x="6128" y="5834"/>
                        <a:pt x="5595" y="5213"/>
                        <a:pt x="5177" y="4617"/>
                      </a:cubicBezTo>
                      <a:cubicBezTo>
                        <a:pt x="4720" y="3970"/>
                        <a:pt x="4302" y="3311"/>
                        <a:pt x="3681" y="2803"/>
                      </a:cubicBezTo>
                      <a:cubicBezTo>
                        <a:pt x="2539" y="1890"/>
                        <a:pt x="891" y="1459"/>
                        <a:pt x="232" y="52"/>
                      </a:cubicBezTo>
                      <a:cubicBezTo>
                        <a:pt x="219" y="39"/>
                        <a:pt x="219" y="39"/>
                        <a:pt x="206" y="26"/>
                      </a:cubicBezTo>
                      <a:cubicBezTo>
                        <a:pt x="194" y="26"/>
                        <a:pt x="181" y="14"/>
                        <a:pt x="168" y="14"/>
                      </a:cubicBezTo>
                      <a:cubicBezTo>
                        <a:pt x="152" y="4"/>
                        <a:pt x="135" y="0"/>
                        <a:pt x="119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2" name="Google Shape;642;p20"/>
                <p:cNvSpPr/>
                <p:nvPr/>
              </p:nvSpPr>
              <p:spPr>
                <a:xfrm>
                  <a:off x="513600" y="3772825"/>
                  <a:ext cx="132750" cy="91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310" h="3659" extrusionOk="0">
                      <a:moveTo>
                        <a:pt x="0" y="1"/>
                      </a:moveTo>
                      <a:lnTo>
                        <a:pt x="0" y="1"/>
                      </a:lnTo>
                      <a:cubicBezTo>
                        <a:pt x="368" y="520"/>
                        <a:pt x="774" y="1015"/>
                        <a:pt x="1243" y="1459"/>
                      </a:cubicBezTo>
                      <a:cubicBezTo>
                        <a:pt x="2346" y="2511"/>
                        <a:pt x="3703" y="3259"/>
                        <a:pt x="5174" y="3652"/>
                      </a:cubicBezTo>
                      <a:cubicBezTo>
                        <a:pt x="5183" y="3656"/>
                        <a:pt x="5193" y="3658"/>
                        <a:pt x="5203" y="3658"/>
                      </a:cubicBezTo>
                      <a:cubicBezTo>
                        <a:pt x="5258" y="3658"/>
                        <a:pt x="5309" y="3603"/>
                        <a:pt x="5288" y="3538"/>
                      </a:cubicBezTo>
                      <a:cubicBezTo>
                        <a:pt x="5275" y="3488"/>
                        <a:pt x="5262" y="3424"/>
                        <a:pt x="5250" y="3373"/>
                      </a:cubicBezTo>
                      <a:cubicBezTo>
                        <a:pt x="3931" y="3310"/>
                        <a:pt x="3208" y="1877"/>
                        <a:pt x="2270" y="1129"/>
                      </a:cubicBezTo>
                      <a:cubicBezTo>
                        <a:pt x="1623" y="609"/>
                        <a:pt x="748" y="394"/>
                        <a:pt x="0" y="1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3" name="Google Shape;643;p20"/>
                <p:cNvSpPr/>
                <p:nvPr/>
              </p:nvSpPr>
              <p:spPr>
                <a:xfrm>
                  <a:off x="470800" y="3826325"/>
                  <a:ext cx="177225" cy="71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89" h="2865" extrusionOk="0">
                      <a:moveTo>
                        <a:pt x="4645" y="1"/>
                      </a:moveTo>
                      <a:cubicBezTo>
                        <a:pt x="4334" y="1"/>
                        <a:pt x="4033" y="34"/>
                        <a:pt x="3766" y="92"/>
                      </a:cubicBezTo>
                      <a:cubicBezTo>
                        <a:pt x="2321" y="397"/>
                        <a:pt x="1180" y="1614"/>
                        <a:pt x="76" y="2514"/>
                      </a:cubicBezTo>
                      <a:cubicBezTo>
                        <a:pt x="0" y="2578"/>
                        <a:pt x="76" y="2666"/>
                        <a:pt x="152" y="2666"/>
                      </a:cubicBezTo>
                      <a:lnTo>
                        <a:pt x="191" y="2666"/>
                      </a:lnTo>
                      <a:cubicBezTo>
                        <a:pt x="619" y="2523"/>
                        <a:pt x="1055" y="2450"/>
                        <a:pt x="1487" y="2450"/>
                      </a:cubicBezTo>
                      <a:cubicBezTo>
                        <a:pt x="1669" y="2450"/>
                        <a:pt x="1849" y="2463"/>
                        <a:pt x="2029" y="2489"/>
                      </a:cubicBezTo>
                      <a:cubicBezTo>
                        <a:pt x="2270" y="2527"/>
                        <a:pt x="2511" y="2578"/>
                        <a:pt x="2752" y="2654"/>
                      </a:cubicBezTo>
                      <a:cubicBezTo>
                        <a:pt x="2777" y="2666"/>
                        <a:pt x="2815" y="2679"/>
                        <a:pt x="2853" y="2679"/>
                      </a:cubicBezTo>
                      <a:cubicBezTo>
                        <a:pt x="3210" y="2796"/>
                        <a:pt x="3530" y="2864"/>
                        <a:pt x="3857" y="2864"/>
                      </a:cubicBezTo>
                      <a:cubicBezTo>
                        <a:pt x="4134" y="2864"/>
                        <a:pt x="4416" y="2815"/>
                        <a:pt x="4730" y="2704"/>
                      </a:cubicBezTo>
                      <a:cubicBezTo>
                        <a:pt x="5377" y="2489"/>
                        <a:pt x="5998" y="2172"/>
                        <a:pt x="6581" y="1829"/>
                      </a:cubicBezTo>
                      <a:cubicBezTo>
                        <a:pt x="6746" y="1728"/>
                        <a:pt x="6886" y="1639"/>
                        <a:pt x="6962" y="1538"/>
                      </a:cubicBezTo>
                      <a:cubicBezTo>
                        <a:pt x="7000" y="1487"/>
                        <a:pt x="7025" y="1449"/>
                        <a:pt x="7051" y="1398"/>
                      </a:cubicBezTo>
                      <a:cubicBezTo>
                        <a:pt x="7089" y="1272"/>
                        <a:pt x="7051" y="1107"/>
                        <a:pt x="6898" y="904"/>
                      </a:cubicBezTo>
                      <a:cubicBezTo>
                        <a:pt x="6407" y="246"/>
                        <a:pt x="5489" y="1"/>
                        <a:pt x="4645" y="1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4" name="Google Shape;644;p20"/>
                <p:cNvSpPr/>
                <p:nvPr/>
              </p:nvSpPr>
              <p:spPr>
                <a:xfrm>
                  <a:off x="521525" y="3836350"/>
                  <a:ext cx="125550" cy="6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2" h="2464" extrusionOk="0">
                      <a:moveTo>
                        <a:pt x="2725" y="1"/>
                      </a:moveTo>
                      <a:cubicBezTo>
                        <a:pt x="2441" y="1"/>
                        <a:pt x="2155" y="43"/>
                        <a:pt x="1877" y="135"/>
                      </a:cubicBezTo>
                      <a:cubicBezTo>
                        <a:pt x="951" y="427"/>
                        <a:pt x="254" y="1175"/>
                        <a:pt x="0" y="2088"/>
                      </a:cubicBezTo>
                      <a:cubicBezTo>
                        <a:pt x="241" y="2126"/>
                        <a:pt x="482" y="2177"/>
                        <a:pt x="723" y="2253"/>
                      </a:cubicBezTo>
                      <a:cubicBezTo>
                        <a:pt x="748" y="2265"/>
                        <a:pt x="786" y="2278"/>
                        <a:pt x="824" y="2278"/>
                      </a:cubicBezTo>
                      <a:cubicBezTo>
                        <a:pt x="1181" y="2395"/>
                        <a:pt x="1501" y="2463"/>
                        <a:pt x="1828" y="2463"/>
                      </a:cubicBezTo>
                      <a:cubicBezTo>
                        <a:pt x="2105" y="2463"/>
                        <a:pt x="2387" y="2414"/>
                        <a:pt x="2701" y="2303"/>
                      </a:cubicBezTo>
                      <a:cubicBezTo>
                        <a:pt x="3348" y="2088"/>
                        <a:pt x="3969" y="1771"/>
                        <a:pt x="4552" y="1428"/>
                      </a:cubicBezTo>
                      <a:cubicBezTo>
                        <a:pt x="4717" y="1327"/>
                        <a:pt x="4857" y="1238"/>
                        <a:pt x="4933" y="1137"/>
                      </a:cubicBezTo>
                      <a:cubicBezTo>
                        <a:pt x="4971" y="1086"/>
                        <a:pt x="4996" y="1048"/>
                        <a:pt x="5022" y="997"/>
                      </a:cubicBezTo>
                      <a:cubicBezTo>
                        <a:pt x="4422" y="388"/>
                        <a:pt x="3579" y="1"/>
                        <a:pt x="2725" y="1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5" name="Google Shape;645;p20"/>
                <p:cNvSpPr/>
                <p:nvPr/>
              </p:nvSpPr>
              <p:spPr>
                <a:xfrm>
                  <a:off x="542125" y="3848675"/>
                  <a:ext cx="102725" cy="49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109" h="1971" extrusionOk="0">
                      <a:moveTo>
                        <a:pt x="2452" y="0"/>
                      </a:moveTo>
                      <a:cubicBezTo>
                        <a:pt x="2295" y="0"/>
                        <a:pt x="2143" y="20"/>
                        <a:pt x="2004" y="60"/>
                      </a:cubicBezTo>
                      <a:cubicBezTo>
                        <a:pt x="1547" y="200"/>
                        <a:pt x="1319" y="530"/>
                        <a:pt x="1129" y="935"/>
                      </a:cubicBezTo>
                      <a:cubicBezTo>
                        <a:pt x="901" y="1468"/>
                        <a:pt x="533" y="1709"/>
                        <a:pt x="0" y="1785"/>
                      </a:cubicBezTo>
                      <a:cubicBezTo>
                        <a:pt x="357" y="1902"/>
                        <a:pt x="677" y="1970"/>
                        <a:pt x="1004" y="1970"/>
                      </a:cubicBezTo>
                      <a:cubicBezTo>
                        <a:pt x="1281" y="1970"/>
                        <a:pt x="1563" y="1921"/>
                        <a:pt x="1877" y="1810"/>
                      </a:cubicBezTo>
                      <a:cubicBezTo>
                        <a:pt x="2524" y="1595"/>
                        <a:pt x="3145" y="1278"/>
                        <a:pt x="3728" y="935"/>
                      </a:cubicBezTo>
                      <a:cubicBezTo>
                        <a:pt x="3893" y="834"/>
                        <a:pt x="4033" y="745"/>
                        <a:pt x="4109" y="644"/>
                      </a:cubicBezTo>
                      <a:cubicBezTo>
                        <a:pt x="3681" y="256"/>
                        <a:pt x="3027" y="0"/>
                        <a:pt x="2452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6" name="Google Shape;646;p20"/>
                <p:cNvSpPr/>
                <p:nvPr/>
              </p:nvSpPr>
              <p:spPr>
                <a:xfrm>
                  <a:off x="732950" y="3765625"/>
                  <a:ext cx="216550" cy="65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2617" extrusionOk="0">
                      <a:moveTo>
                        <a:pt x="4017" y="0"/>
                      </a:moveTo>
                      <a:cubicBezTo>
                        <a:pt x="2689" y="0"/>
                        <a:pt x="1078" y="404"/>
                        <a:pt x="216" y="1417"/>
                      </a:cubicBezTo>
                      <a:cubicBezTo>
                        <a:pt x="178" y="1468"/>
                        <a:pt x="140" y="1506"/>
                        <a:pt x="102" y="1557"/>
                      </a:cubicBezTo>
                      <a:cubicBezTo>
                        <a:pt x="77" y="1595"/>
                        <a:pt x="64" y="1620"/>
                        <a:pt x="64" y="1658"/>
                      </a:cubicBezTo>
                      <a:cubicBezTo>
                        <a:pt x="64" y="1658"/>
                        <a:pt x="52" y="1671"/>
                        <a:pt x="52" y="1683"/>
                      </a:cubicBezTo>
                      <a:cubicBezTo>
                        <a:pt x="39" y="1696"/>
                        <a:pt x="39" y="1709"/>
                        <a:pt x="26" y="1734"/>
                      </a:cubicBezTo>
                      <a:cubicBezTo>
                        <a:pt x="1" y="1810"/>
                        <a:pt x="39" y="1899"/>
                        <a:pt x="115" y="1950"/>
                      </a:cubicBezTo>
                      <a:cubicBezTo>
                        <a:pt x="660" y="2241"/>
                        <a:pt x="1332" y="2355"/>
                        <a:pt x="1928" y="2495"/>
                      </a:cubicBezTo>
                      <a:cubicBezTo>
                        <a:pt x="2298" y="2579"/>
                        <a:pt x="2668" y="2616"/>
                        <a:pt x="3040" y="2616"/>
                      </a:cubicBezTo>
                      <a:cubicBezTo>
                        <a:pt x="3344" y="2616"/>
                        <a:pt x="3649" y="2591"/>
                        <a:pt x="3957" y="2546"/>
                      </a:cubicBezTo>
                      <a:cubicBezTo>
                        <a:pt x="4997" y="2406"/>
                        <a:pt x="6037" y="2229"/>
                        <a:pt x="7077" y="2064"/>
                      </a:cubicBezTo>
                      <a:cubicBezTo>
                        <a:pt x="7558" y="1975"/>
                        <a:pt x="8028" y="1899"/>
                        <a:pt x="8497" y="1823"/>
                      </a:cubicBezTo>
                      <a:cubicBezTo>
                        <a:pt x="8623" y="1810"/>
                        <a:pt x="8662" y="1683"/>
                        <a:pt x="8623" y="1582"/>
                      </a:cubicBezTo>
                      <a:cubicBezTo>
                        <a:pt x="8623" y="1557"/>
                        <a:pt x="8611" y="1531"/>
                        <a:pt x="8585" y="1506"/>
                      </a:cubicBezTo>
                      <a:cubicBezTo>
                        <a:pt x="8370" y="1265"/>
                        <a:pt x="8104" y="1163"/>
                        <a:pt x="7799" y="1075"/>
                      </a:cubicBezTo>
                      <a:cubicBezTo>
                        <a:pt x="7394" y="948"/>
                        <a:pt x="7051" y="770"/>
                        <a:pt x="6683" y="593"/>
                      </a:cubicBezTo>
                      <a:cubicBezTo>
                        <a:pt x="5961" y="250"/>
                        <a:pt x="5162" y="60"/>
                        <a:pt x="4363" y="10"/>
                      </a:cubicBezTo>
                      <a:cubicBezTo>
                        <a:pt x="4250" y="3"/>
                        <a:pt x="4135" y="0"/>
                        <a:pt x="4017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7" name="Google Shape;647;p20"/>
                <p:cNvSpPr/>
                <p:nvPr/>
              </p:nvSpPr>
              <p:spPr>
                <a:xfrm>
                  <a:off x="732950" y="3778075"/>
                  <a:ext cx="216550" cy="529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662" h="2119" extrusionOk="0">
                      <a:moveTo>
                        <a:pt x="5196" y="0"/>
                      </a:moveTo>
                      <a:cubicBezTo>
                        <a:pt x="4965" y="0"/>
                        <a:pt x="4731" y="38"/>
                        <a:pt x="4490" y="133"/>
                      </a:cubicBezTo>
                      <a:cubicBezTo>
                        <a:pt x="3818" y="399"/>
                        <a:pt x="3272" y="868"/>
                        <a:pt x="2524" y="919"/>
                      </a:cubicBezTo>
                      <a:cubicBezTo>
                        <a:pt x="2189" y="947"/>
                        <a:pt x="1850" y="958"/>
                        <a:pt x="1509" y="958"/>
                      </a:cubicBezTo>
                      <a:cubicBezTo>
                        <a:pt x="1076" y="958"/>
                        <a:pt x="642" y="940"/>
                        <a:pt x="216" y="919"/>
                      </a:cubicBezTo>
                      <a:cubicBezTo>
                        <a:pt x="178" y="970"/>
                        <a:pt x="140" y="1008"/>
                        <a:pt x="102" y="1059"/>
                      </a:cubicBezTo>
                      <a:cubicBezTo>
                        <a:pt x="77" y="1097"/>
                        <a:pt x="64" y="1122"/>
                        <a:pt x="64" y="1160"/>
                      </a:cubicBezTo>
                      <a:cubicBezTo>
                        <a:pt x="64" y="1160"/>
                        <a:pt x="52" y="1173"/>
                        <a:pt x="52" y="1185"/>
                      </a:cubicBezTo>
                      <a:cubicBezTo>
                        <a:pt x="39" y="1198"/>
                        <a:pt x="39" y="1211"/>
                        <a:pt x="26" y="1236"/>
                      </a:cubicBezTo>
                      <a:cubicBezTo>
                        <a:pt x="1" y="1312"/>
                        <a:pt x="39" y="1401"/>
                        <a:pt x="115" y="1452"/>
                      </a:cubicBezTo>
                      <a:cubicBezTo>
                        <a:pt x="660" y="1743"/>
                        <a:pt x="1332" y="1857"/>
                        <a:pt x="1928" y="1997"/>
                      </a:cubicBezTo>
                      <a:cubicBezTo>
                        <a:pt x="2298" y="2081"/>
                        <a:pt x="2668" y="2118"/>
                        <a:pt x="3040" y="2118"/>
                      </a:cubicBezTo>
                      <a:cubicBezTo>
                        <a:pt x="3344" y="2118"/>
                        <a:pt x="3649" y="2093"/>
                        <a:pt x="3957" y="2048"/>
                      </a:cubicBezTo>
                      <a:cubicBezTo>
                        <a:pt x="4997" y="1908"/>
                        <a:pt x="6037" y="1731"/>
                        <a:pt x="7077" y="1566"/>
                      </a:cubicBezTo>
                      <a:cubicBezTo>
                        <a:pt x="7558" y="1477"/>
                        <a:pt x="8028" y="1401"/>
                        <a:pt x="8497" y="1325"/>
                      </a:cubicBezTo>
                      <a:cubicBezTo>
                        <a:pt x="8623" y="1312"/>
                        <a:pt x="8662" y="1185"/>
                        <a:pt x="8623" y="1084"/>
                      </a:cubicBezTo>
                      <a:cubicBezTo>
                        <a:pt x="8306" y="1059"/>
                        <a:pt x="8002" y="881"/>
                        <a:pt x="7685" y="729"/>
                      </a:cubicBezTo>
                      <a:cubicBezTo>
                        <a:pt x="7317" y="551"/>
                        <a:pt x="6937" y="399"/>
                        <a:pt x="6544" y="285"/>
                      </a:cubicBezTo>
                      <a:cubicBezTo>
                        <a:pt x="6083" y="143"/>
                        <a:pt x="5645" y="0"/>
                        <a:pt x="5196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8" name="Google Shape;648;p20"/>
                <p:cNvSpPr/>
                <p:nvPr/>
              </p:nvSpPr>
              <p:spPr>
                <a:xfrm>
                  <a:off x="732950" y="3796450"/>
                  <a:ext cx="176925" cy="34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077" h="1384" extrusionOk="0">
                      <a:moveTo>
                        <a:pt x="5260" y="1"/>
                      </a:moveTo>
                      <a:cubicBezTo>
                        <a:pt x="4884" y="1"/>
                        <a:pt x="4500" y="83"/>
                        <a:pt x="4135" y="247"/>
                      </a:cubicBezTo>
                      <a:cubicBezTo>
                        <a:pt x="3678" y="450"/>
                        <a:pt x="3260" y="666"/>
                        <a:pt x="2753" y="717"/>
                      </a:cubicBezTo>
                      <a:cubicBezTo>
                        <a:pt x="2680" y="721"/>
                        <a:pt x="2608" y="723"/>
                        <a:pt x="2536" y="723"/>
                      </a:cubicBezTo>
                      <a:cubicBezTo>
                        <a:pt x="2215" y="723"/>
                        <a:pt x="1894" y="682"/>
                        <a:pt x="1573" y="641"/>
                      </a:cubicBezTo>
                      <a:cubicBezTo>
                        <a:pt x="1092" y="570"/>
                        <a:pt x="621" y="500"/>
                        <a:pt x="142" y="500"/>
                      </a:cubicBezTo>
                      <a:cubicBezTo>
                        <a:pt x="103" y="500"/>
                        <a:pt x="65" y="500"/>
                        <a:pt x="26" y="501"/>
                      </a:cubicBezTo>
                      <a:cubicBezTo>
                        <a:pt x="1" y="577"/>
                        <a:pt x="39" y="666"/>
                        <a:pt x="115" y="717"/>
                      </a:cubicBezTo>
                      <a:cubicBezTo>
                        <a:pt x="660" y="1008"/>
                        <a:pt x="1332" y="1122"/>
                        <a:pt x="1928" y="1262"/>
                      </a:cubicBezTo>
                      <a:cubicBezTo>
                        <a:pt x="2298" y="1346"/>
                        <a:pt x="2668" y="1383"/>
                        <a:pt x="3040" y="1383"/>
                      </a:cubicBezTo>
                      <a:cubicBezTo>
                        <a:pt x="3344" y="1383"/>
                        <a:pt x="3649" y="1358"/>
                        <a:pt x="3957" y="1313"/>
                      </a:cubicBezTo>
                      <a:cubicBezTo>
                        <a:pt x="4997" y="1173"/>
                        <a:pt x="6037" y="996"/>
                        <a:pt x="7077" y="831"/>
                      </a:cubicBezTo>
                      <a:cubicBezTo>
                        <a:pt x="6616" y="280"/>
                        <a:pt x="5953" y="1"/>
                        <a:pt x="5260" y="1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49" name="Google Shape;649;p20"/>
                <p:cNvSpPr/>
                <p:nvPr/>
              </p:nvSpPr>
              <p:spPr>
                <a:xfrm>
                  <a:off x="678125" y="3834325"/>
                  <a:ext cx="116675" cy="127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67" h="5084" extrusionOk="0">
                      <a:moveTo>
                        <a:pt x="4506" y="0"/>
                      </a:moveTo>
                      <a:cubicBezTo>
                        <a:pt x="4463" y="0"/>
                        <a:pt x="4418" y="20"/>
                        <a:pt x="4388" y="64"/>
                      </a:cubicBezTo>
                      <a:cubicBezTo>
                        <a:pt x="3703" y="1028"/>
                        <a:pt x="2587" y="1471"/>
                        <a:pt x="1687" y="2169"/>
                      </a:cubicBezTo>
                      <a:cubicBezTo>
                        <a:pt x="1015" y="2676"/>
                        <a:pt x="533" y="3323"/>
                        <a:pt x="228" y="4071"/>
                      </a:cubicBezTo>
                      <a:cubicBezTo>
                        <a:pt x="140" y="4286"/>
                        <a:pt x="76" y="4502"/>
                        <a:pt x="13" y="4730"/>
                      </a:cubicBezTo>
                      <a:cubicBezTo>
                        <a:pt x="13" y="4743"/>
                        <a:pt x="13" y="4756"/>
                        <a:pt x="0" y="4768"/>
                      </a:cubicBezTo>
                      <a:cubicBezTo>
                        <a:pt x="0" y="4781"/>
                        <a:pt x="0" y="4794"/>
                        <a:pt x="0" y="4806"/>
                      </a:cubicBezTo>
                      <a:cubicBezTo>
                        <a:pt x="0" y="4832"/>
                        <a:pt x="0" y="4844"/>
                        <a:pt x="0" y="4857"/>
                      </a:cubicBezTo>
                      <a:cubicBezTo>
                        <a:pt x="0" y="4882"/>
                        <a:pt x="0" y="4908"/>
                        <a:pt x="13" y="4920"/>
                      </a:cubicBezTo>
                      <a:cubicBezTo>
                        <a:pt x="13" y="4996"/>
                        <a:pt x="51" y="5060"/>
                        <a:pt x="152" y="5060"/>
                      </a:cubicBezTo>
                      <a:cubicBezTo>
                        <a:pt x="317" y="5060"/>
                        <a:pt x="482" y="5060"/>
                        <a:pt x="647" y="5073"/>
                      </a:cubicBezTo>
                      <a:cubicBezTo>
                        <a:pt x="695" y="5080"/>
                        <a:pt x="744" y="5083"/>
                        <a:pt x="792" y="5083"/>
                      </a:cubicBezTo>
                      <a:cubicBezTo>
                        <a:pt x="1156" y="5083"/>
                        <a:pt x="1501" y="4884"/>
                        <a:pt x="1826" y="4705"/>
                      </a:cubicBezTo>
                      <a:cubicBezTo>
                        <a:pt x="2321" y="4426"/>
                        <a:pt x="2688" y="4020"/>
                        <a:pt x="3043" y="3564"/>
                      </a:cubicBezTo>
                      <a:cubicBezTo>
                        <a:pt x="3082" y="3526"/>
                        <a:pt x="3120" y="3475"/>
                        <a:pt x="3158" y="3424"/>
                      </a:cubicBezTo>
                      <a:cubicBezTo>
                        <a:pt x="3500" y="2993"/>
                        <a:pt x="3830" y="2537"/>
                        <a:pt x="4058" y="2029"/>
                      </a:cubicBezTo>
                      <a:cubicBezTo>
                        <a:pt x="4324" y="1459"/>
                        <a:pt x="4476" y="837"/>
                        <a:pt x="4629" y="229"/>
                      </a:cubicBezTo>
                      <a:cubicBezTo>
                        <a:pt x="4629" y="216"/>
                        <a:pt x="4641" y="191"/>
                        <a:pt x="4641" y="178"/>
                      </a:cubicBezTo>
                      <a:cubicBezTo>
                        <a:pt x="4666" y="70"/>
                        <a:pt x="4588" y="0"/>
                        <a:pt x="4506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0" name="Google Shape;650;p20"/>
                <p:cNvSpPr/>
                <p:nvPr/>
              </p:nvSpPr>
              <p:spPr>
                <a:xfrm>
                  <a:off x="678125" y="3840025"/>
                  <a:ext cx="115725" cy="12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29" h="4856" extrusionOk="0">
                      <a:moveTo>
                        <a:pt x="4629" y="1"/>
                      </a:moveTo>
                      <a:cubicBezTo>
                        <a:pt x="4451" y="685"/>
                        <a:pt x="4210" y="1383"/>
                        <a:pt x="3703" y="1890"/>
                      </a:cubicBezTo>
                      <a:cubicBezTo>
                        <a:pt x="3196" y="2410"/>
                        <a:pt x="2536" y="2473"/>
                        <a:pt x="1890" y="2702"/>
                      </a:cubicBezTo>
                      <a:cubicBezTo>
                        <a:pt x="1218" y="2930"/>
                        <a:pt x="660" y="3323"/>
                        <a:pt x="228" y="3843"/>
                      </a:cubicBezTo>
                      <a:cubicBezTo>
                        <a:pt x="140" y="4058"/>
                        <a:pt x="76" y="4274"/>
                        <a:pt x="13" y="4502"/>
                      </a:cubicBezTo>
                      <a:cubicBezTo>
                        <a:pt x="13" y="4515"/>
                        <a:pt x="13" y="4528"/>
                        <a:pt x="0" y="4540"/>
                      </a:cubicBezTo>
                      <a:cubicBezTo>
                        <a:pt x="0" y="4553"/>
                        <a:pt x="0" y="4566"/>
                        <a:pt x="0" y="4578"/>
                      </a:cubicBezTo>
                      <a:cubicBezTo>
                        <a:pt x="0" y="4604"/>
                        <a:pt x="0" y="4616"/>
                        <a:pt x="0" y="4629"/>
                      </a:cubicBezTo>
                      <a:cubicBezTo>
                        <a:pt x="0" y="4654"/>
                        <a:pt x="0" y="4680"/>
                        <a:pt x="13" y="4692"/>
                      </a:cubicBezTo>
                      <a:cubicBezTo>
                        <a:pt x="13" y="4768"/>
                        <a:pt x="51" y="4832"/>
                        <a:pt x="152" y="4832"/>
                      </a:cubicBezTo>
                      <a:cubicBezTo>
                        <a:pt x="317" y="4832"/>
                        <a:pt x="482" y="4832"/>
                        <a:pt x="647" y="4845"/>
                      </a:cubicBezTo>
                      <a:cubicBezTo>
                        <a:pt x="695" y="4852"/>
                        <a:pt x="744" y="4855"/>
                        <a:pt x="792" y="4855"/>
                      </a:cubicBezTo>
                      <a:cubicBezTo>
                        <a:pt x="1156" y="4855"/>
                        <a:pt x="1501" y="4656"/>
                        <a:pt x="1826" y="4477"/>
                      </a:cubicBezTo>
                      <a:cubicBezTo>
                        <a:pt x="2321" y="4198"/>
                        <a:pt x="2688" y="3792"/>
                        <a:pt x="3043" y="3336"/>
                      </a:cubicBezTo>
                      <a:cubicBezTo>
                        <a:pt x="3082" y="3298"/>
                        <a:pt x="3120" y="3247"/>
                        <a:pt x="3158" y="3196"/>
                      </a:cubicBezTo>
                      <a:cubicBezTo>
                        <a:pt x="3500" y="2765"/>
                        <a:pt x="3830" y="2309"/>
                        <a:pt x="4058" y="1801"/>
                      </a:cubicBezTo>
                      <a:cubicBezTo>
                        <a:pt x="4324" y="1231"/>
                        <a:pt x="4476" y="609"/>
                        <a:pt x="4629" y="1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1" name="Google Shape;651;p20"/>
                <p:cNvSpPr/>
                <p:nvPr/>
              </p:nvSpPr>
              <p:spPr>
                <a:xfrm>
                  <a:off x="678125" y="3919925"/>
                  <a:ext cx="78950" cy="41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158" h="1660" extrusionOk="0">
                      <a:moveTo>
                        <a:pt x="3158" y="0"/>
                      </a:moveTo>
                      <a:cubicBezTo>
                        <a:pt x="2929" y="102"/>
                        <a:pt x="2688" y="152"/>
                        <a:pt x="2422" y="178"/>
                      </a:cubicBezTo>
                      <a:cubicBezTo>
                        <a:pt x="1978" y="216"/>
                        <a:pt x="1573" y="228"/>
                        <a:pt x="1154" y="406"/>
                      </a:cubicBezTo>
                      <a:cubicBezTo>
                        <a:pt x="685" y="609"/>
                        <a:pt x="305" y="913"/>
                        <a:pt x="13" y="1306"/>
                      </a:cubicBezTo>
                      <a:cubicBezTo>
                        <a:pt x="13" y="1319"/>
                        <a:pt x="13" y="1332"/>
                        <a:pt x="0" y="1344"/>
                      </a:cubicBezTo>
                      <a:cubicBezTo>
                        <a:pt x="0" y="1357"/>
                        <a:pt x="0" y="1370"/>
                        <a:pt x="0" y="1382"/>
                      </a:cubicBezTo>
                      <a:cubicBezTo>
                        <a:pt x="0" y="1408"/>
                        <a:pt x="0" y="1420"/>
                        <a:pt x="0" y="1433"/>
                      </a:cubicBezTo>
                      <a:cubicBezTo>
                        <a:pt x="0" y="1458"/>
                        <a:pt x="0" y="1484"/>
                        <a:pt x="13" y="1496"/>
                      </a:cubicBezTo>
                      <a:cubicBezTo>
                        <a:pt x="13" y="1572"/>
                        <a:pt x="51" y="1636"/>
                        <a:pt x="152" y="1636"/>
                      </a:cubicBezTo>
                      <a:cubicBezTo>
                        <a:pt x="317" y="1636"/>
                        <a:pt x="482" y="1636"/>
                        <a:pt x="647" y="1649"/>
                      </a:cubicBezTo>
                      <a:cubicBezTo>
                        <a:pt x="695" y="1656"/>
                        <a:pt x="744" y="1659"/>
                        <a:pt x="792" y="1659"/>
                      </a:cubicBezTo>
                      <a:cubicBezTo>
                        <a:pt x="1156" y="1659"/>
                        <a:pt x="1501" y="1460"/>
                        <a:pt x="1826" y="1281"/>
                      </a:cubicBezTo>
                      <a:cubicBezTo>
                        <a:pt x="2321" y="1002"/>
                        <a:pt x="2688" y="596"/>
                        <a:pt x="3043" y="140"/>
                      </a:cubicBezTo>
                      <a:cubicBezTo>
                        <a:pt x="3082" y="102"/>
                        <a:pt x="3120" y="51"/>
                        <a:pt x="3158" y="0"/>
                      </a:cubicBezTo>
                      <a:close/>
                    </a:path>
                  </a:pathLst>
                </a:custGeom>
                <a:solidFill>
                  <a:srgbClr val="AEBD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2" name="Google Shape;652;p20"/>
                <p:cNvSpPr/>
                <p:nvPr/>
              </p:nvSpPr>
              <p:spPr>
                <a:xfrm>
                  <a:off x="583550" y="3937325"/>
                  <a:ext cx="91425" cy="25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57" h="1023" extrusionOk="0">
                      <a:moveTo>
                        <a:pt x="1623" y="0"/>
                      </a:moveTo>
                      <a:cubicBezTo>
                        <a:pt x="1040" y="0"/>
                        <a:pt x="434" y="91"/>
                        <a:pt x="68" y="610"/>
                      </a:cubicBezTo>
                      <a:cubicBezTo>
                        <a:pt x="68" y="610"/>
                        <a:pt x="68" y="623"/>
                        <a:pt x="68" y="623"/>
                      </a:cubicBezTo>
                      <a:cubicBezTo>
                        <a:pt x="55" y="636"/>
                        <a:pt x="55" y="648"/>
                        <a:pt x="43" y="661"/>
                      </a:cubicBezTo>
                      <a:cubicBezTo>
                        <a:pt x="43" y="661"/>
                        <a:pt x="43" y="661"/>
                        <a:pt x="43" y="674"/>
                      </a:cubicBezTo>
                      <a:cubicBezTo>
                        <a:pt x="30" y="674"/>
                        <a:pt x="30" y="686"/>
                        <a:pt x="30" y="686"/>
                      </a:cubicBezTo>
                      <a:cubicBezTo>
                        <a:pt x="30" y="699"/>
                        <a:pt x="17" y="699"/>
                        <a:pt x="17" y="712"/>
                      </a:cubicBezTo>
                      <a:cubicBezTo>
                        <a:pt x="0" y="745"/>
                        <a:pt x="34" y="779"/>
                        <a:pt x="66" y="779"/>
                      </a:cubicBezTo>
                      <a:cubicBezTo>
                        <a:pt x="82" y="779"/>
                        <a:pt x="97" y="771"/>
                        <a:pt x="106" y="750"/>
                      </a:cubicBezTo>
                      <a:cubicBezTo>
                        <a:pt x="106" y="750"/>
                        <a:pt x="106" y="750"/>
                        <a:pt x="106" y="737"/>
                      </a:cubicBezTo>
                      <a:cubicBezTo>
                        <a:pt x="255" y="679"/>
                        <a:pt x="410" y="653"/>
                        <a:pt x="567" y="653"/>
                      </a:cubicBezTo>
                      <a:cubicBezTo>
                        <a:pt x="650" y="653"/>
                        <a:pt x="733" y="660"/>
                        <a:pt x="816" y="674"/>
                      </a:cubicBezTo>
                      <a:cubicBezTo>
                        <a:pt x="1044" y="699"/>
                        <a:pt x="1285" y="750"/>
                        <a:pt x="1513" y="813"/>
                      </a:cubicBezTo>
                      <a:cubicBezTo>
                        <a:pt x="1691" y="864"/>
                        <a:pt x="1869" y="915"/>
                        <a:pt x="2046" y="953"/>
                      </a:cubicBezTo>
                      <a:cubicBezTo>
                        <a:pt x="2246" y="995"/>
                        <a:pt x="2451" y="1022"/>
                        <a:pt x="2655" y="1022"/>
                      </a:cubicBezTo>
                      <a:cubicBezTo>
                        <a:pt x="2994" y="1022"/>
                        <a:pt x="3330" y="948"/>
                        <a:pt x="3631" y="750"/>
                      </a:cubicBezTo>
                      <a:cubicBezTo>
                        <a:pt x="3631" y="750"/>
                        <a:pt x="3631" y="737"/>
                        <a:pt x="3631" y="737"/>
                      </a:cubicBezTo>
                      <a:cubicBezTo>
                        <a:pt x="3644" y="737"/>
                        <a:pt x="3644" y="724"/>
                        <a:pt x="3644" y="712"/>
                      </a:cubicBezTo>
                      <a:cubicBezTo>
                        <a:pt x="3656" y="699"/>
                        <a:pt x="3644" y="686"/>
                        <a:pt x="3631" y="674"/>
                      </a:cubicBezTo>
                      <a:cubicBezTo>
                        <a:pt x="3618" y="648"/>
                        <a:pt x="3593" y="636"/>
                        <a:pt x="3580" y="610"/>
                      </a:cubicBezTo>
                      <a:cubicBezTo>
                        <a:pt x="3568" y="598"/>
                        <a:pt x="3542" y="572"/>
                        <a:pt x="3530" y="559"/>
                      </a:cubicBezTo>
                      <a:cubicBezTo>
                        <a:pt x="3060" y="103"/>
                        <a:pt x="2388" y="14"/>
                        <a:pt x="1754" y="2"/>
                      </a:cubicBezTo>
                      <a:cubicBezTo>
                        <a:pt x="1711" y="1"/>
                        <a:pt x="1667" y="0"/>
                        <a:pt x="1623" y="0"/>
                      </a:cubicBezTo>
                      <a:close/>
                    </a:path>
                  </a:pathLst>
                </a:custGeom>
                <a:solidFill>
                  <a:srgbClr val="758B4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3" name="Google Shape;653;p20"/>
                <p:cNvSpPr/>
                <p:nvPr/>
              </p:nvSpPr>
              <p:spPr>
                <a:xfrm>
                  <a:off x="603950" y="3942000"/>
                  <a:ext cx="71025" cy="20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41" h="836" extrusionOk="0">
                      <a:moveTo>
                        <a:pt x="1106" y="1"/>
                      </a:moveTo>
                      <a:cubicBezTo>
                        <a:pt x="691" y="1"/>
                        <a:pt x="300" y="130"/>
                        <a:pt x="0" y="487"/>
                      </a:cubicBezTo>
                      <a:cubicBezTo>
                        <a:pt x="228" y="512"/>
                        <a:pt x="469" y="563"/>
                        <a:pt x="697" y="626"/>
                      </a:cubicBezTo>
                      <a:cubicBezTo>
                        <a:pt x="875" y="677"/>
                        <a:pt x="1053" y="728"/>
                        <a:pt x="1230" y="766"/>
                      </a:cubicBezTo>
                      <a:cubicBezTo>
                        <a:pt x="1430" y="808"/>
                        <a:pt x="1635" y="835"/>
                        <a:pt x="1839" y="835"/>
                      </a:cubicBezTo>
                      <a:cubicBezTo>
                        <a:pt x="2178" y="835"/>
                        <a:pt x="2514" y="761"/>
                        <a:pt x="2815" y="563"/>
                      </a:cubicBezTo>
                      <a:cubicBezTo>
                        <a:pt x="2815" y="563"/>
                        <a:pt x="2815" y="550"/>
                        <a:pt x="2815" y="550"/>
                      </a:cubicBezTo>
                      <a:cubicBezTo>
                        <a:pt x="2828" y="550"/>
                        <a:pt x="2828" y="537"/>
                        <a:pt x="2828" y="525"/>
                      </a:cubicBezTo>
                      <a:cubicBezTo>
                        <a:pt x="2840" y="512"/>
                        <a:pt x="2828" y="499"/>
                        <a:pt x="2815" y="487"/>
                      </a:cubicBezTo>
                      <a:cubicBezTo>
                        <a:pt x="2802" y="461"/>
                        <a:pt x="2777" y="449"/>
                        <a:pt x="2764" y="423"/>
                      </a:cubicBezTo>
                      <a:cubicBezTo>
                        <a:pt x="2739" y="423"/>
                        <a:pt x="2726" y="423"/>
                        <a:pt x="2701" y="449"/>
                      </a:cubicBezTo>
                      <a:cubicBezTo>
                        <a:pt x="2676" y="436"/>
                        <a:pt x="2663" y="423"/>
                        <a:pt x="2638" y="411"/>
                      </a:cubicBezTo>
                      <a:cubicBezTo>
                        <a:pt x="2174" y="200"/>
                        <a:pt x="1621" y="1"/>
                        <a:pt x="1106" y="1"/>
                      </a:cubicBezTo>
                      <a:close/>
                    </a:path>
                  </a:pathLst>
                </a:custGeom>
                <a:solidFill>
                  <a:srgbClr val="93A35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4" name="Google Shape;654;p20"/>
                <p:cNvSpPr/>
                <p:nvPr/>
              </p:nvSpPr>
              <p:spPr>
                <a:xfrm>
                  <a:off x="621375" y="3951300"/>
                  <a:ext cx="53600" cy="1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44" h="464" extrusionOk="0">
                      <a:moveTo>
                        <a:pt x="2017" y="0"/>
                      </a:moveTo>
                      <a:cubicBezTo>
                        <a:pt x="1991" y="13"/>
                        <a:pt x="1966" y="26"/>
                        <a:pt x="1941" y="39"/>
                      </a:cubicBezTo>
                      <a:cubicBezTo>
                        <a:pt x="1718" y="174"/>
                        <a:pt x="1505" y="224"/>
                        <a:pt x="1277" y="224"/>
                      </a:cubicBezTo>
                      <a:cubicBezTo>
                        <a:pt x="1142" y="224"/>
                        <a:pt x="1001" y="206"/>
                        <a:pt x="850" y="178"/>
                      </a:cubicBezTo>
                      <a:cubicBezTo>
                        <a:pt x="710" y="161"/>
                        <a:pt x="582" y="131"/>
                        <a:pt x="450" y="131"/>
                      </a:cubicBezTo>
                      <a:cubicBezTo>
                        <a:pt x="390" y="131"/>
                        <a:pt x="330" y="137"/>
                        <a:pt x="267" y="153"/>
                      </a:cubicBezTo>
                      <a:cubicBezTo>
                        <a:pt x="165" y="178"/>
                        <a:pt x="77" y="216"/>
                        <a:pt x="0" y="254"/>
                      </a:cubicBezTo>
                      <a:cubicBezTo>
                        <a:pt x="178" y="305"/>
                        <a:pt x="356" y="356"/>
                        <a:pt x="533" y="394"/>
                      </a:cubicBezTo>
                      <a:cubicBezTo>
                        <a:pt x="733" y="436"/>
                        <a:pt x="938" y="463"/>
                        <a:pt x="1142" y="463"/>
                      </a:cubicBezTo>
                      <a:cubicBezTo>
                        <a:pt x="1481" y="463"/>
                        <a:pt x="1817" y="389"/>
                        <a:pt x="2118" y="191"/>
                      </a:cubicBezTo>
                      <a:cubicBezTo>
                        <a:pt x="2118" y="191"/>
                        <a:pt x="2118" y="178"/>
                        <a:pt x="2118" y="178"/>
                      </a:cubicBezTo>
                      <a:cubicBezTo>
                        <a:pt x="2118" y="178"/>
                        <a:pt x="2131" y="165"/>
                        <a:pt x="2131" y="153"/>
                      </a:cubicBezTo>
                      <a:cubicBezTo>
                        <a:pt x="2143" y="140"/>
                        <a:pt x="2131" y="127"/>
                        <a:pt x="2118" y="115"/>
                      </a:cubicBezTo>
                      <a:cubicBezTo>
                        <a:pt x="2105" y="89"/>
                        <a:pt x="2080" y="77"/>
                        <a:pt x="2067" y="51"/>
                      </a:cubicBezTo>
                      <a:cubicBezTo>
                        <a:pt x="2055" y="39"/>
                        <a:pt x="2029" y="13"/>
                        <a:pt x="2017" y="0"/>
                      </a:cubicBezTo>
                      <a:close/>
                    </a:path>
                  </a:pathLst>
                </a:custGeom>
                <a:solidFill>
                  <a:srgbClr val="C7D288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5" name="Google Shape;655;p20"/>
                <p:cNvSpPr/>
                <p:nvPr/>
              </p:nvSpPr>
              <p:spPr>
                <a:xfrm>
                  <a:off x="624225" y="3414875"/>
                  <a:ext cx="137300" cy="6125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92" h="24503" extrusionOk="0">
                      <a:moveTo>
                        <a:pt x="4813" y="0"/>
                      </a:moveTo>
                      <a:cubicBezTo>
                        <a:pt x="4768" y="0"/>
                        <a:pt x="4723" y="20"/>
                        <a:pt x="4692" y="66"/>
                      </a:cubicBezTo>
                      <a:cubicBezTo>
                        <a:pt x="3361" y="1917"/>
                        <a:pt x="2156" y="3908"/>
                        <a:pt x="1319" y="6026"/>
                      </a:cubicBezTo>
                      <a:cubicBezTo>
                        <a:pt x="1281" y="6102"/>
                        <a:pt x="1078" y="6647"/>
                        <a:pt x="1053" y="6710"/>
                      </a:cubicBezTo>
                      <a:cubicBezTo>
                        <a:pt x="736" y="7598"/>
                        <a:pt x="495" y="8511"/>
                        <a:pt x="318" y="9449"/>
                      </a:cubicBezTo>
                      <a:cubicBezTo>
                        <a:pt x="1" y="11161"/>
                        <a:pt x="1" y="12886"/>
                        <a:pt x="254" y="14610"/>
                      </a:cubicBezTo>
                      <a:cubicBezTo>
                        <a:pt x="432" y="15827"/>
                        <a:pt x="622" y="17057"/>
                        <a:pt x="888" y="18262"/>
                      </a:cubicBezTo>
                      <a:cubicBezTo>
                        <a:pt x="901" y="18313"/>
                        <a:pt x="990" y="18693"/>
                        <a:pt x="1002" y="18744"/>
                      </a:cubicBezTo>
                      <a:cubicBezTo>
                        <a:pt x="1078" y="19099"/>
                        <a:pt x="1180" y="19454"/>
                        <a:pt x="1281" y="19809"/>
                      </a:cubicBezTo>
                      <a:cubicBezTo>
                        <a:pt x="1801" y="21534"/>
                        <a:pt x="2613" y="23182"/>
                        <a:pt x="3906" y="24463"/>
                      </a:cubicBezTo>
                      <a:cubicBezTo>
                        <a:pt x="3937" y="24491"/>
                        <a:pt x="3971" y="24503"/>
                        <a:pt x="4004" y="24503"/>
                      </a:cubicBezTo>
                      <a:cubicBezTo>
                        <a:pt x="4119" y="24503"/>
                        <a:pt x="4217" y="24358"/>
                        <a:pt x="4109" y="24260"/>
                      </a:cubicBezTo>
                      <a:cubicBezTo>
                        <a:pt x="2575" y="22751"/>
                        <a:pt x="1788" y="20785"/>
                        <a:pt x="1294" y="18744"/>
                      </a:cubicBezTo>
                      <a:cubicBezTo>
                        <a:pt x="1294" y="18706"/>
                        <a:pt x="1256" y="18516"/>
                        <a:pt x="1256" y="18440"/>
                      </a:cubicBezTo>
                      <a:cubicBezTo>
                        <a:pt x="1256" y="18389"/>
                        <a:pt x="1256" y="18351"/>
                        <a:pt x="1256" y="18300"/>
                      </a:cubicBezTo>
                      <a:cubicBezTo>
                        <a:pt x="1269" y="18275"/>
                        <a:pt x="1281" y="18135"/>
                        <a:pt x="1307" y="18097"/>
                      </a:cubicBezTo>
                      <a:cubicBezTo>
                        <a:pt x="1319" y="18047"/>
                        <a:pt x="1332" y="18008"/>
                        <a:pt x="1345" y="17996"/>
                      </a:cubicBezTo>
                      <a:cubicBezTo>
                        <a:pt x="1636" y="17374"/>
                        <a:pt x="2283" y="16842"/>
                        <a:pt x="2790" y="16500"/>
                      </a:cubicBezTo>
                      <a:cubicBezTo>
                        <a:pt x="3424" y="16081"/>
                        <a:pt x="4134" y="15815"/>
                        <a:pt x="4882" y="15688"/>
                      </a:cubicBezTo>
                      <a:cubicBezTo>
                        <a:pt x="5061" y="15652"/>
                        <a:pt x="5005" y="15405"/>
                        <a:pt x="4841" y="15405"/>
                      </a:cubicBezTo>
                      <a:cubicBezTo>
                        <a:pt x="4830" y="15405"/>
                        <a:pt x="4818" y="15407"/>
                        <a:pt x="4806" y="15409"/>
                      </a:cubicBezTo>
                      <a:cubicBezTo>
                        <a:pt x="3906" y="15561"/>
                        <a:pt x="3057" y="15916"/>
                        <a:pt x="2334" y="16487"/>
                      </a:cubicBezTo>
                      <a:cubicBezTo>
                        <a:pt x="1865" y="16842"/>
                        <a:pt x="1370" y="17298"/>
                        <a:pt x="1104" y="17856"/>
                      </a:cubicBezTo>
                      <a:cubicBezTo>
                        <a:pt x="926" y="16969"/>
                        <a:pt x="774" y="16094"/>
                        <a:pt x="635" y="15232"/>
                      </a:cubicBezTo>
                      <a:cubicBezTo>
                        <a:pt x="356" y="13431"/>
                        <a:pt x="242" y="11668"/>
                        <a:pt x="533" y="9868"/>
                      </a:cubicBezTo>
                      <a:cubicBezTo>
                        <a:pt x="698" y="8828"/>
                        <a:pt x="977" y="7801"/>
                        <a:pt x="1319" y="6812"/>
                      </a:cubicBezTo>
                      <a:cubicBezTo>
                        <a:pt x="1383" y="6660"/>
                        <a:pt x="1649" y="6152"/>
                        <a:pt x="1725" y="6051"/>
                      </a:cubicBezTo>
                      <a:cubicBezTo>
                        <a:pt x="2055" y="5658"/>
                        <a:pt x="2435" y="5316"/>
                        <a:pt x="2841" y="4999"/>
                      </a:cubicBezTo>
                      <a:cubicBezTo>
                        <a:pt x="2904" y="4961"/>
                        <a:pt x="3057" y="4872"/>
                        <a:pt x="3069" y="4859"/>
                      </a:cubicBezTo>
                      <a:cubicBezTo>
                        <a:pt x="3593" y="4502"/>
                        <a:pt x="4382" y="4302"/>
                        <a:pt x="5047" y="4302"/>
                      </a:cubicBezTo>
                      <a:cubicBezTo>
                        <a:pt x="5139" y="4302"/>
                        <a:pt x="5228" y="4306"/>
                        <a:pt x="5314" y="4314"/>
                      </a:cubicBezTo>
                      <a:cubicBezTo>
                        <a:pt x="5317" y="4314"/>
                        <a:pt x="5321" y="4314"/>
                        <a:pt x="5325" y="4314"/>
                      </a:cubicBezTo>
                      <a:cubicBezTo>
                        <a:pt x="5491" y="4314"/>
                        <a:pt x="5487" y="4035"/>
                        <a:pt x="5314" y="4022"/>
                      </a:cubicBezTo>
                      <a:cubicBezTo>
                        <a:pt x="5232" y="4016"/>
                        <a:pt x="5147" y="4013"/>
                        <a:pt x="5061" y="4013"/>
                      </a:cubicBezTo>
                      <a:cubicBezTo>
                        <a:pt x="4814" y="4013"/>
                        <a:pt x="4553" y="4039"/>
                        <a:pt x="4299" y="4086"/>
                      </a:cubicBezTo>
                      <a:cubicBezTo>
                        <a:pt x="4604" y="3908"/>
                        <a:pt x="4921" y="3743"/>
                        <a:pt x="5225" y="3591"/>
                      </a:cubicBezTo>
                      <a:cubicBezTo>
                        <a:pt x="5368" y="3514"/>
                        <a:pt x="5282" y="3323"/>
                        <a:pt x="5149" y="3323"/>
                      </a:cubicBezTo>
                      <a:cubicBezTo>
                        <a:pt x="5129" y="3323"/>
                        <a:pt x="5107" y="3327"/>
                        <a:pt x="5085" y="3337"/>
                      </a:cubicBezTo>
                      <a:cubicBezTo>
                        <a:pt x="3919" y="3933"/>
                        <a:pt x="2740" y="4580"/>
                        <a:pt x="1839" y="5506"/>
                      </a:cubicBezTo>
                      <a:cubicBezTo>
                        <a:pt x="1915" y="5341"/>
                        <a:pt x="1991" y="5163"/>
                        <a:pt x="2067" y="4999"/>
                      </a:cubicBezTo>
                      <a:cubicBezTo>
                        <a:pt x="2854" y="3299"/>
                        <a:pt x="3843" y="1714"/>
                        <a:pt x="4946" y="205"/>
                      </a:cubicBezTo>
                      <a:cubicBezTo>
                        <a:pt x="5016" y="100"/>
                        <a:pt x="4916" y="0"/>
                        <a:pt x="4813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6" name="Google Shape;656;p20"/>
                <p:cNvSpPr/>
                <p:nvPr/>
              </p:nvSpPr>
              <p:spPr>
                <a:xfrm>
                  <a:off x="733600" y="3798325"/>
                  <a:ext cx="169925" cy="132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7" h="5280" extrusionOk="0">
                      <a:moveTo>
                        <a:pt x="877" y="1"/>
                      </a:moveTo>
                      <a:cubicBezTo>
                        <a:pt x="597" y="1"/>
                        <a:pt x="335" y="35"/>
                        <a:pt x="178" y="134"/>
                      </a:cubicBezTo>
                      <a:cubicBezTo>
                        <a:pt x="102" y="172"/>
                        <a:pt x="64" y="236"/>
                        <a:pt x="38" y="312"/>
                      </a:cubicBezTo>
                      <a:cubicBezTo>
                        <a:pt x="13" y="325"/>
                        <a:pt x="0" y="350"/>
                        <a:pt x="0" y="375"/>
                      </a:cubicBezTo>
                      <a:cubicBezTo>
                        <a:pt x="0" y="388"/>
                        <a:pt x="0" y="388"/>
                        <a:pt x="0" y="401"/>
                      </a:cubicBezTo>
                      <a:cubicBezTo>
                        <a:pt x="292" y="1719"/>
                        <a:pt x="1598" y="2265"/>
                        <a:pt x="2752" y="2632"/>
                      </a:cubicBezTo>
                      <a:cubicBezTo>
                        <a:pt x="2917" y="2683"/>
                        <a:pt x="3094" y="2747"/>
                        <a:pt x="3259" y="2797"/>
                      </a:cubicBezTo>
                      <a:cubicBezTo>
                        <a:pt x="3893" y="3026"/>
                        <a:pt x="4514" y="3279"/>
                        <a:pt x="5098" y="3634"/>
                      </a:cubicBezTo>
                      <a:cubicBezTo>
                        <a:pt x="5212" y="3710"/>
                        <a:pt x="5339" y="3774"/>
                        <a:pt x="5453" y="3862"/>
                      </a:cubicBezTo>
                      <a:cubicBezTo>
                        <a:pt x="5706" y="4040"/>
                        <a:pt x="5947" y="4230"/>
                        <a:pt x="6125" y="4496"/>
                      </a:cubicBezTo>
                      <a:cubicBezTo>
                        <a:pt x="6290" y="4763"/>
                        <a:pt x="6416" y="5029"/>
                        <a:pt x="6632" y="5257"/>
                      </a:cubicBezTo>
                      <a:cubicBezTo>
                        <a:pt x="6648" y="5273"/>
                        <a:pt x="6669" y="5280"/>
                        <a:pt x="6691" y="5280"/>
                      </a:cubicBezTo>
                      <a:cubicBezTo>
                        <a:pt x="6742" y="5280"/>
                        <a:pt x="6797" y="5243"/>
                        <a:pt x="6797" y="5181"/>
                      </a:cubicBezTo>
                      <a:cubicBezTo>
                        <a:pt x="6733" y="4217"/>
                        <a:pt x="6163" y="3266"/>
                        <a:pt x="5580" y="2518"/>
                      </a:cubicBezTo>
                      <a:cubicBezTo>
                        <a:pt x="5301" y="2151"/>
                        <a:pt x="4984" y="1808"/>
                        <a:pt x="4641" y="1479"/>
                      </a:cubicBezTo>
                      <a:cubicBezTo>
                        <a:pt x="4426" y="1250"/>
                        <a:pt x="4197" y="1022"/>
                        <a:pt x="3931" y="857"/>
                      </a:cubicBezTo>
                      <a:cubicBezTo>
                        <a:pt x="3437" y="426"/>
                        <a:pt x="2549" y="287"/>
                        <a:pt x="2016" y="134"/>
                      </a:cubicBezTo>
                      <a:cubicBezTo>
                        <a:pt x="1858" y="95"/>
                        <a:pt x="1343" y="1"/>
                        <a:pt x="877" y="1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7" name="Google Shape;657;p20"/>
                <p:cNvSpPr/>
                <p:nvPr/>
              </p:nvSpPr>
              <p:spPr>
                <a:xfrm>
                  <a:off x="733600" y="3801050"/>
                  <a:ext cx="136325" cy="938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453" h="3754" extrusionOk="0">
                      <a:moveTo>
                        <a:pt x="636" y="0"/>
                      </a:moveTo>
                      <a:cubicBezTo>
                        <a:pt x="481" y="0"/>
                        <a:pt x="328" y="9"/>
                        <a:pt x="178" y="25"/>
                      </a:cubicBezTo>
                      <a:cubicBezTo>
                        <a:pt x="102" y="63"/>
                        <a:pt x="64" y="127"/>
                        <a:pt x="38" y="203"/>
                      </a:cubicBezTo>
                      <a:cubicBezTo>
                        <a:pt x="13" y="216"/>
                        <a:pt x="0" y="241"/>
                        <a:pt x="0" y="266"/>
                      </a:cubicBezTo>
                      <a:cubicBezTo>
                        <a:pt x="0" y="279"/>
                        <a:pt x="0" y="279"/>
                        <a:pt x="0" y="292"/>
                      </a:cubicBezTo>
                      <a:cubicBezTo>
                        <a:pt x="292" y="1610"/>
                        <a:pt x="1598" y="2156"/>
                        <a:pt x="2752" y="2523"/>
                      </a:cubicBezTo>
                      <a:cubicBezTo>
                        <a:pt x="2917" y="2574"/>
                        <a:pt x="3094" y="2638"/>
                        <a:pt x="3259" y="2688"/>
                      </a:cubicBezTo>
                      <a:cubicBezTo>
                        <a:pt x="3893" y="2917"/>
                        <a:pt x="4514" y="3170"/>
                        <a:pt x="5098" y="3525"/>
                      </a:cubicBezTo>
                      <a:cubicBezTo>
                        <a:pt x="5212" y="3601"/>
                        <a:pt x="5339" y="3665"/>
                        <a:pt x="5453" y="3753"/>
                      </a:cubicBezTo>
                      <a:cubicBezTo>
                        <a:pt x="5415" y="3715"/>
                        <a:pt x="5377" y="3677"/>
                        <a:pt x="5339" y="3627"/>
                      </a:cubicBezTo>
                      <a:cubicBezTo>
                        <a:pt x="5034" y="3297"/>
                        <a:pt x="5022" y="2929"/>
                        <a:pt x="4869" y="2536"/>
                      </a:cubicBezTo>
                      <a:cubicBezTo>
                        <a:pt x="4667" y="1965"/>
                        <a:pt x="4299" y="1458"/>
                        <a:pt x="3817" y="1091"/>
                      </a:cubicBezTo>
                      <a:cubicBezTo>
                        <a:pt x="2981" y="433"/>
                        <a:pt x="1762" y="0"/>
                        <a:pt x="636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8" name="Google Shape;658;p20"/>
                <p:cNvSpPr/>
                <p:nvPr/>
              </p:nvSpPr>
              <p:spPr>
                <a:xfrm>
                  <a:off x="733600" y="3806000"/>
                  <a:ext cx="81500" cy="62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60" h="2491" extrusionOk="0">
                      <a:moveTo>
                        <a:pt x="555" y="0"/>
                      </a:moveTo>
                      <a:cubicBezTo>
                        <a:pt x="367" y="0"/>
                        <a:pt x="180" y="21"/>
                        <a:pt x="0" y="68"/>
                      </a:cubicBezTo>
                      <a:cubicBezTo>
                        <a:pt x="0" y="81"/>
                        <a:pt x="0" y="81"/>
                        <a:pt x="0" y="94"/>
                      </a:cubicBezTo>
                      <a:cubicBezTo>
                        <a:pt x="292" y="1412"/>
                        <a:pt x="1598" y="1958"/>
                        <a:pt x="2752" y="2325"/>
                      </a:cubicBezTo>
                      <a:cubicBezTo>
                        <a:pt x="2917" y="2376"/>
                        <a:pt x="3094" y="2440"/>
                        <a:pt x="3259" y="2490"/>
                      </a:cubicBezTo>
                      <a:cubicBezTo>
                        <a:pt x="3170" y="1603"/>
                        <a:pt x="2828" y="728"/>
                        <a:pt x="1953" y="335"/>
                      </a:cubicBezTo>
                      <a:cubicBezTo>
                        <a:pt x="1517" y="135"/>
                        <a:pt x="1030" y="0"/>
                        <a:pt x="555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59" name="Google Shape;659;p20"/>
                <p:cNvSpPr/>
                <p:nvPr/>
              </p:nvSpPr>
              <p:spPr>
                <a:xfrm>
                  <a:off x="741825" y="3444925"/>
                  <a:ext cx="221150" cy="786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846" h="3145" extrusionOk="0">
                      <a:moveTo>
                        <a:pt x="4386" y="0"/>
                      </a:moveTo>
                      <a:cubicBezTo>
                        <a:pt x="4158" y="0"/>
                        <a:pt x="3930" y="15"/>
                        <a:pt x="3704" y="43"/>
                      </a:cubicBezTo>
                      <a:cubicBezTo>
                        <a:pt x="2309" y="221"/>
                        <a:pt x="1066" y="944"/>
                        <a:pt x="178" y="2009"/>
                      </a:cubicBezTo>
                      <a:cubicBezTo>
                        <a:pt x="166" y="2034"/>
                        <a:pt x="153" y="2047"/>
                        <a:pt x="128" y="2072"/>
                      </a:cubicBezTo>
                      <a:cubicBezTo>
                        <a:pt x="102" y="2110"/>
                        <a:pt x="64" y="2148"/>
                        <a:pt x="39" y="2186"/>
                      </a:cubicBezTo>
                      <a:cubicBezTo>
                        <a:pt x="1" y="2250"/>
                        <a:pt x="1" y="2300"/>
                        <a:pt x="14" y="2351"/>
                      </a:cubicBezTo>
                      <a:cubicBezTo>
                        <a:pt x="14" y="2364"/>
                        <a:pt x="14" y="2376"/>
                        <a:pt x="14" y="2389"/>
                      </a:cubicBezTo>
                      <a:cubicBezTo>
                        <a:pt x="14" y="2655"/>
                        <a:pt x="356" y="2782"/>
                        <a:pt x="546" y="2871"/>
                      </a:cubicBezTo>
                      <a:cubicBezTo>
                        <a:pt x="1040" y="3079"/>
                        <a:pt x="1562" y="3145"/>
                        <a:pt x="2088" y="3145"/>
                      </a:cubicBezTo>
                      <a:cubicBezTo>
                        <a:pt x="2493" y="3145"/>
                        <a:pt x="2900" y="3105"/>
                        <a:pt x="3298" y="3061"/>
                      </a:cubicBezTo>
                      <a:cubicBezTo>
                        <a:pt x="4249" y="2960"/>
                        <a:pt x="5124" y="2795"/>
                        <a:pt x="5973" y="2364"/>
                      </a:cubicBezTo>
                      <a:cubicBezTo>
                        <a:pt x="6252" y="2224"/>
                        <a:pt x="6519" y="2072"/>
                        <a:pt x="6798" y="1920"/>
                      </a:cubicBezTo>
                      <a:cubicBezTo>
                        <a:pt x="7127" y="1742"/>
                        <a:pt x="7457" y="1565"/>
                        <a:pt x="7799" y="1413"/>
                      </a:cubicBezTo>
                      <a:cubicBezTo>
                        <a:pt x="7964" y="1337"/>
                        <a:pt x="8129" y="1273"/>
                        <a:pt x="8307" y="1223"/>
                      </a:cubicBezTo>
                      <a:cubicBezTo>
                        <a:pt x="8421" y="1197"/>
                        <a:pt x="8522" y="1172"/>
                        <a:pt x="8636" y="1134"/>
                      </a:cubicBezTo>
                      <a:cubicBezTo>
                        <a:pt x="8845" y="1052"/>
                        <a:pt x="8788" y="758"/>
                        <a:pt x="8592" y="758"/>
                      </a:cubicBezTo>
                      <a:cubicBezTo>
                        <a:pt x="8574" y="758"/>
                        <a:pt x="8555" y="761"/>
                        <a:pt x="8535" y="766"/>
                      </a:cubicBezTo>
                      <a:cubicBezTo>
                        <a:pt x="8433" y="779"/>
                        <a:pt x="8332" y="817"/>
                        <a:pt x="8243" y="842"/>
                      </a:cubicBezTo>
                      <a:cubicBezTo>
                        <a:pt x="8155" y="857"/>
                        <a:pt x="8067" y="864"/>
                        <a:pt x="7979" y="864"/>
                      </a:cubicBezTo>
                      <a:cubicBezTo>
                        <a:pt x="7330" y="864"/>
                        <a:pt x="6713" y="485"/>
                        <a:pt x="6087" y="284"/>
                      </a:cubicBezTo>
                      <a:cubicBezTo>
                        <a:pt x="5542" y="93"/>
                        <a:pt x="4964" y="0"/>
                        <a:pt x="4386" y="0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0" name="Google Shape;660;p20"/>
                <p:cNvSpPr/>
                <p:nvPr/>
              </p:nvSpPr>
              <p:spPr>
                <a:xfrm>
                  <a:off x="741825" y="3466600"/>
                  <a:ext cx="195000" cy="56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800" h="2278" extrusionOk="0">
                      <a:moveTo>
                        <a:pt x="3716" y="0"/>
                      </a:moveTo>
                      <a:cubicBezTo>
                        <a:pt x="2385" y="13"/>
                        <a:pt x="1282" y="394"/>
                        <a:pt x="267" y="1104"/>
                      </a:cubicBezTo>
                      <a:cubicBezTo>
                        <a:pt x="217" y="1142"/>
                        <a:pt x="178" y="1167"/>
                        <a:pt x="128" y="1205"/>
                      </a:cubicBezTo>
                      <a:cubicBezTo>
                        <a:pt x="102" y="1243"/>
                        <a:pt x="64" y="1281"/>
                        <a:pt x="39" y="1319"/>
                      </a:cubicBezTo>
                      <a:cubicBezTo>
                        <a:pt x="1" y="1383"/>
                        <a:pt x="1" y="1433"/>
                        <a:pt x="14" y="1484"/>
                      </a:cubicBezTo>
                      <a:cubicBezTo>
                        <a:pt x="14" y="1497"/>
                        <a:pt x="14" y="1509"/>
                        <a:pt x="14" y="1522"/>
                      </a:cubicBezTo>
                      <a:cubicBezTo>
                        <a:pt x="14" y="1788"/>
                        <a:pt x="356" y="1915"/>
                        <a:pt x="546" y="2004"/>
                      </a:cubicBezTo>
                      <a:cubicBezTo>
                        <a:pt x="1040" y="2212"/>
                        <a:pt x="1562" y="2278"/>
                        <a:pt x="2088" y="2278"/>
                      </a:cubicBezTo>
                      <a:cubicBezTo>
                        <a:pt x="2493" y="2278"/>
                        <a:pt x="2900" y="2238"/>
                        <a:pt x="3298" y="2194"/>
                      </a:cubicBezTo>
                      <a:cubicBezTo>
                        <a:pt x="4249" y="2093"/>
                        <a:pt x="5124" y="1928"/>
                        <a:pt x="5973" y="1497"/>
                      </a:cubicBezTo>
                      <a:cubicBezTo>
                        <a:pt x="6252" y="1357"/>
                        <a:pt x="6519" y="1205"/>
                        <a:pt x="6798" y="1053"/>
                      </a:cubicBezTo>
                      <a:cubicBezTo>
                        <a:pt x="7127" y="875"/>
                        <a:pt x="7457" y="698"/>
                        <a:pt x="7799" y="546"/>
                      </a:cubicBezTo>
                      <a:cubicBezTo>
                        <a:pt x="7584" y="533"/>
                        <a:pt x="7381" y="495"/>
                        <a:pt x="7165" y="470"/>
                      </a:cubicBezTo>
                      <a:cubicBezTo>
                        <a:pt x="6722" y="419"/>
                        <a:pt x="6265" y="394"/>
                        <a:pt x="5821" y="305"/>
                      </a:cubicBezTo>
                      <a:cubicBezTo>
                        <a:pt x="5098" y="178"/>
                        <a:pt x="4452" y="0"/>
                        <a:pt x="3716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1" name="Google Shape;661;p20"/>
                <p:cNvSpPr/>
                <p:nvPr/>
              </p:nvSpPr>
              <p:spPr>
                <a:xfrm>
                  <a:off x="741825" y="3485650"/>
                  <a:ext cx="169950" cy="37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98" h="1516" extrusionOk="0">
                      <a:moveTo>
                        <a:pt x="2033" y="0"/>
                      </a:moveTo>
                      <a:cubicBezTo>
                        <a:pt x="1430" y="0"/>
                        <a:pt x="820" y="116"/>
                        <a:pt x="267" y="342"/>
                      </a:cubicBezTo>
                      <a:cubicBezTo>
                        <a:pt x="229" y="354"/>
                        <a:pt x="204" y="367"/>
                        <a:pt x="178" y="380"/>
                      </a:cubicBezTo>
                      <a:cubicBezTo>
                        <a:pt x="166" y="405"/>
                        <a:pt x="153" y="418"/>
                        <a:pt x="128" y="443"/>
                      </a:cubicBezTo>
                      <a:cubicBezTo>
                        <a:pt x="102" y="481"/>
                        <a:pt x="64" y="519"/>
                        <a:pt x="39" y="557"/>
                      </a:cubicBezTo>
                      <a:cubicBezTo>
                        <a:pt x="1" y="621"/>
                        <a:pt x="1" y="671"/>
                        <a:pt x="14" y="722"/>
                      </a:cubicBezTo>
                      <a:cubicBezTo>
                        <a:pt x="14" y="735"/>
                        <a:pt x="14" y="747"/>
                        <a:pt x="14" y="760"/>
                      </a:cubicBezTo>
                      <a:cubicBezTo>
                        <a:pt x="14" y="1026"/>
                        <a:pt x="356" y="1153"/>
                        <a:pt x="546" y="1242"/>
                      </a:cubicBezTo>
                      <a:cubicBezTo>
                        <a:pt x="1040" y="1450"/>
                        <a:pt x="1562" y="1516"/>
                        <a:pt x="2088" y="1516"/>
                      </a:cubicBezTo>
                      <a:cubicBezTo>
                        <a:pt x="2493" y="1516"/>
                        <a:pt x="2900" y="1476"/>
                        <a:pt x="3298" y="1432"/>
                      </a:cubicBezTo>
                      <a:cubicBezTo>
                        <a:pt x="4249" y="1331"/>
                        <a:pt x="5124" y="1166"/>
                        <a:pt x="5973" y="735"/>
                      </a:cubicBezTo>
                      <a:cubicBezTo>
                        <a:pt x="6252" y="595"/>
                        <a:pt x="6519" y="443"/>
                        <a:pt x="6798" y="291"/>
                      </a:cubicBezTo>
                      <a:lnTo>
                        <a:pt x="6798" y="291"/>
                      </a:lnTo>
                      <a:cubicBezTo>
                        <a:pt x="6747" y="316"/>
                        <a:pt x="6696" y="342"/>
                        <a:pt x="6645" y="354"/>
                      </a:cubicBezTo>
                      <a:cubicBezTo>
                        <a:pt x="6278" y="494"/>
                        <a:pt x="5885" y="532"/>
                        <a:pt x="5492" y="532"/>
                      </a:cubicBezTo>
                      <a:cubicBezTo>
                        <a:pt x="5111" y="532"/>
                        <a:pt x="4731" y="532"/>
                        <a:pt x="4350" y="481"/>
                      </a:cubicBezTo>
                      <a:cubicBezTo>
                        <a:pt x="3919" y="443"/>
                        <a:pt x="3551" y="240"/>
                        <a:pt x="3146" y="139"/>
                      </a:cubicBezTo>
                      <a:cubicBezTo>
                        <a:pt x="2788" y="46"/>
                        <a:pt x="2412" y="0"/>
                        <a:pt x="2033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2" name="Google Shape;662;p20"/>
                <p:cNvSpPr/>
                <p:nvPr/>
              </p:nvSpPr>
              <p:spPr>
                <a:xfrm>
                  <a:off x="752300" y="3500625"/>
                  <a:ext cx="154725" cy="84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89" h="3398" extrusionOk="0">
                      <a:moveTo>
                        <a:pt x="1884" y="0"/>
                      </a:moveTo>
                      <a:cubicBezTo>
                        <a:pt x="1373" y="0"/>
                        <a:pt x="773" y="38"/>
                        <a:pt x="368" y="250"/>
                      </a:cubicBezTo>
                      <a:cubicBezTo>
                        <a:pt x="317" y="288"/>
                        <a:pt x="267" y="313"/>
                        <a:pt x="216" y="351"/>
                      </a:cubicBezTo>
                      <a:cubicBezTo>
                        <a:pt x="89" y="453"/>
                        <a:pt x="26" y="567"/>
                        <a:pt x="26" y="668"/>
                      </a:cubicBezTo>
                      <a:cubicBezTo>
                        <a:pt x="13" y="732"/>
                        <a:pt x="26" y="782"/>
                        <a:pt x="38" y="833"/>
                      </a:cubicBezTo>
                      <a:cubicBezTo>
                        <a:pt x="13" y="871"/>
                        <a:pt x="0" y="935"/>
                        <a:pt x="26" y="998"/>
                      </a:cubicBezTo>
                      <a:cubicBezTo>
                        <a:pt x="368" y="1822"/>
                        <a:pt x="1306" y="2558"/>
                        <a:pt x="2118" y="2887"/>
                      </a:cubicBezTo>
                      <a:cubicBezTo>
                        <a:pt x="2372" y="2989"/>
                        <a:pt x="2638" y="3052"/>
                        <a:pt x="2904" y="3078"/>
                      </a:cubicBezTo>
                      <a:cubicBezTo>
                        <a:pt x="3247" y="3128"/>
                        <a:pt x="3589" y="3141"/>
                        <a:pt x="3919" y="3179"/>
                      </a:cubicBezTo>
                      <a:cubicBezTo>
                        <a:pt x="4616" y="3255"/>
                        <a:pt x="5301" y="3331"/>
                        <a:pt x="5998" y="3395"/>
                      </a:cubicBezTo>
                      <a:cubicBezTo>
                        <a:pt x="6009" y="3397"/>
                        <a:pt x="6020" y="3398"/>
                        <a:pt x="6031" y="3398"/>
                      </a:cubicBezTo>
                      <a:cubicBezTo>
                        <a:pt x="6079" y="3398"/>
                        <a:pt x="6117" y="3375"/>
                        <a:pt x="6138" y="3344"/>
                      </a:cubicBezTo>
                      <a:cubicBezTo>
                        <a:pt x="6188" y="3268"/>
                        <a:pt x="6188" y="3141"/>
                        <a:pt x="6125" y="3078"/>
                      </a:cubicBezTo>
                      <a:cubicBezTo>
                        <a:pt x="5516" y="2355"/>
                        <a:pt x="4908" y="1632"/>
                        <a:pt x="4261" y="947"/>
                      </a:cubicBezTo>
                      <a:cubicBezTo>
                        <a:pt x="3728" y="377"/>
                        <a:pt x="3221" y="22"/>
                        <a:pt x="2410" y="9"/>
                      </a:cubicBezTo>
                      <a:cubicBezTo>
                        <a:pt x="2257" y="5"/>
                        <a:pt x="2077" y="0"/>
                        <a:pt x="1884" y="0"/>
                      </a:cubicBezTo>
                      <a:close/>
                    </a:path>
                  </a:pathLst>
                </a:custGeom>
                <a:solidFill>
                  <a:srgbClr val="30421F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3" name="Google Shape;663;p20"/>
                <p:cNvSpPr/>
                <p:nvPr/>
              </p:nvSpPr>
              <p:spPr>
                <a:xfrm>
                  <a:off x="752300" y="3505325"/>
                  <a:ext cx="153450" cy="80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38" h="3210" extrusionOk="0">
                      <a:moveTo>
                        <a:pt x="1060" y="0"/>
                      </a:moveTo>
                      <a:cubicBezTo>
                        <a:pt x="829" y="0"/>
                        <a:pt x="598" y="22"/>
                        <a:pt x="368" y="62"/>
                      </a:cubicBezTo>
                      <a:cubicBezTo>
                        <a:pt x="317" y="100"/>
                        <a:pt x="267" y="125"/>
                        <a:pt x="216" y="163"/>
                      </a:cubicBezTo>
                      <a:cubicBezTo>
                        <a:pt x="89" y="265"/>
                        <a:pt x="26" y="379"/>
                        <a:pt x="26" y="480"/>
                      </a:cubicBezTo>
                      <a:cubicBezTo>
                        <a:pt x="13" y="544"/>
                        <a:pt x="26" y="594"/>
                        <a:pt x="38" y="645"/>
                      </a:cubicBezTo>
                      <a:cubicBezTo>
                        <a:pt x="13" y="683"/>
                        <a:pt x="0" y="747"/>
                        <a:pt x="26" y="810"/>
                      </a:cubicBezTo>
                      <a:cubicBezTo>
                        <a:pt x="368" y="1634"/>
                        <a:pt x="1306" y="2370"/>
                        <a:pt x="2118" y="2699"/>
                      </a:cubicBezTo>
                      <a:cubicBezTo>
                        <a:pt x="2372" y="2801"/>
                        <a:pt x="2638" y="2864"/>
                        <a:pt x="2904" y="2890"/>
                      </a:cubicBezTo>
                      <a:cubicBezTo>
                        <a:pt x="3247" y="2940"/>
                        <a:pt x="3589" y="2953"/>
                        <a:pt x="3919" y="2991"/>
                      </a:cubicBezTo>
                      <a:cubicBezTo>
                        <a:pt x="4616" y="3067"/>
                        <a:pt x="5301" y="3143"/>
                        <a:pt x="5998" y="3207"/>
                      </a:cubicBezTo>
                      <a:cubicBezTo>
                        <a:pt x="6009" y="3209"/>
                        <a:pt x="6020" y="3210"/>
                        <a:pt x="6031" y="3210"/>
                      </a:cubicBezTo>
                      <a:cubicBezTo>
                        <a:pt x="6079" y="3210"/>
                        <a:pt x="6117" y="3187"/>
                        <a:pt x="6138" y="3156"/>
                      </a:cubicBezTo>
                      <a:cubicBezTo>
                        <a:pt x="5440" y="3054"/>
                        <a:pt x="4578" y="2864"/>
                        <a:pt x="4198" y="2319"/>
                      </a:cubicBezTo>
                      <a:cubicBezTo>
                        <a:pt x="3804" y="1761"/>
                        <a:pt x="3627" y="1140"/>
                        <a:pt x="3069" y="683"/>
                      </a:cubicBezTo>
                      <a:cubicBezTo>
                        <a:pt x="2475" y="204"/>
                        <a:pt x="1772" y="0"/>
                        <a:pt x="1060" y="0"/>
                      </a:cubicBezTo>
                      <a:close/>
                    </a:path>
                  </a:pathLst>
                </a:custGeom>
                <a:solidFill>
                  <a:srgbClr val="768C4D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4" name="Google Shape;664;p20"/>
                <p:cNvSpPr/>
                <p:nvPr/>
              </p:nvSpPr>
              <p:spPr>
                <a:xfrm>
                  <a:off x="752300" y="3515975"/>
                  <a:ext cx="72625" cy="616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905" h="2464" extrusionOk="0">
                      <a:moveTo>
                        <a:pt x="486" y="0"/>
                      </a:moveTo>
                      <a:cubicBezTo>
                        <a:pt x="333" y="0"/>
                        <a:pt x="178" y="18"/>
                        <a:pt x="26" y="54"/>
                      </a:cubicBezTo>
                      <a:cubicBezTo>
                        <a:pt x="13" y="118"/>
                        <a:pt x="26" y="168"/>
                        <a:pt x="38" y="219"/>
                      </a:cubicBezTo>
                      <a:cubicBezTo>
                        <a:pt x="13" y="257"/>
                        <a:pt x="0" y="321"/>
                        <a:pt x="26" y="384"/>
                      </a:cubicBezTo>
                      <a:cubicBezTo>
                        <a:pt x="368" y="1208"/>
                        <a:pt x="1306" y="1944"/>
                        <a:pt x="2118" y="2273"/>
                      </a:cubicBezTo>
                      <a:cubicBezTo>
                        <a:pt x="2372" y="2375"/>
                        <a:pt x="2638" y="2438"/>
                        <a:pt x="2904" y="2464"/>
                      </a:cubicBezTo>
                      <a:cubicBezTo>
                        <a:pt x="2625" y="2286"/>
                        <a:pt x="2460" y="2070"/>
                        <a:pt x="2384" y="1665"/>
                      </a:cubicBezTo>
                      <a:cubicBezTo>
                        <a:pt x="2321" y="1297"/>
                        <a:pt x="2194" y="955"/>
                        <a:pt x="1940" y="676"/>
                      </a:cubicBezTo>
                      <a:cubicBezTo>
                        <a:pt x="1574" y="230"/>
                        <a:pt x="1036" y="0"/>
                        <a:pt x="486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" name="Google Shape;665;p20"/>
                <p:cNvSpPr/>
                <p:nvPr/>
              </p:nvSpPr>
              <p:spPr>
                <a:xfrm>
                  <a:off x="737075" y="3268225"/>
                  <a:ext cx="168050" cy="15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722" h="6348" extrusionOk="0">
                      <a:moveTo>
                        <a:pt x="6487" y="1"/>
                      </a:moveTo>
                      <a:cubicBezTo>
                        <a:pt x="6477" y="1"/>
                        <a:pt x="6468" y="4"/>
                        <a:pt x="6455" y="10"/>
                      </a:cubicBezTo>
                      <a:cubicBezTo>
                        <a:pt x="3412" y="480"/>
                        <a:pt x="166" y="2344"/>
                        <a:pt x="1" y="5754"/>
                      </a:cubicBezTo>
                      <a:cubicBezTo>
                        <a:pt x="1" y="5818"/>
                        <a:pt x="26" y="5856"/>
                        <a:pt x="51" y="5881"/>
                      </a:cubicBezTo>
                      <a:cubicBezTo>
                        <a:pt x="39" y="5919"/>
                        <a:pt x="39" y="5945"/>
                        <a:pt x="51" y="5983"/>
                      </a:cubicBezTo>
                      <a:cubicBezTo>
                        <a:pt x="51" y="6033"/>
                        <a:pt x="64" y="6084"/>
                        <a:pt x="90" y="6135"/>
                      </a:cubicBezTo>
                      <a:cubicBezTo>
                        <a:pt x="115" y="6186"/>
                        <a:pt x="153" y="6236"/>
                        <a:pt x="204" y="6287"/>
                      </a:cubicBezTo>
                      <a:cubicBezTo>
                        <a:pt x="246" y="6329"/>
                        <a:pt x="291" y="6348"/>
                        <a:pt x="337" y="6348"/>
                      </a:cubicBezTo>
                      <a:cubicBezTo>
                        <a:pt x="374" y="6348"/>
                        <a:pt x="410" y="6335"/>
                        <a:pt x="445" y="6312"/>
                      </a:cubicBezTo>
                      <a:cubicBezTo>
                        <a:pt x="483" y="6321"/>
                        <a:pt x="521" y="6325"/>
                        <a:pt x="559" y="6325"/>
                      </a:cubicBezTo>
                      <a:cubicBezTo>
                        <a:pt x="802" y="6325"/>
                        <a:pt x="1046" y="6167"/>
                        <a:pt x="1243" y="6046"/>
                      </a:cubicBezTo>
                      <a:cubicBezTo>
                        <a:pt x="1966" y="5602"/>
                        <a:pt x="2626" y="5057"/>
                        <a:pt x="3234" y="4461"/>
                      </a:cubicBezTo>
                      <a:cubicBezTo>
                        <a:pt x="4502" y="3193"/>
                        <a:pt x="5517" y="1722"/>
                        <a:pt x="6645" y="327"/>
                      </a:cubicBezTo>
                      <a:cubicBezTo>
                        <a:pt x="6721" y="226"/>
                        <a:pt x="6696" y="112"/>
                        <a:pt x="6620" y="48"/>
                      </a:cubicBezTo>
                      <a:cubicBezTo>
                        <a:pt x="6594" y="23"/>
                        <a:pt x="6556" y="10"/>
                        <a:pt x="6518" y="10"/>
                      </a:cubicBezTo>
                      <a:cubicBezTo>
                        <a:pt x="6506" y="4"/>
                        <a:pt x="6496" y="1"/>
                        <a:pt x="6487" y="1"/>
                      </a:cubicBezTo>
                      <a:close/>
                    </a:path>
                  </a:pathLst>
                </a:custGeom>
                <a:solidFill>
                  <a:srgbClr val="0A342E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" name="Google Shape;666;p20"/>
                <p:cNvSpPr/>
                <p:nvPr/>
              </p:nvSpPr>
              <p:spPr>
                <a:xfrm>
                  <a:off x="738350" y="3268475"/>
                  <a:ext cx="166775" cy="158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71" h="6338" extrusionOk="0">
                      <a:moveTo>
                        <a:pt x="6467" y="0"/>
                      </a:moveTo>
                      <a:cubicBezTo>
                        <a:pt x="6366" y="140"/>
                        <a:pt x="6265" y="292"/>
                        <a:pt x="6176" y="431"/>
                      </a:cubicBezTo>
                      <a:cubicBezTo>
                        <a:pt x="5707" y="939"/>
                        <a:pt x="5060" y="1357"/>
                        <a:pt x="4565" y="1687"/>
                      </a:cubicBezTo>
                      <a:cubicBezTo>
                        <a:pt x="3843" y="2169"/>
                        <a:pt x="3056" y="2511"/>
                        <a:pt x="2270" y="2891"/>
                      </a:cubicBezTo>
                      <a:cubicBezTo>
                        <a:pt x="1002" y="3500"/>
                        <a:pt x="140" y="4565"/>
                        <a:pt x="0" y="5973"/>
                      </a:cubicBezTo>
                      <a:cubicBezTo>
                        <a:pt x="0" y="6023"/>
                        <a:pt x="13" y="6074"/>
                        <a:pt x="39" y="6125"/>
                      </a:cubicBezTo>
                      <a:cubicBezTo>
                        <a:pt x="64" y="6176"/>
                        <a:pt x="102" y="6226"/>
                        <a:pt x="153" y="6277"/>
                      </a:cubicBezTo>
                      <a:cubicBezTo>
                        <a:pt x="195" y="6319"/>
                        <a:pt x="240" y="6338"/>
                        <a:pt x="286" y="6338"/>
                      </a:cubicBezTo>
                      <a:cubicBezTo>
                        <a:pt x="323" y="6338"/>
                        <a:pt x="359" y="6325"/>
                        <a:pt x="394" y="6302"/>
                      </a:cubicBezTo>
                      <a:cubicBezTo>
                        <a:pt x="432" y="6311"/>
                        <a:pt x="470" y="6315"/>
                        <a:pt x="508" y="6315"/>
                      </a:cubicBezTo>
                      <a:cubicBezTo>
                        <a:pt x="751" y="6315"/>
                        <a:pt x="995" y="6157"/>
                        <a:pt x="1192" y="6036"/>
                      </a:cubicBezTo>
                      <a:cubicBezTo>
                        <a:pt x="1915" y="5592"/>
                        <a:pt x="2575" y="5047"/>
                        <a:pt x="3183" y="4451"/>
                      </a:cubicBezTo>
                      <a:cubicBezTo>
                        <a:pt x="4451" y="3183"/>
                        <a:pt x="5466" y="1712"/>
                        <a:pt x="6594" y="317"/>
                      </a:cubicBezTo>
                      <a:cubicBezTo>
                        <a:pt x="6670" y="216"/>
                        <a:pt x="6645" y="102"/>
                        <a:pt x="6569" y="38"/>
                      </a:cubicBezTo>
                      <a:cubicBezTo>
                        <a:pt x="6543" y="13"/>
                        <a:pt x="6505" y="0"/>
                        <a:pt x="6467" y="0"/>
                      </a:cubicBezTo>
                      <a:close/>
                    </a:path>
                  </a:pathLst>
                </a:custGeom>
                <a:solidFill>
                  <a:srgbClr val="26533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" name="Google Shape;667;p20"/>
                <p:cNvSpPr/>
                <p:nvPr/>
              </p:nvSpPr>
              <p:spPr>
                <a:xfrm>
                  <a:off x="739300" y="3269425"/>
                  <a:ext cx="165825" cy="157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33" h="6300" extrusionOk="0">
                      <a:moveTo>
                        <a:pt x="6531" y="0"/>
                      </a:moveTo>
                      <a:cubicBezTo>
                        <a:pt x="6125" y="660"/>
                        <a:pt x="5580" y="1205"/>
                        <a:pt x="4984" y="1725"/>
                      </a:cubicBezTo>
                      <a:cubicBezTo>
                        <a:pt x="4312" y="2308"/>
                        <a:pt x="3627" y="2917"/>
                        <a:pt x="2892" y="3424"/>
                      </a:cubicBezTo>
                      <a:cubicBezTo>
                        <a:pt x="1814" y="4172"/>
                        <a:pt x="191" y="4705"/>
                        <a:pt x="1" y="6087"/>
                      </a:cubicBezTo>
                      <a:cubicBezTo>
                        <a:pt x="26" y="6138"/>
                        <a:pt x="64" y="6188"/>
                        <a:pt x="115" y="6239"/>
                      </a:cubicBezTo>
                      <a:cubicBezTo>
                        <a:pt x="157" y="6281"/>
                        <a:pt x="202" y="6300"/>
                        <a:pt x="248" y="6300"/>
                      </a:cubicBezTo>
                      <a:cubicBezTo>
                        <a:pt x="285" y="6300"/>
                        <a:pt x="321" y="6287"/>
                        <a:pt x="356" y="6264"/>
                      </a:cubicBezTo>
                      <a:cubicBezTo>
                        <a:pt x="394" y="6273"/>
                        <a:pt x="432" y="6277"/>
                        <a:pt x="470" y="6277"/>
                      </a:cubicBezTo>
                      <a:cubicBezTo>
                        <a:pt x="713" y="6277"/>
                        <a:pt x="957" y="6119"/>
                        <a:pt x="1154" y="5998"/>
                      </a:cubicBezTo>
                      <a:cubicBezTo>
                        <a:pt x="1877" y="5554"/>
                        <a:pt x="2537" y="5009"/>
                        <a:pt x="3145" y="4413"/>
                      </a:cubicBezTo>
                      <a:cubicBezTo>
                        <a:pt x="4413" y="3145"/>
                        <a:pt x="5428" y="1674"/>
                        <a:pt x="6556" y="279"/>
                      </a:cubicBezTo>
                      <a:cubicBezTo>
                        <a:pt x="6632" y="178"/>
                        <a:pt x="6607" y="64"/>
                        <a:pt x="6531" y="0"/>
                      </a:cubicBezTo>
                      <a:close/>
                    </a:path>
                  </a:pathLst>
                </a:custGeom>
                <a:solidFill>
                  <a:srgbClr val="A5BA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68" name="Google Shape;668;p20"/>
            <p:cNvGrpSpPr/>
            <p:nvPr/>
          </p:nvGrpSpPr>
          <p:grpSpPr>
            <a:xfrm>
              <a:off x="7191215" y="3602732"/>
              <a:ext cx="529740" cy="591360"/>
              <a:chOff x="379175" y="3268225"/>
              <a:chExt cx="583800" cy="759225"/>
            </a:xfrm>
          </p:grpSpPr>
          <p:sp>
            <p:nvSpPr>
              <p:cNvPr id="669" name="Google Shape;669;p20"/>
              <p:cNvSpPr/>
              <p:nvPr/>
            </p:nvSpPr>
            <p:spPr>
              <a:xfrm>
                <a:off x="604250" y="3286850"/>
                <a:ext cx="86575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8988" extrusionOk="0">
                    <a:moveTo>
                      <a:pt x="463" y="0"/>
                    </a:moveTo>
                    <a:cubicBezTo>
                      <a:pt x="383" y="0"/>
                      <a:pt x="306" y="44"/>
                      <a:pt x="292" y="140"/>
                    </a:cubicBezTo>
                    <a:cubicBezTo>
                      <a:pt x="140" y="1003"/>
                      <a:pt x="1" y="1890"/>
                      <a:pt x="39" y="2778"/>
                    </a:cubicBezTo>
                    <a:cubicBezTo>
                      <a:pt x="51" y="3031"/>
                      <a:pt x="77" y="3285"/>
                      <a:pt x="102" y="3551"/>
                    </a:cubicBezTo>
                    <a:cubicBezTo>
                      <a:pt x="178" y="4122"/>
                      <a:pt x="305" y="4705"/>
                      <a:pt x="445" y="5263"/>
                    </a:cubicBezTo>
                    <a:cubicBezTo>
                      <a:pt x="812" y="6721"/>
                      <a:pt x="1510" y="8103"/>
                      <a:pt x="2803" y="8953"/>
                    </a:cubicBezTo>
                    <a:cubicBezTo>
                      <a:pt x="2828" y="8966"/>
                      <a:pt x="2854" y="8978"/>
                      <a:pt x="2879" y="8978"/>
                    </a:cubicBezTo>
                    <a:cubicBezTo>
                      <a:pt x="2885" y="8985"/>
                      <a:pt x="2892" y="8988"/>
                      <a:pt x="2898" y="8988"/>
                    </a:cubicBezTo>
                    <a:cubicBezTo>
                      <a:pt x="2905" y="8988"/>
                      <a:pt x="2911" y="8985"/>
                      <a:pt x="2917" y="8978"/>
                    </a:cubicBezTo>
                    <a:cubicBezTo>
                      <a:pt x="2943" y="8978"/>
                      <a:pt x="2968" y="8966"/>
                      <a:pt x="2993" y="8953"/>
                    </a:cubicBezTo>
                    <a:cubicBezTo>
                      <a:pt x="3044" y="8953"/>
                      <a:pt x="3095" y="8940"/>
                      <a:pt x="3158" y="8915"/>
                    </a:cubicBezTo>
                    <a:cubicBezTo>
                      <a:pt x="3374" y="8801"/>
                      <a:pt x="3374" y="8509"/>
                      <a:pt x="3386" y="8306"/>
                    </a:cubicBezTo>
                    <a:cubicBezTo>
                      <a:pt x="3462" y="7343"/>
                      <a:pt x="3336" y="6366"/>
                      <a:pt x="3095" y="5441"/>
                    </a:cubicBezTo>
                    <a:cubicBezTo>
                      <a:pt x="2600" y="3551"/>
                      <a:pt x="1636" y="1839"/>
                      <a:pt x="673" y="166"/>
                    </a:cubicBezTo>
                    <a:cubicBezTo>
                      <a:pt x="660" y="140"/>
                      <a:pt x="647" y="115"/>
                      <a:pt x="635" y="90"/>
                    </a:cubicBezTo>
                    <a:cubicBezTo>
                      <a:pt x="600" y="31"/>
                      <a:pt x="530" y="0"/>
                      <a:pt x="463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20"/>
              <p:cNvSpPr/>
              <p:nvPr/>
            </p:nvSpPr>
            <p:spPr>
              <a:xfrm>
                <a:off x="604250" y="3286850"/>
                <a:ext cx="74200" cy="224700"/>
              </a:xfrm>
              <a:custGeom>
                <a:avLst/>
                <a:gdLst/>
                <a:ahLst/>
                <a:cxnLst/>
                <a:rect l="l" t="t" r="r" b="b"/>
                <a:pathLst>
                  <a:path w="2968" h="8988" extrusionOk="0">
                    <a:moveTo>
                      <a:pt x="463" y="0"/>
                    </a:moveTo>
                    <a:cubicBezTo>
                      <a:pt x="383" y="0"/>
                      <a:pt x="306" y="44"/>
                      <a:pt x="292" y="140"/>
                    </a:cubicBezTo>
                    <a:cubicBezTo>
                      <a:pt x="140" y="1003"/>
                      <a:pt x="1" y="1890"/>
                      <a:pt x="39" y="2778"/>
                    </a:cubicBezTo>
                    <a:cubicBezTo>
                      <a:pt x="51" y="3031"/>
                      <a:pt x="77" y="3285"/>
                      <a:pt x="102" y="3551"/>
                    </a:cubicBezTo>
                    <a:cubicBezTo>
                      <a:pt x="178" y="4122"/>
                      <a:pt x="305" y="4705"/>
                      <a:pt x="445" y="5263"/>
                    </a:cubicBezTo>
                    <a:cubicBezTo>
                      <a:pt x="812" y="6721"/>
                      <a:pt x="1510" y="8103"/>
                      <a:pt x="2803" y="8953"/>
                    </a:cubicBezTo>
                    <a:cubicBezTo>
                      <a:pt x="2828" y="8966"/>
                      <a:pt x="2854" y="8978"/>
                      <a:pt x="2879" y="8978"/>
                    </a:cubicBezTo>
                    <a:cubicBezTo>
                      <a:pt x="2885" y="8985"/>
                      <a:pt x="2892" y="8988"/>
                      <a:pt x="2898" y="8988"/>
                    </a:cubicBezTo>
                    <a:cubicBezTo>
                      <a:pt x="2905" y="8988"/>
                      <a:pt x="2911" y="8985"/>
                      <a:pt x="2917" y="8978"/>
                    </a:cubicBezTo>
                    <a:cubicBezTo>
                      <a:pt x="2968" y="7381"/>
                      <a:pt x="2917" y="5732"/>
                      <a:pt x="2144" y="4287"/>
                    </a:cubicBezTo>
                    <a:cubicBezTo>
                      <a:pt x="1789" y="3627"/>
                      <a:pt x="1218" y="3107"/>
                      <a:pt x="888" y="2435"/>
                    </a:cubicBezTo>
                    <a:cubicBezTo>
                      <a:pt x="571" y="1776"/>
                      <a:pt x="495" y="901"/>
                      <a:pt x="673" y="166"/>
                    </a:cubicBezTo>
                    <a:cubicBezTo>
                      <a:pt x="660" y="140"/>
                      <a:pt x="647" y="115"/>
                      <a:pt x="635" y="90"/>
                    </a:cubicBezTo>
                    <a:cubicBezTo>
                      <a:pt x="600" y="31"/>
                      <a:pt x="530" y="0"/>
                      <a:pt x="463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20"/>
              <p:cNvSpPr/>
              <p:nvPr/>
            </p:nvSpPr>
            <p:spPr>
              <a:xfrm>
                <a:off x="606800" y="3375625"/>
                <a:ext cx="69450" cy="135700"/>
              </a:xfrm>
              <a:custGeom>
                <a:avLst/>
                <a:gdLst/>
                <a:ahLst/>
                <a:cxnLst/>
                <a:rect l="l" t="t" r="r" b="b"/>
                <a:pathLst>
                  <a:path w="2778" h="5428" extrusionOk="0">
                    <a:moveTo>
                      <a:pt x="0" y="0"/>
                    </a:moveTo>
                    <a:cubicBezTo>
                      <a:pt x="76" y="571"/>
                      <a:pt x="203" y="1154"/>
                      <a:pt x="343" y="1712"/>
                    </a:cubicBezTo>
                    <a:cubicBezTo>
                      <a:pt x="710" y="3170"/>
                      <a:pt x="1408" y="4552"/>
                      <a:pt x="2701" y="5402"/>
                    </a:cubicBezTo>
                    <a:cubicBezTo>
                      <a:pt x="2726" y="5415"/>
                      <a:pt x="2752" y="5427"/>
                      <a:pt x="2777" y="5427"/>
                    </a:cubicBezTo>
                    <a:cubicBezTo>
                      <a:pt x="2726" y="4920"/>
                      <a:pt x="2676" y="4413"/>
                      <a:pt x="2625" y="3893"/>
                    </a:cubicBezTo>
                    <a:cubicBezTo>
                      <a:pt x="2549" y="3246"/>
                      <a:pt x="2498" y="2587"/>
                      <a:pt x="2232" y="1978"/>
                    </a:cubicBezTo>
                    <a:cubicBezTo>
                      <a:pt x="1813" y="1027"/>
                      <a:pt x="989" y="305"/>
                      <a:pt x="0" y="0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20"/>
              <p:cNvSpPr/>
              <p:nvPr/>
            </p:nvSpPr>
            <p:spPr>
              <a:xfrm>
                <a:off x="710775" y="3448025"/>
                <a:ext cx="71350" cy="22450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98" extrusionOk="0">
                    <a:moveTo>
                      <a:pt x="1913" y="1"/>
                    </a:moveTo>
                    <a:cubicBezTo>
                      <a:pt x="1262" y="1"/>
                      <a:pt x="623" y="98"/>
                      <a:pt x="76" y="490"/>
                    </a:cubicBezTo>
                    <a:cubicBezTo>
                      <a:pt x="64" y="503"/>
                      <a:pt x="64" y="503"/>
                      <a:pt x="64" y="515"/>
                    </a:cubicBezTo>
                    <a:cubicBezTo>
                      <a:pt x="51" y="528"/>
                      <a:pt x="38" y="541"/>
                      <a:pt x="26" y="553"/>
                    </a:cubicBezTo>
                    <a:cubicBezTo>
                      <a:pt x="13" y="553"/>
                      <a:pt x="13" y="566"/>
                      <a:pt x="13" y="566"/>
                    </a:cubicBezTo>
                    <a:cubicBezTo>
                      <a:pt x="0" y="591"/>
                      <a:pt x="13" y="604"/>
                      <a:pt x="26" y="629"/>
                    </a:cubicBezTo>
                    <a:cubicBezTo>
                      <a:pt x="285" y="828"/>
                      <a:pt x="655" y="897"/>
                      <a:pt x="1009" y="897"/>
                    </a:cubicBezTo>
                    <a:cubicBezTo>
                      <a:pt x="1176" y="897"/>
                      <a:pt x="1338" y="882"/>
                      <a:pt x="1484" y="858"/>
                    </a:cubicBezTo>
                    <a:cubicBezTo>
                      <a:pt x="1522" y="858"/>
                      <a:pt x="1573" y="845"/>
                      <a:pt x="1611" y="832"/>
                    </a:cubicBezTo>
                    <a:cubicBezTo>
                      <a:pt x="2080" y="718"/>
                      <a:pt x="2498" y="477"/>
                      <a:pt x="2828" y="135"/>
                    </a:cubicBezTo>
                    <a:cubicBezTo>
                      <a:pt x="2853" y="97"/>
                      <a:pt x="2841" y="46"/>
                      <a:pt x="2803" y="46"/>
                    </a:cubicBezTo>
                    <a:cubicBezTo>
                      <a:pt x="2752" y="46"/>
                      <a:pt x="2714" y="33"/>
                      <a:pt x="2676" y="33"/>
                    </a:cubicBezTo>
                    <a:cubicBezTo>
                      <a:pt x="2423" y="16"/>
                      <a:pt x="2167" y="1"/>
                      <a:pt x="1913" y="1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20"/>
              <p:cNvSpPr/>
              <p:nvPr/>
            </p:nvSpPr>
            <p:spPr>
              <a:xfrm>
                <a:off x="710775" y="3448850"/>
                <a:ext cx="71350" cy="21625"/>
              </a:xfrm>
              <a:custGeom>
                <a:avLst/>
                <a:gdLst/>
                <a:ahLst/>
                <a:cxnLst/>
                <a:rect l="l" t="t" r="r" b="b"/>
                <a:pathLst>
                  <a:path w="2854" h="865" extrusionOk="0">
                    <a:moveTo>
                      <a:pt x="2676" y="0"/>
                    </a:moveTo>
                    <a:cubicBezTo>
                      <a:pt x="2156" y="317"/>
                      <a:pt x="1408" y="292"/>
                      <a:pt x="837" y="305"/>
                    </a:cubicBezTo>
                    <a:cubicBezTo>
                      <a:pt x="495" y="305"/>
                      <a:pt x="241" y="330"/>
                      <a:pt x="13" y="533"/>
                    </a:cubicBezTo>
                    <a:cubicBezTo>
                      <a:pt x="0" y="558"/>
                      <a:pt x="13" y="571"/>
                      <a:pt x="26" y="596"/>
                    </a:cubicBezTo>
                    <a:cubicBezTo>
                      <a:pt x="285" y="795"/>
                      <a:pt x="655" y="864"/>
                      <a:pt x="1009" y="864"/>
                    </a:cubicBezTo>
                    <a:cubicBezTo>
                      <a:pt x="1176" y="864"/>
                      <a:pt x="1338" y="849"/>
                      <a:pt x="1484" y="825"/>
                    </a:cubicBezTo>
                    <a:cubicBezTo>
                      <a:pt x="1522" y="825"/>
                      <a:pt x="1573" y="812"/>
                      <a:pt x="1611" y="799"/>
                    </a:cubicBezTo>
                    <a:cubicBezTo>
                      <a:pt x="2080" y="685"/>
                      <a:pt x="2498" y="444"/>
                      <a:pt x="2828" y="102"/>
                    </a:cubicBezTo>
                    <a:cubicBezTo>
                      <a:pt x="2853" y="64"/>
                      <a:pt x="2841" y="13"/>
                      <a:pt x="2803" y="13"/>
                    </a:cubicBezTo>
                    <a:cubicBezTo>
                      <a:pt x="2752" y="13"/>
                      <a:pt x="2714" y="0"/>
                      <a:pt x="2676" y="0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20"/>
              <p:cNvSpPr/>
              <p:nvPr/>
            </p:nvSpPr>
            <p:spPr>
              <a:xfrm>
                <a:off x="711400" y="3459975"/>
                <a:ext cx="39650" cy="10500"/>
              </a:xfrm>
              <a:custGeom>
                <a:avLst/>
                <a:gdLst/>
                <a:ahLst/>
                <a:cxnLst/>
                <a:rect l="l" t="t" r="r" b="b"/>
                <a:pathLst>
                  <a:path w="1586" h="420" extrusionOk="0">
                    <a:moveTo>
                      <a:pt x="733" y="1"/>
                    </a:moveTo>
                    <a:cubicBezTo>
                      <a:pt x="480" y="1"/>
                      <a:pt x="219" y="59"/>
                      <a:pt x="1" y="151"/>
                    </a:cubicBezTo>
                    <a:cubicBezTo>
                      <a:pt x="260" y="350"/>
                      <a:pt x="630" y="419"/>
                      <a:pt x="984" y="419"/>
                    </a:cubicBezTo>
                    <a:cubicBezTo>
                      <a:pt x="1151" y="419"/>
                      <a:pt x="1313" y="404"/>
                      <a:pt x="1459" y="380"/>
                    </a:cubicBezTo>
                    <a:cubicBezTo>
                      <a:pt x="1497" y="380"/>
                      <a:pt x="1548" y="367"/>
                      <a:pt x="1586" y="354"/>
                    </a:cubicBezTo>
                    <a:cubicBezTo>
                      <a:pt x="1391" y="102"/>
                      <a:pt x="1068" y="1"/>
                      <a:pt x="733" y="1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20"/>
              <p:cNvSpPr/>
              <p:nvPr/>
            </p:nvSpPr>
            <p:spPr>
              <a:xfrm>
                <a:off x="695550" y="3352425"/>
                <a:ext cx="54875" cy="95550"/>
              </a:xfrm>
              <a:custGeom>
                <a:avLst/>
                <a:gdLst/>
                <a:ahLst/>
                <a:cxnLst/>
                <a:rect l="l" t="t" r="r" b="b"/>
                <a:pathLst>
                  <a:path w="2195" h="3822" extrusionOk="0">
                    <a:moveTo>
                      <a:pt x="183" y="0"/>
                    </a:moveTo>
                    <a:cubicBezTo>
                      <a:pt x="159" y="0"/>
                      <a:pt x="140" y="22"/>
                      <a:pt x="140" y="53"/>
                    </a:cubicBezTo>
                    <a:cubicBezTo>
                      <a:pt x="127" y="104"/>
                      <a:pt x="127" y="167"/>
                      <a:pt x="127" y="231"/>
                    </a:cubicBezTo>
                    <a:cubicBezTo>
                      <a:pt x="51" y="472"/>
                      <a:pt x="13" y="700"/>
                      <a:pt x="1" y="941"/>
                    </a:cubicBezTo>
                    <a:cubicBezTo>
                      <a:pt x="1" y="1055"/>
                      <a:pt x="1" y="1182"/>
                      <a:pt x="13" y="1296"/>
                    </a:cubicBezTo>
                    <a:cubicBezTo>
                      <a:pt x="26" y="1550"/>
                      <a:pt x="77" y="1803"/>
                      <a:pt x="140" y="2057"/>
                    </a:cubicBezTo>
                    <a:cubicBezTo>
                      <a:pt x="153" y="2095"/>
                      <a:pt x="165" y="2133"/>
                      <a:pt x="178" y="2171"/>
                    </a:cubicBezTo>
                    <a:cubicBezTo>
                      <a:pt x="356" y="2754"/>
                      <a:pt x="584" y="3388"/>
                      <a:pt x="1040" y="3807"/>
                    </a:cubicBezTo>
                    <a:cubicBezTo>
                      <a:pt x="1055" y="3814"/>
                      <a:pt x="1070" y="3821"/>
                      <a:pt x="1084" y="3821"/>
                    </a:cubicBezTo>
                    <a:cubicBezTo>
                      <a:pt x="1095" y="3821"/>
                      <a:pt x="1106" y="3817"/>
                      <a:pt x="1117" y="3807"/>
                    </a:cubicBezTo>
                    <a:cubicBezTo>
                      <a:pt x="1117" y="3794"/>
                      <a:pt x="1129" y="3781"/>
                      <a:pt x="1142" y="3769"/>
                    </a:cubicBezTo>
                    <a:cubicBezTo>
                      <a:pt x="1167" y="3756"/>
                      <a:pt x="1180" y="3731"/>
                      <a:pt x="1205" y="3705"/>
                    </a:cubicBezTo>
                    <a:cubicBezTo>
                      <a:pt x="2194" y="2513"/>
                      <a:pt x="876" y="1017"/>
                      <a:pt x="229" y="28"/>
                    </a:cubicBezTo>
                    <a:cubicBezTo>
                      <a:pt x="214" y="9"/>
                      <a:pt x="198" y="0"/>
                      <a:pt x="183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20"/>
              <p:cNvSpPr/>
              <p:nvPr/>
            </p:nvSpPr>
            <p:spPr>
              <a:xfrm>
                <a:off x="695550" y="3375925"/>
                <a:ext cx="31725" cy="72050"/>
              </a:xfrm>
              <a:custGeom>
                <a:avLst/>
                <a:gdLst/>
                <a:ahLst/>
                <a:cxnLst/>
                <a:rect l="l" t="t" r="r" b="b"/>
                <a:pathLst>
                  <a:path w="1269" h="2882" extrusionOk="0">
                    <a:moveTo>
                      <a:pt x="1" y="1"/>
                    </a:moveTo>
                    <a:cubicBezTo>
                      <a:pt x="1" y="115"/>
                      <a:pt x="1" y="242"/>
                      <a:pt x="13" y="356"/>
                    </a:cubicBezTo>
                    <a:cubicBezTo>
                      <a:pt x="26" y="610"/>
                      <a:pt x="77" y="863"/>
                      <a:pt x="140" y="1117"/>
                    </a:cubicBezTo>
                    <a:cubicBezTo>
                      <a:pt x="153" y="1155"/>
                      <a:pt x="165" y="1193"/>
                      <a:pt x="178" y="1231"/>
                    </a:cubicBezTo>
                    <a:cubicBezTo>
                      <a:pt x="356" y="1814"/>
                      <a:pt x="584" y="2448"/>
                      <a:pt x="1040" y="2867"/>
                    </a:cubicBezTo>
                    <a:cubicBezTo>
                      <a:pt x="1055" y="2874"/>
                      <a:pt x="1070" y="2881"/>
                      <a:pt x="1084" y="2881"/>
                    </a:cubicBezTo>
                    <a:cubicBezTo>
                      <a:pt x="1095" y="2881"/>
                      <a:pt x="1106" y="2877"/>
                      <a:pt x="1117" y="2867"/>
                    </a:cubicBezTo>
                    <a:cubicBezTo>
                      <a:pt x="1117" y="2854"/>
                      <a:pt x="1129" y="2841"/>
                      <a:pt x="1142" y="2829"/>
                    </a:cubicBezTo>
                    <a:cubicBezTo>
                      <a:pt x="1167" y="2816"/>
                      <a:pt x="1180" y="2791"/>
                      <a:pt x="1205" y="2765"/>
                    </a:cubicBezTo>
                    <a:cubicBezTo>
                      <a:pt x="1269" y="2195"/>
                      <a:pt x="1205" y="1637"/>
                      <a:pt x="990" y="1104"/>
                    </a:cubicBezTo>
                    <a:cubicBezTo>
                      <a:pt x="774" y="610"/>
                      <a:pt x="292" y="394"/>
                      <a:pt x="1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20"/>
              <p:cNvSpPr/>
              <p:nvPr/>
            </p:nvSpPr>
            <p:spPr>
              <a:xfrm>
                <a:off x="699050" y="3403825"/>
                <a:ext cx="25050" cy="44150"/>
              </a:xfrm>
              <a:custGeom>
                <a:avLst/>
                <a:gdLst/>
                <a:ahLst/>
                <a:cxnLst/>
                <a:rect l="l" t="t" r="r" b="b"/>
                <a:pathLst>
                  <a:path w="1002" h="1766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13" y="39"/>
                      <a:pt x="25" y="77"/>
                      <a:pt x="38" y="115"/>
                    </a:cubicBezTo>
                    <a:cubicBezTo>
                      <a:pt x="216" y="698"/>
                      <a:pt x="444" y="1332"/>
                      <a:pt x="900" y="1751"/>
                    </a:cubicBezTo>
                    <a:cubicBezTo>
                      <a:pt x="915" y="1758"/>
                      <a:pt x="930" y="1765"/>
                      <a:pt x="944" y="1765"/>
                    </a:cubicBezTo>
                    <a:cubicBezTo>
                      <a:pt x="955" y="1765"/>
                      <a:pt x="966" y="1761"/>
                      <a:pt x="977" y="1751"/>
                    </a:cubicBezTo>
                    <a:cubicBezTo>
                      <a:pt x="977" y="1738"/>
                      <a:pt x="989" y="1725"/>
                      <a:pt x="1002" y="1713"/>
                    </a:cubicBezTo>
                    <a:cubicBezTo>
                      <a:pt x="1002" y="1041"/>
                      <a:pt x="698" y="191"/>
                      <a:pt x="0" y="1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20"/>
              <p:cNvSpPr/>
              <p:nvPr/>
            </p:nvSpPr>
            <p:spPr>
              <a:xfrm>
                <a:off x="506300" y="3394625"/>
                <a:ext cx="180400" cy="124125"/>
              </a:xfrm>
              <a:custGeom>
                <a:avLst/>
                <a:gdLst/>
                <a:ahLst/>
                <a:cxnLst/>
                <a:rect l="l" t="t" r="r" b="b"/>
                <a:pathLst>
                  <a:path w="7216" h="4965" extrusionOk="0">
                    <a:moveTo>
                      <a:pt x="695" y="0"/>
                    </a:moveTo>
                    <a:cubicBezTo>
                      <a:pt x="548" y="0"/>
                      <a:pt x="401" y="5"/>
                      <a:pt x="254" y="14"/>
                    </a:cubicBezTo>
                    <a:lnTo>
                      <a:pt x="241" y="14"/>
                    </a:lnTo>
                    <a:cubicBezTo>
                      <a:pt x="13" y="26"/>
                      <a:pt x="1" y="369"/>
                      <a:pt x="203" y="394"/>
                    </a:cubicBezTo>
                    <a:cubicBezTo>
                      <a:pt x="863" y="952"/>
                      <a:pt x="1383" y="1662"/>
                      <a:pt x="1915" y="2347"/>
                    </a:cubicBezTo>
                    <a:cubicBezTo>
                      <a:pt x="2422" y="2994"/>
                      <a:pt x="2955" y="3628"/>
                      <a:pt x="3627" y="4084"/>
                    </a:cubicBezTo>
                    <a:cubicBezTo>
                      <a:pt x="4274" y="4528"/>
                      <a:pt x="5047" y="4718"/>
                      <a:pt x="5808" y="4832"/>
                    </a:cubicBezTo>
                    <a:cubicBezTo>
                      <a:pt x="5997" y="4862"/>
                      <a:pt x="6361" y="4965"/>
                      <a:pt x="6670" y="4965"/>
                    </a:cubicBezTo>
                    <a:cubicBezTo>
                      <a:pt x="6880" y="4965"/>
                      <a:pt x="7065" y="4918"/>
                      <a:pt x="7152" y="4769"/>
                    </a:cubicBezTo>
                    <a:cubicBezTo>
                      <a:pt x="7165" y="4743"/>
                      <a:pt x="7178" y="4705"/>
                      <a:pt x="7190" y="4680"/>
                    </a:cubicBezTo>
                    <a:cubicBezTo>
                      <a:pt x="7190" y="4655"/>
                      <a:pt x="7190" y="4629"/>
                      <a:pt x="7203" y="4604"/>
                    </a:cubicBezTo>
                    <a:cubicBezTo>
                      <a:pt x="7216" y="4401"/>
                      <a:pt x="7089" y="4198"/>
                      <a:pt x="7013" y="4021"/>
                    </a:cubicBezTo>
                    <a:cubicBezTo>
                      <a:pt x="6848" y="3653"/>
                      <a:pt x="6645" y="3311"/>
                      <a:pt x="6417" y="2968"/>
                    </a:cubicBezTo>
                    <a:cubicBezTo>
                      <a:pt x="5986" y="2372"/>
                      <a:pt x="5478" y="1827"/>
                      <a:pt x="4882" y="1383"/>
                    </a:cubicBezTo>
                    <a:cubicBezTo>
                      <a:pt x="3681" y="471"/>
                      <a:pt x="2196" y="0"/>
                      <a:pt x="695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20"/>
              <p:cNvSpPr/>
              <p:nvPr/>
            </p:nvSpPr>
            <p:spPr>
              <a:xfrm>
                <a:off x="506300" y="3394950"/>
                <a:ext cx="180075" cy="123800"/>
              </a:xfrm>
              <a:custGeom>
                <a:avLst/>
                <a:gdLst/>
                <a:ahLst/>
                <a:cxnLst/>
                <a:rect l="l" t="t" r="r" b="b"/>
                <a:pathLst>
                  <a:path w="7203" h="4952" extrusionOk="0">
                    <a:moveTo>
                      <a:pt x="241" y="1"/>
                    </a:moveTo>
                    <a:cubicBezTo>
                      <a:pt x="13" y="13"/>
                      <a:pt x="1" y="356"/>
                      <a:pt x="203" y="381"/>
                    </a:cubicBezTo>
                    <a:cubicBezTo>
                      <a:pt x="863" y="939"/>
                      <a:pt x="1383" y="1649"/>
                      <a:pt x="1915" y="2334"/>
                    </a:cubicBezTo>
                    <a:cubicBezTo>
                      <a:pt x="2422" y="2981"/>
                      <a:pt x="2955" y="3615"/>
                      <a:pt x="3627" y="4071"/>
                    </a:cubicBezTo>
                    <a:cubicBezTo>
                      <a:pt x="4274" y="4515"/>
                      <a:pt x="5047" y="4705"/>
                      <a:pt x="5808" y="4819"/>
                    </a:cubicBezTo>
                    <a:cubicBezTo>
                      <a:pt x="5997" y="4849"/>
                      <a:pt x="6361" y="4952"/>
                      <a:pt x="6670" y="4952"/>
                    </a:cubicBezTo>
                    <a:cubicBezTo>
                      <a:pt x="6880" y="4952"/>
                      <a:pt x="7065" y="4905"/>
                      <a:pt x="7152" y="4756"/>
                    </a:cubicBezTo>
                    <a:cubicBezTo>
                      <a:pt x="7165" y="4730"/>
                      <a:pt x="7178" y="4692"/>
                      <a:pt x="7190" y="4667"/>
                    </a:cubicBezTo>
                    <a:cubicBezTo>
                      <a:pt x="7190" y="4642"/>
                      <a:pt x="7190" y="4616"/>
                      <a:pt x="7203" y="4591"/>
                    </a:cubicBezTo>
                    <a:cubicBezTo>
                      <a:pt x="6797" y="3348"/>
                      <a:pt x="5808" y="2106"/>
                      <a:pt x="4591" y="1738"/>
                    </a:cubicBezTo>
                    <a:cubicBezTo>
                      <a:pt x="4355" y="1669"/>
                      <a:pt x="4124" y="1656"/>
                      <a:pt x="3889" y="1656"/>
                    </a:cubicBezTo>
                    <a:cubicBezTo>
                      <a:pt x="3732" y="1656"/>
                      <a:pt x="3574" y="1662"/>
                      <a:pt x="3412" y="1662"/>
                    </a:cubicBezTo>
                    <a:cubicBezTo>
                      <a:pt x="2955" y="1662"/>
                      <a:pt x="2473" y="1560"/>
                      <a:pt x="2017" y="1434"/>
                    </a:cubicBezTo>
                    <a:cubicBezTo>
                      <a:pt x="1218" y="1205"/>
                      <a:pt x="837" y="521"/>
                      <a:pt x="254" y="1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20"/>
              <p:cNvSpPr/>
              <p:nvPr/>
            </p:nvSpPr>
            <p:spPr>
              <a:xfrm>
                <a:off x="554175" y="3453275"/>
                <a:ext cx="130950" cy="65475"/>
              </a:xfrm>
              <a:custGeom>
                <a:avLst/>
                <a:gdLst/>
                <a:ahLst/>
                <a:cxnLst/>
                <a:rect l="l" t="t" r="r" b="b"/>
                <a:pathLst>
                  <a:path w="5238" h="261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507" y="648"/>
                      <a:pt x="1040" y="1282"/>
                      <a:pt x="1712" y="1738"/>
                    </a:cubicBezTo>
                    <a:cubicBezTo>
                      <a:pt x="2359" y="2182"/>
                      <a:pt x="3132" y="2372"/>
                      <a:pt x="3893" y="2486"/>
                    </a:cubicBezTo>
                    <a:cubicBezTo>
                      <a:pt x="4082" y="2516"/>
                      <a:pt x="4446" y="2619"/>
                      <a:pt x="4755" y="2619"/>
                    </a:cubicBezTo>
                    <a:cubicBezTo>
                      <a:pt x="4965" y="2619"/>
                      <a:pt x="5150" y="2572"/>
                      <a:pt x="5237" y="2423"/>
                    </a:cubicBezTo>
                    <a:cubicBezTo>
                      <a:pt x="4844" y="1662"/>
                      <a:pt x="4273" y="1003"/>
                      <a:pt x="3437" y="686"/>
                    </a:cubicBezTo>
                    <a:cubicBezTo>
                      <a:pt x="2841" y="457"/>
                      <a:pt x="2143" y="343"/>
                      <a:pt x="1497" y="318"/>
                    </a:cubicBezTo>
                    <a:cubicBezTo>
                      <a:pt x="926" y="280"/>
                      <a:pt x="444" y="242"/>
                      <a:pt x="0" y="1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20"/>
              <p:cNvSpPr/>
              <p:nvPr/>
            </p:nvSpPr>
            <p:spPr>
              <a:xfrm>
                <a:off x="657200" y="3562025"/>
                <a:ext cx="122075" cy="34500"/>
              </a:xfrm>
              <a:custGeom>
                <a:avLst/>
                <a:gdLst/>
                <a:ahLst/>
                <a:cxnLst/>
                <a:rect l="l" t="t" r="r" b="b"/>
                <a:pathLst>
                  <a:path w="4883" h="1380" extrusionOk="0">
                    <a:moveTo>
                      <a:pt x="2235" y="0"/>
                    </a:moveTo>
                    <a:cubicBezTo>
                      <a:pt x="1553" y="0"/>
                      <a:pt x="883" y="247"/>
                      <a:pt x="254" y="495"/>
                    </a:cubicBezTo>
                    <a:cubicBezTo>
                      <a:pt x="216" y="507"/>
                      <a:pt x="102" y="584"/>
                      <a:pt x="76" y="622"/>
                    </a:cubicBezTo>
                    <a:cubicBezTo>
                      <a:pt x="38" y="672"/>
                      <a:pt x="0" y="736"/>
                      <a:pt x="0" y="812"/>
                    </a:cubicBezTo>
                    <a:cubicBezTo>
                      <a:pt x="0" y="888"/>
                      <a:pt x="13" y="939"/>
                      <a:pt x="51" y="989"/>
                    </a:cubicBezTo>
                    <a:cubicBezTo>
                      <a:pt x="64" y="1027"/>
                      <a:pt x="89" y="1053"/>
                      <a:pt x="114" y="1078"/>
                    </a:cubicBezTo>
                    <a:cubicBezTo>
                      <a:pt x="292" y="1256"/>
                      <a:pt x="672" y="1268"/>
                      <a:pt x="888" y="1294"/>
                    </a:cubicBezTo>
                    <a:cubicBezTo>
                      <a:pt x="1226" y="1345"/>
                      <a:pt x="1569" y="1380"/>
                      <a:pt x="1911" y="1380"/>
                    </a:cubicBezTo>
                    <a:cubicBezTo>
                      <a:pt x="2159" y="1380"/>
                      <a:pt x="2406" y="1362"/>
                      <a:pt x="2651" y="1319"/>
                    </a:cubicBezTo>
                    <a:cubicBezTo>
                      <a:pt x="2968" y="1268"/>
                      <a:pt x="3272" y="1179"/>
                      <a:pt x="3576" y="1065"/>
                    </a:cubicBezTo>
                    <a:cubicBezTo>
                      <a:pt x="3982" y="926"/>
                      <a:pt x="4388" y="761"/>
                      <a:pt x="4793" y="622"/>
                    </a:cubicBezTo>
                    <a:cubicBezTo>
                      <a:pt x="4870" y="596"/>
                      <a:pt x="4882" y="495"/>
                      <a:pt x="4832" y="444"/>
                    </a:cubicBezTo>
                    <a:cubicBezTo>
                      <a:pt x="4806" y="431"/>
                      <a:pt x="4793" y="431"/>
                      <a:pt x="4768" y="431"/>
                    </a:cubicBezTo>
                    <a:cubicBezTo>
                      <a:pt x="4730" y="433"/>
                      <a:pt x="4692" y="434"/>
                      <a:pt x="4654" y="434"/>
                    </a:cubicBezTo>
                    <a:cubicBezTo>
                      <a:pt x="3894" y="434"/>
                      <a:pt x="3259" y="85"/>
                      <a:pt x="2498" y="13"/>
                    </a:cubicBezTo>
                    <a:cubicBezTo>
                      <a:pt x="2410" y="4"/>
                      <a:pt x="2323" y="0"/>
                      <a:pt x="2235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20"/>
              <p:cNvSpPr/>
              <p:nvPr/>
            </p:nvSpPr>
            <p:spPr>
              <a:xfrm>
                <a:off x="658475" y="3573125"/>
                <a:ext cx="120800" cy="23400"/>
              </a:xfrm>
              <a:custGeom>
                <a:avLst/>
                <a:gdLst/>
                <a:ahLst/>
                <a:cxnLst/>
                <a:rect l="l" t="t" r="r" b="b"/>
                <a:pathLst>
                  <a:path w="4832" h="936" extrusionOk="0">
                    <a:moveTo>
                      <a:pt x="4781" y="0"/>
                    </a:moveTo>
                    <a:lnTo>
                      <a:pt x="4781" y="0"/>
                    </a:lnTo>
                    <a:cubicBezTo>
                      <a:pt x="4431" y="230"/>
                      <a:pt x="4121" y="341"/>
                      <a:pt x="3745" y="341"/>
                    </a:cubicBezTo>
                    <a:cubicBezTo>
                      <a:pt x="3643" y="341"/>
                      <a:pt x="3537" y="333"/>
                      <a:pt x="3424" y="317"/>
                    </a:cubicBezTo>
                    <a:cubicBezTo>
                      <a:pt x="2993" y="254"/>
                      <a:pt x="2574" y="178"/>
                      <a:pt x="2130" y="152"/>
                    </a:cubicBezTo>
                    <a:cubicBezTo>
                      <a:pt x="2040" y="148"/>
                      <a:pt x="1950" y="145"/>
                      <a:pt x="1860" y="145"/>
                    </a:cubicBezTo>
                    <a:cubicBezTo>
                      <a:pt x="1216" y="145"/>
                      <a:pt x="579" y="267"/>
                      <a:pt x="0" y="545"/>
                    </a:cubicBezTo>
                    <a:cubicBezTo>
                      <a:pt x="13" y="583"/>
                      <a:pt x="38" y="609"/>
                      <a:pt x="63" y="634"/>
                    </a:cubicBezTo>
                    <a:cubicBezTo>
                      <a:pt x="241" y="812"/>
                      <a:pt x="621" y="824"/>
                      <a:pt x="837" y="850"/>
                    </a:cubicBezTo>
                    <a:cubicBezTo>
                      <a:pt x="1175" y="901"/>
                      <a:pt x="1518" y="936"/>
                      <a:pt x="1860" y="936"/>
                    </a:cubicBezTo>
                    <a:cubicBezTo>
                      <a:pt x="2108" y="936"/>
                      <a:pt x="2355" y="918"/>
                      <a:pt x="2600" y="875"/>
                    </a:cubicBezTo>
                    <a:cubicBezTo>
                      <a:pt x="2917" y="824"/>
                      <a:pt x="3221" y="735"/>
                      <a:pt x="3525" y="621"/>
                    </a:cubicBezTo>
                    <a:cubicBezTo>
                      <a:pt x="3931" y="482"/>
                      <a:pt x="4337" y="317"/>
                      <a:pt x="4742" y="178"/>
                    </a:cubicBezTo>
                    <a:cubicBezTo>
                      <a:pt x="4819" y="152"/>
                      <a:pt x="4831" y="51"/>
                      <a:pt x="4781" y="0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20"/>
              <p:cNvSpPr/>
              <p:nvPr/>
            </p:nvSpPr>
            <p:spPr>
              <a:xfrm>
                <a:off x="660050" y="3583800"/>
                <a:ext cx="86575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3463" h="509" extrusionOk="0">
                    <a:moveTo>
                      <a:pt x="950" y="0"/>
                    </a:moveTo>
                    <a:cubicBezTo>
                      <a:pt x="620" y="0"/>
                      <a:pt x="300" y="57"/>
                      <a:pt x="0" y="207"/>
                    </a:cubicBezTo>
                    <a:cubicBezTo>
                      <a:pt x="178" y="385"/>
                      <a:pt x="558" y="397"/>
                      <a:pt x="774" y="423"/>
                    </a:cubicBezTo>
                    <a:cubicBezTo>
                      <a:pt x="1112" y="474"/>
                      <a:pt x="1455" y="509"/>
                      <a:pt x="1797" y="509"/>
                    </a:cubicBezTo>
                    <a:cubicBezTo>
                      <a:pt x="2045" y="509"/>
                      <a:pt x="2292" y="491"/>
                      <a:pt x="2537" y="448"/>
                    </a:cubicBezTo>
                    <a:cubicBezTo>
                      <a:pt x="2854" y="397"/>
                      <a:pt x="3158" y="308"/>
                      <a:pt x="3462" y="194"/>
                    </a:cubicBezTo>
                    <a:lnTo>
                      <a:pt x="3462" y="194"/>
                    </a:lnTo>
                    <a:cubicBezTo>
                      <a:pt x="3357" y="201"/>
                      <a:pt x="3252" y="203"/>
                      <a:pt x="3148" y="203"/>
                    </a:cubicBezTo>
                    <a:cubicBezTo>
                      <a:pt x="2616" y="203"/>
                      <a:pt x="2101" y="129"/>
                      <a:pt x="1560" y="55"/>
                    </a:cubicBezTo>
                    <a:cubicBezTo>
                      <a:pt x="1354" y="21"/>
                      <a:pt x="1150" y="0"/>
                      <a:pt x="950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20"/>
              <p:cNvSpPr/>
              <p:nvPr/>
            </p:nvSpPr>
            <p:spPr>
              <a:xfrm>
                <a:off x="528800" y="3455075"/>
                <a:ext cx="104000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4160" h="9935" extrusionOk="0">
                    <a:moveTo>
                      <a:pt x="251" y="1"/>
                    </a:moveTo>
                    <a:cubicBezTo>
                      <a:pt x="216" y="1"/>
                      <a:pt x="175" y="19"/>
                      <a:pt x="166" y="68"/>
                    </a:cubicBezTo>
                    <a:cubicBezTo>
                      <a:pt x="64" y="829"/>
                      <a:pt x="1" y="1590"/>
                      <a:pt x="1" y="2351"/>
                    </a:cubicBezTo>
                    <a:cubicBezTo>
                      <a:pt x="1" y="2592"/>
                      <a:pt x="1" y="2820"/>
                      <a:pt x="13" y="3048"/>
                    </a:cubicBezTo>
                    <a:cubicBezTo>
                      <a:pt x="52" y="4025"/>
                      <a:pt x="115" y="5001"/>
                      <a:pt x="508" y="5901"/>
                    </a:cubicBezTo>
                    <a:cubicBezTo>
                      <a:pt x="1104" y="7334"/>
                      <a:pt x="2106" y="8805"/>
                      <a:pt x="3412" y="9705"/>
                    </a:cubicBezTo>
                    <a:cubicBezTo>
                      <a:pt x="3526" y="9781"/>
                      <a:pt x="3627" y="9857"/>
                      <a:pt x="3741" y="9921"/>
                    </a:cubicBezTo>
                    <a:cubicBezTo>
                      <a:pt x="3756" y="9931"/>
                      <a:pt x="3772" y="9935"/>
                      <a:pt x="3789" y="9935"/>
                    </a:cubicBezTo>
                    <a:cubicBezTo>
                      <a:pt x="3815" y="9935"/>
                      <a:pt x="3840" y="9924"/>
                      <a:pt x="3856" y="9908"/>
                    </a:cubicBezTo>
                    <a:cubicBezTo>
                      <a:pt x="3868" y="9908"/>
                      <a:pt x="3868" y="9896"/>
                      <a:pt x="3868" y="9896"/>
                    </a:cubicBezTo>
                    <a:cubicBezTo>
                      <a:pt x="3995" y="9769"/>
                      <a:pt x="4071" y="9579"/>
                      <a:pt x="4109" y="9388"/>
                    </a:cubicBezTo>
                    <a:cubicBezTo>
                      <a:pt x="4109" y="9325"/>
                      <a:pt x="4122" y="9274"/>
                      <a:pt x="4122" y="9223"/>
                    </a:cubicBezTo>
                    <a:cubicBezTo>
                      <a:pt x="4160" y="8818"/>
                      <a:pt x="4071" y="8374"/>
                      <a:pt x="4020" y="8057"/>
                    </a:cubicBezTo>
                    <a:cubicBezTo>
                      <a:pt x="3919" y="7321"/>
                      <a:pt x="3754" y="6599"/>
                      <a:pt x="3513" y="5889"/>
                    </a:cubicBezTo>
                    <a:cubicBezTo>
                      <a:pt x="3475" y="5813"/>
                      <a:pt x="3450" y="5724"/>
                      <a:pt x="3412" y="5648"/>
                    </a:cubicBezTo>
                    <a:cubicBezTo>
                      <a:pt x="3399" y="5584"/>
                      <a:pt x="3386" y="5534"/>
                      <a:pt x="3361" y="5483"/>
                    </a:cubicBezTo>
                    <a:cubicBezTo>
                      <a:pt x="2917" y="4367"/>
                      <a:pt x="2309" y="3327"/>
                      <a:pt x="1560" y="2402"/>
                    </a:cubicBezTo>
                    <a:cubicBezTo>
                      <a:pt x="1066" y="1729"/>
                      <a:pt x="483" y="1007"/>
                      <a:pt x="356" y="170"/>
                    </a:cubicBezTo>
                    <a:cubicBezTo>
                      <a:pt x="356" y="157"/>
                      <a:pt x="356" y="157"/>
                      <a:pt x="356" y="144"/>
                    </a:cubicBezTo>
                    <a:cubicBezTo>
                      <a:pt x="356" y="144"/>
                      <a:pt x="356" y="132"/>
                      <a:pt x="356" y="119"/>
                    </a:cubicBezTo>
                    <a:cubicBezTo>
                      <a:pt x="369" y="68"/>
                      <a:pt x="331" y="30"/>
                      <a:pt x="280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20"/>
              <p:cNvSpPr/>
              <p:nvPr/>
            </p:nvSpPr>
            <p:spPr>
              <a:xfrm>
                <a:off x="528800" y="3455075"/>
                <a:ext cx="103050" cy="248375"/>
              </a:xfrm>
              <a:custGeom>
                <a:avLst/>
                <a:gdLst/>
                <a:ahLst/>
                <a:cxnLst/>
                <a:rect l="l" t="t" r="r" b="b"/>
                <a:pathLst>
                  <a:path w="4122" h="9935" extrusionOk="0">
                    <a:moveTo>
                      <a:pt x="251" y="1"/>
                    </a:moveTo>
                    <a:cubicBezTo>
                      <a:pt x="216" y="1"/>
                      <a:pt x="175" y="19"/>
                      <a:pt x="166" y="68"/>
                    </a:cubicBezTo>
                    <a:cubicBezTo>
                      <a:pt x="64" y="829"/>
                      <a:pt x="1" y="1590"/>
                      <a:pt x="1" y="2351"/>
                    </a:cubicBezTo>
                    <a:cubicBezTo>
                      <a:pt x="1" y="2592"/>
                      <a:pt x="1" y="2820"/>
                      <a:pt x="13" y="3048"/>
                    </a:cubicBezTo>
                    <a:cubicBezTo>
                      <a:pt x="52" y="4025"/>
                      <a:pt x="115" y="5001"/>
                      <a:pt x="508" y="5901"/>
                    </a:cubicBezTo>
                    <a:cubicBezTo>
                      <a:pt x="1104" y="7334"/>
                      <a:pt x="2106" y="8805"/>
                      <a:pt x="3412" y="9705"/>
                    </a:cubicBezTo>
                    <a:cubicBezTo>
                      <a:pt x="3526" y="9781"/>
                      <a:pt x="3627" y="9857"/>
                      <a:pt x="3741" y="9921"/>
                    </a:cubicBezTo>
                    <a:cubicBezTo>
                      <a:pt x="3756" y="9931"/>
                      <a:pt x="3772" y="9935"/>
                      <a:pt x="3789" y="9935"/>
                    </a:cubicBezTo>
                    <a:cubicBezTo>
                      <a:pt x="3815" y="9935"/>
                      <a:pt x="3840" y="9924"/>
                      <a:pt x="3856" y="9908"/>
                    </a:cubicBezTo>
                    <a:cubicBezTo>
                      <a:pt x="3868" y="9908"/>
                      <a:pt x="3868" y="9896"/>
                      <a:pt x="3868" y="9896"/>
                    </a:cubicBezTo>
                    <a:cubicBezTo>
                      <a:pt x="3995" y="9769"/>
                      <a:pt x="4071" y="9579"/>
                      <a:pt x="4109" y="9388"/>
                    </a:cubicBezTo>
                    <a:cubicBezTo>
                      <a:pt x="4109" y="9325"/>
                      <a:pt x="4122" y="9274"/>
                      <a:pt x="4122" y="9223"/>
                    </a:cubicBezTo>
                    <a:cubicBezTo>
                      <a:pt x="3336" y="8780"/>
                      <a:pt x="2613" y="8311"/>
                      <a:pt x="2347" y="7398"/>
                    </a:cubicBezTo>
                    <a:cubicBezTo>
                      <a:pt x="2093" y="6548"/>
                      <a:pt x="2131" y="5660"/>
                      <a:pt x="1954" y="4798"/>
                    </a:cubicBezTo>
                    <a:cubicBezTo>
                      <a:pt x="1776" y="3974"/>
                      <a:pt x="1370" y="3276"/>
                      <a:pt x="926" y="2554"/>
                    </a:cubicBezTo>
                    <a:cubicBezTo>
                      <a:pt x="533" y="1907"/>
                      <a:pt x="153" y="1184"/>
                      <a:pt x="204" y="423"/>
                    </a:cubicBezTo>
                    <a:cubicBezTo>
                      <a:pt x="229" y="284"/>
                      <a:pt x="254" y="144"/>
                      <a:pt x="280" y="5"/>
                    </a:cubicBezTo>
                    <a:cubicBezTo>
                      <a:pt x="271" y="2"/>
                      <a:pt x="261" y="1"/>
                      <a:pt x="251" y="1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20"/>
              <p:cNvSpPr/>
              <p:nvPr/>
            </p:nvSpPr>
            <p:spPr>
              <a:xfrm>
                <a:off x="528800" y="3513825"/>
                <a:ext cx="102750" cy="188650"/>
              </a:xfrm>
              <a:custGeom>
                <a:avLst/>
                <a:gdLst/>
                <a:ahLst/>
                <a:cxnLst/>
                <a:rect l="l" t="t" r="r" b="b"/>
                <a:pathLst>
                  <a:path w="4110" h="7546" extrusionOk="0">
                    <a:moveTo>
                      <a:pt x="1" y="1"/>
                    </a:moveTo>
                    <a:cubicBezTo>
                      <a:pt x="1" y="242"/>
                      <a:pt x="1" y="470"/>
                      <a:pt x="13" y="698"/>
                    </a:cubicBezTo>
                    <a:cubicBezTo>
                      <a:pt x="52" y="1675"/>
                      <a:pt x="115" y="2651"/>
                      <a:pt x="508" y="3551"/>
                    </a:cubicBezTo>
                    <a:cubicBezTo>
                      <a:pt x="1104" y="4984"/>
                      <a:pt x="2106" y="6455"/>
                      <a:pt x="3412" y="7355"/>
                    </a:cubicBezTo>
                    <a:cubicBezTo>
                      <a:pt x="3564" y="7419"/>
                      <a:pt x="3716" y="7495"/>
                      <a:pt x="3868" y="7546"/>
                    </a:cubicBezTo>
                    <a:lnTo>
                      <a:pt x="4109" y="7038"/>
                    </a:lnTo>
                    <a:cubicBezTo>
                      <a:pt x="2562" y="6430"/>
                      <a:pt x="1079" y="5352"/>
                      <a:pt x="1129" y="3526"/>
                    </a:cubicBezTo>
                    <a:cubicBezTo>
                      <a:pt x="1142" y="2765"/>
                      <a:pt x="1282" y="2017"/>
                      <a:pt x="990" y="1282"/>
                    </a:cubicBezTo>
                    <a:cubicBezTo>
                      <a:pt x="774" y="762"/>
                      <a:pt x="419" y="356"/>
                      <a:pt x="1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20"/>
              <p:cNvSpPr/>
              <p:nvPr/>
            </p:nvSpPr>
            <p:spPr>
              <a:xfrm>
                <a:off x="379175" y="3632875"/>
                <a:ext cx="253950" cy="81900"/>
              </a:xfrm>
              <a:custGeom>
                <a:avLst/>
                <a:gdLst/>
                <a:ahLst/>
                <a:cxnLst/>
                <a:rect l="l" t="t" r="r" b="b"/>
                <a:pathLst>
                  <a:path w="10158" h="3276" extrusionOk="0">
                    <a:moveTo>
                      <a:pt x="3605" y="0"/>
                    </a:moveTo>
                    <a:cubicBezTo>
                      <a:pt x="2240" y="0"/>
                      <a:pt x="893" y="449"/>
                      <a:pt x="39" y="1592"/>
                    </a:cubicBezTo>
                    <a:cubicBezTo>
                      <a:pt x="1" y="1642"/>
                      <a:pt x="1" y="1693"/>
                      <a:pt x="26" y="1731"/>
                    </a:cubicBezTo>
                    <a:cubicBezTo>
                      <a:pt x="51" y="1756"/>
                      <a:pt x="89" y="1782"/>
                      <a:pt x="128" y="1794"/>
                    </a:cubicBezTo>
                    <a:cubicBezTo>
                      <a:pt x="161" y="1819"/>
                      <a:pt x="194" y="1839"/>
                      <a:pt x="230" y="1839"/>
                    </a:cubicBezTo>
                    <a:cubicBezTo>
                      <a:pt x="250" y="1839"/>
                      <a:pt x="270" y="1833"/>
                      <a:pt x="292" y="1820"/>
                    </a:cubicBezTo>
                    <a:cubicBezTo>
                      <a:pt x="633" y="1661"/>
                      <a:pt x="1004" y="1522"/>
                      <a:pt x="1378" y="1522"/>
                    </a:cubicBezTo>
                    <a:cubicBezTo>
                      <a:pt x="1422" y="1522"/>
                      <a:pt x="1466" y="1524"/>
                      <a:pt x="1510" y="1528"/>
                    </a:cubicBezTo>
                    <a:cubicBezTo>
                      <a:pt x="1548" y="1528"/>
                      <a:pt x="1586" y="1541"/>
                      <a:pt x="1636" y="1541"/>
                    </a:cubicBezTo>
                    <a:cubicBezTo>
                      <a:pt x="1687" y="1554"/>
                      <a:pt x="1738" y="1566"/>
                      <a:pt x="1801" y="1592"/>
                    </a:cubicBezTo>
                    <a:cubicBezTo>
                      <a:pt x="2042" y="1668"/>
                      <a:pt x="2270" y="1794"/>
                      <a:pt x="2499" y="1909"/>
                    </a:cubicBezTo>
                    <a:cubicBezTo>
                      <a:pt x="2613" y="1959"/>
                      <a:pt x="2714" y="2010"/>
                      <a:pt x="2828" y="2035"/>
                    </a:cubicBezTo>
                    <a:cubicBezTo>
                      <a:pt x="3678" y="2314"/>
                      <a:pt x="4528" y="2403"/>
                      <a:pt x="5352" y="2784"/>
                    </a:cubicBezTo>
                    <a:cubicBezTo>
                      <a:pt x="5982" y="3065"/>
                      <a:pt x="6571" y="3276"/>
                      <a:pt x="7254" y="3276"/>
                    </a:cubicBezTo>
                    <a:cubicBezTo>
                      <a:pt x="7341" y="3276"/>
                      <a:pt x="7430" y="3273"/>
                      <a:pt x="7520" y="3265"/>
                    </a:cubicBezTo>
                    <a:cubicBezTo>
                      <a:pt x="8129" y="3227"/>
                      <a:pt x="8725" y="3126"/>
                      <a:pt x="9308" y="2974"/>
                    </a:cubicBezTo>
                    <a:cubicBezTo>
                      <a:pt x="9359" y="2961"/>
                      <a:pt x="9409" y="2948"/>
                      <a:pt x="9448" y="2936"/>
                    </a:cubicBezTo>
                    <a:cubicBezTo>
                      <a:pt x="9638" y="2872"/>
                      <a:pt x="9815" y="2822"/>
                      <a:pt x="10005" y="2758"/>
                    </a:cubicBezTo>
                    <a:cubicBezTo>
                      <a:pt x="10094" y="2733"/>
                      <a:pt x="10158" y="2593"/>
                      <a:pt x="10069" y="2517"/>
                    </a:cubicBezTo>
                    <a:cubicBezTo>
                      <a:pt x="10018" y="2479"/>
                      <a:pt x="9967" y="2428"/>
                      <a:pt x="9904" y="2390"/>
                    </a:cubicBezTo>
                    <a:cubicBezTo>
                      <a:pt x="9853" y="2340"/>
                      <a:pt x="9803" y="2302"/>
                      <a:pt x="9739" y="2251"/>
                    </a:cubicBezTo>
                    <a:cubicBezTo>
                      <a:pt x="9131" y="1731"/>
                      <a:pt x="8497" y="1262"/>
                      <a:pt x="7736" y="958"/>
                    </a:cubicBezTo>
                    <a:cubicBezTo>
                      <a:pt x="6734" y="552"/>
                      <a:pt x="5631" y="209"/>
                      <a:pt x="4553" y="70"/>
                    </a:cubicBezTo>
                    <a:cubicBezTo>
                      <a:pt x="4240" y="25"/>
                      <a:pt x="3922" y="0"/>
                      <a:pt x="3605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20"/>
              <p:cNvSpPr/>
              <p:nvPr/>
            </p:nvSpPr>
            <p:spPr>
              <a:xfrm>
                <a:off x="379825" y="3645225"/>
                <a:ext cx="253300" cy="69550"/>
              </a:xfrm>
              <a:custGeom>
                <a:avLst/>
                <a:gdLst/>
                <a:ahLst/>
                <a:cxnLst/>
                <a:rect l="l" t="t" r="r" b="b"/>
                <a:pathLst>
                  <a:path w="10132" h="2782" extrusionOk="0">
                    <a:moveTo>
                      <a:pt x="3426" y="0"/>
                    </a:moveTo>
                    <a:cubicBezTo>
                      <a:pt x="2221" y="0"/>
                      <a:pt x="955" y="547"/>
                      <a:pt x="38" y="1199"/>
                    </a:cubicBezTo>
                    <a:cubicBezTo>
                      <a:pt x="25" y="1212"/>
                      <a:pt x="13" y="1224"/>
                      <a:pt x="0" y="1237"/>
                    </a:cubicBezTo>
                    <a:cubicBezTo>
                      <a:pt x="25" y="1262"/>
                      <a:pt x="63" y="1288"/>
                      <a:pt x="102" y="1300"/>
                    </a:cubicBezTo>
                    <a:cubicBezTo>
                      <a:pt x="135" y="1325"/>
                      <a:pt x="168" y="1345"/>
                      <a:pt x="204" y="1345"/>
                    </a:cubicBezTo>
                    <a:cubicBezTo>
                      <a:pt x="224" y="1345"/>
                      <a:pt x="244" y="1339"/>
                      <a:pt x="266" y="1326"/>
                    </a:cubicBezTo>
                    <a:cubicBezTo>
                      <a:pt x="607" y="1167"/>
                      <a:pt x="978" y="1028"/>
                      <a:pt x="1352" y="1028"/>
                    </a:cubicBezTo>
                    <a:cubicBezTo>
                      <a:pt x="1396" y="1028"/>
                      <a:pt x="1440" y="1030"/>
                      <a:pt x="1484" y="1034"/>
                    </a:cubicBezTo>
                    <a:cubicBezTo>
                      <a:pt x="1547" y="996"/>
                      <a:pt x="1610" y="971"/>
                      <a:pt x="1674" y="945"/>
                    </a:cubicBezTo>
                    <a:lnTo>
                      <a:pt x="1674" y="945"/>
                    </a:lnTo>
                    <a:cubicBezTo>
                      <a:pt x="1649" y="983"/>
                      <a:pt x="1623" y="1009"/>
                      <a:pt x="1610" y="1047"/>
                    </a:cubicBezTo>
                    <a:cubicBezTo>
                      <a:pt x="1661" y="1060"/>
                      <a:pt x="1712" y="1072"/>
                      <a:pt x="1775" y="1098"/>
                    </a:cubicBezTo>
                    <a:cubicBezTo>
                      <a:pt x="2016" y="1174"/>
                      <a:pt x="2244" y="1300"/>
                      <a:pt x="2473" y="1415"/>
                    </a:cubicBezTo>
                    <a:cubicBezTo>
                      <a:pt x="2587" y="1465"/>
                      <a:pt x="2688" y="1516"/>
                      <a:pt x="2802" y="1541"/>
                    </a:cubicBezTo>
                    <a:cubicBezTo>
                      <a:pt x="3652" y="1820"/>
                      <a:pt x="4502" y="1909"/>
                      <a:pt x="5326" y="2290"/>
                    </a:cubicBezTo>
                    <a:cubicBezTo>
                      <a:pt x="5956" y="2571"/>
                      <a:pt x="6545" y="2782"/>
                      <a:pt x="7228" y="2782"/>
                    </a:cubicBezTo>
                    <a:cubicBezTo>
                      <a:pt x="7315" y="2782"/>
                      <a:pt x="7404" y="2779"/>
                      <a:pt x="7494" y="2771"/>
                    </a:cubicBezTo>
                    <a:cubicBezTo>
                      <a:pt x="8103" y="2733"/>
                      <a:pt x="8699" y="2632"/>
                      <a:pt x="9282" y="2480"/>
                    </a:cubicBezTo>
                    <a:cubicBezTo>
                      <a:pt x="9333" y="2467"/>
                      <a:pt x="9383" y="2454"/>
                      <a:pt x="9422" y="2442"/>
                    </a:cubicBezTo>
                    <a:cubicBezTo>
                      <a:pt x="9612" y="2378"/>
                      <a:pt x="9789" y="2328"/>
                      <a:pt x="9979" y="2264"/>
                    </a:cubicBezTo>
                    <a:cubicBezTo>
                      <a:pt x="10068" y="2239"/>
                      <a:pt x="10132" y="2099"/>
                      <a:pt x="10043" y="2023"/>
                    </a:cubicBezTo>
                    <a:cubicBezTo>
                      <a:pt x="9992" y="1985"/>
                      <a:pt x="9941" y="1934"/>
                      <a:pt x="9878" y="1896"/>
                    </a:cubicBezTo>
                    <a:cubicBezTo>
                      <a:pt x="9827" y="1846"/>
                      <a:pt x="9777" y="1808"/>
                      <a:pt x="9713" y="1757"/>
                    </a:cubicBezTo>
                    <a:cubicBezTo>
                      <a:pt x="9469" y="1825"/>
                      <a:pt x="9213" y="1851"/>
                      <a:pt x="8954" y="1851"/>
                    </a:cubicBezTo>
                    <a:cubicBezTo>
                      <a:pt x="8487" y="1851"/>
                      <a:pt x="8010" y="1767"/>
                      <a:pt x="7570" y="1694"/>
                    </a:cubicBezTo>
                    <a:cubicBezTo>
                      <a:pt x="7076" y="1617"/>
                      <a:pt x="6594" y="1503"/>
                      <a:pt x="6175" y="1237"/>
                    </a:cubicBezTo>
                    <a:cubicBezTo>
                      <a:pt x="5782" y="996"/>
                      <a:pt x="5465" y="666"/>
                      <a:pt x="5072" y="426"/>
                    </a:cubicBezTo>
                    <a:cubicBezTo>
                      <a:pt x="4567" y="126"/>
                      <a:pt x="4003" y="0"/>
                      <a:pt x="342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20"/>
              <p:cNvSpPr/>
              <p:nvPr/>
            </p:nvSpPr>
            <p:spPr>
              <a:xfrm>
                <a:off x="441625" y="3665225"/>
                <a:ext cx="191500" cy="49550"/>
              </a:xfrm>
              <a:custGeom>
                <a:avLst/>
                <a:gdLst/>
                <a:ahLst/>
                <a:cxnLst/>
                <a:rect l="l" t="t" r="r" b="b"/>
                <a:pathLst>
                  <a:path w="7660" h="1982" extrusionOk="0">
                    <a:moveTo>
                      <a:pt x="1616" y="0"/>
                    </a:moveTo>
                    <a:cubicBezTo>
                      <a:pt x="1026" y="0"/>
                      <a:pt x="481" y="275"/>
                      <a:pt x="1" y="615"/>
                    </a:cubicBezTo>
                    <a:cubicBezTo>
                      <a:pt x="115" y="665"/>
                      <a:pt x="216" y="716"/>
                      <a:pt x="330" y="741"/>
                    </a:cubicBezTo>
                    <a:cubicBezTo>
                      <a:pt x="1180" y="1020"/>
                      <a:pt x="2030" y="1109"/>
                      <a:pt x="2854" y="1490"/>
                    </a:cubicBezTo>
                    <a:cubicBezTo>
                      <a:pt x="3484" y="1771"/>
                      <a:pt x="4073" y="1982"/>
                      <a:pt x="4756" y="1982"/>
                    </a:cubicBezTo>
                    <a:cubicBezTo>
                      <a:pt x="4843" y="1982"/>
                      <a:pt x="4932" y="1979"/>
                      <a:pt x="5022" y="1971"/>
                    </a:cubicBezTo>
                    <a:cubicBezTo>
                      <a:pt x="5631" y="1933"/>
                      <a:pt x="6227" y="1832"/>
                      <a:pt x="6810" y="1680"/>
                    </a:cubicBezTo>
                    <a:cubicBezTo>
                      <a:pt x="6861" y="1667"/>
                      <a:pt x="6911" y="1654"/>
                      <a:pt x="6950" y="1642"/>
                    </a:cubicBezTo>
                    <a:cubicBezTo>
                      <a:pt x="7140" y="1578"/>
                      <a:pt x="7317" y="1528"/>
                      <a:pt x="7507" y="1464"/>
                    </a:cubicBezTo>
                    <a:cubicBezTo>
                      <a:pt x="7596" y="1439"/>
                      <a:pt x="7660" y="1299"/>
                      <a:pt x="7571" y="1223"/>
                    </a:cubicBezTo>
                    <a:cubicBezTo>
                      <a:pt x="7520" y="1185"/>
                      <a:pt x="7469" y="1134"/>
                      <a:pt x="7406" y="1096"/>
                    </a:cubicBezTo>
                    <a:cubicBezTo>
                      <a:pt x="6852" y="1441"/>
                      <a:pt x="6209" y="1615"/>
                      <a:pt x="5565" y="1615"/>
                    </a:cubicBezTo>
                    <a:cubicBezTo>
                      <a:pt x="4881" y="1615"/>
                      <a:pt x="4196" y="1419"/>
                      <a:pt x="3615" y="1020"/>
                    </a:cubicBezTo>
                    <a:cubicBezTo>
                      <a:pt x="3031" y="615"/>
                      <a:pt x="2511" y="82"/>
                      <a:pt x="1763" y="6"/>
                    </a:cubicBezTo>
                    <a:cubicBezTo>
                      <a:pt x="1714" y="2"/>
                      <a:pt x="1665" y="0"/>
                      <a:pt x="1616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20"/>
              <p:cNvSpPr/>
              <p:nvPr/>
            </p:nvSpPr>
            <p:spPr>
              <a:xfrm>
                <a:off x="627075" y="3627250"/>
                <a:ext cx="27870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5675" extrusionOk="0">
                    <a:moveTo>
                      <a:pt x="10903" y="0"/>
                    </a:moveTo>
                    <a:cubicBezTo>
                      <a:pt x="10892" y="0"/>
                      <a:pt x="10880" y="1"/>
                      <a:pt x="10868" y="3"/>
                    </a:cubicBezTo>
                    <a:cubicBezTo>
                      <a:pt x="10855" y="3"/>
                      <a:pt x="10855" y="16"/>
                      <a:pt x="10842" y="16"/>
                    </a:cubicBezTo>
                    <a:cubicBezTo>
                      <a:pt x="9726" y="333"/>
                      <a:pt x="8573" y="155"/>
                      <a:pt x="7431" y="295"/>
                    </a:cubicBezTo>
                    <a:cubicBezTo>
                      <a:pt x="6417" y="409"/>
                      <a:pt x="5339" y="650"/>
                      <a:pt x="4401" y="1030"/>
                    </a:cubicBezTo>
                    <a:cubicBezTo>
                      <a:pt x="3526" y="1373"/>
                      <a:pt x="2752" y="1956"/>
                      <a:pt x="2017" y="2539"/>
                    </a:cubicBezTo>
                    <a:cubicBezTo>
                      <a:pt x="1256" y="3148"/>
                      <a:pt x="571" y="3845"/>
                      <a:pt x="140" y="4733"/>
                    </a:cubicBezTo>
                    <a:lnTo>
                      <a:pt x="128" y="4733"/>
                    </a:lnTo>
                    <a:cubicBezTo>
                      <a:pt x="128" y="4746"/>
                      <a:pt x="115" y="4758"/>
                      <a:pt x="115" y="4771"/>
                    </a:cubicBezTo>
                    <a:cubicBezTo>
                      <a:pt x="115" y="4784"/>
                      <a:pt x="102" y="4784"/>
                      <a:pt x="102" y="4796"/>
                    </a:cubicBezTo>
                    <a:cubicBezTo>
                      <a:pt x="1" y="4974"/>
                      <a:pt x="102" y="5228"/>
                      <a:pt x="305" y="5367"/>
                    </a:cubicBezTo>
                    <a:cubicBezTo>
                      <a:pt x="638" y="5589"/>
                      <a:pt x="1036" y="5675"/>
                      <a:pt x="1427" y="5675"/>
                    </a:cubicBezTo>
                    <a:cubicBezTo>
                      <a:pt x="1527" y="5675"/>
                      <a:pt x="1627" y="5669"/>
                      <a:pt x="1725" y="5659"/>
                    </a:cubicBezTo>
                    <a:lnTo>
                      <a:pt x="1789" y="5659"/>
                    </a:lnTo>
                    <a:cubicBezTo>
                      <a:pt x="3513" y="5545"/>
                      <a:pt x="5301" y="5291"/>
                      <a:pt x="6772" y="4340"/>
                    </a:cubicBezTo>
                    <a:cubicBezTo>
                      <a:pt x="7292" y="4010"/>
                      <a:pt x="7736" y="3605"/>
                      <a:pt x="8167" y="3173"/>
                    </a:cubicBezTo>
                    <a:cubicBezTo>
                      <a:pt x="8382" y="2958"/>
                      <a:pt x="8585" y="2742"/>
                      <a:pt x="8788" y="2527"/>
                    </a:cubicBezTo>
                    <a:cubicBezTo>
                      <a:pt x="9130" y="2159"/>
                      <a:pt x="9473" y="1791"/>
                      <a:pt x="9803" y="1424"/>
                    </a:cubicBezTo>
                    <a:cubicBezTo>
                      <a:pt x="10145" y="1056"/>
                      <a:pt x="10475" y="574"/>
                      <a:pt x="10944" y="384"/>
                    </a:cubicBezTo>
                    <a:cubicBezTo>
                      <a:pt x="11148" y="300"/>
                      <a:pt x="11102" y="0"/>
                      <a:pt x="10903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20"/>
              <p:cNvSpPr/>
              <p:nvPr/>
            </p:nvSpPr>
            <p:spPr>
              <a:xfrm>
                <a:off x="627075" y="3627250"/>
                <a:ext cx="278700" cy="141875"/>
              </a:xfrm>
              <a:custGeom>
                <a:avLst/>
                <a:gdLst/>
                <a:ahLst/>
                <a:cxnLst/>
                <a:rect l="l" t="t" r="r" b="b"/>
                <a:pathLst>
                  <a:path w="11148" h="5675" extrusionOk="0">
                    <a:moveTo>
                      <a:pt x="10903" y="0"/>
                    </a:moveTo>
                    <a:cubicBezTo>
                      <a:pt x="10892" y="0"/>
                      <a:pt x="10880" y="1"/>
                      <a:pt x="10868" y="3"/>
                    </a:cubicBezTo>
                    <a:cubicBezTo>
                      <a:pt x="9714" y="1981"/>
                      <a:pt x="7241" y="2425"/>
                      <a:pt x="5124" y="2628"/>
                    </a:cubicBezTo>
                    <a:cubicBezTo>
                      <a:pt x="4046" y="2742"/>
                      <a:pt x="2879" y="2742"/>
                      <a:pt x="1928" y="3326"/>
                    </a:cubicBezTo>
                    <a:cubicBezTo>
                      <a:pt x="1319" y="3693"/>
                      <a:pt x="723" y="4162"/>
                      <a:pt x="216" y="4682"/>
                    </a:cubicBezTo>
                    <a:cubicBezTo>
                      <a:pt x="178" y="4720"/>
                      <a:pt x="140" y="4758"/>
                      <a:pt x="102" y="4796"/>
                    </a:cubicBezTo>
                    <a:cubicBezTo>
                      <a:pt x="1" y="4974"/>
                      <a:pt x="102" y="5228"/>
                      <a:pt x="305" y="5367"/>
                    </a:cubicBezTo>
                    <a:cubicBezTo>
                      <a:pt x="638" y="5589"/>
                      <a:pt x="1036" y="5675"/>
                      <a:pt x="1427" y="5675"/>
                    </a:cubicBezTo>
                    <a:cubicBezTo>
                      <a:pt x="1527" y="5675"/>
                      <a:pt x="1627" y="5669"/>
                      <a:pt x="1725" y="5659"/>
                    </a:cubicBezTo>
                    <a:lnTo>
                      <a:pt x="1789" y="5659"/>
                    </a:lnTo>
                    <a:cubicBezTo>
                      <a:pt x="3513" y="5545"/>
                      <a:pt x="5301" y="5291"/>
                      <a:pt x="6772" y="4340"/>
                    </a:cubicBezTo>
                    <a:cubicBezTo>
                      <a:pt x="7292" y="4010"/>
                      <a:pt x="7736" y="3605"/>
                      <a:pt x="8167" y="3173"/>
                    </a:cubicBezTo>
                    <a:cubicBezTo>
                      <a:pt x="8382" y="2958"/>
                      <a:pt x="8585" y="2742"/>
                      <a:pt x="8788" y="2527"/>
                    </a:cubicBezTo>
                    <a:cubicBezTo>
                      <a:pt x="9130" y="2159"/>
                      <a:pt x="9473" y="1791"/>
                      <a:pt x="9803" y="1424"/>
                    </a:cubicBezTo>
                    <a:cubicBezTo>
                      <a:pt x="10145" y="1056"/>
                      <a:pt x="10475" y="574"/>
                      <a:pt x="10944" y="384"/>
                    </a:cubicBezTo>
                    <a:cubicBezTo>
                      <a:pt x="11148" y="300"/>
                      <a:pt x="11102" y="0"/>
                      <a:pt x="10903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2" name="Google Shape;692;p20"/>
              <p:cNvSpPr/>
              <p:nvPr/>
            </p:nvSpPr>
            <p:spPr>
              <a:xfrm>
                <a:off x="627075" y="3706575"/>
                <a:ext cx="204175" cy="62550"/>
              </a:xfrm>
              <a:custGeom>
                <a:avLst/>
                <a:gdLst/>
                <a:ahLst/>
                <a:cxnLst/>
                <a:rect l="l" t="t" r="r" b="b"/>
                <a:pathLst>
                  <a:path w="8167" h="2502" extrusionOk="0">
                    <a:moveTo>
                      <a:pt x="8167" y="0"/>
                    </a:moveTo>
                    <a:cubicBezTo>
                      <a:pt x="6607" y="571"/>
                      <a:pt x="4933" y="381"/>
                      <a:pt x="3310" y="533"/>
                    </a:cubicBezTo>
                    <a:cubicBezTo>
                      <a:pt x="2575" y="596"/>
                      <a:pt x="1839" y="723"/>
                      <a:pt x="1180" y="1066"/>
                    </a:cubicBezTo>
                    <a:cubicBezTo>
                      <a:pt x="876" y="1230"/>
                      <a:pt x="521" y="1344"/>
                      <a:pt x="216" y="1509"/>
                    </a:cubicBezTo>
                    <a:cubicBezTo>
                      <a:pt x="191" y="1522"/>
                      <a:pt x="166" y="1535"/>
                      <a:pt x="140" y="1560"/>
                    </a:cubicBezTo>
                    <a:lnTo>
                      <a:pt x="128" y="1560"/>
                    </a:lnTo>
                    <a:cubicBezTo>
                      <a:pt x="128" y="1573"/>
                      <a:pt x="115" y="1585"/>
                      <a:pt x="115" y="1598"/>
                    </a:cubicBezTo>
                    <a:cubicBezTo>
                      <a:pt x="115" y="1611"/>
                      <a:pt x="102" y="1611"/>
                      <a:pt x="102" y="1623"/>
                    </a:cubicBezTo>
                    <a:cubicBezTo>
                      <a:pt x="1" y="1801"/>
                      <a:pt x="102" y="2055"/>
                      <a:pt x="305" y="2194"/>
                    </a:cubicBezTo>
                    <a:cubicBezTo>
                      <a:pt x="638" y="2416"/>
                      <a:pt x="1036" y="2502"/>
                      <a:pt x="1427" y="2502"/>
                    </a:cubicBezTo>
                    <a:cubicBezTo>
                      <a:pt x="1527" y="2502"/>
                      <a:pt x="1627" y="2496"/>
                      <a:pt x="1725" y="2486"/>
                    </a:cubicBezTo>
                    <a:lnTo>
                      <a:pt x="1789" y="2486"/>
                    </a:lnTo>
                    <a:cubicBezTo>
                      <a:pt x="3513" y="2372"/>
                      <a:pt x="5301" y="2118"/>
                      <a:pt x="6772" y="1167"/>
                    </a:cubicBezTo>
                    <a:cubicBezTo>
                      <a:pt x="7292" y="837"/>
                      <a:pt x="7736" y="432"/>
                      <a:pt x="8167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3" name="Google Shape;693;p20"/>
              <p:cNvSpPr/>
              <p:nvPr/>
            </p:nvSpPr>
            <p:spPr>
              <a:xfrm>
                <a:off x="628350" y="3741900"/>
                <a:ext cx="124925" cy="47925"/>
              </a:xfrm>
              <a:custGeom>
                <a:avLst/>
                <a:gdLst/>
                <a:ahLst/>
                <a:cxnLst/>
                <a:rect l="l" t="t" r="r" b="b"/>
                <a:pathLst>
                  <a:path w="4997" h="1917" extrusionOk="0">
                    <a:moveTo>
                      <a:pt x="1514" y="0"/>
                    </a:moveTo>
                    <a:cubicBezTo>
                      <a:pt x="1030" y="0"/>
                      <a:pt x="544" y="100"/>
                      <a:pt x="165" y="325"/>
                    </a:cubicBezTo>
                    <a:cubicBezTo>
                      <a:pt x="140" y="337"/>
                      <a:pt x="127" y="363"/>
                      <a:pt x="127" y="375"/>
                    </a:cubicBezTo>
                    <a:cubicBezTo>
                      <a:pt x="51" y="426"/>
                      <a:pt x="13" y="489"/>
                      <a:pt x="13" y="565"/>
                    </a:cubicBezTo>
                    <a:cubicBezTo>
                      <a:pt x="13" y="578"/>
                      <a:pt x="13" y="604"/>
                      <a:pt x="26" y="629"/>
                    </a:cubicBezTo>
                    <a:lnTo>
                      <a:pt x="26" y="642"/>
                    </a:lnTo>
                    <a:cubicBezTo>
                      <a:pt x="0" y="1161"/>
                      <a:pt x="1015" y="1643"/>
                      <a:pt x="1370" y="1757"/>
                    </a:cubicBezTo>
                    <a:cubicBezTo>
                      <a:pt x="1709" y="1871"/>
                      <a:pt x="2073" y="1917"/>
                      <a:pt x="2449" y="1917"/>
                    </a:cubicBezTo>
                    <a:cubicBezTo>
                      <a:pt x="2537" y="1917"/>
                      <a:pt x="2625" y="1914"/>
                      <a:pt x="2714" y="1910"/>
                    </a:cubicBezTo>
                    <a:cubicBezTo>
                      <a:pt x="3449" y="1872"/>
                      <a:pt x="4210" y="1707"/>
                      <a:pt x="4882" y="1618"/>
                    </a:cubicBezTo>
                    <a:cubicBezTo>
                      <a:pt x="4920" y="1618"/>
                      <a:pt x="4958" y="1593"/>
                      <a:pt x="4971" y="1555"/>
                    </a:cubicBezTo>
                    <a:cubicBezTo>
                      <a:pt x="4996" y="1516"/>
                      <a:pt x="4984" y="1453"/>
                      <a:pt x="4908" y="1428"/>
                    </a:cubicBezTo>
                    <a:cubicBezTo>
                      <a:pt x="4058" y="1199"/>
                      <a:pt x="3449" y="477"/>
                      <a:pt x="2625" y="185"/>
                    </a:cubicBezTo>
                    <a:cubicBezTo>
                      <a:pt x="2296" y="66"/>
                      <a:pt x="1906" y="0"/>
                      <a:pt x="1514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20"/>
              <p:cNvSpPr/>
              <p:nvPr/>
            </p:nvSpPr>
            <p:spPr>
              <a:xfrm>
                <a:off x="628350" y="3752400"/>
                <a:ext cx="124300" cy="37425"/>
              </a:xfrm>
              <a:custGeom>
                <a:avLst/>
                <a:gdLst/>
                <a:ahLst/>
                <a:cxnLst/>
                <a:rect l="l" t="t" r="r" b="b"/>
                <a:pathLst>
                  <a:path w="4972" h="1497" extrusionOk="0">
                    <a:moveTo>
                      <a:pt x="959" y="1"/>
                    </a:moveTo>
                    <a:cubicBezTo>
                      <a:pt x="638" y="1"/>
                      <a:pt x="319" y="49"/>
                      <a:pt x="13" y="145"/>
                    </a:cubicBezTo>
                    <a:cubicBezTo>
                      <a:pt x="13" y="158"/>
                      <a:pt x="13" y="184"/>
                      <a:pt x="26" y="209"/>
                    </a:cubicBezTo>
                    <a:lnTo>
                      <a:pt x="26" y="222"/>
                    </a:lnTo>
                    <a:cubicBezTo>
                      <a:pt x="0" y="741"/>
                      <a:pt x="1015" y="1223"/>
                      <a:pt x="1370" y="1337"/>
                    </a:cubicBezTo>
                    <a:cubicBezTo>
                      <a:pt x="1709" y="1451"/>
                      <a:pt x="2073" y="1497"/>
                      <a:pt x="2449" y="1497"/>
                    </a:cubicBezTo>
                    <a:cubicBezTo>
                      <a:pt x="2537" y="1497"/>
                      <a:pt x="2625" y="1494"/>
                      <a:pt x="2714" y="1490"/>
                    </a:cubicBezTo>
                    <a:cubicBezTo>
                      <a:pt x="3449" y="1452"/>
                      <a:pt x="4210" y="1287"/>
                      <a:pt x="4882" y="1198"/>
                    </a:cubicBezTo>
                    <a:cubicBezTo>
                      <a:pt x="4920" y="1198"/>
                      <a:pt x="4958" y="1173"/>
                      <a:pt x="4971" y="1135"/>
                    </a:cubicBezTo>
                    <a:lnTo>
                      <a:pt x="4971" y="1135"/>
                    </a:lnTo>
                    <a:cubicBezTo>
                      <a:pt x="4883" y="1137"/>
                      <a:pt x="4795" y="1138"/>
                      <a:pt x="4707" y="1138"/>
                    </a:cubicBezTo>
                    <a:cubicBezTo>
                      <a:pt x="4301" y="1138"/>
                      <a:pt x="3898" y="1107"/>
                      <a:pt x="3513" y="982"/>
                    </a:cubicBezTo>
                    <a:cubicBezTo>
                      <a:pt x="3006" y="818"/>
                      <a:pt x="2625" y="424"/>
                      <a:pt x="2131" y="222"/>
                    </a:cubicBezTo>
                    <a:cubicBezTo>
                      <a:pt x="1752" y="74"/>
                      <a:pt x="1355" y="1"/>
                      <a:pt x="959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20"/>
              <p:cNvSpPr/>
              <p:nvPr/>
            </p:nvSpPr>
            <p:spPr>
              <a:xfrm>
                <a:off x="628350" y="3756675"/>
                <a:ext cx="67850" cy="33150"/>
              </a:xfrm>
              <a:custGeom>
                <a:avLst/>
                <a:gdLst/>
                <a:ahLst/>
                <a:cxnLst/>
                <a:rect l="l" t="t" r="r" b="b"/>
                <a:pathLst>
                  <a:path w="2714" h="1326" extrusionOk="0">
                    <a:moveTo>
                      <a:pt x="487" y="0"/>
                    </a:moveTo>
                    <a:cubicBezTo>
                      <a:pt x="338" y="0"/>
                      <a:pt x="184" y="16"/>
                      <a:pt x="26" y="51"/>
                    </a:cubicBezTo>
                    <a:cubicBezTo>
                      <a:pt x="0" y="570"/>
                      <a:pt x="1015" y="1052"/>
                      <a:pt x="1370" y="1166"/>
                    </a:cubicBezTo>
                    <a:cubicBezTo>
                      <a:pt x="1709" y="1280"/>
                      <a:pt x="2073" y="1326"/>
                      <a:pt x="2449" y="1326"/>
                    </a:cubicBezTo>
                    <a:cubicBezTo>
                      <a:pt x="2537" y="1326"/>
                      <a:pt x="2625" y="1323"/>
                      <a:pt x="2714" y="1319"/>
                    </a:cubicBezTo>
                    <a:cubicBezTo>
                      <a:pt x="2137" y="589"/>
                      <a:pt x="1392" y="0"/>
                      <a:pt x="487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20"/>
              <p:cNvSpPr/>
              <p:nvPr/>
            </p:nvSpPr>
            <p:spPr>
              <a:xfrm>
                <a:off x="472625" y="3700850"/>
                <a:ext cx="17372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538" extrusionOk="0">
                    <a:moveTo>
                      <a:pt x="119" y="0"/>
                    </a:moveTo>
                    <a:cubicBezTo>
                      <a:pt x="51" y="0"/>
                      <a:pt x="0" y="79"/>
                      <a:pt x="41" y="141"/>
                    </a:cubicBezTo>
                    <a:cubicBezTo>
                      <a:pt x="67" y="191"/>
                      <a:pt x="79" y="229"/>
                      <a:pt x="105" y="267"/>
                    </a:cubicBezTo>
                    <a:cubicBezTo>
                      <a:pt x="143" y="343"/>
                      <a:pt x="168" y="420"/>
                      <a:pt x="206" y="496"/>
                    </a:cubicBezTo>
                    <a:cubicBezTo>
                      <a:pt x="498" y="1168"/>
                      <a:pt x="916" y="1789"/>
                      <a:pt x="1322" y="2410"/>
                    </a:cubicBezTo>
                    <a:cubicBezTo>
                      <a:pt x="1424" y="2575"/>
                      <a:pt x="1538" y="2727"/>
                      <a:pt x="1639" y="2880"/>
                    </a:cubicBezTo>
                    <a:cubicBezTo>
                      <a:pt x="2007" y="3399"/>
                      <a:pt x="2413" y="3894"/>
                      <a:pt x="2882" y="4338"/>
                    </a:cubicBezTo>
                    <a:cubicBezTo>
                      <a:pt x="3985" y="5390"/>
                      <a:pt x="5342" y="6138"/>
                      <a:pt x="6813" y="6531"/>
                    </a:cubicBezTo>
                    <a:cubicBezTo>
                      <a:pt x="6822" y="6535"/>
                      <a:pt x="6832" y="6537"/>
                      <a:pt x="6842" y="6537"/>
                    </a:cubicBezTo>
                    <a:cubicBezTo>
                      <a:pt x="6897" y="6537"/>
                      <a:pt x="6948" y="6482"/>
                      <a:pt x="6927" y="6417"/>
                    </a:cubicBezTo>
                    <a:cubicBezTo>
                      <a:pt x="6914" y="6367"/>
                      <a:pt x="6901" y="6303"/>
                      <a:pt x="6889" y="6252"/>
                    </a:cubicBezTo>
                    <a:cubicBezTo>
                      <a:pt x="6876" y="6176"/>
                      <a:pt x="6863" y="6100"/>
                      <a:pt x="6863" y="6024"/>
                    </a:cubicBezTo>
                    <a:cubicBezTo>
                      <a:pt x="6838" y="5847"/>
                      <a:pt x="6825" y="5669"/>
                      <a:pt x="6775" y="5504"/>
                    </a:cubicBezTo>
                    <a:cubicBezTo>
                      <a:pt x="6686" y="5251"/>
                      <a:pt x="6546" y="5010"/>
                      <a:pt x="6420" y="4769"/>
                    </a:cubicBezTo>
                    <a:cubicBezTo>
                      <a:pt x="6141" y="4224"/>
                      <a:pt x="5786" y="3716"/>
                      <a:pt x="5354" y="3285"/>
                    </a:cubicBezTo>
                    <a:cubicBezTo>
                      <a:pt x="4771" y="2689"/>
                      <a:pt x="4086" y="2220"/>
                      <a:pt x="3376" y="1802"/>
                    </a:cubicBezTo>
                    <a:cubicBezTo>
                      <a:pt x="2501" y="1117"/>
                      <a:pt x="1411" y="762"/>
                      <a:pt x="460" y="191"/>
                    </a:cubicBezTo>
                    <a:cubicBezTo>
                      <a:pt x="384" y="153"/>
                      <a:pt x="320" y="115"/>
                      <a:pt x="257" y="65"/>
                    </a:cubicBezTo>
                    <a:cubicBezTo>
                      <a:pt x="244" y="65"/>
                      <a:pt x="232" y="52"/>
                      <a:pt x="232" y="52"/>
                    </a:cubicBezTo>
                    <a:cubicBezTo>
                      <a:pt x="219" y="39"/>
                      <a:pt x="219" y="39"/>
                      <a:pt x="206" y="26"/>
                    </a:cubicBezTo>
                    <a:cubicBezTo>
                      <a:pt x="194" y="26"/>
                      <a:pt x="181" y="14"/>
                      <a:pt x="168" y="14"/>
                    </a:cubicBezTo>
                    <a:cubicBezTo>
                      <a:pt x="152" y="4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20"/>
              <p:cNvSpPr/>
              <p:nvPr/>
            </p:nvSpPr>
            <p:spPr>
              <a:xfrm>
                <a:off x="472625" y="3700850"/>
                <a:ext cx="173725" cy="163450"/>
              </a:xfrm>
              <a:custGeom>
                <a:avLst/>
                <a:gdLst/>
                <a:ahLst/>
                <a:cxnLst/>
                <a:rect l="l" t="t" r="r" b="b"/>
                <a:pathLst>
                  <a:path w="6949" h="6538" extrusionOk="0">
                    <a:moveTo>
                      <a:pt x="119" y="0"/>
                    </a:moveTo>
                    <a:cubicBezTo>
                      <a:pt x="51" y="0"/>
                      <a:pt x="0" y="79"/>
                      <a:pt x="41" y="141"/>
                    </a:cubicBezTo>
                    <a:cubicBezTo>
                      <a:pt x="67" y="191"/>
                      <a:pt x="79" y="229"/>
                      <a:pt x="105" y="267"/>
                    </a:cubicBezTo>
                    <a:cubicBezTo>
                      <a:pt x="143" y="343"/>
                      <a:pt x="168" y="420"/>
                      <a:pt x="206" y="496"/>
                    </a:cubicBezTo>
                    <a:cubicBezTo>
                      <a:pt x="498" y="1168"/>
                      <a:pt x="916" y="1789"/>
                      <a:pt x="1322" y="2410"/>
                    </a:cubicBezTo>
                    <a:cubicBezTo>
                      <a:pt x="1424" y="2575"/>
                      <a:pt x="1538" y="2727"/>
                      <a:pt x="1639" y="2880"/>
                    </a:cubicBezTo>
                    <a:cubicBezTo>
                      <a:pt x="2007" y="3399"/>
                      <a:pt x="2413" y="3894"/>
                      <a:pt x="2882" y="4338"/>
                    </a:cubicBezTo>
                    <a:cubicBezTo>
                      <a:pt x="3985" y="5390"/>
                      <a:pt x="5342" y="6138"/>
                      <a:pt x="6813" y="6531"/>
                    </a:cubicBezTo>
                    <a:cubicBezTo>
                      <a:pt x="6822" y="6535"/>
                      <a:pt x="6832" y="6537"/>
                      <a:pt x="6842" y="6537"/>
                    </a:cubicBezTo>
                    <a:cubicBezTo>
                      <a:pt x="6897" y="6537"/>
                      <a:pt x="6948" y="6482"/>
                      <a:pt x="6927" y="6417"/>
                    </a:cubicBezTo>
                    <a:cubicBezTo>
                      <a:pt x="6914" y="6367"/>
                      <a:pt x="6901" y="6303"/>
                      <a:pt x="6889" y="6252"/>
                    </a:cubicBezTo>
                    <a:cubicBezTo>
                      <a:pt x="6876" y="6176"/>
                      <a:pt x="6863" y="6100"/>
                      <a:pt x="6863" y="6024"/>
                    </a:cubicBezTo>
                    <a:cubicBezTo>
                      <a:pt x="6128" y="5834"/>
                      <a:pt x="5595" y="5213"/>
                      <a:pt x="5177" y="4617"/>
                    </a:cubicBezTo>
                    <a:cubicBezTo>
                      <a:pt x="4720" y="3970"/>
                      <a:pt x="4302" y="3311"/>
                      <a:pt x="3681" y="2803"/>
                    </a:cubicBezTo>
                    <a:cubicBezTo>
                      <a:pt x="2539" y="1890"/>
                      <a:pt x="891" y="1459"/>
                      <a:pt x="232" y="52"/>
                    </a:cubicBezTo>
                    <a:cubicBezTo>
                      <a:pt x="219" y="39"/>
                      <a:pt x="219" y="39"/>
                      <a:pt x="206" y="26"/>
                    </a:cubicBezTo>
                    <a:cubicBezTo>
                      <a:pt x="194" y="26"/>
                      <a:pt x="181" y="14"/>
                      <a:pt x="168" y="14"/>
                    </a:cubicBezTo>
                    <a:cubicBezTo>
                      <a:pt x="152" y="4"/>
                      <a:pt x="135" y="0"/>
                      <a:pt x="119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20"/>
              <p:cNvSpPr/>
              <p:nvPr/>
            </p:nvSpPr>
            <p:spPr>
              <a:xfrm>
                <a:off x="513600" y="3772825"/>
                <a:ext cx="132750" cy="91475"/>
              </a:xfrm>
              <a:custGeom>
                <a:avLst/>
                <a:gdLst/>
                <a:ahLst/>
                <a:cxnLst/>
                <a:rect l="l" t="t" r="r" b="b"/>
                <a:pathLst>
                  <a:path w="5310" h="3659" extrusionOk="0">
                    <a:moveTo>
                      <a:pt x="0" y="1"/>
                    </a:moveTo>
                    <a:lnTo>
                      <a:pt x="0" y="1"/>
                    </a:lnTo>
                    <a:cubicBezTo>
                      <a:pt x="368" y="520"/>
                      <a:pt x="774" y="1015"/>
                      <a:pt x="1243" y="1459"/>
                    </a:cubicBezTo>
                    <a:cubicBezTo>
                      <a:pt x="2346" y="2511"/>
                      <a:pt x="3703" y="3259"/>
                      <a:pt x="5174" y="3652"/>
                    </a:cubicBezTo>
                    <a:cubicBezTo>
                      <a:pt x="5183" y="3656"/>
                      <a:pt x="5193" y="3658"/>
                      <a:pt x="5203" y="3658"/>
                    </a:cubicBezTo>
                    <a:cubicBezTo>
                      <a:pt x="5258" y="3658"/>
                      <a:pt x="5309" y="3603"/>
                      <a:pt x="5288" y="3538"/>
                    </a:cubicBezTo>
                    <a:cubicBezTo>
                      <a:pt x="5275" y="3488"/>
                      <a:pt x="5262" y="3424"/>
                      <a:pt x="5250" y="3373"/>
                    </a:cubicBezTo>
                    <a:cubicBezTo>
                      <a:pt x="3931" y="3310"/>
                      <a:pt x="3208" y="1877"/>
                      <a:pt x="2270" y="1129"/>
                    </a:cubicBezTo>
                    <a:cubicBezTo>
                      <a:pt x="1623" y="609"/>
                      <a:pt x="748" y="394"/>
                      <a:pt x="0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20"/>
              <p:cNvSpPr/>
              <p:nvPr/>
            </p:nvSpPr>
            <p:spPr>
              <a:xfrm>
                <a:off x="470800" y="3826325"/>
                <a:ext cx="177225" cy="71625"/>
              </a:xfrm>
              <a:custGeom>
                <a:avLst/>
                <a:gdLst/>
                <a:ahLst/>
                <a:cxnLst/>
                <a:rect l="l" t="t" r="r" b="b"/>
                <a:pathLst>
                  <a:path w="7089" h="2865" extrusionOk="0">
                    <a:moveTo>
                      <a:pt x="4645" y="1"/>
                    </a:moveTo>
                    <a:cubicBezTo>
                      <a:pt x="4334" y="1"/>
                      <a:pt x="4033" y="34"/>
                      <a:pt x="3766" y="92"/>
                    </a:cubicBezTo>
                    <a:cubicBezTo>
                      <a:pt x="2321" y="397"/>
                      <a:pt x="1180" y="1614"/>
                      <a:pt x="76" y="2514"/>
                    </a:cubicBezTo>
                    <a:cubicBezTo>
                      <a:pt x="0" y="2578"/>
                      <a:pt x="76" y="2666"/>
                      <a:pt x="152" y="2666"/>
                    </a:cubicBezTo>
                    <a:lnTo>
                      <a:pt x="191" y="2666"/>
                    </a:lnTo>
                    <a:cubicBezTo>
                      <a:pt x="619" y="2523"/>
                      <a:pt x="1055" y="2450"/>
                      <a:pt x="1487" y="2450"/>
                    </a:cubicBezTo>
                    <a:cubicBezTo>
                      <a:pt x="1669" y="2450"/>
                      <a:pt x="1849" y="2463"/>
                      <a:pt x="2029" y="2489"/>
                    </a:cubicBezTo>
                    <a:cubicBezTo>
                      <a:pt x="2270" y="2527"/>
                      <a:pt x="2511" y="2578"/>
                      <a:pt x="2752" y="2654"/>
                    </a:cubicBezTo>
                    <a:cubicBezTo>
                      <a:pt x="2777" y="2666"/>
                      <a:pt x="2815" y="2679"/>
                      <a:pt x="2853" y="2679"/>
                    </a:cubicBezTo>
                    <a:cubicBezTo>
                      <a:pt x="3210" y="2796"/>
                      <a:pt x="3530" y="2864"/>
                      <a:pt x="3857" y="2864"/>
                    </a:cubicBezTo>
                    <a:cubicBezTo>
                      <a:pt x="4134" y="2864"/>
                      <a:pt x="4416" y="2815"/>
                      <a:pt x="4730" y="2704"/>
                    </a:cubicBezTo>
                    <a:cubicBezTo>
                      <a:pt x="5377" y="2489"/>
                      <a:pt x="5998" y="2172"/>
                      <a:pt x="6581" y="1829"/>
                    </a:cubicBezTo>
                    <a:cubicBezTo>
                      <a:pt x="6746" y="1728"/>
                      <a:pt x="6886" y="1639"/>
                      <a:pt x="6962" y="1538"/>
                    </a:cubicBezTo>
                    <a:cubicBezTo>
                      <a:pt x="7000" y="1487"/>
                      <a:pt x="7025" y="1449"/>
                      <a:pt x="7051" y="1398"/>
                    </a:cubicBezTo>
                    <a:cubicBezTo>
                      <a:pt x="7089" y="1272"/>
                      <a:pt x="7051" y="1107"/>
                      <a:pt x="6898" y="904"/>
                    </a:cubicBezTo>
                    <a:cubicBezTo>
                      <a:pt x="6407" y="246"/>
                      <a:pt x="5489" y="1"/>
                      <a:pt x="4645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20"/>
              <p:cNvSpPr/>
              <p:nvPr/>
            </p:nvSpPr>
            <p:spPr>
              <a:xfrm>
                <a:off x="521525" y="3836350"/>
                <a:ext cx="125550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5022" h="2464" extrusionOk="0">
                    <a:moveTo>
                      <a:pt x="2725" y="1"/>
                    </a:moveTo>
                    <a:cubicBezTo>
                      <a:pt x="2441" y="1"/>
                      <a:pt x="2155" y="43"/>
                      <a:pt x="1877" y="135"/>
                    </a:cubicBezTo>
                    <a:cubicBezTo>
                      <a:pt x="951" y="427"/>
                      <a:pt x="254" y="1175"/>
                      <a:pt x="0" y="2088"/>
                    </a:cubicBezTo>
                    <a:cubicBezTo>
                      <a:pt x="241" y="2126"/>
                      <a:pt x="482" y="2177"/>
                      <a:pt x="723" y="2253"/>
                    </a:cubicBezTo>
                    <a:cubicBezTo>
                      <a:pt x="748" y="2265"/>
                      <a:pt x="786" y="2278"/>
                      <a:pt x="824" y="2278"/>
                    </a:cubicBezTo>
                    <a:cubicBezTo>
                      <a:pt x="1181" y="2395"/>
                      <a:pt x="1501" y="2463"/>
                      <a:pt x="1828" y="2463"/>
                    </a:cubicBezTo>
                    <a:cubicBezTo>
                      <a:pt x="2105" y="2463"/>
                      <a:pt x="2387" y="2414"/>
                      <a:pt x="2701" y="2303"/>
                    </a:cubicBezTo>
                    <a:cubicBezTo>
                      <a:pt x="3348" y="2088"/>
                      <a:pt x="3969" y="1771"/>
                      <a:pt x="4552" y="1428"/>
                    </a:cubicBezTo>
                    <a:cubicBezTo>
                      <a:pt x="4717" y="1327"/>
                      <a:pt x="4857" y="1238"/>
                      <a:pt x="4933" y="1137"/>
                    </a:cubicBezTo>
                    <a:cubicBezTo>
                      <a:pt x="4971" y="1086"/>
                      <a:pt x="4996" y="1048"/>
                      <a:pt x="5022" y="997"/>
                    </a:cubicBezTo>
                    <a:cubicBezTo>
                      <a:pt x="4422" y="388"/>
                      <a:pt x="3579" y="1"/>
                      <a:pt x="2725" y="1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20"/>
              <p:cNvSpPr/>
              <p:nvPr/>
            </p:nvSpPr>
            <p:spPr>
              <a:xfrm>
                <a:off x="542125" y="3848675"/>
                <a:ext cx="102725" cy="49275"/>
              </a:xfrm>
              <a:custGeom>
                <a:avLst/>
                <a:gdLst/>
                <a:ahLst/>
                <a:cxnLst/>
                <a:rect l="l" t="t" r="r" b="b"/>
                <a:pathLst>
                  <a:path w="4109" h="1971" extrusionOk="0">
                    <a:moveTo>
                      <a:pt x="2452" y="0"/>
                    </a:moveTo>
                    <a:cubicBezTo>
                      <a:pt x="2295" y="0"/>
                      <a:pt x="2143" y="20"/>
                      <a:pt x="2004" y="60"/>
                    </a:cubicBezTo>
                    <a:cubicBezTo>
                      <a:pt x="1547" y="200"/>
                      <a:pt x="1319" y="530"/>
                      <a:pt x="1129" y="935"/>
                    </a:cubicBezTo>
                    <a:cubicBezTo>
                      <a:pt x="901" y="1468"/>
                      <a:pt x="533" y="1709"/>
                      <a:pt x="0" y="1785"/>
                    </a:cubicBezTo>
                    <a:cubicBezTo>
                      <a:pt x="357" y="1902"/>
                      <a:pt x="677" y="1970"/>
                      <a:pt x="1004" y="1970"/>
                    </a:cubicBezTo>
                    <a:cubicBezTo>
                      <a:pt x="1281" y="1970"/>
                      <a:pt x="1563" y="1921"/>
                      <a:pt x="1877" y="1810"/>
                    </a:cubicBezTo>
                    <a:cubicBezTo>
                      <a:pt x="2524" y="1595"/>
                      <a:pt x="3145" y="1278"/>
                      <a:pt x="3728" y="935"/>
                    </a:cubicBezTo>
                    <a:cubicBezTo>
                      <a:pt x="3893" y="834"/>
                      <a:pt x="4033" y="745"/>
                      <a:pt x="4109" y="644"/>
                    </a:cubicBezTo>
                    <a:cubicBezTo>
                      <a:pt x="3681" y="256"/>
                      <a:pt x="3027" y="0"/>
                      <a:pt x="2452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20"/>
              <p:cNvSpPr/>
              <p:nvPr/>
            </p:nvSpPr>
            <p:spPr>
              <a:xfrm>
                <a:off x="732950" y="3765625"/>
                <a:ext cx="216550" cy="6542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2617" extrusionOk="0">
                    <a:moveTo>
                      <a:pt x="4017" y="0"/>
                    </a:moveTo>
                    <a:cubicBezTo>
                      <a:pt x="2689" y="0"/>
                      <a:pt x="1078" y="404"/>
                      <a:pt x="216" y="1417"/>
                    </a:cubicBezTo>
                    <a:cubicBezTo>
                      <a:pt x="178" y="1468"/>
                      <a:pt x="140" y="1506"/>
                      <a:pt x="102" y="1557"/>
                    </a:cubicBezTo>
                    <a:cubicBezTo>
                      <a:pt x="77" y="1595"/>
                      <a:pt x="64" y="1620"/>
                      <a:pt x="64" y="1658"/>
                    </a:cubicBezTo>
                    <a:cubicBezTo>
                      <a:pt x="64" y="1658"/>
                      <a:pt x="52" y="1671"/>
                      <a:pt x="52" y="1683"/>
                    </a:cubicBezTo>
                    <a:cubicBezTo>
                      <a:pt x="39" y="1696"/>
                      <a:pt x="39" y="1709"/>
                      <a:pt x="26" y="1734"/>
                    </a:cubicBezTo>
                    <a:cubicBezTo>
                      <a:pt x="1" y="1810"/>
                      <a:pt x="39" y="1899"/>
                      <a:pt x="115" y="1950"/>
                    </a:cubicBezTo>
                    <a:cubicBezTo>
                      <a:pt x="660" y="2241"/>
                      <a:pt x="1332" y="2355"/>
                      <a:pt x="1928" y="2495"/>
                    </a:cubicBezTo>
                    <a:cubicBezTo>
                      <a:pt x="2298" y="2579"/>
                      <a:pt x="2668" y="2616"/>
                      <a:pt x="3040" y="2616"/>
                    </a:cubicBezTo>
                    <a:cubicBezTo>
                      <a:pt x="3344" y="2616"/>
                      <a:pt x="3649" y="2591"/>
                      <a:pt x="3957" y="2546"/>
                    </a:cubicBezTo>
                    <a:cubicBezTo>
                      <a:pt x="4997" y="2406"/>
                      <a:pt x="6037" y="2229"/>
                      <a:pt x="7077" y="2064"/>
                    </a:cubicBezTo>
                    <a:cubicBezTo>
                      <a:pt x="7558" y="1975"/>
                      <a:pt x="8028" y="1899"/>
                      <a:pt x="8497" y="1823"/>
                    </a:cubicBezTo>
                    <a:cubicBezTo>
                      <a:pt x="8623" y="1810"/>
                      <a:pt x="8662" y="1683"/>
                      <a:pt x="8623" y="1582"/>
                    </a:cubicBezTo>
                    <a:cubicBezTo>
                      <a:pt x="8623" y="1557"/>
                      <a:pt x="8611" y="1531"/>
                      <a:pt x="8585" y="1506"/>
                    </a:cubicBezTo>
                    <a:cubicBezTo>
                      <a:pt x="8370" y="1265"/>
                      <a:pt x="8104" y="1163"/>
                      <a:pt x="7799" y="1075"/>
                    </a:cubicBezTo>
                    <a:cubicBezTo>
                      <a:pt x="7394" y="948"/>
                      <a:pt x="7051" y="770"/>
                      <a:pt x="6683" y="593"/>
                    </a:cubicBezTo>
                    <a:cubicBezTo>
                      <a:pt x="5961" y="250"/>
                      <a:pt x="5162" y="60"/>
                      <a:pt x="4363" y="10"/>
                    </a:cubicBezTo>
                    <a:cubicBezTo>
                      <a:pt x="4250" y="3"/>
                      <a:pt x="4135" y="0"/>
                      <a:pt x="4017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20"/>
              <p:cNvSpPr/>
              <p:nvPr/>
            </p:nvSpPr>
            <p:spPr>
              <a:xfrm>
                <a:off x="732950" y="3778075"/>
                <a:ext cx="216550" cy="52975"/>
              </a:xfrm>
              <a:custGeom>
                <a:avLst/>
                <a:gdLst/>
                <a:ahLst/>
                <a:cxnLst/>
                <a:rect l="l" t="t" r="r" b="b"/>
                <a:pathLst>
                  <a:path w="8662" h="2119" extrusionOk="0">
                    <a:moveTo>
                      <a:pt x="5196" y="0"/>
                    </a:moveTo>
                    <a:cubicBezTo>
                      <a:pt x="4965" y="0"/>
                      <a:pt x="4731" y="38"/>
                      <a:pt x="4490" y="133"/>
                    </a:cubicBezTo>
                    <a:cubicBezTo>
                      <a:pt x="3818" y="399"/>
                      <a:pt x="3272" y="868"/>
                      <a:pt x="2524" y="919"/>
                    </a:cubicBezTo>
                    <a:cubicBezTo>
                      <a:pt x="2189" y="947"/>
                      <a:pt x="1850" y="958"/>
                      <a:pt x="1509" y="958"/>
                    </a:cubicBezTo>
                    <a:cubicBezTo>
                      <a:pt x="1076" y="958"/>
                      <a:pt x="642" y="940"/>
                      <a:pt x="216" y="919"/>
                    </a:cubicBezTo>
                    <a:cubicBezTo>
                      <a:pt x="178" y="970"/>
                      <a:pt x="140" y="1008"/>
                      <a:pt x="102" y="1059"/>
                    </a:cubicBezTo>
                    <a:cubicBezTo>
                      <a:pt x="77" y="1097"/>
                      <a:pt x="64" y="1122"/>
                      <a:pt x="64" y="1160"/>
                    </a:cubicBezTo>
                    <a:cubicBezTo>
                      <a:pt x="64" y="1160"/>
                      <a:pt x="52" y="1173"/>
                      <a:pt x="52" y="1185"/>
                    </a:cubicBezTo>
                    <a:cubicBezTo>
                      <a:pt x="39" y="1198"/>
                      <a:pt x="39" y="1211"/>
                      <a:pt x="26" y="1236"/>
                    </a:cubicBezTo>
                    <a:cubicBezTo>
                      <a:pt x="1" y="1312"/>
                      <a:pt x="39" y="1401"/>
                      <a:pt x="115" y="1452"/>
                    </a:cubicBezTo>
                    <a:cubicBezTo>
                      <a:pt x="660" y="1743"/>
                      <a:pt x="1332" y="1857"/>
                      <a:pt x="1928" y="1997"/>
                    </a:cubicBezTo>
                    <a:cubicBezTo>
                      <a:pt x="2298" y="2081"/>
                      <a:pt x="2668" y="2118"/>
                      <a:pt x="3040" y="2118"/>
                    </a:cubicBezTo>
                    <a:cubicBezTo>
                      <a:pt x="3344" y="2118"/>
                      <a:pt x="3649" y="2093"/>
                      <a:pt x="3957" y="2048"/>
                    </a:cubicBezTo>
                    <a:cubicBezTo>
                      <a:pt x="4997" y="1908"/>
                      <a:pt x="6037" y="1731"/>
                      <a:pt x="7077" y="1566"/>
                    </a:cubicBezTo>
                    <a:cubicBezTo>
                      <a:pt x="7558" y="1477"/>
                      <a:pt x="8028" y="1401"/>
                      <a:pt x="8497" y="1325"/>
                    </a:cubicBezTo>
                    <a:cubicBezTo>
                      <a:pt x="8623" y="1312"/>
                      <a:pt x="8662" y="1185"/>
                      <a:pt x="8623" y="1084"/>
                    </a:cubicBezTo>
                    <a:cubicBezTo>
                      <a:pt x="8306" y="1059"/>
                      <a:pt x="8002" y="881"/>
                      <a:pt x="7685" y="729"/>
                    </a:cubicBezTo>
                    <a:cubicBezTo>
                      <a:pt x="7317" y="551"/>
                      <a:pt x="6937" y="399"/>
                      <a:pt x="6544" y="285"/>
                    </a:cubicBezTo>
                    <a:cubicBezTo>
                      <a:pt x="6083" y="143"/>
                      <a:pt x="5645" y="0"/>
                      <a:pt x="5196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20"/>
              <p:cNvSpPr/>
              <p:nvPr/>
            </p:nvSpPr>
            <p:spPr>
              <a:xfrm>
                <a:off x="732950" y="3796450"/>
                <a:ext cx="176925" cy="34600"/>
              </a:xfrm>
              <a:custGeom>
                <a:avLst/>
                <a:gdLst/>
                <a:ahLst/>
                <a:cxnLst/>
                <a:rect l="l" t="t" r="r" b="b"/>
                <a:pathLst>
                  <a:path w="7077" h="1384" extrusionOk="0">
                    <a:moveTo>
                      <a:pt x="5260" y="1"/>
                    </a:moveTo>
                    <a:cubicBezTo>
                      <a:pt x="4884" y="1"/>
                      <a:pt x="4500" y="83"/>
                      <a:pt x="4135" y="247"/>
                    </a:cubicBezTo>
                    <a:cubicBezTo>
                      <a:pt x="3678" y="450"/>
                      <a:pt x="3260" y="666"/>
                      <a:pt x="2753" y="717"/>
                    </a:cubicBezTo>
                    <a:cubicBezTo>
                      <a:pt x="2680" y="721"/>
                      <a:pt x="2608" y="723"/>
                      <a:pt x="2536" y="723"/>
                    </a:cubicBezTo>
                    <a:cubicBezTo>
                      <a:pt x="2215" y="723"/>
                      <a:pt x="1894" y="682"/>
                      <a:pt x="1573" y="641"/>
                    </a:cubicBezTo>
                    <a:cubicBezTo>
                      <a:pt x="1092" y="570"/>
                      <a:pt x="621" y="500"/>
                      <a:pt x="142" y="500"/>
                    </a:cubicBezTo>
                    <a:cubicBezTo>
                      <a:pt x="103" y="500"/>
                      <a:pt x="65" y="500"/>
                      <a:pt x="26" y="501"/>
                    </a:cubicBezTo>
                    <a:cubicBezTo>
                      <a:pt x="1" y="577"/>
                      <a:pt x="39" y="666"/>
                      <a:pt x="115" y="717"/>
                    </a:cubicBezTo>
                    <a:cubicBezTo>
                      <a:pt x="660" y="1008"/>
                      <a:pt x="1332" y="1122"/>
                      <a:pt x="1928" y="1262"/>
                    </a:cubicBezTo>
                    <a:cubicBezTo>
                      <a:pt x="2298" y="1346"/>
                      <a:pt x="2668" y="1383"/>
                      <a:pt x="3040" y="1383"/>
                    </a:cubicBezTo>
                    <a:cubicBezTo>
                      <a:pt x="3344" y="1383"/>
                      <a:pt x="3649" y="1358"/>
                      <a:pt x="3957" y="1313"/>
                    </a:cubicBezTo>
                    <a:cubicBezTo>
                      <a:pt x="4997" y="1173"/>
                      <a:pt x="6037" y="996"/>
                      <a:pt x="7077" y="831"/>
                    </a:cubicBezTo>
                    <a:cubicBezTo>
                      <a:pt x="6616" y="280"/>
                      <a:pt x="5953" y="1"/>
                      <a:pt x="5260" y="1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20"/>
              <p:cNvSpPr/>
              <p:nvPr/>
            </p:nvSpPr>
            <p:spPr>
              <a:xfrm>
                <a:off x="678125" y="3834325"/>
                <a:ext cx="1166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4667" h="5084" extrusionOk="0">
                    <a:moveTo>
                      <a:pt x="4506" y="0"/>
                    </a:moveTo>
                    <a:cubicBezTo>
                      <a:pt x="4463" y="0"/>
                      <a:pt x="4418" y="20"/>
                      <a:pt x="4388" y="64"/>
                    </a:cubicBezTo>
                    <a:cubicBezTo>
                      <a:pt x="3703" y="1028"/>
                      <a:pt x="2587" y="1471"/>
                      <a:pt x="1687" y="2169"/>
                    </a:cubicBezTo>
                    <a:cubicBezTo>
                      <a:pt x="1015" y="2676"/>
                      <a:pt x="533" y="3323"/>
                      <a:pt x="228" y="4071"/>
                    </a:cubicBezTo>
                    <a:cubicBezTo>
                      <a:pt x="140" y="4286"/>
                      <a:pt x="76" y="4502"/>
                      <a:pt x="13" y="4730"/>
                    </a:cubicBezTo>
                    <a:cubicBezTo>
                      <a:pt x="13" y="4743"/>
                      <a:pt x="13" y="4756"/>
                      <a:pt x="0" y="4768"/>
                    </a:cubicBezTo>
                    <a:cubicBezTo>
                      <a:pt x="0" y="4781"/>
                      <a:pt x="0" y="4794"/>
                      <a:pt x="0" y="4806"/>
                    </a:cubicBezTo>
                    <a:cubicBezTo>
                      <a:pt x="0" y="4832"/>
                      <a:pt x="0" y="4844"/>
                      <a:pt x="0" y="4857"/>
                    </a:cubicBezTo>
                    <a:cubicBezTo>
                      <a:pt x="0" y="4882"/>
                      <a:pt x="0" y="4908"/>
                      <a:pt x="13" y="4920"/>
                    </a:cubicBezTo>
                    <a:cubicBezTo>
                      <a:pt x="13" y="4996"/>
                      <a:pt x="51" y="5060"/>
                      <a:pt x="152" y="5060"/>
                    </a:cubicBezTo>
                    <a:cubicBezTo>
                      <a:pt x="317" y="5060"/>
                      <a:pt x="482" y="5060"/>
                      <a:pt x="647" y="5073"/>
                    </a:cubicBezTo>
                    <a:cubicBezTo>
                      <a:pt x="695" y="5080"/>
                      <a:pt x="744" y="5083"/>
                      <a:pt x="792" y="5083"/>
                    </a:cubicBezTo>
                    <a:cubicBezTo>
                      <a:pt x="1156" y="5083"/>
                      <a:pt x="1501" y="4884"/>
                      <a:pt x="1826" y="4705"/>
                    </a:cubicBezTo>
                    <a:cubicBezTo>
                      <a:pt x="2321" y="4426"/>
                      <a:pt x="2688" y="4020"/>
                      <a:pt x="3043" y="3564"/>
                    </a:cubicBezTo>
                    <a:cubicBezTo>
                      <a:pt x="3082" y="3526"/>
                      <a:pt x="3120" y="3475"/>
                      <a:pt x="3158" y="3424"/>
                    </a:cubicBezTo>
                    <a:cubicBezTo>
                      <a:pt x="3500" y="2993"/>
                      <a:pt x="3830" y="2537"/>
                      <a:pt x="4058" y="2029"/>
                    </a:cubicBezTo>
                    <a:cubicBezTo>
                      <a:pt x="4324" y="1459"/>
                      <a:pt x="4476" y="837"/>
                      <a:pt x="4629" y="229"/>
                    </a:cubicBezTo>
                    <a:cubicBezTo>
                      <a:pt x="4629" y="216"/>
                      <a:pt x="4641" y="191"/>
                      <a:pt x="4641" y="178"/>
                    </a:cubicBezTo>
                    <a:cubicBezTo>
                      <a:pt x="4666" y="70"/>
                      <a:pt x="4588" y="0"/>
                      <a:pt x="4506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20"/>
              <p:cNvSpPr/>
              <p:nvPr/>
            </p:nvSpPr>
            <p:spPr>
              <a:xfrm>
                <a:off x="678125" y="3840025"/>
                <a:ext cx="115725" cy="121400"/>
              </a:xfrm>
              <a:custGeom>
                <a:avLst/>
                <a:gdLst/>
                <a:ahLst/>
                <a:cxnLst/>
                <a:rect l="l" t="t" r="r" b="b"/>
                <a:pathLst>
                  <a:path w="4629" h="4856" extrusionOk="0">
                    <a:moveTo>
                      <a:pt x="4629" y="1"/>
                    </a:moveTo>
                    <a:cubicBezTo>
                      <a:pt x="4451" y="685"/>
                      <a:pt x="4210" y="1383"/>
                      <a:pt x="3703" y="1890"/>
                    </a:cubicBezTo>
                    <a:cubicBezTo>
                      <a:pt x="3196" y="2410"/>
                      <a:pt x="2536" y="2473"/>
                      <a:pt x="1890" y="2702"/>
                    </a:cubicBezTo>
                    <a:cubicBezTo>
                      <a:pt x="1218" y="2930"/>
                      <a:pt x="660" y="3323"/>
                      <a:pt x="228" y="3843"/>
                    </a:cubicBezTo>
                    <a:cubicBezTo>
                      <a:pt x="140" y="4058"/>
                      <a:pt x="76" y="4274"/>
                      <a:pt x="13" y="4502"/>
                    </a:cubicBezTo>
                    <a:cubicBezTo>
                      <a:pt x="13" y="4515"/>
                      <a:pt x="13" y="4528"/>
                      <a:pt x="0" y="4540"/>
                    </a:cubicBezTo>
                    <a:cubicBezTo>
                      <a:pt x="0" y="4553"/>
                      <a:pt x="0" y="4566"/>
                      <a:pt x="0" y="4578"/>
                    </a:cubicBezTo>
                    <a:cubicBezTo>
                      <a:pt x="0" y="4604"/>
                      <a:pt x="0" y="4616"/>
                      <a:pt x="0" y="4629"/>
                    </a:cubicBezTo>
                    <a:cubicBezTo>
                      <a:pt x="0" y="4654"/>
                      <a:pt x="0" y="4680"/>
                      <a:pt x="13" y="4692"/>
                    </a:cubicBezTo>
                    <a:cubicBezTo>
                      <a:pt x="13" y="4768"/>
                      <a:pt x="51" y="4832"/>
                      <a:pt x="152" y="4832"/>
                    </a:cubicBezTo>
                    <a:cubicBezTo>
                      <a:pt x="317" y="4832"/>
                      <a:pt x="482" y="4832"/>
                      <a:pt x="647" y="4845"/>
                    </a:cubicBezTo>
                    <a:cubicBezTo>
                      <a:pt x="695" y="4852"/>
                      <a:pt x="744" y="4855"/>
                      <a:pt x="792" y="4855"/>
                    </a:cubicBezTo>
                    <a:cubicBezTo>
                      <a:pt x="1156" y="4855"/>
                      <a:pt x="1501" y="4656"/>
                      <a:pt x="1826" y="4477"/>
                    </a:cubicBezTo>
                    <a:cubicBezTo>
                      <a:pt x="2321" y="4198"/>
                      <a:pt x="2688" y="3792"/>
                      <a:pt x="3043" y="3336"/>
                    </a:cubicBezTo>
                    <a:cubicBezTo>
                      <a:pt x="3082" y="3298"/>
                      <a:pt x="3120" y="3247"/>
                      <a:pt x="3158" y="3196"/>
                    </a:cubicBezTo>
                    <a:cubicBezTo>
                      <a:pt x="3500" y="2765"/>
                      <a:pt x="3830" y="2309"/>
                      <a:pt x="4058" y="1801"/>
                    </a:cubicBezTo>
                    <a:cubicBezTo>
                      <a:pt x="4324" y="1231"/>
                      <a:pt x="4476" y="609"/>
                      <a:pt x="4629" y="1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20"/>
              <p:cNvSpPr/>
              <p:nvPr/>
            </p:nvSpPr>
            <p:spPr>
              <a:xfrm>
                <a:off x="678125" y="3919925"/>
                <a:ext cx="78950" cy="41500"/>
              </a:xfrm>
              <a:custGeom>
                <a:avLst/>
                <a:gdLst/>
                <a:ahLst/>
                <a:cxnLst/>
                <a:rect l="l" t="t" r="r" b="b"/>
                <a:pathLst>
                  <a:path w="3158" h="1660" extrusionOk="0">
                    <a:moveTo>
                      <a:pt x="3158" y="0"/>
                    </a:moveTo>
                    <a:cubicBezTo>
                      <a:pt x="2929" y="102"/>
                      <a:pt x="2688" y="152"/>
                      <a:pt x="2422" y="178"/>
                    </a:cubicBezTo>
                    <a:cubicBezTo>
                      <a:pt x="1978" y="216"/>
                      <a:pt x="1573" y="228"/>
                      <a:pt x="1154" y="406"/>
                    </a:cubicBezTo>
                    <a:cubicBezTo>
                      <a:pt x="685" y="609"/>
                      <a:pt x="305" y="913"/>
                      <a:pt x="13" y="1306"/>
                    </a:cubicBezTo>
                    <a:cubicBezTo>
                      <a:pt x="13" y="1319"/>
                      <a:pt x="13" y="1332"/>
                      <a:pt x="0" y="1344"/>
                    </a:cubicBezTo>
                    <a:cubicBezTo>
                      <a:pt x="0" y="1357"/>
                      <a:pt x="0" y="1370"/>
                      <a:pt x="0" y="1382"/>
                    </a:cubicBezTo>
                    <a:cubicBezTo>
                      <a:pt x="0" y="1408"/>
                      <a:pt x="0" y="1420"/>
                      <a:pt x="0" y="1433"/>
                    </a:cubicBezTo>
                    <a:cubicBezTo>
                      <a:pt x="0" y="1458"/>
                      <a:pt x="0" y="1484"/>
                      <a:pt x="13" y="1496"/>
                    </a:cubicBezTo>
                    <a:cubicBezTo>
                      <a:pt x="13" y="1572"/>
                      <a:pt x="51" y="1636"/>
                      <a:pt x="152" y="1636"/>
                    </a:cubicBezTo>
                    <a:cubicBezTo>
                      <a:pt x="317" y="1636"/>
                      <a:pt x="482" y="1636"/>
                      <a:pt x="647" y="1649"/>
                    </a:cubicBezTo>
                    <a:cubicBezTo>
                      <a:pt x="695" y="1656"/>
                      <a:pt x="744" y="1659"/>
                      <a:pt x="792" y="1659"/>
                    </a:cubicBezTo>
                    <a:cubicBezTo>
                      <a:pt x="1156" y="1659"/>
                      <a:pt x="1501" y="1460"/>
                      <a:pt x="1826" y="1281"/>
                    </a:cubicBezTo>
                    <a:cubicBezTo>
                      <a:pt x="2321" y="1002"/>
                      <a:pt x="2688" y="596"/>
                      <a:pt x="3043" y="140"/>
                    </a:cubicBezTo>
                    <a:cubicBezTo>
                      <a:pt x="3082" y="102"/>
                      <a:pt x="3120" y="51"/>
                      <a:pt x="3158" y="0"/>
                    </a:cubicBezTo>
                    <a:close/>
                  </a:path>
                </a:pathLst>
              </a:custGeom>
              <a:solidFill>
                <a:srgbClr val="AEBD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20"/>
              <p:cNvSpPr/>
              <p:nvPr/>
            </p:nvSpPr>
            <p:spPr>
              <a:xfrm>
                <a:off x="583550" y="3937325"/>
                <a:ext cx="91425" cy="25575"/>
              </a:xfrm>
              <a:custGeom>
                <a:avLst/>
                <a:gdLst/>
                <a:ahLst/>
                <a:cxnLst/>
                <a:rect l="l" t="t" r="r" b="b"/>
                <a:pathLst>
                  <a:path w="3657" h="1023" extrusionOk="0">
                    <a:moveTo>
                      <a:pt x="1623" y="0"/>
                    </a:moveTo>
                    <a:cubicBezTo>
                      <a:pt x="1040" y="0"/>
                      <a:pt x="434" y="91"/>
                      <a:pt x="68" y="610"/>
                    </a:cubicBezTo>
                    <a:cubicBezTo>
                      <a:pt x="68" y="610"/>
                      <a:pt x="68" y="623"/>
                      <a:pt x="68" y="623"/>
                    </a:cubicBezTo>
                    <a:cubicBezTo>
                      <a:pt x="55" y="636"/>
                      <a:pt x="55" y="648"/>
                      <a:pt x="43" y="661"/>
                    </a:cubicBezTo>
                    <a:cubicBezTo>
                      <a:pt x="43" y="661"/>
                      <a:pt x="43" y="661"/>
                      <a:pt x="43" y="674"/>
                    </a:cubicBezTo>
                    <a:cubicBezTo>
                      <a:pt x="30" y="674"/>
                      <a:pt x="30" y="686"/>
                      <a:pt x="30" y="686"/>
                    </a:cubicBezTo>
                    <a:cubicBezTo>
                      <a:pt x="30" y="699"/>
                      <a:pt x="17" y="699"/>
                      <a:pt x="17" y="712"/>
                    </a:cubicBezTo>
                    <a:cubicBezTo>
                      <a:pt x="0" y="745"/>
                      <a:pt x="34" y="779"/>
                      <a:pt x="66" y="779"/>
                    </a:cubicBezTo>
                    <a:cubicBezTo>
                      <a:pt x="82" y="779"/>
                      <a:pt x="97" y="771"/>
                      <a:pt x="106" y="750"/>
                    </a:cubicBezTo>
                    <a:cubicBezTo>
                      <a:pt x="106" y="750"/>
                      <a:pt x="106" y="750"/>
                      <a:pt x="106" y="737"/>
                    </a:cubicBezTo>
                    <a:cubicBezTo>
                      <a:pt x="255" y="679"/>
                      <a:pt x="410" y="653"/>
                      <a:pt x="567" y="653"/>
                    </a:cubicBezTo>
                    <a:cubicBezTo>
                      <a:pt x="650" y="653"/>
                      <a:pt x="733" y="660"/>
                      <a:pt x="816" y="674"/>
                    </a:cubicBezTo>
                    <a:cubicBezTo>
                      <a:pt x="1044" y="699"/>
                      <a:pt x="1285" y="750"/>
                      <a:pt x="1513" y="813"/>
                    </a:cubicBezTo>
                    <a:cubicBezTo>
                      <a:pt x="1691" y="864"/>
                      <a:pt x="1869" y="915"/>
                      <a:pt x="2046" y="953"/>
                    </a:cubicBezTo>
                    <a:cubicBezTo>
                      <a:pt x="2246" y="995"/>
                      <a:pt x="2451" y="1022"/>
                      <a:pt x="2655" y="1022"/>
                    </a:cubicBezTo>
                    <a:cubicBezTo>
                      <a:pt x="2994" y="1022"/>
                      <a:pt x="3330" y="948"/>
                      <a:pt x="3631" y="750"/>
                    </a:cubicBezTo>
                    <a:cubicBezTo>
                      <a:pt x="3631" y="750"/>
                      <a:pt x="3631" y="737"/>
                      <a:pt x="3631" y="737"/>
                    </a:cubicBezTo>
                    <a:cubicBezTo>
                      <a:pt x="3644" y="737"/>
                      <a:pt x="3644" y="724"/>
                      <a:pt x="3644" y="712"/>
                    </a:cubicBezTo>
                    <a:cubicBezTo>
                      <a:pt x="3656" y="699"/>
                      <a:pt x="3644" y="686"/>
                      <a:pt x="3631" y="674"/>
                    </a:cubicBezTo>
                    <a:cubicBezTo>
                      <a:pt x="3618" y="648"/>
                      <a:pt x="3593" y="636"/>
                      <a:pt x="3580" y="610"/>
                    </a:cubicBezTo>
                    <a:cubicBezTo>
                      <a:pt x="3568" y="598"/>
                      <a:pt x="3542" y="572"/>
                      <a:pt x="3530" y="559"/>
                    </a:cubicBezTo>
                    <a:cubicBezTo>
                      <a:pt x="3060" y="103"/>
                      <a:pt x="2388" y="14"/>
                      <a:pt x="1754" y="2"/>
                    </a:cubicBezTo>
                    <a:cubicBezTo>
                      <a:pt x="1711" y="1"/>
                      <a:pt x="1667" y="0"/>
                      <a:pt x="1623" y="0"/>
                    </a:cubicBezTo>
                    <a:close/>
                  </a:path>
                </a:pathLst>
              </a:custGeom>
              <a:solidFill>
                <a:srgbClr val="758B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20"/>
              <p:cNvSpPr/>
              <p:nvPr/>
            </p:nvSpPr>
            <p:spPr>
              <a:xfrm>
                <a:off x="603950" y="3942000"/>
                <a:ext cx="71025" cy="20900"/>
              </a:xfrm>
              <a:custGeom>
                <a:avLst/>
                <a:gdLst/>
                <a:ahLst/>
                <a:cxnLst/>
                <a:rect l="l" t="t" r="r" b="b"/>
                <a:pathLst>
                  <a:path w="2841" h="836" extrusionOk="0">
                    <a:moveTo>
                      <a:pt x="1106" y="1"/>
                    </a:moveTo>
                    <a:cubicBezTo>
                      <a:pt x="691" y="1"/>
                      <a:pt x="300" y="130"/>
                      <a:pt x="0" y="487"/>
                    </a:cubicBezTo>
                    <a:cubicBezTo>
                      <a:pt x="228" y="512"/>
                      <a:pt x="469" y="563"/>
                      <a:pt x="697" y="626"/>
                    </a:cubicBezTo>
                    <a:cubicBezTo>
                      <a:pt x="875" y="677"/>
                      <a:pt x="1053" y="728"/>
                      <a:pt x="1230" y="766"/>
                    </a:cubicBezTo>
                    <a:cubicBezTo>
                      <a:pt x="1430" y="808"/>
                      <a:pt x="1635" y="835"/>
                      <a:pt x="1839" y="835"/>
                    </a:cubicBezTo>
                    <a:cubicBezTo>
                      <a:pt x="2178" y="835"/>
                      <a:pt x="2514" y="761"/>
                      <a:pt x="2815" y="563"/>
                    </a:cubicBezTo>
                    <a:cubicBezTo>
                      <a:pt x="2815" y="563"/>
                      <a:pt x="2815" y="550"/>
                      <a:pt x="2815" y="550"/>
                    </a:cubicBezTo>
                    <a:cubicBezTo>
                      <a:pt x="2828" y="550"/>
                      <a:pt x="2828" y="537"/>
                      <a:pt x="2828" y="525"/>
                    </a:cubicBezTo>
                    <a:cubicBezTo>
                      <a:pt x="2840" y="512"/>
                      <a:pt x="2828" y="499"/>
                      <a:pt x="2815" y="487"/>
                    </a:cubicBezTo>
                    <a:cubicBezTo>
                      <a:pt x="2802" y="461"/>
                      <a:pt x="2777" y="449"/>
                      <a:pt x="2764" y="423"/>
                    </a:cubicBezTo>
                    <a:cubicBezTo>
                      <a:pt x="2739" y="423"/>
                      <a:pt x="2726" y="423"/>
                      <a:pt x="2701" y="449"/>
                    </a:cubicBezTo>
                    <a:cubicBezTo>
                      <a:pt x="2676" y="436"/>
                      <a:pt x="2663" y="423"/>
                      <a:pt x="2638" y="411"/>
                    </a:cubicBezTo>
                    <a:cubicBezTo>
                      <a:pt x="2174" y="200"/>
                      <a:pt x="1621" y="1"/>
                      <a:pt x="1106" y="1"/>
                    </a:cubicBezTo>
                    <a:close/>
                  </a:path>
                </a:pathLst>
              </a:custGeom>
              <a:solidFill>
                <a:srgbClr val="93A35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20"/>
              <p:cNvSpPr/>
              <p:nvPr/>
            </p:nvSpPr>
            <p:spPr>
              <a:xfrm>
                <a:off x="621375" y="3951300"/>
                <a:ext cx="53600" cy="11600"/>
              </a:xfrm>
              <a:custGeom>
                <a:avLst/>
                <a:gdLst/>
                <a:ahLst/>
                <a:cxnLst/>
                <a:rect l="l" t="t" r="r" b="b"/>
                <a:pathLst>
                  <a:path w="2144" h="464" extrusionOk="0">
                    <a:moveTo>
                      <a:pt x="2017" y="0"/>
                    </a:moveTo>
                    <a:cubicBezTo>
                      <a:pt x="1991" y="13"/>
                      <a:pt x="1966" y="26"/>
                      <a:pt x="1941" y="39"/>
                    </a:cubicBezTo>
                    <a:cubicBezTo>
                      <a:pt x="1718" y="174"/>
                      <a:pt x="1505" y="224"/>
                      <a:pt x="1277" y="224"/>
                    </a:cubicBezTo>
                    <a:cubicBezTo>
                      <a:pt x="1142" y="224"/>
                      <a:pt x="1001" y="206"/>
                      <a:pt x="850" y="178"/>
                    </a:cubicBezTo>
                    <a:cubicBezTo>
                      <a:pt x="710" y="161"/>
                      <a:pt x="582" y="131"/>
                      <a:pt x="450" y="131"/>
                    </a:cubicBezTo>
                    <a:cubicBezTo>
                      <a:pt x="390" y="131"/>
                      <a:pt x="330" y="137"/>
                      <a:pt x="267" y="153"/>
                    </a:cubicBezTo>
                    <a:cubicBezTo>
                      <a:pt x="165" y="178"/>
                      <a:pt x="77" y="216"/>
                      <a:pt x="0" y="254"/>
                    </a:cubicBezTo>
                    <a:cubicBezTo>
                      <a:pt x="178" y="305"/>
                      <a:pt x="356" y="356"/>
                      <a:pt x="533" y="394"/>
                    </a:cubicBezTo>
                    <a:cubicBezTo>
                      <a:pt x="733" y="436"/>
                      <a:pt x="938" y="463"/>
                      <a:pt x="1142" y="463"/>
                    </a:cubicBezTo>
                    <a:cubicBezTo>
                      <a:pt x="1481" y="463"/>
                      <a:pt x="1817" y="389"/>
                      <a:pt x="2118" y="191"/>
                    </a:cubicBezTo>
                    <a:cubicBezTo>
                      <a:pt x="2118" y="191"/>
                      <a:pt x="2118" y="178"/>
                      <a:pt x="2118" y="178"/>
                    </a:cubicBezTo>
                    <a:cubicBezTo>
                      <a:pt x="2118" y="178"/>
                      <a:pt x="2131" y="165"/>
                      <a:pt x="2131" y="153"/>
                    </a:cubicBezTo>
                    <a:cubicBezTo>
                      <a:pt x="2143" y="140"/>
                      <a:pt x="2131" y="127"/>
                      <a:pt x="2118" y="115"/>
                    </a:cubicBezTo>
                    <a:cubicBezTo>
                      <a:pt x="2105" y="89"/>
                      <a:pt x="2080" y="77"/>
                      <a:pt x="2067" y="51"/>
                    </a:cubicBezTo>
                    <a:cubicBezTo>
                      <a:pt x="2055" y="39"/>
                      <a:pt x="2029" y="13"/>
                      <a:pt x="2017" y="0"/>
                    </a:cubicBezTo>
                    <a:close/>
                  </a:path>
                </a:pathLst>
              </a:custGeom>
              <a:solidFill>
                <a:srgbClr val="C7D28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20"/>
              <p:cNvSpPr/>
              <p:nvPr/>
            </p:nvSpPr>
            <p:spPr>
              <a:xfrm>
                <a:off x="624225" y="3414875"/>
                <a:ext cx="137300" cy="612575"/>
              </a:xfrm>
              <a:custGeom>
                <a:avLst/>
                <a:gdLst/>
                <a:ahLst/>
                <a:cxnLst/>
                <a:rect l="l" t="t" r="r" b="b"/>
                <a:pathLst>
                  <a:path w="5492" h="24503" extrusionOk="0">
                    <a:moveTo>
                      <a:pt x="4813" y="0"/>
                    </a:moveTo>
                    <a:cubicBezTo>
                      <a:pt x="4768" y="0"/>
                      <a:pt x="4723" y="20"/>
                      <a:pt x="4692" y="66"/>
                    </a:cubicBezTo>
                    <a:cubicBezTo>
                      <a:pt x="3361" y="1917"/>
                      <a:pt x="2156" y="3908"/>
                      <a:pt x="1319" y="6026"/>
                    </a:cubicBezTo>
                    <a:cubicBezTo>
                      <a:pt x="1281" y="6102"/>
                      <a:pt x="1078" y="6647"/>
                      <a:pt x="1053" y="6710"/>
                    </a:cubicBezTo>
                    <a:cubicBezTo>
                      <a:pt x="736" y="7598"/>
                      <a:pt x="495" y="8511"/>
                      <a:pt x="318" y="9449"/>
                    </a:cubicBezTo>
                    <a:cubicBezTo>
                      <a:pt x="1" y="11161"/>
                      <a:pt x="1" y="12886"/>
                      <a:pt x="254" y="14610"/>
                    </a:cubicBezTo>
                    <a:cubicBezTo>
                      <a:pt x="432" y="15827"/>
                      <a:pt x="622" y="17057"/>
                      <a:pt x="888" y="18262"/>
                    </a:cubicBezTo>
                    <a:cubicBezTo>
                      <a:pt x="901" y="18313"/>
                      <a:pt x="990" y="18693"/>
                      <a:pt x="1002" y="18744"/>
                    </a:cubicBezTo>
                    <a:cubicBezTo>
                      <a:pt x="1078" y="19099"/>
                      <a:pt x="1180" y="19454"/>
                      <a:pt x="1281" y="19809"/>
                    </a:cubicBezTo>
                    <a:cubicBezTo>
                      <a:pt x="1801" y="21534"/>
                      <a:pt x="2613" y="23182"/>
                      <a:pt x="3906" y="24463"/>
                    </a:cubicBezTo>
                    <a:cubicBezTo>
                      <a:pt x="3937" y="24491"/>
                      <a:pt x="3971" y="24503"/>
                      <a:pt x="4004" y="24503"/>
                    </a:cubicBezTo>
                    <a:cubicBezTo>
                      <a:pt x="4119" y="24503"/>
                      <a:pt x="4217" y="24358"/>
                      <a:pt x="4109" y="24260"/>
                    </a:cubicBezTo>
                    <a:cubicBezTo>
                      <a:pt x="2575" y="22751"/>
                      <a:pt x="1788" y="20785"/>
                      <a:pt x="1294" y="18744"/>
                    </a:cubicBezTo>
                    <a:cubicBezTo>
                      <a:pt x="1294" y="18706"/>
                      <a:pt x="1256" y="18516"/>
                      <a:pt x="1256" y="18440"/>
                    </a:cubicBezTo>
                    <a:cubicBezTo>
                      <a:pt x="1256" y="18389"/>
                      <a:pt x="1256" y="18351"/>
                      <a:pt x="1256" y="18300"/>
                    </a:cubicBezTo>
                    <a:cubicBezTo>
                      <a:pt x="1269" y="18275"/>
                      <a:pt x="1281" y="18135"/>
                      <a:pt x="1307" y="18097"/>
                    </a:cubicBezTo>
                    <a:cubicBezTo>
                      <a:pt x="1319" y="18047"/>
                      <a:pt x="1332" y="18008"/>
                      <a:pt x="1345" y="17996"/>
                    </a:cubicBezTo>
                    <a:cubicBezTo>
                      <a:pt x="1636" y="17374"/>
                      <a:pt x="2283" y="16842"/>
                      <a:pt x="2790" y="16500"/>
                    </a:cubicBezTo>
                    <a:cubicBezTo>
                      <a:pt x="3424" y="16081"/>
                      <a:pt x="4134" y="15815"/>
                      <a:pt x="4882" y="15688"/>
                    </a:cubicBezTo>
                    <a:cubicBezTo>
                      <a:pt x="5061" y="15652"/>
                      <a:pt x="5005" y="15405"/>
                      <a:pt x="4841" y="15405"/>
                    </a:cubicBezTo>
                    <a:cubicBezTo>
                      <a:pt x="4830" y="15405"/>
                      <a:pt x="4818" y="15407"/>
                      <a:pt x="4806" y="15409"/>
                    </a:cubicBezTo>
                    <a:cubicBezTo>
                      <a:pt x="3906" y="15561"/>
                      <a:pt x="3057" y="15916"/>
                      <a:pt x="2334" y="16487"/>
                    </a:cubicBezTo>
                    <a:cubicBezTo>
                      <a:pt x="1865" y="16842"/>
                      <a:pt x="1370" y="17298"/>
                      <a:pt x="1104" y="17856"/>
                    </a:cubicBezTo>
                    <a:cubicBezTo>
                      <a:pt x="926" y="16969"/>
                      <a:pt x="774" y="16094"/>
                      <a:pt x="635" y="15232"/>
                    </a:cubicBezTo>
                    <a:cubicBezTo>
                      <a:pt x="356" y="13431"/>
                      <a:pt x="242" y="11668"/>
                      <a:pt x="533" y="9868"/>
                    </a:cubicBezTo>
                    <a:cubicBezTo>
                      <a:pt x="698" y="8828"/>
                      <a:pt x="977" y="7801"/>
                      <a:pt x="1319" y="6812"/>
                    </a:cubicBezTo>
                    <a:cubicBezTo>
                      <a:pt x="1383" y="6660"/>
                      <a:pt x="1649" y="6152"/>
                      <a:pt x="1725" y="6051"/>
                    </a:cubicBezTo>
                    <a:cubicBezTo>
                      <a:pt x="2055" y="5658"/>
                      <a:pt x="2435" y="5316"/>
                      <a:pt x="2841" y="4999"/>
                    </a:cubicBezTo>
                    <a:cubicBezTo>
                      <a:pt x="2904" y="4961"/>
                      <a:pt x="3057" y="4872"/>
                      <a:pt x="3069" y="4859"/>
                    </a:cubicBezTo>
                    <a:cubicBezTo>
                      <a:pt x="3593" y="4502"/>
                      <a:pt x="4382" y="4302"/>
                      <a:pt x="5047" y="4302"/>
                    </a:cubicBezTo>
                    <a:cubicBezTo>
                      <a:pt x="5139" y="4302"/>
                      <a:pt x="5228" y="4306"/>
                      <a:pt x="5314" y="4314"/>
                    </a:cubicBezTo>
                    <a:cubicBezTo>
                      <a:pt x="5317" y="4314"/>
                      <a:pt x="5321" y="4314"/>
                      <a:pt x="5325" y="4314"/>
                    </a:cubicBezTo>
                    <a:cubicBezTo>
                      <a:pt x="5491" y="4314"/>
                      <a:pt x="5487" y="4035"/>
                      <a:pt x="5314" y="4022"/>
                    </a:cubicBezTo>
                    <a:cubicBezTo>
                      <a:pt x="5232" y="4016"/>
                      <a:pt x="5147" y="4013"/>
                      <a:pt x="5061" y="4013"/>
                    </a:cubicBezTo>
                    <a:cubicBezTo>
                      <a:pt x="4814" y="4013"/>
                      <a:pt x="4553" y="4039"/>
                      <a:pt x="4299" y="4086"/>
                    </a:cubicBezTo>
                    <a:cubicBezTo>
                      <a:pt x="4604" y="3908"/>
                      <a:pt x="4921" y="3743"/>
                      <a:pt x="5225" y="3591"/>
                    </a:cubicBezTo>
                    <a:cubicBezTo>
                      <a:pt x="5368" y="3514"/>
                      <a:pt x="5282" y="3323"/>
                      <a:pt x="5149" y="3323"/>
                    </a:cubicBezTo>
                    <a:cubicBezTo>
                      <a:pt x="5129" y="3323"/>
                      <a:pt x="5107" y="3327"/>
                      <a:pt x="5085" y="3337"/>
                    </a:cubicBezTo>
                    <a:cubicBezTo>
                      <a:pt x="3919" y="3933"/>
                      <a:pt x="2740" y="4580"/>
                      <a:pt x="1839" y="5506"/>
                    </a:cubicBezTo>
                    <a:cubicBezTo>
                      <a:pt x="1915" y="5341"/>
                      <a:pt x="1991" y="5163"/>
                      <a:pt x="2067" y="4999"/>
                    </a:cubicBezTo>
                    <a:cubicBezTo>
                      <a:pt x="2854" y="3299"/>
                      <a:pt x="3843" y="1714"/>
                      <a:pt x="4946" y="205"/>
                    </a:cubicBezTo>
                    <a:cubicBezTo>
                      <a:pt x="5016" y="100"/>
                      <a:pt x="4916" y="0"/>
                      <a:pt x="4813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20"/>
              <p:cNvSpPr/>
              <p:nvPr/>
            </p:nvSpPr>
            <p:spPr>
              <a:xfrm>
                <a:off x="733600" y="3798325"/>
                <a:ext cx="169925" cy="132000"/>
              </a:xfrm>
              <a:custGeom>
                <a:avLst/>
                <a:gdLst/>
                <a:ahLst/>
                <a:cxnLst/>
                <a:rect l="l" t="t" r="r" b="b"/>
                <a:pathLst>
                  <a:path w="6797" h="5280" extrusionOk="0">
                    <a:moveTo>
                      <a:pt x="877" y="1"/>
                    </a:moveTo>
                    <a:cubicBezTo>
                      <a:pt x="597" y="1"/>
                      <a:pt x="335" y="35"/>
                      <a:pt x="178" y="134"/>
                    </a:cubicBezTo>
                    <a:cubicBezTo>
                      <a:pt x="102" y="172"/>
                      <a:pt x="64" y="236"/>
                      <a:pt x="38" y="312"/>
                    </a:cubicBezTo>
                    <a:cubicBezTo>
                      <a:pt x="13" y="325"/>
                      <a:pt x="0" y="350"/>
                      <a:pt x="0" y="375"/>
                    </a:cubicBezTo>
                    <a:cubicBezTo>
                      <a:pt x="0" y="388"/>
                      <a:pt x="0" y="388"/>
                      <a:pt x="0" y="401"/>
                    </a:cubicBezTo>
                    <a:cubicBezTo>
                      <a:pt x="292" y="1719"/>
                      <a:pt x="1598" y="2265"/>
                      <a:pt x="2752" y="2632"/>
                    </a:cubicBezTo>
                    <a:cubicBezTo>
                      <a:pt x="2917" y="2683"/>
                      <a:pt x="3094" y="2747"/>
                      <a:pt x="3259" y="2797"/>
                    </a:cubicBezTo>
                    <a:cubicBezTo>
                      <a:pt x="3893" y="3026"/>
                      <a:pt x="4514" y="3279"/>
                      <a:pt x="5098" y="3634"/>
                    </a:cubicBezTo>
                    <a:cubicBezTo>
                      <a:pt x="5212" y="3710"/>
                      <a:pt x="5339" y="3774"/>
                      <a:pt x="5453" y="3862"/>
                    </a:cubicBezTo>
                    <a:cubicBezTo>
                      <a:pt x="5706" y="4040"/>
                      <a:pt x="5947" y="4230"/>
                      <a:pt x="6125" y="4496"/>
                    </a:cubicBezTo>
                    <a:cubicBezTo>
                      <a:pt x="6290" y="4763"/>
                      <a:pt x="6416" y="5029"/>
                      <a:pt x="6632" y="5257"/>
                    </a:cubicBezTo>
                    <a:cubicBezTo>
                      <a:pt x="6648" y="5273"/>
                      <a:pt x="6669" y="5280"/>
                      <a:pt x="6691" y="5280"/>
                    </a:cubicBezTo>
                    <a:cubicBezTo>
                      <a:pt x="6742" y="5280"/>
                      <a:pt x="6797" y="5243"/>
                      <a:pt x="6797" y="5181"/>
                    </a:cubicBezTo>
                    <a:cubicBezTo>
                      <a:pt x="6733" y="4217"/>
                      <a:pt x="6163" y="3266"/>
                      <a:pt x="5580" y="2518"/>
                    </a:cubicBezTo>
                    <a:cubicBezTo>
                      <a:pt x="5301" y="2151"/>
                      <a:pt x="4984" y="1808"/>
                      <a:pt x="4641" y="1479"/>
                    </a:cubicBezTo>
                    <a:cubicBezTo>
                      <a:pt x="4426" y="1250"/>
                      <a:pt x="4197" y="1022"/>
                      <a:pt x="3931" y="857"/>
                    </a:cubicBezTo>
                    <a:cubicBezTo>
                      <a:pt x="3437" y="426"/>
                      <a:pt x="2549" y="287"/>
                      <a:pt x="2016" y="134"/>
                    </a:cubicBezTo>
                    <a:cubicBezTo>
                      <a:pt x="1858" y="95"/>
                      <a:pt x="1343" y="1"/>
                      <a:pt x="877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20"/>
              <p:cNvSpPr/>
              <p:nvPr/>
            </p:nvSpPr>
            <p:spPr>
              <a:xfrm>
                <a:off x="733600" y="3801050"/>
                <a:ext cx="136325" cy="93850"/>
              </a:xfrm>
              <a:custGeom>
                <a:avLst/>
                <a:gdLst/>
                <a:ahLst/>
                <a:cxnLst/>
                <a:rect l="l" t="t" r="r" b="b"/>
                <a:pathLst>
                  <a:path w="5453" h="3754" extrusionOk="0">
                    <a:moveTo>
                      <a:pt x="636" y="0"/>
                    </a:moveTo>
                    <a:cubicBezTo>
                      <a:pt x="481" y="0"/>
                      <a:pt x="328" y="9"/>
                      <a:pt x="178" y="25"/>
                    </a:cubicBezTo>
                    <a:cubicBezTo>
                      <a:pt x="102" y="63"/>
                      <a:pt x="64" y="127"/>
                      <a:pt x="38" y="203"/>
                    </a:cubicBezTo>
                    <a:cubicBezTo>
                      <a:pt x="13" y="216"/>
                      <a:pt x="0" y="241"/>
                      <a:pt x="0" y="266"/>
                    </a:cubicBezTo>
                    <a:cubicBezTo>
                      <a:pt x="0" y="279"/>
                      <a:pt x="0" y="279"/>
                      <a:pt x="0" y="292"/>
                    </a:cubicBezTo>
                    <a:cubicBezTo>
                      <a:pt x="292" y="1610"/>
                      <a:pt x="1598" y="2156"/>
                      <a:pt x="2752" y="2523"/>
                    </a:cubicBezTo>
                    <a:cubicBezTo>
                      <a:pt x="2917" y="2574"/>
                      <a:pt x="3094" y="2638"/>
                      <a:pt x="3259" y="2688"/>
                    </a:cubicBezTo>
                    <a:cubicBezTo>
                      <a:pt x="3893" y="2917"/>
                      <a:pt x="4514" y="3170"/>
                      <a:pt x="5098" y="3525"/>
                    </a:cubicBezTo>
                    <a:cubicBezTo>
                      <a:pt x="5212" y="3601"/>
                      <a:pt x="5339" y="3665"/>
                      <a:pt x="5453" y="3753"/>
                    </a:cubicBezTo>
                    <a:cubicBezTo>
                      <a:pt x="5415" y="3715"/>
                      <a:pt x="5377" y="3677"/>
                      <a:pt x="5339" y="3627"/>
                    </a:cubicBezTo>
                    <a:cubicBezTo>
                      <a:pt x="5034" y="3297"/>
                      <a:pt x="5022" y="2929"/>
                      <a:pt x="4869" y="2536"/>
                    </a:cubicBezTo>
                    <a:cubicBezTo>
                      <a:pt x="4667" y="1965"/>
                      <a:pt x="4299" y="1458"/>
                      <a:pt x="3817" y="1091"/>
                    </a:cubicBezTo>
                    <a:cubicBezTo>
                      <a:pt x="2981" y="433"/>
                      <a:pt x="1762" y="0"/>
                      <a:pt x="63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20"/>
              <p:cNvSpPr/>
              <p:nvPr/>
            </p:nvSpPr>
            <p:spPr>
              <a:xfrm>
                <a:off x="733600" y="3806000"/>
                <a:ext cx="81500" cy="62275"/>
              </a:xfrm>
              <a:custGeom>
                <a:avLst/>
                <a:gdLst/>
                <a:ahLst/>
                <a:cxnLst/>
                <a:rect l="l" t="t" r="r" b="b"/>
                <a:pathLst>
                  <a:path w="3260" h="2491" extrusionOk="0">
                    <a:moveTo>
                      <a:pt x="555" y="0"/>
                    </a:moveTo>
                    <a:cubicBezTo>
                      <a:pt x="367" y="0"/>
                      <a:pt x="180" y="21"/>
                      <a:pt x="0" y="68"/>
                    </a:cubicBezTo>
                    <a:cubicBezTo>
                      <a:pt x="0" y="81"/>
                      <a:pt x="0" y="81"/>
                      <a:pt x="0" y="94"/>
                    </a:cubicBezTo>
                    <a:cubicBezTo>
                      <a:pt x="292" y="1412"/>
                      <a:pt x="1598" y="1958"/>
                      <a:pt x="2752" y="2325"/>
                    </a:cubicBezTo>
                    <a:cubicBezTo>
                      <a:pt x="2917" y="2376"/>
                      <a:pt x="3094" y="2440"/>
                      <a:pt x="3259" y="2490"/>
                    </a:cubicBezTo>
                    <a:cubicBezTo>
                      <a:pt x="3170" y="1603"/>
                      <a:pt x="2828" y="728"/>
                      <a:pt x="1953" y="335"/>
                    </a:cubicBezTo>
                    <a:cubicBezTo>
                      <a:pt x="1517" y="135"/>
                      <a:pt x="1030" y="0"/>
                      <a:pt x="555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20"/>
              <p:cNvSpPr/>
              <p:nvPr/>
            </p:nvSpPr>
            <p:spPr>
              <a:xfrm>
                <a:off x="741825" y="3444925"/>
                <a:ext cx="221150" cy="78625"/>
              </a:xfrm>
              <a:custGeom>
                <a:avLst/>
                <a:gdLst/>
                <a:ahLst/>
                <a:cxnLst/>
                <a:rect l="l" t="t" r="r" b="b"/>
                <a:pathLst>
                  <a:path w="8846" h="3145" extrusionOk="0">
                    <a:moveTo>
                      <a:pt x="4386" y="0"/>
                    </a:moveTo>
                    <a:cubicBezTo>
                      <a:pt x="4158" y="0"/>
                      <a:pt x="3930" y="15"/>
                      <a:pt x="3704" y="43"/>
                    </a:cubicBezTo>
                    <a:cubicBezTo>
                      <a:pt x="2309" y="221"/>
                      <a:pt x="1066" y="944"/>
                      <a:pt x="178" y="2009"/>
                    </a:cubicBezTo>
                    <a:cubicBezTo>
                      <a:pt x="166" y="2034"/>
                      <a:pt x="153" y="2047"/>
                      <a:pt x="128" y="2072"/>
                    </a:cubicBezTo>
                    <a:cubicBezTo>
                      <a:pt x="102" y="2110"/>
                      <a:pt x="64" y="2148"/>
                      <a:pt x="39" y="2186"/>
                    </a:cubicBezTo>
                    <a:cubicBezTo>
                      <a:pt x="1" y="2250"/>
                      <a:pt x="1" y="2300"/>
                      <a:pt x="14" y="2351"/>
                    </a:cubicBezTo>
                    <a:cubicBezTo>
                      <a:pt x="14" y="2364"/>
                      <a:pt x="14" y="2376"/>
                      <a:pt x="14" y="2389"/>
                    </a:cubicBezTo>
                    <a:cubicBezTo>
                      <a:pt x="14" y="2655"/>
                      <a:pt x="356" y="2782"/>
                      <a:pt x="546" y="2871"/>
                    </a:cubicBezTo>
                    <a:cubicBezTo>
                      <a:pt x="1040" y="3079"/>
                      <a:pt x="1562" y="3145"/>
                      <a:pt x="2088" y="3145"/>
                    </a:cubicBezTo>
                    <a:cubicBezTo>
                      <a:pt x="2493" y="3145"/>
                      <a:pt x="2900" y="3105"/>
                      <a:pt x="3298" y="3061"/>
                    </a:cubicBezTo>
                    <a:cubicBezTo>
                      <a:pt x="4249" y="2960"/>
                      <a:pt x="5124" y="2795"/>
                      <a:pt x="5973" y="2364"/>
                    </a:cubicBezTo>
                    <a:cubicBezTo>
                      <a:pt x="6252" y="2224"/>
                      <a:pt x="6519" y="2072"/>
                      <a:pt x="6798" y="1920"/>
                    </a:cubicBezTo>
                    <a:cubicBezTo>
                      <a:pt x="7127" y="1742"/>
                      <a:pt x="7457" y="1565"/>
                      <a:pt x="7799" y="1413"/>
                    </a:cubicBezTo>
                    <a:cubicBezTo>
                      <a:pt x="7964" y="1337"/>
                      <a:pt x="8129" y="1273"/>
                      <a:pt x="8307" y="1223"/>
                    </a:cubicBezTo>
                    <a:cubicBezTo>
                      <a:pt x="8421" y="1197"/>
                      <a:pt x="8522" y="1172"/>
                      <a:pt x="8636" y="1134"/>
                    </a:cubicBezTo>
                    <a:cubicBezTo>
                      <a:pt x="8845" y="1052"/>
                      <a:pt x="8788" y="758"/>
                      <a:pt x="8592" y="758"/>
                    </a:cubicBezTo>
                    <a:cubicBezTo>
                      <a:pt x="8574" y="758"/>
                      <a:pt x="8555" y="761"/>
                      <a:pt x="8535" y="766"/>
                    </a:cubicBezTo>
                    <a:cubicBezTo>
                      <a:pt x="8433" y="779"/>
                      <a:pt x="8332" y="817"/>
                      <a:pt x="8243" y="842"/>
                    </a:cubicBezTo>
                    <a:cubicBezTo>
                      <a:pt x="8155" y="857"/>
                      <a:pt x="8067" y="864"/>
                      <a:pt x="7979" y="864"/>
                    </a:cubicBezTo>
                    <a:cubicBezTo>
                      <a:pt x="7330" y="864"/>
                      <a:pt x="6713" y="485"/>
                      <a:pt x="6087" y="284"/>
                    </a:cubicBezTo>
                    <a:cubicBezTo>
                      <a:pt x="5542" y="93"/>
                      <a:pt x="4964" y="0"/>
                      <a:pt x="4386" y="0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20"/>
              <p:cNvSpPr/>
              <p:nvPr/>
            </p:nvSpPr>
            <p:spPr>
              <a:xfrm>
                <a:off x="741825" y="3466600"/>
                <a:ext cx="195000" cy="56950"/>
              </a:xfrm>
              <a:custGeom>
                <a:avLst/>
                <a:gdLst/>
                <a:ahLst/>
                <a:cxnLst/>
                <a:rect l="l" t="t" r="r" b="b"/>
                <a:pathLst>
                  <a:path w="7800" h="2278" extrusionOk="0">
                    <a:moveTo>
                      <a:pt x="3716" y="0"/>
                    </a:moveTo>
                    <a:cubicBezTo>
                      <a:pt x="2385" y="13"/>
                      <a:pt x="1282" y="394"/>
                      <a:pt x="267" y="1104"/>
                    </a:cubicBezTo>
                    <a:cubicBezTo>
                      <a:pt x="217" y="1142"/>
                      <a:pt x="178" y="1167"/>
                      <a:pt x="128" y="1205"/>
                    </a:cubicBezTo>
                    <a:cubicBezTo>
                      <a:pt x="102" y="1243"/>
                      <a:pt x="64" y="1281"/>
                      <a:pt x="39" y="1319"/>
                    </a:cubicBezTo>
                    <a:cubicBezTo>
                      <a:pt x="1" y="1383"/>
                      <a:pt x="1" y="1433"/>
                      <a:pt x="14" y="1484"/>
                    </a:cubicBezTo>
                    <a:cubicBezTo>
                      <a:pt x="14" y="1497"/>
                      <a:pt x="14" y="1509"/>
                      <a:pt x="14" y="1522"/>
                    </a:cubicBezTo>
                    <a:cubicBezTo>
                      <a:pt x="14" y="1788"/>
                      <a:pt x="356" y="1915"/>
                      <a:pt x="546" y="2004"/>
                    </a:cubicBezTo>
                    <a:cubicBezTo>
                      <a:pt x="1040" y="2212"/>
                      <a:pt x="1562" y="2278"/>
                      <a:pt x="2088" y="2278"/>
                    </a:cubicBezTo>
                    <a:cubicBezTo>
                      <a:pt x="2493" y="2278"/>
                      <a:pt x="2900" y="2238"/>
                      <a:pt x="3298" y="2194"/>
                    </a:cubicBezTo>
                    <a:cubicBezTo>
                      <a:pt x="4249" y="2093"/>
                      <a:pt x="5124" y="1928"/>
                      <a:pt x="5973" y="1497"/>
                    </a:cubicBezTo>
                    <a:cubicBezTo>
                      <a:pt x="6252" y="1357"/>
                      <a:pt x="6519" y="1205"/>
                      <a:pt x="6798" y="1053"/>
                    </a:cubicBezTo>
                    <a:cubicBezTo>
                      <a:pt x="7127" y="875"/>
                      <a:pt x="7457" y="698"/>
                      <a:pt x="7799" y="546"/>
                    </a:cubicBezTo>
                    <a:cubicBezTo>
                      <a:pt x="7584" y="533"/>
                      <a:pt x="7381" y="495"/>
                      <a:pt x="7165" y="470"/>
                    </a:cubicBezTo>
                    <a:cubicBezTo>
                      <a:pt x="6722" y="419"/>
                      <a:pt x="6265" y="394"/>
                      <a:pt x="5821" y="305"/>
                    </a:cubicBezTo>
                    <a:cubicBezTo>
                      <a:pt x="5098" y="178"/>
                      <a:pt x="4452" y="0"/>
                      <a:pt x="3716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20"/>
              <p:cNvSpPr/>
              <p:nvPr/>
            </p:nvSpPr>
            <p:spPr>
              <a:xfrm>
                <a:off x="741825" y="3485650"/>
                <a:ext cx="169950" cy="37900"/>
              </a:xfrm>
              <a:custGeom>
                <a:avLst/>
                <a:gdLst/>
                <a:ahLst/>
                <a:cxnLst/>
                <a:rect l="l" t="t" r="r" b="b"/>
                <a:pathLst>
                  <a:path w="6798" h="1516" extrusionOk="0">
                    <a:moveTo>
                      <a:pt x="2033" y="0"/>
                    </a:moveTo>
                    <a:cubicBezTo>
                      <a:pt x="1430" y="0"/>
                      <a:pt x="820" y="116"/>
                      <a:pt x="267" y="342"/>
                    </a:cubicBezTo>
                    <a:cubicBezTo>
                      <a:pt x="229" y="354"/>
                      <a:pt x="204" y="367"/>
                      <a:pt x="178" y="380"/>
                    </a:cubicBezTo>
                    <a:cubicBezTo>
                      <a:pt x="166" y="405"/>
                      <a:pt x="153" y="418"/>
                      <a:pt x="128" y="443"/>
                    </a:cubicBezTo>
                    <a:cubicBezTo>
                      <a:pt x="102" y="481"/>
                      <a:pt x="64" y="519"/>
                      <a:pt x="39" y="557"/>
                    </a:cubicBezTo>
                    <a:cubicBezTo>
                      <a:pt x="1" y="621"/>
                      <a:pt x="1" y="671"/>
                      <a:pt x="14" y="722"/>
                    </a:cubicBezTo>
                    <a:cubicBezTo>
                      <a:pt x="14" y="735"/>
                      <a:pt x="14" y="747"/>
                      <a:pt x="14" y="760"/>
                    </a:cubicBezTo>
                    <a:cubicBezTo>
                      <a:pt x="14" y="1026"/>
                      <a:pt x="356" y="1153"/>
                      <a:pt x="546" y="1242"/>
                    </a:cubicBezTo>
                    <a:cubicBezTo>
                      <a:pt x="1040" y="1450"/>
                      <a:pt x="1562" y="1516"/>
                      <a:pt x="2088" y="1516"/>
                    </a:cubicBezTo>
                    <a:cubicBezTo>
                      <a:pt x="2493" y="1516"/>
                      <a:pt x="2900" y="1476"/>
                      <a:pt x="3298" y="1432"/>
                    </a:cubicBezTo>
                    <a:cubicBezTo>
                      <a:pt x="4249" y="1331"/>
                      <a:pt x="5124" y="1166"/>
                      <a:pt x="5973" y="735"/>
                    </a:cubicBezTo>
                    <a:cubicBezTo>
                      <a:pt x="6252" y="595"/>
                      <a:pt x="6519" y="443"/>
                      <a:pt x="6798" y="291"/>
                    </a:cubicBezTo>
                    <a:lnTo>
                      <a:pt x="6798" y="291"/>
                    </a:lnTo>
                    <a:cubicBezTo>
                      <a:pt x="6747" y="316"/>
                      <a:pt x="6696" y="342"/>
                      <a:pt x="6645" y="354"/>
                    </a:cubicBezTo>
                    <a:cubicBezTo>
                      <a:pt x="6278" y="494"/>
                      <a:pt x="5885" y="532"/>
                      <a:pt x="5492" y="532"/>
                    </a:cubicBezTo>
                    <a:cubicBezTo>
                      <a:pt x="5111" y="532"/>
                      <a:pt x="4731" y="532"/>
                      <a:pt x="4350" y="481"/>
                    </a:cubicBezTo>
                    <a:cubicBezTo>
                      <a:pt x="3919" y="443"/>
                      <a:pt x="3551" y="240"/>
                      <a:pt x="3146" y="139"/>
                    </a:cubicBezTo>
                    <a:cubicBezTo>
                      <a:pt x="2788" y="46"/>
                      <a:pt x="2412" y="0"/>
                      <a:pt x="2033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20"/>
              <p:cNvSpPr/>
              <p:nvPr/>
            </p:nvSpPr>
            <p:spPr>
              <a:xfrm>
                <a:off x="752300" y="3500625"/>
                <a:ext cx="154725" cy="84950"/>
              </a:xfrm>
              <a:custGeom>
                <a:avLst/>
                <a:gdLst/>
                <a:ahLst/>
                <a:cxnLst/>
                <a:rect l="l" t="t" r="r" b="b"/>
                <a:pathLst>
                  <a:path w="6189" h="3398" extrusionOk="0">
                    <a:moveTo>
                      <a:pt x="1884" y="0"/>
                    </a:moveTo>
                    <a:cubicBezTo>
                      <a:pt x="1373" y="0"/>
                      <a:pt x="773" y="38"/>
                      <a:pt x="368" y="250"/>
                    </a:cubicBezTo>
                    <a:cubicBezTo>
                      <a:pt x="317" y="288"/>
                      <a:pt x="267" y="313"/>
                      <a:pt x="216" y="351"/>
                    </a:cubicBezTo>
                    <a:cubicBezTo>
                      <a:pt x="89" y="453"/>
                      <a:pt x="26" y="567"/>
                      <a:pt x="26" y="668"/>
                    </a:cubicBezTo>
                    <a:cubicBezTo>
                      <a:pt x="13" y="732"/>
                      <a:pt x="26" y="782"/>
                      <a:pt x="38" y="833"/>
                    </a:cubicBezTo>
                    <a:cubicBezTo>
                      <a:pt x="13" y="871"/>
                      <a:pt x="0" y="935"/>
                      <a:pt x="26" y="998"/>
                    </a:cubicBezTo>
                    <a:cubicBezTo>
                      <a:pt x="368" y="1822"/>
                      <a:pt x="1306" y="2558"/>
                      <a:pt x="2118" y="2887"/>
                    </a:cubicBezTo>
                    <a:cubicBezTo>
                      <a:pt x="2372" y="2989"/>
                      <a:pt x="2638" y="3052"/>
                      <a:pt x="2904" y="3078"/>
                    </a:cubicBezTo>
                    <a:cubicBezTo>
                      <a:pt x="3247" y="3128"/>
                      <a:pt x="3589" y="3141"/>
                      <a:pt x="3919" y="3179"/>
                    </a:cubicBezTo>
                    <a:cubicBezTo>
                      <a:pt x="4616" y="3255"/>
                      <a:pt x="5301" y="3331"/>
                      <a:pt x="5998" y="3395"/>
                    </a:cubicBezTo>
                    <a:cubicBezTo>
                      <a:pt x="6009" y="3397"/>
                      <a:pt x="6020" y="3398"/>
                      <a:pt x="6031" y="3398"/>
                    </a:cubicBezTo>
                    <a:cubicBezTo>
                      <a:pt x="6079" y="3398"/>
                      <a:pt x="6117" y="3375"/>
                      <a:pt x="6138" y="3344"/>
                    </a:cubicBezTo>
                    <a:cubicBezTo>
                      <a:pt x="6188" y="3268"/>
                      <a:pt x="6188" y="3141"/>
                      <a:pt x="6125" y="3078"/>
                    </a:cubicBezTo>
                    <a:cubicBezTo>
                      <a:pt x="5516" y="2355"/>
                      <a:pt x="4908" y="1632"/>
                      <a:pt x="4261" y="947"/>
                    </a:cubicBezTo>
                    <a:cubicBezTo>
                      <a:pt x="3728" y="377"/>
                      <a:pt x="3221" y="22"/>
                      <a:pt x="2410" y="9"/>
                    </a:cubicBezTo>
                    <a:cubicBezTo>
                      <a:pt x="2257" y="5"/>
                      <a:pt x="2077" y="0"/>
                      <a:pt x="1884" y="0"/>
                    </a:cubicBezTo>
                    <a:close/>
                  </a:path>
                </a:pathLst>
              </a:custGeom>
              <a:solidFill>
                <a:srgbClr val="30421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20"/>
              <p:cNvSpPr/>
              <p:nvPr/>
            </p:nvSpPr>
            <p:spPr>
              <a:xfrm>
                <a:off x="752300" y="3505325"/>
                <a:ext cx="153450" cy="80250"/>
              </a:xfrm>
              <a:custGeom>
                <a:avLst/>
                <a:gdLst/>
                <a:ahLst/>
                <a:cxnLst/>
                <a:rect l="l" t="t" r="r" b="b"/>
                <a:pathLst>
                  <a:path w="6138" h="3210" extrusionOk="0">
                    <a:moveTo>
                      <a:pt x="1060" y="0"/>
                    </a:moveTo>
                    <a:cubicBezTo>
                      <a:pt x="829" y="0"/>
                      <a:pt x="598" y="22"/>
                      <a:pt x="368" y="62"/>
                    </a:cubicBezTo>
                    <a:cubicBezTo>
                      <a:pt x="317" y="100"/>
                      <a:pt x="267" y="125"/>
                      <a:pt x="216" y="163"/>
                    </a:cubicBezTo>
                    <a:cubicBezTo>
                      <a:pt x="89" y="265"/>
                      <a:pt x="26" y="379"/>
                      <a:pt x="26" y="480"/>
                    </a:cubicBezTo>
                    <a:cubicBezTo>
                      <a:pt x="13" y="544"/>
                      <a:pt x="26" y="594"/>
                      <a:pt x="38" y="645"/>
                    </a:cubicBezTo>
                    <a:cubicBezTo>
                      <a:pt x="13" y="683"/>
                      <a:pt x="0" y="747"/>
                      <a:pt x="26" y="810"/>
                    </a:cubicBezTo>
                    <a:cubicBezTo>
                      <a:pt x="368" y="1634"/>
                      <a:pt x="1306" y="2370"/>
                      <a:pt x="2118" y="2699"/>
                    </a:cubicBezTo>
                    <a:cubicBezTo>
                      <a:pt x="2372" y="2801"/>
                      <a:pt x="2638" y="2864"/>
                      <a:pt x="2904" y="2890"/>
                    </a:cubicBezTo>
                    <a:cubicBezTo>
                      <a:pt x="3247" y="2940"/>
                      <a:pt x="3589" y="2953"/>
                      <a:pt x="3919" y="2991"/>
                    </a:cubicBezTo>
                    <a:cubicBezTo>
                      <a:pt x="4616" y="3067"/>
                      <a:pt x="5301" y="3143"/>
                      <a:pt x="5998" y="3207"/>
                    </a:cubicBezTo>
                    <a:cubicBezTo>
                      <a:pt x="6009" y="3209"/>
                      <a:pt x="6020" y="3210"/>
                      <a:pt x="6031" y="3210"/>
                    </a:cubicBezTo>
                    <a:cubicBezTo>
                      <a:pt x="6079" y="3210"/>
                      <a:pt x="6117" y="3187"/>
                      <a:pt x="6138" y="3156"/>
                    </a:cubicBezTo>
                    <a:cubicBezTo>
                      <a:pt x="5440" y="3054"/>
                      <a:pt x="4578" y="2864"/>
                      <a:pt x="4198" y="2319"/>
                    </a:cubicBezTo>
                    <a:cubicBezTo>
                      <a:pt x="3804" y="1761"/>
                      <a:pt x="3627" y="1140"/>
                      <a:pt x="3069" y="683"/>
                    </a:cubicBezTo>
                    <a:cubicBezTo>
                      <a:pt x="2475" y="204"/>
                      <a:pt x="1772" y="0"/>
                      <a:pt x="1060" y="0"/>
                    </a:cubicBezTo>
                    <a:close/>
                  </a:path>
                </a:pathLst>
              </a:custGeom>
              <a:solidFill>
                <a:srgbClr val="768C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20"/>
              <p:cNvSpPr/>
              <p:nvPr/>
            </p:nvSpPr>
            <p:spPr>
              <a:xfrm>
                <a:off x="752300" y="3515975"/>
                <a:ext cx="72625" cy="61600"/>
              </a:xfrm>
              <a:custGeom>
                <a:avLst/>
                <a:gdLst/>
                <a:ahLst/>
                <a:cxnLst/>
                <a:rect l="l" t="t" r="r" b="b"/>
                <a:pathLst>
                  <a:path w="2905" h="2464" extrusionOk="0">
                    <a:moveTo>
                      <a:pt x="486" y="0"/>
                    </a:moveTo>
                    <a:cubicBezTo>
                      <a:pt x="333" y="0"/>
                      <a:pt x="178" y="18"/>
                      <a:pt x="26" y="54"/>
                    </a:cubicBezTo>
                    <a:cubicBezTo>
                      <a:pt x="13" y="118"/>
                      <a:pt x="26" y="168"/>
                      <a:pt x="38" y="219"/>
                    </a:cubicBezTo>
                    <a:cubicBezTo>
                      <a:pt x="13" y="257"/>
                      <a:pt x="0" y="321"/>
                      <a:pt x="26" y="384"/>
                    </a:cubicBezTo>
                    <a:cubicBezTo>
                      <a:pt x="368" y="1208"/>
                      <a:pt x="1306" y="1944"/>
                      <a:pt x="2118" y="2273"/>
                    </a:cubicBezTo>
                    <a:cubicBezTo>
                      <a:pt x="2372" y="2375"/>
                      <a:pt x="2638" y="2438"/>
                      <a:pt x="2904" y="2464"/>
                    </a:cubicBezTo>
                    <a:cubicBezTo>
                      <a:pt x="2625" y="2286"/>
                      <a:pt x="2460" y="2070"/>
                      <a:pt x="2384" y="1665"/>
                    </a:cubicBezTo>
                    <a:cubicBezTo>
                      <a:pt x="2321" y="1297"/>
                      <a:pt x="2194" y="955"/>
                      <a:pt x="1940" y="676"/>
                    </a:cubicBezTo>
                    <a:cubicBezTo>
                      <a:pt x="1574" y="230"/>
                      <a:pt x="1036" y="0"/>
                      <a:pt x="486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20"/>
              <p:cNvSpPr/>
              <p:nvPr/>
            </p:nvSpPr>
            <p:spPr>
              <a:xfrm>
                <a:off x="737075" y="3268225"/>
                <a:ext cx="168050" cy="158700"/>
              </a:xfrm>
              <a:custGeom>
                <a:avLst/>
                <a:gdLst/>
                <a:ahLst/>
                <a:cxnLst/>
                <a:rect l="l" t="t" r="r" b="b"/>
                <a:pathLst>
                  <a:path w="6722" h="6348" extrusionOk="0">
                    <a:moveTo>
                      <a:pt x="6487" y="1"/>
                    </a:moveTo>
                    <a:cubicBezTo>
                      <a:pt x="6477" y="1"/>
                      <a:pt x="6468" y="4"/>
                      <a:pt x="6455" y="10"/>
                    </a:cubicBezTo>
                    <a:cubicBezTo>
                      <a:pt x="3412" y="480"/>
                      <a:pt x="166" y="2344"/>
                      <a:pt x="1" y="5754"/>
                    </a:cubicBezTo>
                    <a:cubicBezTo>
                      <a:pt x="1" y="5818"/>
                      <a:pt x="26" y="5856"/>
                      <a:pt x="51" y="5881"/>
                    </a:cubicBezTo>
                    <a:cubicBezTo>
                      <a:pt x="39" y="5919"/>
                      <a:pt x="39" y="5945"/>
                      <a:pt x="51" y="5983"/>
                    </a:cubicBezTo>
                    <a:cubicBezTo>
                      <a:pt x="51" y="6033"/>
                      <a:pt x="64" y="6084"/>
                      <a:pt x="90" y="6135"/>
                    </a:cubicBezTo>
                    <a:cubicBezTo>
                      <a:pt x="115" y="6186"/>
                      <a:pt x="153" y="6236"/>
                      <a:pt x="204" y="6287"/>
                    </a:cubicBezTo>
                    <a:cubicBezTo>
                      <a:pt x="246" y="6329"/>
                      <a:pt x="291" y="6348"/>
                      <a:pt x="337" y="6348"/>
                    </a:cubicBezTo>
                    <a:cubicBezTo>
                      <a:pt x="374" y="6348"/>
                      <a:pt x="410" y="6335"/>
                      <a:pt x="445" y="6312"/>
                    </a:cubicBezTo>
                    <a:cubicBezTo>
                      <a:pt x="483" y="6321"/>
                      <a:pt x="521" y="6325"/>
                      <a:pt x="559" y="6325"/>
                    </a:cubicBezTo>
                    <a:cubicBezTo>
                      <a:pt x="802" y="6325"/>
                      <a:pt x="1046" y="6167"/>
                      <a:pt x="1243" y="6046"/>
                    </a:cubicBezTo>
                    <a:cubicBezTo>
                      <a:pt x="1966" y="5602"/>
                      <a:pt x="2626" y="5057"/>
                      <a:pt x="3234" y="4461"/>
                    </a:cubicBezTo>
                    <a:cubicBezTo>
                      <a:pt x="4502" y="3193"/>
                      <a:pt x="5517" y="1722"/>
                      <a:pt x="6645" y="327"/>
                    </a:cubicBezTo>
                    <a:cubicBezTo>
                      <a:pt x="6721" y="226"/>
                      <a:pt x="6696" y="112"/>
                      <a:pt x="6620" y="48"/>
                    </a:cubicBezTo>
                    <a:cubicBezTo>
                      <a:pt x="6594" y="23"/>
                      <a:pt x="6556" y="10"/>
                      <a:pt x="6518" y="10"/>
                    </a:cubicBezTo>
                    <a:cubicBezTo>
                      <a:pt x="6506" y="4"/>
                      <a:pt x="6496" y="1"/>
                      <a:pt x="6487" y="1"/>
                    </a:cubicBezTo>
                    <a:close/>
                  </a:path>
                </a:pathLst>
              </a:custGeom>
              <a:solidFill>
                <a:srgbClr val="0A342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20"/>
              <p:cNvSpPr/>
              <p:nvPr/>
            </p:nvSpPr>
            <p:spPr>
              <a:xfrm>
                <a:off x="738350" y="3268475"/>
                <a:ext cx="166775" cy="158450"/>
              </a:xfrm>
              <a:custGeom>
                <a:avLst/>
                <a:gdLst/>
                <a:ahLst/>
                <a:cxnLst/>
                <a:rect l="l" t="t" r="r" b="b"/>
                <a:pathLst>
                  <a:path w="6671" h="6338" extrusionOk="0">
                    <a:moveTo>
                      <a:pt x="6467" y="0"/>
                    </a:moveTo>
                    <a:cubicBezTo>
                      <a:pt x="6366" y="140"/>
                      <a:pt x="6265" y="292"/>
                      <a:pt x="6176" y="431"/>
                    </a:cubicBezTo>
                    <a:cubicBezTo>
                      <a:pt x="5707" y="939"/>
                      <a:pt x="5060" y="1357"/>
                      <a:pt x="4565" y="1687"/>
                    </a:cubicBezTo>
                    <a:cubicBezTo>
                      <a:pt x="3843" y="2169"/>
                      <a:pt x="3056" y="2511"/>
                      <a:pt x="2270" y="2891"/>
                    </a:cubicBezTo>
                    <a:cubicBezTo>
                      <a:pt x="1002" y="3500"/>
                      <a:pt x="140" y="4565"/>
                      <a:pt x="0" y="5973"/>
                    </a:cubicBezTo>
                    <a:cubicBezTo>
                      <a:pt x="0" y="6023"/>
                      <a:pt x="13" y="6074"/>
                      <a:pt x="39" y="6125"/>
                    </a:cubicBezTo>
                    <a:cubicBezTo>
                      <a:pt x="64" y="6176"/>
                      <a:pt x="102" y="6226"/>
                      <a:pt x="153" y="6277"/>
                    </a:cubicBezTo>
                    <a:cubicBezTo>
                      <a:pt x="195" y="6319"/>
                      <a:pt x="240" y="6338"/>
                      <a:pt x="286" y="6338"/>
                    </a:cubicBezTo>
                    <a:cubicBezTo>
                      <a:pt x="323" y="6338"/>
                      <a:pt x="359" y="6325"/>
                      <a:pt x="394" y="6302"/>
                    </a:cubicBezTo>
                    <a:cubicBezTo>
                      <a:pt x="432" y="6311"/>
                      <a:pt x="470" y="6315"/>
                      <a:pt x="508" y="6315"/>
                    </a:cubicBezTo>
                    <a:cubicBezTo>
                      <a:pt x="751" y="6315"/>
                      <a:pt x="995" y="6157"/>
                      <a:pt x="1192" y="6036"/>
                    </a:cubicBezTo>
                    <a:cubicBezTo>
                      <a:pt x="1915" y="5592"/>
                      <a:pt x="2575" y="5047"/>
                      <a:pt x="3183" y="4451"/>
                    </a:cubicBezTo>
                    <a:cubicBezTo>
                      <a:pt x="4451" y="3183"/>
                      <a:pt x="5466" y="1712"/>
                      <a:pt x="6594" y="317"/>
                    </a:cubicBezTo>
                    <a:cubicBezTo>
                      <a:pt x="6670" y="216"/>
                      <a:pt x="6645" y="102"/>
                      <a:pt x="6569" y="38"/>
                    </a:cubicBezTo>
                    <a:cubicBezTo>
                      <a:pt x="6543" y="13"/>
                      <a:pt x="6505" y="0"/>
                      <a:pt x="6467" y="0"/>
                    </a:cubicBezTo>
                    <a:close/>
                  </a:path>
                </a:pathLst>
              </a:custGeom>
              <a:solidFill>
                <a:srgbClr val="26533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20"/>
              <p:cNvSpPr/>
              <p:nvPr/>
            </p:nvSpPr>
            <p:spPr>
              <a:xfrm>
                <a:off x="739300" y="3269425"/>
                <a:ext cx="165825" cy="157500"/>
              </a:xfrm>
              <a:custGeom>
                <a:avLst/>
                <a:gdLst/>
                <a:ahLst/>
                <a:cxnLst/>
                <a:rect l="l" t="t" r="r" b="b"/>
                <a:pathLst>
                  <a:path w="6633" h="6300" extrusionOk="0">
                    <a:moveTo>
                      <a:pt x="6531" y="0"/>
                    </a:moveTo>
                    <a:cubicBezTo>
                      <a:pt x="6125" y="660"/>
                      <a:pt x="5580" y="1205"/>
                      <a:pt x="4984" y="1725"/>
                    </a:cubicBezTo>
                    <a:cubicBezTo>
                      <a:pt x="4312" y="2308"/>
                      <a:pt x="3627" y="2917"/>
                      <a:pt x="2892" y="3424"/>
                    </a:cubicBezTo>
                    <a:cubicBezTo>
                      <a:pt x="1814" y="4172"/>
                      <a:pt x="191" y="4705"/>
                      <a:pt x="1" y="6087"/>
                    </a:cubicBezTo>
                    <a:cubicBezTo>
                      <a:pt x="26" y="6138"/>
                      <a:pt x="64" y="6188"/>
                      <a:pt x="115" y="6239"/>
                    </a:cubicBezTo>
                    <a:cubicBezTo>
                      <a:pt x="157" y="6281"/>
                      <a:pt x="202" y="6300"/>
                      <a:pt x="248" y="6300"/>
                    </a:cubicBezTo>
                    <a:cubicBezTo>
                      <a:pt x="285" y="6300"/>
                      <a:pt x="321" y="6287"/>
                      <a:pt x="356" y="6264"/>
                    </a:cubicBezTo>
                    <a:cubicBezTo>
                      <a:pt x="394" y="6273"/>
                      <a:pt x="432" y="6277"/>
                      <a:pt x="470" y="6277"/>
                    </a:cubicBezTo>
                    <a:cubicBezTo>
                      <a:pt x="713" y="6277"/>
                      <a:pt x="957" y="6119"/>
                      <a:pt x="1154" y="5998"/>
                    </a:cubicBezTo>
                    <a:cubicBezTo>
                      <a:pt x="1877" y="5554"/>
                      <a:pt x="2537" y="5009"/>
                      <a:pt x="3145" y="4413"/>
                    </a:cubicBezTo>
                    <a:cubicBezTo>
                      <a:pt x="4413" y="3145"/>
                      <a:pt x="5428" y="1674"/>
                      <a:pt x="6556" y="279"/>
                    </a:cubicBezTo>
                    <a:cubicBezTo>
                      <a:pt x="6632" y="178"/>
                      <a:pt x="6607" y="64"/>
                      <a:pt x="6531" y="0"/>
                    </a:cubicBezTo>
                    <a:close/>
                  </a:path>
                </a:pathLst>
              </a:custGeom>
              <a:solidFill>
                <a:srgbClr val="A5BA8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724" name="Google Shape;724;p20"/>
            <p:cNvSpPr/>
            <p:nvPr/>
          </p:nvSpPr>
          <p:spPr>
            <a:xfrm rot="-5400000">
              <a:off x="5803275" y="3330072"/>
              <a:ext cx="183300" cy="19992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20"/>
            <p:cNvSpPr txBox="1"/>
            <p:nvPr/>
          </p:nvSpPr>
          <p:spPr>
            <a:xfrm>
              <a:off x="4895325" y="4377400"/>
              <a:ext cx="19992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3 TALL PLANTS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726" name="Google Shape;726;p20"/>
            <p:cNvSpPr/>
            <p:nvPr/>
          </p:nvSpPr>
          <p:spPr>
            <a:xfrm rot="-5400000">
              <a:off x="7393900" y="4063575"/>
              <a:ext cx="183300" cy="532200"/>
            </a:xfrm>
            <a:prstGeom prst="leftBrace">
              <a:avLst>
                <a:gd name="adj1" fmla="val 50000"/>
                <a:gd name="adj2" fmla="val 50000"/>
              </a:avLst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20"/>
            <p:cNvSpPr txBox="1"/>
            <p:nvPr/>
          </p:nvSpPr>
          <p:spPr>
            <a:xfrm>
              <a:off x="6935050" y="4377400"/>
              <a:ext cx="1101000" cy="2568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700">
                  <a:latin typeface="Kalam"/>
                  <a:ea typeface="Kalam"/>
                  <a:cs typeface="Kalam"/>
                  <a:sym typeface="Kalam"/>
                </a:rPr>
                <a:t>1 SHORT PLANT</a:t>
              </a:r>
              <a:endParaRPr sz="700"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728" name="Google Shape;728;p20"/>
          <p:cNvSpPr txBox="1"/>
          <p:nvPr/>
        </p:nvSpPr>
        <p:spPr>
          <a:xfrm>
            <a:off x="1059875" y="979950"/>
            <a:ext cx="3049800" cy="341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In the parental generation, 2 homozygotes (TT and tt) are crossed together.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All offspring (F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1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) from this cross are heterozygous (Tt). These individuals are crossed with each other.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17500" algn="ctr" rtl="0">
              <a:spcBef>
                <a:spcPts val="0"/>
              </a:spcBef>
              <a:spcAft>
                <a:spcPts val="0"/>
              </a:spcAft>
              <a:buSzPts val="1400"/>
              <a:buFont typeface="Cambria"/>
              <a:buAutoNum type="arabicPeriod"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The next generation (F</a:t>
            </a:r>
            <a:r>
              <a:rPr lang="en" baseline="-25000">
                <a:latin typeface="Cambria"/>
                <a:ea typeface="Cambria"/>
                <a:cs typeface="Cambria"/>
                <a:sym typeface="Cambria"/>
              </a:rPr>
              <a:t>2</a:t>
            </a:r>
            <a:r>
              <a:rPr lang="en">
                <a:latin typeface="Cambria"/>
                <a:ea typeface="Cambria"/>
                <a:cs typeface="Cambria"/>
                <a:sym typeface="Cambria"/>
              </a:rPr>
              <a:t>) have a variety of genotypes (TT, Tt and tt) and phenotypes (tall plants and short plants).</a:t>
            </a: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8B0F2F74-11CE-0EF0-0533-A7B642E7A2C0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A3B756D1-EE81-3455-44F8-9CB5BD148BBA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33CF34F-745A-56C0-7774-4AB86BA3BC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581BEB-2377-7526-DB9D-C5FEEE87AD7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3" name="Google Shape;733;p2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latin typeface="Cambria"/>
                <a:ea typeface="Cambria"/>
                <a:cs typeface="Cambria"/>
                <a:sym typeface="Cambria"/>
              </a:rPr>
              <a:t>Family pedigrees</a:t>
            </a:r>
            <a:endParaRPr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500">
              <a:solidFill>
                <a:schemeClr val="lt2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4" name="Google Shape;734;p2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2291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Another way to display how alleles are passed through generations is through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family pedigrees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800"/>
              <a:buFont typeface="Cambria"/>
              <a:buChar char="●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Pedigrees are often used to trace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genetic diseases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through a family.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914400" lvl="1" indent="-317500" algn="l" rtl="0">
              <a:spcBef>
                <a:spcPts val="0"/>
              </a:spcBef>
              <a:spcAft>
                <a:spcPts val="0"/>
              </a:spcAft>
              <a:buClr>
                <a:srgbClr val="B7B7B7"/>
              </a:buClr>
              <a:buSzPts val="1400"/>
              <a:buFont typeface="Cambria"/>
              <a:buChar char="○"/>
            </a:pP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Pedigrees can be used to calculate the </a:t>
            </a:r>
            <a:r>
              <a:rPr lang="en" b="1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probability </a:t>
            </a:r>
            <a:r>
              <a:rPr lang="en">
                <a:solidFill>
                  <a:srgbClr val="B7B7B7"/>
                </a:solidFill>
                <a:latin typeface="Cambria"/>
                <a:ea typeface="Cambria"/>
                <a:cs typeface="Cambria"/>
                <a:sym typeface="Cambria"/>
              </a:rPr>
              <a:t>that someone in a family will inherit a particular condition.</a:t>
            </a: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B7B7B7"/>
              </a:solidFill>
              <a:latin typeface="Cambria"/>
              <a:ea typeface="Cambria"/>
              <a:cs typeface="Cambria"/>
              <a:sym typeface="Cambria"/>
            </a:endParaRPr>
          </a:p>
        </p:txBody>
      </p:sp>
      <p:sp>
        <p:nvSpPr>
          <p:cNvPr id="735" name="Google Shape;735;p2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>
                <a:latin typeface="Cambria"/>
                <a:ea typeface="Cambria"/>
                <a:cs typeface="Cambria"/>
                <a:sym typeface="Cambria"/>
              </a:rPr>
              <a:t>9</a:t>
            </a:fld>
            <a:endParaRPr>
              <a:latin typeface="Cambria"/>
              <a:ea typeface="Cambria"/>
              <a:cs typeface="Cambria"/>
              <a:sym typeface="Cambria"/>
            </a:endParaRPr>
          </a:p>
        </p:txBody>
      </p:sp>
      <p:grpSp>
        <p:nvGrpSpPr>
          <p:cNvPr id="736" name="Google Shape;736;p21"/>
          <p:cNvGrpSpPr/>
          <p:nvPr/>
        </p:nvGrpSpPr>
        <p:grpSpPr>
          <a:xfrm>
            <a:off x="5056305" y="1318275"/>
            <a:ext cx="3461321" cy="3043175"/>
            <a:chOff x="5056305" y="1318275"/>
            <a:chExt cx="3461321" cy="3043175"/>
          </a:xfrm>
        </p:grpSpPr>
        <p:sp>
          <p:nvSpPr>
            <p:cNvPr id="737" name="Google Shape;737;p21"/>
            <p:cNvSpPr/>
            <p:nvPr/>
          </p:nvSpPr>
          <p:spPr>
            <a:xfrm>
              <a:off x="5076775" y="3508275"/>
              <a:ext cx="3395700" cy="844200"/>
            </a:xfrm>
            <a:prstGeom prst="rect">
              <a:avLst/>
            </a:prstGeom>
            <a:noFill/>
            <a:ln w="9525" cap="flat" cmpd="sng">
              <a:solidFill>
                <a:schemeClr val="dk1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21"/>
            <p:cNvSpPr/>
            <p:nvPr/>
          </p:nvSpPr>
          <p:spPr>
            <a:xfrm>
              <a:off x="6788195" y="1468392"/>
              <a:ext cx="129046" cy="4356"/>
            </a:xfrm>
            <a:custGeom>
              <a:avLst/>
              <a:gdLst/>
              <a:ahLst/>
              <a:cxnLst/>
              <a:rect l="l" t="t" r="r" b="b"/>
              <a:pathLst>
                <a:path w="7821" h="264" fill="none" extrusionOk="0">
                  <a:moveTo>
                    <a:pt x="1" y="263"/>
                  </a:moveTo>
                  <a:cubicBezTo>
                    <a:pt x="2595" y="0"/>
                    <a:pt x="5226" y="226"/>
                    <a:pt x="7820" y="150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21"/>
            <p:cNvSpPr/>
            <p:nvPr/>
          </p:nvSpPr>
          <p:spPr>
            <a:xfrm>
              <a:off x="8350117" y="2120951"/>
              <a:ext cx="7458" cy="3729"/>
            </a:xfrm>
            <a:custGeom>
              <a:avLst/>
              <a:gdLst/>
              <a:ahLst/>
              <a:cxnLst/>
              <a:rect l="l" t="t" r="r" b="b"/>
              <a:pathLst>
                <a:path w="452" h="226" fill="none" extrusionOk="0">
                  <a:moveTo>
                    <a:pt x="1" y="0"/>
                  </a:moveTo>
                  <a:lnTo>
                    <a:pt x="452" y="22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21"/>
            <p:cNvSpPr/>
            <p:nvPr/>
          </p:nvSpPr>
          <p:spPr>
            <a:xfrm>
              <a:off x="8216138" y="2255558"/>
              <a:ext cx="3118" cy="7458"/>
            </a:xfrm>
            <a:custGeom>
              <a:avLst/>
              <a:gdLst/>
              <a:ahLst/>
              <a:cxnLst/>
              <a:rect l="l" t="t" r="r" b="b"/>
              <a:pathLst>
                <a:path w="189" h="452" fill="none" extrusionOk="0">
                  <a:moveTo>
                    <a:pt x="188" y="451"/>
                  </a:moveTo>
                  <a:lnTo>
                    <a:pt x="0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21"/>
            <p:cNvSpPr/>
            <p:nvPr/>
          </p:nvSpPr>
          <p:spPr>
            <a:xfrm>
              <a:off x="8154114" y="2644479"/>
              <a:ext cx="213395" cy="263026"/>
            </a:xfrm>
            <a:custGeom>
              <a:avLst/>
              <a:gdLst/>
              <a:ahLst/>
              <a:cxnLst/>
              <a:rect l="l" t="t" r="r" b="b"/>
              <a:pathLst>
                <a:path w="12933" h="15941" fill="none" extrusionOk="0">
                  <a:moveTo>
                    <a:pt x="0" y="76"/>
                  </a:moveTo>
                  <a:cubicBezTo>
                    <a:pt x="4173" y="414"/>
                    <a:pt x="8459" y="1"/>
                    <a:pt x="12632" y="301"/>
                  </a:cubicBezTo>
                  <a:cubicBezTo>
                    <a:pt x="12932" y="5489"/>
                    <a:pt x="12669" y="10753"/>
                    <a:pt x="12782" y="15941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21"/>
            <p:cNvSpPr/>
            <p:nvPr/>
          </p:nvSpPr>
          <p:spPr>
            <a:xfrm>
              <a:off x="7964909" y="2649446"/>
              <a:ext cx="16" cy="248754"/>
            </a:xfrm>
            <a:custGeom>
              <a:avLst/>
              <a:gdLst/>
              <a:ahLst/>
              <a:cxnLst/>
              <a:rect l="l" t="t" r="r" b="b"/>
              <a:pathLst>
                <a:path w="1" h="15076" fill="none" extrusionOk="0">
                  <a:moveTo>
                    <a:pt x="1" y="0"/>
                  </a:moveTo>
                  <a:lnTo>
                    <a:pt x="1" y="1507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21"/>
            <p:cNvSpPr/>
            <p:nvPr/>
          </p:nvSpPr>
          <p:spPr>
            <a:xfrm>
              <a:off x="7964909" y="2898183"/>
              <a:ext cx="7458" cy="3746"/>
            </a:xfrm>
            <a:custGeom>
              <a:avLst/>
              <a:gdLst/>
              <a:ahLst/>
              <a:cxnLst/>
              <a:rect l="l" t="t" r="r" b="b"/>
              <a:pathLst>
                <a:path w="452" h="227" fill="none" extrusionOk="0">
                  <a:moveTo>
                    <a:pt x="1" y="1"/>
                  </a:moveTo>
                  <a:lnTo>
                    <a:pt x="452" y="22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21"/>
            <p:cNvSpPr/>
            <p:nvPr/>
          </p:nvSpPr>
          <p:spPr>
            <a:xfrm>
              <a:off x="7958094" y="2895081"/>
              <a:ext cx="6831" cy="3119"/>
            </a:xfrm>
            <a:custGeom>
              <a:avLst/>
              <a:gdLst/>
              <a:ahLst/>
              <a:cxnLst/>
              <a:rect l="l" t="t" r="r" b="b"/>
              <a:pathLst>
                <a:path w="414" h="189" fill="none" extrusionOk="0">
                  <a:moveTo>
                    <a:pt x="0" y="1"/>
                  </a:moveTo>
                  <a:lnTo>
                    <a:pt x="414" y="18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21"/>
            <p:cNvSpPr/>
            <p:nvPr/>
          </p:nvSpPr>
          <p:spPr>
            <a:xfrm>
              <a:off x="7572885" y="2649446"/>
              <a:ext cx="16" cy="265501"/>
            </a:xfrm>
            <a:custGeom>
              <a:avLst/>
              <a:gdLst/>
              <a:ahLst/>
              <a:cxnLst/>
              <a:rect l="l" t="t" r="r" b="b"/>
              <a:pathLst>
                <a:path w="1" h="16091" fill="none" extrusionOk="0">
                  <a:moveTo>
                    <a:pt x="0" y="0"/>
                  </a:moveTo>
                  <a:lnTo>
                    <a:pt x="0" y="1609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21"/>
            <p:cNvSpPr/>
            <p:nvPr/>
          </p:nvSpPr>
          <p:spPr>
            <a:xfrm>
              <a:off x="7170302" y="2646344"/>
              <a:ext cx="402600" cy="259297"/>
            </a:xfrm>
            <a:custGeom>
              <a:avLst/>
              <a:gdLst/>
              <a:ahLst/>
              <a:cxnLst/>
              <a:rect l="l" t="t" r="r" b="b"/>
              <a:pathLst>
                <a:path w="24400" h="15715" fill="none" extrusionOk="0">
                  <a:moveTo>
                    <a:pt x="24399" y="188"/>
                  </a:moveTo>
                  <a:cubicBezTo>
                    <a:pt x="16392" y="0"/>
                    <a:pt x="8309" y="38"/>
                    <a:pt x="301" y="188"/>
                  </a:cubicBezTo>
                  <a:cubicBezTo>
                    <a:pt x="1" y="5339"/>
                    <a:pt x="264" y="10564"/>
                    <a:pt x="189" y="15715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21"/>
            <p:cNvSpPr/>
            <p:nvPr/>
          </p:nvSpPr>
          <p:spPr>
            <a:xfrm>
              <a:off x="7173404" y="2905625"/>
              <a:ext cx="7458" cy="3746"/>
            </a:xfrm>
            <a:custGeom>
              <a:avLst/>
              <a:gdLst/>
              <a:ahLst/>
              <a:cxnLst/>
              <a:rect l="l" t="t" r="r" b="b"/>
              <a:pathLst>
                <a:path w="452" h="227" fill="none" extrusionOk="0">
                  <a:moveTo>
                    <a:pt x="1" y="1"/>
                  </a:moveTo>
                  <a:lnTo>
                    <a:pt x="452" y="22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21"/>
            <p:cNvSpPr/>
            <p:nvPr/>
          </p:nvSpPr>
          <p:spPr>
            <a:xfrm>
              <a:off x="7165962" y="2901912"/>
              <a:ext cx="7458" cy="3729"/>
            </a:xfrm>
            <a:custGeom>
              <a:avLst/>
              <a:gdLst/>
              <a:ahLst/>
              <a:cxnLst/>
              <a:rect l="l" t="t" r="r" b="b"/>
              <a:pathLst>
                <a:path w="452" h="226" fill="none" extrusionOk="0">
                  <a:moveTo>
                    <a:pt x="0" y="0"/>
                  </a:moveTo>
                  <a:lnTo>
                    <a:pt x="452" y="22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21"/>
            <p:cNvSpPr/>
            <p:nvPr/>
          </p:nvSpPr>
          <p:spPr>
            <a:xfrm>
              <a:off x="7572885" y="2646343"/>
              <a:ext cx="392040" cy="3119"/>
            </a:xfrm>
            <a:custGeom>
              <a:avLst/>
              <a:gdLst/>
              <a:ahLst/>
              <a:cxnLst/>
              <a:rect l="l" t="t" r="r" b="b"/>
              <a:pathLst>
                <a:path w="23760" h="189" fill="none" extrusionOk="0">
                  <a:moveTo>
                    <a:pt x="0" y="188"/>
                  </a:moveTo>
                  <a:cubicBezTo>
                    <a:pt x="7895" y="0"/>
                    <a:pt x="15865" y="0"/>
                    <a:pt x="23760" y="188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21"/>
            <p:cNvSpPr/>
            <p:nvPr/>
          </p:nvSpPr>
          <p:spPr>
            <a:xfrm>
              <a:off x="7964909" y="2644479"/>
              <a:ext cx="189205" cy="6847"/>
            </a:xfrm>
            <a:custGeom>
              <a:avLst/>
              <a:gdLst/>
              <a:ahLst/>
              <a:cxnLst/>
              <a:rect l="l" t="t" r="r" b="b"/>
              <a:pathLst>
                <a:path w="11467" h="415" fill="none" extrusionOk="0">
                  <a:moveTo>
                    <a:pt x="1" y="301"/>
                  </a:moveTo>
                  <a:cubicBezTo>
                    <a:pt x="3798" y="1"/>
                    <a:pt x="7670" y="414"/>
                    <a:pt x="11467" y="76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21"/>
            <p:cNvSpPr/>
            <p:nvPr/>
          </p:nvSpPr>
          <p:spPr>
            <a:xfrm>
              <a:off x="8154114" y="2257406"/>
              <a:ext cx="0" cy="388328"/>
            </a:xfrm>
            <a:custGeom>
              <a:avLst/>
              <a:gdLst/>
              <a:ahLst/>
              <a:cxnLst/>
              <a:rect l="l" t="t" r="r" b="b"/>
              <a:pathLst>
                <a:path h="23535" fill="none" extrusionOk="0">
                  <a:moveTo>
                    <a:pt x="0" y="23535"/>
                  </a:moveTo>
                  <a:lnTo>
                    <a:pt x="0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21"/>
            <p:cNvSpPr/>
            <p:nvPr/>
          </p:nvSpPr>
          <p:spPr>
            <a:xfrm>
              <a:off x="8090837" y="2253693"/>
              <a:ext cx="63277" cy="3729"/>
            </a:xfrm>
            <a:custGeom>
              <a:avLst/>
              <a:gdLst/>
              <a:ahLst/>
              <a:cxnLst/>
              <a:rect l="l" t="t" r="r" b="b"/>
              <a:pathLst>
                <a:path w="3835" h="226" fill="none" extrusionOk="0">
                  <a:moveTo>
                    <a:pt x="3835" y="226"/>
                  </a:moveTo>
                  <a:cubicBezTo>
                    <a:pt x="2557" y="0"/>
                    <a:pt x="1279" y="151"/>
                    <a:pt x="0" y="113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21"/>
            <p:cNvSpPr/>
            <p:nvPr/>
          </p:nvSpPr>
          <p:spPr>
            <a:xfrm>
              <a:off x="8154114" y="2253693"/>
              <a:ext cx="62040" cy="3729"/>
            </a:xfrm>
            <a:custGeom>
              <a:avLst/>
              <a:gdLst/>
              <a:ahLst/>
              <a:cxnLst/>
              <a:rect l="l" t="t" r="r" b="b"/>
              <a:pathLst>
                <a:path w="3760" h="226" fill="none" extrusionOk="0">
                  <a:moveTo>
                    <a:pt x="0" y="226"/>
                  </a:moveTo>
                  <a:cubicBezTo>
                    <a:pt x="1241" y="0"/>
                    <a:pt x="2481" y="151"/>
                    <a:pt x="3759" y="113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21"/>
            <p:cNvSpPr/>
            <p:nvPr/>
          </p:nvSpPr>
          <p:spPr>
            <a:xfrm>
              <a:off x="8212409" y="2248100"/>
              <a:ext cx="3746" cy="7474"/>
            </a:xfrm>
            <a:custGeom>
              <a:avLst/>
              <a:gdLst/>
              <a:ahLst/>
              <a:cxnLst/>
              <a:rect l="l" t="t" r="r" b="b"/>
              <a:pathLst>
                <a:path w="227" h="453" fill="none" extrusionOk="0">
                  <a:moveTo>
                    <a:pt x="226" y="452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21"/>
            <p:cNvSpPr/>
            <p:nvPr/>
          </p:nvSpPr>
          <p:spPr>
            <a:xfrm>
              <a:off x="8343303" y="2117222"/>
              <a:ext cx="6831" cy="3746"/>
            </a:xfrm>
            <a:custGeom>
              <a:avLst/>
              <a:gdLst/>
              <a:ahLst/>
              <a:cxnLst/>
              <a:rect l="l" t="t" r="r" b="b"/>
              <a:pathLst>
                <a:path w="414" h="227" fill="none" extrusionOk="0">
                  <a:moveTo>
                    <a:pt x="0" y="1"/>
                  </a:moveTo>
                  <a:lnTo>
                    <a:pt x="414" y="22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21"/>
            <p:cNvSpPr/>
            <p:nvPr/>
          </p:nvSpPr>
          <p:spPr>
            <a:xfrm>
              <a:off x="7565444" y="1872197"/>
              <a:ext cx="16" cy="258076"/>
            </a:xfrm>
            <a:custGeom>
              <a:avLst/>
              <a:gdLst/>
              <a:ahLst/>
              <a:cxnLst/>
              <a:rect l="l" t="t" r="r" b="b"/>
              <a:pathLst>
                <a:path w="1" h="15641" fill="none" extrusionOk="0">
                  <a:moveTo>
                    <a:pt x="0" y="1"/>
                  </a:moveTo>
                  <a:lnTo>
                    <a:pt x="0" y="156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21"/>
            <p:cNvSpPr/>
            <p:nvPr/>
          </p:nvSpPr>
          <p:spPr>
            <a:xfrm>
              <a:off x="6788195" y="1870349"/>
              <a:ext cx="16" cy="258060"/>
            </a:xfrm>
            <a:custGeom>
              <a:avLst/>
              <a:gdLst/>
              <a:ahLst/>
              <a:cxnLst/>
              <a:rect l="l" t="t" r="r" b="b"/>
              <a:pathLst>
                <a:path w="1" h="15640" fill="none" extrusionOk="0">
                  <a:moveTo>
                    <a:pt x="1" y="0"/>
                  </a:moveTo>
                  <a:lnTo>
                    <a:pt x="1" y="1563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21"/>
            <p:cNvSpPr/>
            <p:nvPr/>
          </p:nvSpPr>
          <p:spPr>
            <a:xfrm>
              <a:off x="6788195" y="2128392"/>
              <a:ext cx="7458" cy="3729"/>
            </a:xfrm>
            <a:custGeom>
              <a:avLst/>
              <a:gdLst/>
              <a:ahLst/>
              <a:cxnLst/>
              <a:rect l="l" t="t" r="r" b="b"/>
              <a:pathLst>
                <a:path w="452" h="226" fill="none" extrusionOk="0">
                  <a:moveTo>
                    <a:pt x="1" y="0"/>
                  </a:moveTo>
                  <a:lnTo>
                    <a:pt x="452" y="22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21"/>
            <p:cNvSpPr/>
            <p:nvPr/>
          </p:nvSpPr>
          <p:spPr>
            <a:xfrm>
              <a:off x="6780753" y="2124663"/>
              <a:ext cx="7458" cy="3746"/>
            </a:xfrm>
            <a:custGeom>
              <a:avLst/>
              <a:gdLst/>
              <a:ahLst/>
              <a:cxnLst/>
              <a:rect l="l" t="t" r="r" b="b"/>
              <a:pathLst>
                <a:path w="452" h="227" fill="none" extrusionOk="0">
                  <a:moveTo>
                    <a:pt x="1" y="1"/>
                  </a:moveTo>
                  <a:lnTo>
                    <a:pt x="452" y="22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21"/>
            <p:cNvSpPr/>
            <p:nvPr/>
          </p:nvSpPr>
          <p:spPr>
            <a:xfrm>
              <a:off x="5996063" y="1872196"/>
              <a:ext cx="17" cy="250619"/>
            </a:xfrm>
            <a:custGeom>
              <a:avLst/>
              <a:gdLst/>
              <a:ahLst/>
              <a:cxnLst/>
              <a:rect l="l" t="t" r="r" b="b"/>
              <a:pathLst>
                <a:path w="1" h="15189" fill="none" extrusionOk="0">
                  <a:moveTo>
                    <a:pt x="1" y="1"/>
                  </a:moveTo>
                  <a:lnTo>
                    <a:pt x="1" y="1518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21"/>
            <p:cNvSpPr/>
            <p:nvPr/>
          </p:nvSpPr>
          <p:spPr>
            <a:xfrm>
              <a:off x="6121364" y="2253066"/>
              <a:ext cx="71363" cy="4356"/>
            </a:xfrm>
            <a:custGeom>
              <a:avLst/>
              <a:gdLst/>
              <a:ahLst/>
              <a:cxnLst/>
              <a:rect l="l" t="t" r="r" b="b"/>
              <a:pathLst>
                <a:path w="4325" h="264" fill="none" extrusionOk="0">
                  <a:moveTo>
                    <a:pt x="1" y="151"/>
                  </a:moveTo>
                  <a:cubicBezTo>
                    <a:pt x="1429" y="226"/>
                    <a:pt x="2896" y="1"/>
                    <a:pt x="4324" y="264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21"/>
            <p:cNvSpPr/>
            <p:nvPr/>
          </p:nvSpPr>
          <p:spPr>
            <a:xfrm>
              <a:off x="6192710" y="2253693"/>
              <a:ext cx="55836" cy="3729"/>
            </a:xfrm>
            <a:custGeom>
              <a:avLst/>
              <a:gdLst/>
              <a:ahLst/>
              <a:cxnLst/>
              <a:rect l="l" t="t" r="r" b="b"/>
              <a:pathLst>
                <a:path w="3384" h="226" fill="none" extrusionOk="0">
                  <a:moveTo>
                    <a:pt x="0" y="226"/>
                  </a:moveTo>
                  <a:cubicBezTo>
                    <a:pt x="1090" y="0"/>
                    <a:pt x="2256" y="151"/>
                    <a:pt x="3384" y="113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21"/>
            <p:cNvSpPr/>
            <p:nvPr/>
          </p:nvSpPr>
          <p:spPr>
            <a:xfrm>
              <a:off x="6192710" y="2257406"/>
              <a:ext cx="17" cy="395769"/>
            </a:xfrm>
            <a:custGeom>
              <a:avLst/>
              <a:gdLst/>
              <a:ahLst/>
              <a:cxnLst/>
              <a:rect l="l" t="t" r="r" b="b"/>
              <a:pathLst>
                <a:path w="1" h="23986" fill="none" extrusionOk="0">
                  <a:moveTo>
                    <a:pt x="0" y="1"/>
                  </a:moveTo>
                  <a:lnTo>
                    <a:pt x="0" y="2398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21"/>
            <p:cNvSpPr/>
            <p:nvPr/>
          </p:nvSpPr>
          <p:spPr>
            <a:xfrm>
              <a:off x="6192710" y="2651310"/>
              <a:ext cx="203478" cy="7458"/>
            </a:xfrm>
            <a:custGeom>
              <a:avLst/>
              <a:gdLst/>
              <a:ahLst/>
              <a:cxnLst/>
              <a:rect l="l" t="t" r="r" b="b"/>
              <a:pathLst>
                <a:path w="12332" h="452" fill="none" extrusionOk="0">
                  <a:moveTo>
                    <a:pt x="0" y="113"/>
                  </a:moveTo>
                  <a:cubicBezTo>
                    <a:pt x="4060" y="451"/>
                    <a:pt x="8233" y="0"/>
                    <a:pt x="12331" y="338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21"/>
            <p:cNvSpPr/>
            <p:nvPr/>
          </p:nvSpPr>
          <p:spPr>
            <a:xfrm>
              <a:off x="6396171" y="2653785"/>
              <a:ext cx="401973" cy="261162"/>
            </a:xfrm>
            <a:custGeom>
              <a:avLst/>
              <a:gdLst/>
              <a:ahLst/>
              <a:cxnLst/>
              <a:rect l="l" t="t" r="r" b="b"/>
              <a:pathLst>
                <a:path w="24362" h="15828" fill="none" extrusionOk="0">
                  <a:moveTo>
                    <a:pt x="0" y="188"/>
                  </a:moveTo>
                  <a:cubicBezTo>
                    <a:pt x="7970" y="1"/>
                    <a:pt x="16090" y="1"/>
                    <a:pt x="24060" y="188"/>
                  </a:cubicBezTo>
                  <a:cubicBezTo>
                    <a:pt x="24361" y="5376"/>
                    <a:pt x="24136" y="10602"/>
                    <a:pt x="24211" y="15828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21"/>
            <p:cNvSpPr/>
            <p:nvPr/>
          </p:nvSpPr>
          <p:spPr>
            <a:xfrm>
              <a:off x="6396171" y="2656887"/>
              <a:ext cx="17" cy="258060"/>
            </a:xfrm>
            <a:custGeom>
              <a:avLst/>
              <a:gdLst/>
              <a:ahLst/>
              <a:cxnLst/>
              <a:rect l="l" t="t" r="r" b="b"/>
              <a:pathLst>
                <a:path w="1" h="15640" fill="none" extrusionOk="0">
                  <a:moveTo>
                    <a:pt x="0" y="0"/>
                  </a:moveTo>
                  <a:lnTo>
                    <a:pt x="0" y="156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21"/>
            <p:cNvSpPr/>
            <p:nvPr/>
          </p:nvSpPr>
          <p:spPr>
            <a:xfrm>
              <a:off x="6007860" y="2651921"/>
              <a:ext cx="184866" cy="255585"/>
            </a:xfrm>
            <a:custGeom>
              <a:avLst/>
              <a:gdLst/>
              <a:ahLst/>
              <a:cxnLst/>
              <a:rect l="l" t="t" r="r" b="b"/>
              <a:pathLst>
                <a:path w="11204" h="15490" fill="none" extrusionOk="0">
                  <a:moveTo>
                    <a:pt x="11203" y="76"/>
                  </a:moveTo>
                  <a:cubicBezTo>
                    <a:pt x="7594" y="414"/>
                    <a:pt x="3910" y="1"/>
                    <a:pt x="301" y="301"/>
                  </a:cubicBezTo>
                  <a:cubicBezTo>
                    <a:pt x="0" y="5339"/>
                    <a:pt x="263" y="10414"/>
                    <a:pt x="188" y="15490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21"/>
            <p:cNvSpPr/>
            <p:nvPr/>
          </p:nvSpPr>
          <p:spPr>
            <a:xfrm>
              <a:off x="5349708" y="2248100"/>
              <a:ext cx="3746" cy="7474"/>
            </a:xfrm>
            <a:custGeom>
              <a:avLst/>
              <a:gdLst/>
              <a:ahLst/>
              <a:cxnLst/>
              <a:rect l="l" t="t" r="r" b="b"/>
              <a:pathLst>
                <a:path w="227" h="453" fill="none" extrusionOk="0">
                  <a:moveTo>
                    <a:pt x="1" y="1"/>
                  </a:moveTo>
                  <a:lnTo>
                    <a:pt x="226" y="4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21"/>
            <p:cNvSpPr/>
            <p:nvPr/>
          </p:nvSpPr>
          <p:spPr>
            <a:xfrm>
              <a:off x="5408019" y="2253693"/>
              <a:ext cx="63294" cy="3729"/>
            </a:xfrm>
            <a:custGeom>
              <a:avLst/>
              <a:gdLst/>
              <a:ahLst/>
              <a:cxnLst/>
              <a:rect l="l" t="t" r="r" b="b"/>
              <a:pathLst>
                <a:path w="3836" h="226" fill="none" extrusionOk="0">
                  <a:moveTo>
                    <a:pt x="1" y="226"/>
                  </a:moveTo>
                  <a:cubicBezTo>
                    <a:pt x="1241" y="0"/>
                    <a:pt x="2557" y="151"/>
                    <a:pt x="3835" y="113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21"/>
            <p:cNvSpPr/>
            <p:nvPr/>
          </p:nvSpPr>
          <p:spPr>
            <a:xfrm>
              <a:off x="5408019" y="2651921"/>
              <a:ext cx="205953" cy="263026"/>
            </a:xfrm>
            <a:custGeom>
              <a:avLst/>
              <a:gdLst/>
              <a:ahLst/>
              <a:cxnLst/>
              <a:rect l="l" t="t" r="r" b="b"/>
              <a:pathLst>
                <a:path w="12482" h="15941" fill="none" extrusionOk="0">
                  <a:moveTo>
                    <a:pt x="1" y="76"/>
                  </a:moveTo>
                  <a:cubicBezTo>
                    <a:pt x="4023" y="414"/>
                    <a:pt x="8159" y="1"/>
                    <a:pt x="12181" y="301"/>
                  </a:cubicBezTo>
                  <a:cubicBezTo>
                    <a:pt x="12482" y="5489"/>
                    <a:pt x="12219" y="10715"/>
                    <a:pt x="12331" y="15941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21"/>
            <p:cNvSpPr/>
            <p:nvPr/>
          </p:nvSpPr>
          <p:spPr>
            <a:xfrm>
              <a:off x="5204558" y="2913066"/>
              <a:ext cx="6847" cy="3746"/>
            </a:xfrm>
            <a:custGeom>
              <a:avLst/>
              <a:gdLst/>
              <a:ahLst/>
              <a:cxnLst/>
              <a:rect l="l" t="t" r="r" b="b"/>
              <a:pathLst>
                <a:path w="415" h="227" fill="none" extrusionOk="0">
                  <a:moveTo>
                    <a:pt x="1" y="1"/>
                  </a:moveTo>
                  <a:lnTo>
                    <a:pt x="414" y="22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21"/>
            <p:cNvSpPr/>
            <p:nvPr/>
          </p:nvSpPr>
          <p:spPr>
            <a:xfrm>
              <a:off x="5197116" y="2909354"/>
              <a:ext cx="7458" cy="3729"/>
            </a:xfrm>
            <a:custGeom>
              <a:avLst/>
              <a:gdLst/>
              <a:ahLst/>
              <a:cxnLst/>
              <a:rect l="l" t="t" r="r" b="b"/>
              <a:pathLst>
                <a:path w="452" h="226" fill="none" extrusionOk="0">
                  <a:moveTo>
                    <a:pt x="1" y="0"/>
                  </a:moveTo>
                  <a:lnTo>
                    <a:pt x="452" y="226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21"/>
            <p:cNvSpPr/>
            <p:nvPr/>
          </p:nvSpPr>
          <p:spPr>
            <a:xfrm>
              <a:off x="5202083" y="2651310"/>
              <a:ext cx="205953" cy="261772"/>
            </a:xfrm>
            <a:custGeom>
              <a:avLst/>
              <a:gdLst/>
              <a:ahLst/>
              <a:cxnLst/>
              <a:rect l="l" t="t" r="r" b="b"/>
              <a:pathLst>
                <a:path w="12482" h="15865" fill="none" extrusionOk="0">
                  <a:moveTo>
                    <a:pt x="151" y="15865"/>
                  </a:moveTo>
                  <a:cubicBezTo>
                    <a:pt x="226" y="10714"/>
                    <a:pt x="0" y="5489"/>
                    <a:pt x="226" y="338"/>
                  </a:cubicBezTo>
                  <a:cubicBezTo>
                    <a:pt x="4286" y="0"/>
                    <a:pt x="8421" y="451"/>
                    <a:pt x="12482" y="113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21"/>
            <p:cNvSpPr/>
            <p:nvPr/>
          </p:nvSpPr>
          <p:spPr>
            <a:xfrm>
              <a:off x="5408019" y="2257406"/>
              <a:ext cx="17" cy="395769"/>
            </a:xfrm>
            <a:custGeom>
              <a:avLst/>
              <a:gdLst/>
              <a:ahLst/>
              <a:cxnLst/>
              <a:rect l="l" t="t" r="r" b="b"/>
              <a:pathLst>
                <a:path w="1" h="23986" fill="none" extrusionOk="0">
                  <a:moveTo>
                    <a:pt x="1" y="23986"/>
                  </a:moveTo>
                  <a:lnTo>
                    <a:pt x="1" y="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21"/>
            <p:cNvSpPr/>
            <p:nvPr/>
          </p:nvSpPr>
          <p:spPr>
            <a:xfrm>
              <a:off x="5353437" y="2253693"/>
              <a:ext cx="54599" cy="3729"/>
            </a:xfrm>
            <a:custGeom>
              <a:avLst/>
              <a:gdLst/>
              <a:ahLst/>
              <a:cxnLst/>
              <a:rect l="l" t="t" r="r" b="b"/>
              <a:pathLst>
                <a:path w="3309" h="226" fill="none" extrusionOk="0">
                  <a:moveTo>
                    <a:pt x="3309" y="226"/>
                  </a:moveTo>
                  <a:cubicBezTo>
                    <a:pt x="2218" y="0"/>
                    <a:pt x="1091" y="151"/>
                    <a:pt x="0" y="113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21"/>
            <p:cNvSpPr/>
            <p:nvPr/>
          </p:nvSpPr>
          <p:spPr>
            <a:xfrm>
              <a:off x="5353437" y="2255558"/>
              <a:ext cx="3729" cy="7458"/>
            </a:xfrm>
            <a:custGeom>
              <a:avLst/>
              <a:gdLst/>
              <a:ahLst/>
              <a:cxnLst/>
              <a:rect l="l" t="t" r="r" b="b"/>
              <a:pathLst>
                <a:path w="226" h="452" fill="none" extrusionOk="0">
                  <a:moveTo>
                    <a:pt x="0" y="0"/>
                  </a:moveTo>
                  <a:lnTo>
                    <a:pt x="226" y="45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21"/>
            <p:cNvSpPr/>
            <p:nvPr/>
          </p:nvSpPr>
          <p:spPr>
            <a:xfrm>
              <a:off x="6788195" y="1870349"/>
              <a:ext cx="16" cy="17"/>
            </a:xfrm>
            <a:custGeom>
              <a:avLst/>
              <a:gdLst/>
              <a:ahLst/>
              <a:cxnLst/>
              <a:rect l="l" t="t" r="r" b="b"/>
              <a:pathLst>
                <a:path w="1" h="1" fill="none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21"/>
            <p:cNvSpPr/>
            <p:nvPr/>
          </p:nvSpPr>
          <p:spPr>
            <a:xfrm>
              <a:off x="6788195" y="1472732"/>
              <a:ext cx="16" cy="397634"/>
            </a:xfrm>
            <a:custGeom>
              <a:avLst/>
              <a:gdLst/>
              <a:ahLst/>
              <a:cxnLst/>
              <a:rect l="l" t="t" r="r" b="b"/>
              <a:pathLst>
                <a:path w="1" h="24099" fill="none" extrusionOk="0">
                  <a:moveTo>
                    <a:pt x="1" y="24098"/>
                  </a:moveTo>
                  <a:lnTo>
                    <a:pt x="1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21"/>
            <p:cNvSpPr/>
            <p:nvPr/>
          </p:nvSpPr>
          <p:spPr>
            <a:xfrm>
              <a:off x="6661029" y="1468392"/>
              <a:ext cx="127182" cy="4356"/>
            </a:xfrm>
            <a:custGeom>
              <a:avLst/>
              <a:gdLst/>
              <a:ahLst/>
              <a:cxnLst/>
              <a:rect l="l" t="t" r="r" b="b"/>
              <a:pathLst>
                <a:path w="7708" h="264" fill="none" extrusionOk="0">
                  <a:moveTo>
                    <a:pt x="7708" y="263"/>
                  </a:moveTo>
                  <a:cubicBezTo>
                    <a:pt x="5151" y="0"/>
                    <a:pt x="2557" y="226"/>
                    <a:pt x="1" y="150"/>
                  </a:cubicBez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21"/>
            <p:cNvSpPr/>
            <p:nvPr/>
          </p:nvSpPr>
          <p:spPr>
            <a:xfrm>
              <a:off x="6661029" y="1470867"/>
              <a:ext cx="3746" cy="7458"/>
            </a:xfrm>
            <a:custGeom>
              <a:avLst/>
              <a:gdLst/>
              <a:ahLst/>
              <a:cxnLst/>
              <a:rect l="l" t="t" r="r" b="b"/>
              <a:pathLst>
                <a:path w="227" h="452" fill="none" extrusionOk="0">
                  <a:moveTo>
                    <a:pt x="1" y="0"/>
                  </a:moveTo>
                  <a:lnTo>
                    <a:pt x="226" y="452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21"/>
            <p:cNvSpPr/>
            <p:nvPr/>
          </p:nvSpPr>
          <p:spPr>
            <a:xfrm>
              <a:off x="6657317" y="1463426"/>
              <a:ext cx="3729" cy="7458"/>
            </a:xfrm>
            <a:custGeom>
              <a:avLst/>
              <a:gdLst/>
              <a:ahLst/>
              <a:cxnLst/>
              <a:rect l="l" t="t" r="r" b="b"/>
              <a:pathLst>
                <a:path w="226" h="452" fill="none" extrusionOk="0">
                  <a:moveTo>
                    <a:pt x="0" y="0"/>
                  </a:moveTo>
                  <a:lnTo>
                    <a:pt x="226" y="451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21"/>
            <p:cNvSpPr/>
            <p:nvPr/>
          </p:nvSpPr>
          <p:spPr>
            <a:xfrm>
              <a:off x="6932108" y="1318275"/>
              <a:ext cx="298996" cy="299624"/>
            </a:xfrm>
            <a:custGeom>
              <a:avLst/>
              <a:gdLst/>
              <a:ahLst/>
              <a:cxnLst/>
              <a:rect l="l" t="t" r="r" b="b"/>
              <a:pathLst>
                <a:path w="18121" h="18159" extrusionOk="0">
                  <a:moveTo>
                    <a:pt x="18121" y="9060"/>
                  </a:moveTo>
                  <a:cubicBezTo>
                    <a:pt x="18121" y="14098"/>
                    <a:pt x="14061" y="18158"/>
                    <a:pt x="9061" y="18158"/>
                  </a:cubicBezTo>
                  <a:cubicBezTo>
                    <a:pt x="4061" y="18158"/>
                    <a:pt x="0" y="14098"/>
                    <a:pt x="0" y="9060"/>
                  </a:cubicBezTo>
                  <a:cubicBezTo>
                    <a:pt x="0" y="4060"/>
                    <a:pt x="4061" y="0"/>
                    <a:pt x="9061" y="0"/>
                  </a:cubicBezTo>
                  <a:cubicBezTo>
                    <a:pt x="14061" y="0"/>
                    <a:pt x="18121" y="4060"/>
                    <a:pt x="18121" y="9060"/>
                  </a:cubicBez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21"/>
            <p:cNvSpPr/>
            <p:nvPr/>
          </p:nvSpPr>
          <p:spPr>
            <a:xfrm>
              <a:off x="6394917" y="1336887"/>
              <a:ext cx="267366" cy="266112"/>
            </a:xfrm>
            <a:custGeom>
              <a:avLst/>
              <a:gdLst/>
              <a:ahLst/>
              <a:cxnLst/>
              <a:rect l="l" t="t" r="r" b="b"/>
              <a:pathLst>
                <a:path w="16204" h="16128" extrusionOk="0">
                  <a:moveTo>
                    <a:pt x="1" y="0"/>
                  </a:moveTo>
                  <a:lnTo>
                    <a:pt x="16204" y="0"/>
                  </a:lnTo>
                  <a:lnTo>
                    <a:pt x="16204" y="16128"/>
                  </a:lnTo>
                  <a:lnTo>
                    <a:pt x="1" y="16128"/>
                  </a:lnTo>
                  <a:close/>
                </a:path>
              </a:pathLst>
            </a:custGeom>
            <a:solidFill>
              <a:srgbClr val="ED1C24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21"/>
            <p:cNvSpPr/>
            <p:nvPr/>
          </p:nvSpPr>
          <p:spPr>
            <a:xfrm>
              <a:off x="6637467" y="2132105"/>
              <a:ext cx="298996" cy="299013"/>
            </a:xfrm>
            <a:custGeom>
              <a:avLst/>
              <a:gdLst/>
              <a:ahLst/>
              <a:cxnLst/>
              <a:rect l="l" t="t" r="r" b="b"/>
              <a:pathLst>
                <a:path w="18121" h="18122" extrusionOk="0">
                  <a:moveTo>
                    <a:pt x="18121" y="9061"/>
                  </a:moveTo>
                  <a:cubicBezTo>
                    <a:pt x="18121" y="14061"/>
                    <a:pt x="14060" y="18121"/>
                    <a:pt x="9060" y="18121"/>
                  </a:cubicBezTo>
                  <a:cubicBezTo>
                    <a:pt x="4060" y="18121"/>
                    <a:pt x="0" y="14061"/>
                    <a:pt x="0" y="9061"/>
                  </a:cubicBezTo>
                  <a:cubicBezTo>
                    <a:pt x="0" y="4061"/>
                    <a:pt x="4060" y="1"/>
                    <a:pt x="9060" y="1"/>
                  </a:cubicBezTo>
                  <a:cubicBezTo>
                    <a:pt x="14060" y="1"/>
                    <a:pt x="18121" y="4061"/>
                    <a:pt x="18121" y="9061"/>
                  </a:cubicBezTo>
                  <a:close/>
                </a:path>
              </a:pathLst>
            </a:custGeom>
            <a:solidFill>
              <a:srgbClr val="ED1C24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21"/>
            <p:cNvSpPr/>
            <p:nvPr/>
          </p:nvSpPr>
          <p:spPr>
            <a:xfrm>
              <a:off x="7406648" y="2137698"/>
              <a:ext cx="298996" cy="299624"/>
            </a:xfrm>
            <a:custGeom>
              <a:avLst/>
              <a:gdLst/>
              <a:ahLst/>
              <a:cxnLst/>
              <a:rect l="l" t="t" r="r" b="b"/>
              <a:pathLst>
                <a:path w="18121" h="18159" extrusionOk="0">
                  <a:moveTo>
                    <a:pt x="18120" y="9098"/>
                  </a:moveTo>
                  <a:cubicBezTo>
                    <a:pt x="18120" y="14098"/>
                    <a:pt x="14060" y="18158"/>
                    <a:pt x="9060" y="18158"/>
                  </a:cubicBezTo>
                  <a:cubicBezTo>
                    <a:pt x="4060" y="18158"/>
                    <a:pt x="0" y="14098"/>
                    <a:pt x="0" y="9098"/>
                  </a:cubicBezTo>
                  <a:cubicBezTo>
                    <a:pt x="0" y="4060"/>
                    <a:pt x="4060" y="0"/>
                    <a:pt x="9060" y="0"/>
                  </a:cubicBezTo>
                  <a:cubicBezTo>
                    <a:pt x="14060" y="0"/>
                    <a:pt x="18120" y="4060"/>
                    <a:pt x="18120" y="9098"/>
                  </a:cubicBez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21"/>
            <p:cNvSpPr/>
            <p:nvPr/>
          </p:nvSpPr>
          <p:spPr>
            <a:xfrm>
              <a:off x="8218613" y="2125900"/>
              <a:ext cx="299013" cy="299013"/>
            </a:xfrm>
            <a:custGeom>
              <a:avLst/>
              <a:gdLst/>
              <a:ahLst/>
              <a:cxnLst/>
              <a:rect l="l" t="t" r="r" b="b"/>
              <a:pathLst>
                <a:path w="18122" h="18122" extrusionOk="0">
                  <a:moveTo>
                    <a:pt x="18121" y="9061"/>
                  </a:moveTo>
                  <a:cubicBezTo>
                    <a:pt x="18121" y="14061"/>
                    <a:pt x="14061" y="18121"/>
                    <a:pt x="9061" y="18121"/>
                  </a:cubicBezTo>
                  <a:cubicBezTo>
                    <a:pt x="4061" y="18121"/>
                    <a:pt x="1" y="14061"/>
                    <a:pt x="1" y="9061"/>
                  </a:cubicBezTo>
                  <a:cubicBezTo>
                    <a:pt x="1" y="4061"/>
                    <a:pt x="4061" y="1"/>
                    <a:pt x="9061" y="1"/>
                  </a:cubicBezTo>
                  <a:cubicBezTo>
                    <a:pt x="14061" y="1"/>
                    <a:pt x="18121" y="4061"/>
                    <a:pt x="18121" y="9061"/>
                  </a:cubicBezTo>
                  <a:close/>
                </a:path>
              </a:pathLst>
            </a:custGeom>
            <a:solidFill>
              <a:srgbClr val="ED1C24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21"/>
            <p:cNvSpPr/>
            <p:nvPr/>
          </p:nvSpPr>
          <p:spPr>
            <a:xfrm>
              <a:off x="8218613" y="2913066"/>
              <a:ext cx="299013" cy="299624"/>
            </a:xfrm>
            <a:custGeom>
              <a:avLst/>
              <a:gdLst/>
              <a:ahLst/>
              <a:cxnLst/>
              <a:rect l="l" t="t" r="r" b="b"/>
              <a:pathLst>
                <a:path w="18122" h="18159" extrusionOk="0">
                  <a:moveTo>
                    <a:pt x="18121" y="9099"/>
                  </a:moveTo>
                  <a:cubicBezTo>
                    <a:pt x="18121" y="14099"/>
                    <a:pt x="14061" y="18159"/>
                    <a:pt x="9061" y="18159"/>
                  </a:cubicBezTo>
                  <a:cubicBezTo>
                    <a:pt x="4061" y="18159"/>
                    <a:pt x="1" y="14099"/>
                    <a:pt x="1" y="9099"/>
                  </a:cubicBezTo>
                  <a:cubicBezTo>
                    <a:pt x="1" y="4061"/>
                    <a:pt x="4061" y="1"/>
                    <a:pt x="9061" y="1"/>
                  </a:cubicBezTo>
                  <a:cubicBezTo>
                    <a:pt x="14061" y="1"/>
                    <a:pt x="18121" y="4061"/>
                    <a:pt x="18121" y="9099"/>
                  </a:cubicBez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21"/>
            <p:cNvSpPr/>
            <p:nvPr/>
          </p:nvSpPr>
          <p:spPr>
            <a:xfrm>
              <a:off x="7815419" y="2907489"/>
              <a:ext cx="299624" cy="298997"/>
            </a:xfrm>
            <a:custGeom>
              <a:avLst/>
              <a:gdLst/>
              <a:ahLst/>
              <a:cxnLst/>
              <a:rect l="l" t="t" r="r" b="b"/>
              <a:pathLst>
                <a:path w="18159" h="18121" extrusionOk="0">
                  <a:moveTo>
                    <a:pt x="18159" y="9061"/>
                  </a:moveTo>
                  <a:cubicBezTo>
                    <a:pt x="18159" y="14061"/>
                    <a:pt x="14098" y="18121"/>
                    <a:pt x="9061" y="18121"/>
                  </a:cubicBezTo>
                  <a:cubicBezTo>
                    <a:pt x="4061" y="18121"/>
                    <a:pt x="1" y="14061"/>
                    <a:pt x="1" y="9061"/>
                  </a:cubicBezTo>
                  <a:cubicBezTo>
                    <a:pt x="1" y="4061"/>
                    <a:pt x="4061" y="1"/>
                    <a:pt x="9061" y="1"/>
                  </a:cubicBezTo>
                  <a:cubicBezTo>
                    <a:pt x="14098" y="1"/>
                    <a:pt x="18159" y="4061"/>
                    <a:pt x="18159" y="9061"/>
                  </a:cubicBezTo>
                  <a:close/>
                </a:path>
              </a:pathLst>
            </a:custGeom>
            <a:solidFill>
              <a:srgbClr val="ED1C24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21"/>
            <p:cNvSpPr/>
            <p:nvPr/>
          </p:nvSpPr>
          <p:spPr>
            <a:xfrm>
              <a:off x="6643671" y="2919270"/>
              <a:ext cx="298996" cy="299624"/>
            </a:xfrm>
            <a:custGeom>
              <a:avLst/>
              <a:gdLst/>
              <a:ahLst/>
              <a:cxnLst/>
              <a:rect l="l" t="t" r="r" b="b"/>
              <a:pathLst>
                <a:path w="18121" h="18159" extrusionOk="0">
                  <a:moveTo>
                    <a:pt x="18121" y="9061"/>
                  </a:moveTo>
                  <a:cubicBezTo>
                    <a:pt x="18121" y="14099"/>
                    <a:pt x="14060" y="18159"/>
                    <a:pt x="9060" y="18159"/>
                  </a:cubicBezTo>
                  <a:cubicBezTo>
                    <a:pt x="4023" y="18159"/>
                    <a:pt x="0" y="14099"/>
                    <a:pt x="0" y="9061"/>
                  </a:cubicBezTo>
                  <a:cubicBezTo>
                    <a:pt x="0" y="4061"/>
                    <a:pt x="4023" y="1"/>
                    <a:pt x="9060" y="1"/>
                  </a:cubicBezTo>
                  <a:cubicBezTo>
                    <a:pt x="14060" y="1"/>
                    <a:pt x="18121" y="4061"/>
                    <a:pt x="18121" y="9061"/>
                  </a:cubicBez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21"/>
            <p:cNvSpPr/>
            <p:nvPr/>
          </p:nvSpPr>
          <p:spPr>
            <a:xfrm>
              <a:off x="5862083" y="2907489"/>
              <a:ext cx="298996" cy="298997"/>
            </a:xfrm>
            <a:custGeom>
              <a:avLst/>
              <a:gdLst/>
              <a:ahLst/>
              <a:cxnLst/>
              <a:rect l="l" t="t" r="r" b="b"/>
              <a:pathLst>
                <a:path w="18121" h="18121" extrusionOk="0">
                  <a:moveTo>
                    <a:pt x="18121" y="9061"/>
                  </a:moveTo>
                  <a:cubicBezTo>
                    <a:pt x="18121" y="14061"/>
                    <a:pt x="14061" y="18121"/>
                    <a:pt x="9061" y="18121"/>
                  </a:cubicBezTo>
                  <a:cubicBezTo>
                    <a:pt x="4061" y="18121"/>
                    <a:pt x="1" y="14061"/>
                    <a:pt x="1" y="9061"/>
                  </a:cubicBezTo>
                  <a:cubicBezTo>
                    <a:pt x="1" y="4061"/>
                    <a:pt x="4061" y="1"/>
                    <a:pt x="9061" y="1"/>
                  </a:cubicBezTo>
                  <a:cubicBezTo>
                    <a:pt x="14061" y="1"/>
                    <a:pt x="18121" y="4061"/>
                    <a:pt x="18121" y="9061"/>
                  </a:cubicBez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21"/>
            <p:cNvSpPr/>
            <p:nvPr/>
          </p:nvSpPr>
          <p:spPr>
            <a:xfrm>
              <a:off x="5056305" y="2919270"/>
              <a:ext cx="299013" cy="299624"/>
            </a:xfrm>
            <a:custGeom>
              <a:avLst/>
              <a:gdLst/>
              <a:ahLst/>
              <a:cxnLst/>
              <a:rect l="l" t="t" r="r" b="b"/>
              <a:pathLst>
                <a:path w="18122" h="18159" extrusionOk="0">
                  <a:moveTo>
                    <a:pt x="18121" y="9061"/>
                  </a:moveTo>
                  <a:cubicBezTo>
                    <a:pt x="18121" y="14099"/>
                    <a:pt x="14061" y="18159"/>
                    <a:pt x="9061" y="18159"/>
                  </a:cubicBezTo>
                  <a:cubicBezTo>
                    <a:pt x="4061" y="18159"/>
                    <a:pt x="1" y="14099"/>
                    <a:pt x="1" y="9061"/>
                  </a:cubicBezTo>
                  <a:cubicBezTo>
                    <a:pt x="1" y="4061"/>
                    <a:pt x="4061" y="1"/>
                    <a:pt x="9061" y="1"/>
                  </a:cubicBezTo>
                  <a:cubicBezTo>
                    <a:pt x="14061" y="1"/>
                    <a:pt x="18121" y="4061"/>
                    <a:pt x="18121" y="9061"/>
                  </a:cubicBezTo>
                  <a:close/>
                </a:path>
              </a:pathLst>
            </a:custGeom>
            <a:solidFill>
              <a:srgbClr val="ED1C24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21"/>
            <p:cNvSpPr/>
            <p:nvPr/>
          </p:nvSpPr>
          <p:spPr>
            <a:xfrm>
              <a:off x="5483705" y="2113492"/>
              <a:ext cx="298996" cy="299013"/>
            </a:xfrm>
            <a:custGeom>
              <a:avLst/>
              <a:gdLst/>
              <a:ahLst/>
              <a:cxnLst/>
              <a:rect l="l" t="t" r="r" b="b"/>
              <a:pathLst>
                <a:path w="18121" h="18122" extrusionOk="0">
                  <a:moveTo>
                    <a:pt x="18120" y="9061"/>
                  </a:moveTo>
                  <a:cubicBezTo>
                    <a:pt x="18120" y="14061"/>
                    <a:pt x="14060" y="18121"/>
                    <a:pt x="9060" y="18121"/>
                  </a:cubicBezTo>
                  <a:cubicBezTo>
                    <a:pt x="4023" y="18121"/>
                    <a:pt x="0" y="14061"/>
                    <a:pt x="0" y="9061"/>
                  </a:cubicBezTo>
                  <a:cubicBezTo>
                    <a:pt x="0" y="4061"/>
                    <a:pt x="4023" y="1"/>
                    <a:pt x="9060" y="1"/>
                  </a:cubicBezTo>
                  <a:cubicBezTo>
                    <a:pt x="14060" y="1"/>
                    <a:pt x="18120" y="4061"/>
                    <a:pt x="18120" y="9061"/>
                  </a:cubicBez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21"/>
            <p:cNvSpPr/>
            <p:nvPr/>
          </p:nvSpPr>
          <p:spPr>
            <a:xfrm>
              <a:off x="6252869" y="2107305"/>
              <a:ext cx="299013" cy="299624"/>
            </a:xfrm>
            <a:custGeom>
              <a:avLst/>
              <a:gdLst/>
              <a:ahLst/>
              <a:cxnLst/>
              <a:rect l="l" t="t" r="r" b="b"/>
              <a:pathLst>
                <a:path w="18122" h="18159" extrusionOk="0">
                  <a:moveTo>
                    <a:pt x="18121" y="9060"/>
                  </a:moveTo>
                  <a:cubicBezTo>
                    <a:pt x="18121" y="14098"/>
                    <a:pt x="14061" y="18158"/>
                    <a:pt x="9061" y="18158"/>
                  </a:cubicBezTo>
                  <a:cubicBezTo>
                    <a:pt x="4061" y="18158"/>
                    <a:pt x="1" y="14098"/>
                    <a:pt x="1" y="9060"/>
                  </a:cubicBezTo>
                  <a:cubicBezTo>
                    <a:pt x="1" y="4060"/>
                    <a:pt x="4061" y="0"/>
                    <a:pt x="9061" y="0"/>
                  </a:cubicBezTo>
                  <a:cubicBezTo>
                    <a:pt x="14061" y="0"/>
                    <a:pt x="18121" y="4060"/>
                    <a:pt x="18121" y="9060"/>
                  </a:cubicBez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21"/>
            <p:cNvSpPr/>
            <p:nvPr/>
          </p:nvSpPr>
          <p:spPr>
            <a:xfrm>
              <a:off x="7445720" y="2919270"/>
              <a:ext cx="267993" cy="266129"/>
            </a:xfrm>
            <a:custGeom>
              <a:avLst/>
              <a:gdLst/>
              <a:ahLst/>
              <a:cxnLst/>
              <a:rect l="l" t="t" r="r" b="b"/>
              <a:pathLst>
                <a:path w="16242" h="16129" extrusionOk="0">
                  <a:moveTo>
                    <a:pt x="0" y="1"/>
                  </a:moveTo>
                  <a:lnTo>
                    <a:pt x="16241" y="1"/>
                  </a:lnTo>
                  <a:lnTo>
                    <a:pt x="16241" y="16129"/>
                  </a:lnTo>
                  <a:lnTo>
                    <a:pt x="0" y="16129"/>
                  </a:ln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21"/>
            <p:cNvSpPr/>
            <p:nvPr/>
          </p:nvSpPr>
          <p:spPr>
            <a:xfrm>
              <a:off x="7036932" y="2913066"/>
              <a:ext cx="267366" cy="266129"/>
            </a:xfrm>
            <a:custGeom>
              <a:avLst/>
              <a:gdLst/>
              <a:ahLst/>
              <a:cxnLst/>
              <a:rect l="l" t="t" r="r" b="b"/>
              <a:pathLst>
                <a:path w="16204" h="16129" extrusionOk="0">
                  <a:moveTo>
                    <a:pt x="1" y="1"/>
                  </a:moveTo>
                  <a:lnTo>
                    <a:pt x="16204" y="1"/>
                  </a:lnTo>
                  <a:lnTo>
                    <a:pt x="16204" y="16129"/>
                  </a:lnTo>
                  <a:lnTo>
                    <a:pt x="1" y="16129"/>
                  </a:lnTo>
                  <a:close/>
                </a:path>
              </a:pathLst>
            </a:custGeom>
            <a:solidFill>
              <a:srgbClr val="ED1C24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21"/>
            <p:cNvSpPr/>
            <p:nvPr/>
          </p:nvSpPr>
          <p:spPr>
            <a:xfrm>
              <a:off x="5076782" y="2137698"/>
              <a:ext cx="267976" cy="266129"/>
            </a:xfrm>
            <a:custGeom>
              <a:avLst/>
              <a:gdLst/>
              <a:ahLst/>
              <a:cxnLst/>
              <a:rect l="l" t="t" r="r" b="b"/>
              <a:pathLst>
                <a:path w="16241" h="16129" extrusionOk="0">
                  <a:moveTo>
                    <a:pt x="0" y="0"/>
                  </a:moveTo>
                  <a:lnTo>
                    <a:pt x="16241" y="0"/>
                  </a:lnTo>
                  <a:lnTo>
                    <a:pt x="16241" y="16128"/>
                  </a:lnTo>
                  <a:lnTo>
                    <a:pt x="0" y="16128"/>
                  </a:lnTo>
                  <a:close/>
                </a:path>
              </a:pathLst>
            </a:custGeom>
            <a:solidFill>
              <a:srgbClr val="ED1C24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21"/>
            <p:cNvSpPr/>
            <p:nvPr/>
          </p:nvSpPr>
          <p:spPr>
            <a:xfrm>
              <a:off x="5473772" y="2919270"/>
              <a:ext cx="267993" cy="266129"/>
            </a:xfrm>
            <a:custGeom>
              <a:avLst/>
              <a:gdLst/>
              <a:ahLst/>
              <a:cxnLst/>
              <a:rect l="l" t="t" r="r" b="b"/>
              <a:pathLst>
                <a:path w="16242" h="16129" extrusionOk="0">
                  <a:moveTo>
                    <a:pt x="1" y="1"/>
                  </a:moveTo>
                  <a:lnTo>
                    <a:pt x="16241" y="1"/>
                  </a:lnTo>
                  <a:lnTo>
                    <a:pt x="16241" y="16129"/>
                  </a:lnTo>
                  <a:lnTo>
                    <a:pt x="1" y="16129"/>
                  </a:ln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21"/>
            <p:cNvSpPr/>
            <p:nvPr/>
          </p:nvSpPr>
          <p:spPr>
            <a:xfrm>
              <a:off x="6267768" y="2919270"/>
              <a:ext cx="267366" cy="266129"/>
            </a:xfrm>
            <a:custGeom>
              <a:avLst/>
              <a:gdLst/>
              <a:ahLst/>
              <a:cxnLst/>
              <a:rect l="l" t="t" r="r" b="b"/>
              <a:pathLst>
                <a:path w="16204" h="16129" extrusionOk="0">
                  <a:moveTo>
                    <a:pt x="0" y="1"/>
                  </a:moveTo>
                  <a:lnTo>
                    <a:pt x="16203" y="1"/>
                  </a:lnTo>
                  <a:lnTo>
                    <a:pt x="16203" y="16129"/>
                  </a:lnTo>
                  <a:lnTo>
                    <a:pt x="0" y="16129"/>
                  </a:ln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21"/>
            <p:cNvSpPr/>
            <p:nvPr/>
          </p:nvSpPr>
          <p:spPr>
            <a:xfrm>
              <a:off x="5852166" y="2132105"/>
              <a:ext cx="267976" cy="265518"/>
            </a:xfrm>
            <a:custGeom>
              <a:avLst/>
              <a:gdLst/>
              <a:ahLst/>
              <a:cxnLst/>
              <a:rect l="l" t="t" r="r" b="b"/>
              <a:pathLst>
                <a:path w="16241" h="16092" extrusionOk="0">
                  <a:moveTo>
                    <a:pt x="0" y="1"/>
                  </a:moveTo>
                  <a:lnTo>
                    <a:pt x="16241" y="1"/>
                  </a:lnTo>
                  <a:lnTo>
                    <a:pt x="16241" y="16091"/>
                  </a:lnTo>
                  <a:lnTo>
                    <a:pt x="0" y="16091"/>
                  </a:ln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21"/>
            <p:cNvSpPr/>
            <p:nvPr/>
          </p:nvSpPr>
          <p:spPr>
            <a:xfrm>
              <a:off x="7824098" y="2107305"/>
              <a:ext cx="267993" cy="266112"/>
            </a:xfrm>
            <a:custGeom>
              <a:avLst/>
              <a:gdLst/>
              <a:ahLst/>
              <a:cxnLst/>
              <a:rect l="l" t="t" r="r" b="b"/>
              <a:pathLst>
                <a:path w="16242" h="16128" extrusionOk="0">
                  <a:moveTo>
                    <a:pt x="1" y="0"/>
                  </a:moveTo>
                  <a:lnTo>
                    <a:pt x="16242" y="0"/>
                  </a:lnTo>
                  <a:lnTo>
                    <a:pt x="16242" y="16128"/>
                  </a:lnTo>
                  <a:lnTo>
                    <a:pt x="1" y="16128"/>
                  </a:ln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21"/>
            <p:cNvSpPr/>
            <p:nvPr/>
          </p:nvSpPr>
          <p:spPr>
            <a:xfrm>
              <a:off x="5208897" y="1869722"/>
              <a:ext cx="3148679" cy="17"/>
            </a:xfrm>
            <a:custGeom>
              <a:avLst/>
              <a:gdLst/>
              <a:ahLst/>
              <a:cxnLst/>
              <a:rect l="l" t="t" r="r" b="b"/>
              <a:pathLst>
                <a:path w="190829" h="1" fill="none" extrusionOk="0">
                  <a:moveTo>
                    <a:pt x="1" y="0"/>
                  </a:moveTo>
                  <a:lnTo>
                    <a:pt x="190829" y="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21"/>
            <p:cNvSpPr/>
            <p:nvPr/>
          </p:nvSpPr>
          <p:spPr>
            <a:xfrm>
              <a:off x="5209524" y="1879638"/>
              <a:ext cx="17" cy="250635"/>
            </a:xfrm>
            <a:custGeom>
              <a:avLst/>
              <a:gdLst/>
              <a:ahLst/>
              <a:cxnLst/>
              <a:rect l="l" t="t" r="r" b="b"/>
              <a:pathLst>
                <a:path w="1" h="15190" fill="none" extrusionOk="0">
                  <a:moveTo>
                    <a:pt x="0" y="1"/>
                  </a:moveTo>
                  <a:lnTo>
                    <a:pt x="0" y="15189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21"/>
            <p:cNvSpPr/>
            <p:nvPr/>
          </p:nvSpPr>
          <p:spPr>
            <a:xfrm>
              <a:off x="8367492" y="1872197"/>
              <a:ext cx="16" cy="258076"/>
            </a:xfrm>
            <a:custGeom>
              <a:avLst/>
              <a:gdLst/>
              <a:ahLst/>
              <a:cxnLst/>
              <a:rect l="l" t="t" r="r" b="b"/>
              <a:pathLst>
                <a:path w="1" h="15641" fill="none" extrusionOk="0">
                  <a:moveTo>
                    <a:pt x="0" y="1"/>
                  </a:moveTo>
                  <a:lnTo>
                    <a:pt x="0" y="15640"/>
                  </a:lnTo>
                </a:path>
              </a:pathLst>
            </a:custGeom>
            <a:noFill/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21"/>
            <p:cNvSpPr/>
            <p:nvPr/>
          </p:nvSpPr>
          <p:spPr>
            <a:xfrm>
              <a:off x="5499513" y="3644863"/>
              <a:ext cx="267366" cy="265518"/>
            </a:xfrm>
            <a:custGeom>
              <a:avLst/>
              <a:gdLst/>
              <a:ahLst/>
              <a:cxnLst/>
              <a:rect l="l" t="t" r="r" b="b"/>
              <a:pathLst>
                <a:path w="16204" h="16092" extrusionOk="0">
                  <a:moveTo>
                    <a:pt x="0" y="1"/>
                  </a:moveTo>
                  <a:lnTo>
                    <a:pt x="16204" y="1"/>
                  </a:lnTo>
                  <a:lnTo>
                    <a:pt x="16204" y="16091"/>
                  </a:lnTo>
                  <a:lnTo>
                    <a:pt x="0" y="16091"/>
                  </a:lnTo>
                  <a:close/>
                </a:path>
              </a:pathLst>
            </a:custGeom>
            <a:solidFill>
              <a:srgbClr val="ED1C24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21"/>
            <p:cNvSpPr/>
            <p:nvPr/>
          </p:nvSpPr>
          <p:spPr>
            <a:xfrm>
              <a:off x="6252874" y="3628116"/>
              <a:ext cx="298997" cy="299013"/>
            </a:xfrm>
            <a:custGeom>
              <a:avLst/>
              <a:gdLst/>
              <a:ahLst/>
              <a:cxnLst/>
              <a:rect l="l" t="t" r="r" b="b"/>
              <a:pathLst>
                <a:path w="18121" h="18122" extrusionOk="0">
                  <a:moveTo>
                    <a:pt x="18121" y="9061"/>
                  </a:moveTo>
                  <a:cubicBezTo>
                    <a:pt x="18121" y="14061"/>
                    <a:pt x="14061" y="18121"/>
                    <a:pt x="9061" y="18121"/>
                  </a:cubicBezTo>
                  <a:cubicBezTo>
                    <a:pt x="4061" y="18121"/>
                    <a:pt x="1" y="14061"/>
                    <a:pt x="1" y="9061"/>
                  </a:cubicBezTo>
                  <a:cubicBezTo>
                    <a:pt x="1" y="4061"/>
                    <a:pt x="4061" y="1"/>
                    <a:pt x="9061" y="1"/>
                  </a:cubicBezTo>
                  <a:cubicBezTo>
                    <a:pt x="14061" y="1"/>
                    <a:pt x="18121" y="4061"/>
                    <a:pt x="18121" y="9061"/>
                  </a:cubicBezTo>
                  <a:close/>
                </a:path>
              </a:pathLst>
            </a:custGeom>
            <a:solidFill>
              <a:srgbClr val="ED1C24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21"/>
            <p:cNvSpPr/>
            <p:nvPr/>
          </p:nvSpPr>
          <p:spPr>
            <a:xfrm>
              <a:off x="7037868" y="3644863"/>
              <a:ext cx="267993" cy="265518"/>
            </a:xfrm>
            <a:custGeom>
              <a:avLst/>
              <a:gdLst/>
              <a:ahLst/>
              <a:cxnLst/>
              <a:rect l="l" t="t" r="r" b="b"/>
              <a:pathLst>
                <a:path w="16242" h="16092" extrusionOk="0">
                  <a:moveTo>
                    <a:pt x="0" y="1"/>
                  </a:moveTo>
                  <a:lnTo>
                    <a:pt x="16241" y="1"/>
                  </a:lnTo>
                  <a:lnTo>
                    <a:pt x="16241" y="16091"/>
                  </a:lnTo>
                  <a:lnTo>
                    <a:pt x="0" y="16091"/>
                  </a:ln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21"/>
            <p:cNvSpPr/>
            <p:nvPr/>
          </p:nvSpPr>
          <p:spPr>
            <a:xfrm>
              <a:off x="7791854" y="3628116"/>
              <a:ext cx="299624" cy="299013"/>
            </a:xfrm>
            <a:custGeom>
              <a:avLst/>
              <a:gdLst/>
              <a:ahLst/>
              <a:cxnLst/>
              <a:rect l="l" t="t" r="r" b="b"/>
              <a:pathLst>
                <a:path w="18159" h="18122" extrusionOk="0">
                  <a:moveTo>
                    <a:pt x="18159" y="9061"/>
                  </a:moveTo>
                  <a:cubicBezTo>
                    <a:pt x="18159" y="14061"/>
                    <a:pt x="14098" y="18121"/>
                    <a:pt x="9061" y="18121"/>
                  </a:cubicBezTo>
                  <a:cubicBezTo>
                    <a:pt x="4061" y="18121"/>
                    <a:pt x="1" y="14061"/>
                    <a:pt x="1" y="9061"/>
                  </a:cubicBezTo>
                  <a:cubicBezTo>
                    <a:pt x="1" y="4061"/>
                    <a:pt x="4061" y="1"/>
                    <a:pt x="9061" y="1"/>
                  </a:cubicBezTo>
                  <a:cubicBezTo>
                    <a:pt x="14098" y="1"/>
                    <a:pt x="18159" y="4061"/>
                    <a:pt x="18159" y="9061"/>
                  </a:cubicBezTo>
                  <a:close/>
                </a:path>
              </a:pathLst>
            </a:custGeom>
            <a:solidFill>
              <a:srgbClr val="0071BC"/>
            </a:solidFill>
            <a:ln w="9525" cap="rnd" cmpd="sng">
              <a:solidFill>
                <a:srgbClr val="FFFFFF"/>
              </a:solidFill>
              <a:prstDash val="solid"/>
              <a:miter lim="37594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21"/>
            <p:cNvSpPr txBox="1"/>
            <p:nvPr/>
          </p:nvSpPr>
          <p:spPr>
            <a:xfrm>
              <a:off x="5213438" y="3927125"/>
              <a:ext cx="860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AFFECTED MALE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09" name="Google Shape;809;p21"/>
            <p:cNvSpPr txBox="1"/>
            <p:nvPr/>
          </p:nvSpPr>
          <p:spPr>
            <a:xfrm>
              <a:off x="5996063" y="3927125"/>
              <a:ext cx="860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AFFECTED FEMALE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10" name="Google Shape;810;p21"/>
            <p:cNvSpPr txBox="1"/>
            <p:nvPr/>
          </p:nvSpPr>
          <p:spPr>
            <a:xfrm>
              <a:off x="6746775" y="3927125"/>
              <a:ext cx="860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UNAFFECTED MALE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  <p:sp>
          <p:nvSpPr>
            <p:cNvPr id="811" name="Google Shape;811;p21"/>
            <p:cNvSpPr txBox="1"/>
            <p:nvPr/>
          </p:nvSpPr>
          <p:spPr>
            <a:xfrm>
              <a:off x="7538275" y="3930350"/>
              <a:ext cx="860700" cy="4311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91425" rIns="91425" bIns="91425" anchor="t" anchorCtr="0">
              <a:sp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800">
                  <a:solidFill>
                    <a:schemeClr val="dk1"/>
                  </a:solidFill>
                  <a:latin typeface="Kalam"/>
                  <a:ea typeface="Kalam"/>
                  <a:cs typeface="Kalam"/>
                  <a:sym typeface="Kalam"/>
                </a:rPr>
                <a:t>UNAFFECTED FEMALE</a:t>
              </a:r>
              <a:endParaRPr sz="800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endParaRPr>
            </a:p>
          </p:txBody>
        </p:sp>
      </p:grpSp>
      <p:sp>
        <p:nvSpPr>
          <p:cNvPr id="2" name="Footer Placeholder 2">
            <a:extLst>
              <a:ext uri="{FF2B5EF4-FFF2-40B4-BE49-F238E27FC236}">
                <a16:creationId xmlns:a16="http://schemas.microsoft.com/office/drawing/2014/main" id="{348CD3A3-BC30-B20F-29EB-495B81FF988D}"/>
              </a:ext>
            </a:extLst>
          </p:cNvPr>
          <p:cNvSpPr txBox="1">
            <a:spLocks/>
          </p:cNvSpPr>
          <p:nvPr/>
        </p:nvSpPr>
        <p:spPr>
          <a:xfrm>
            <a:off x="221843" y="4904301"/>
            <a:ext cx="4038600" cy="2336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4572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For more help, please visit </a:t>
            </a:r>
            <a:r>
              <a:rPr lang="en-US" sz="12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www.exampaperspractice.co.uk</a:t>
            </a:r>
            <a:endParaRPr lang="en-GB" sz="1200" dirty="0">
              <a:solidFill>
                <a:schemeClr val="tx1">
                  <a:lumMod val="85000"/>
                  <a:lumOff val="1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7">
            <a:extLst>
              <a:ext uri="{FF2B5EF4-FFF2-40B4-BE49-F238E27FC236}">
                <a16:creationId xmlns:a16="http://schemas.microsoft.com/office/drawing/2014/main" id="{4A44E1EB-75FF-4E69-FEC1-15E8877265FD}"/>
              </a:ext>
            </a:extLst>
          </p:cNvPr>
          <p:cNvSpPr txBox="1"/>
          <p:nvPr/>
        </p:nvSpPr>
        <p:spPr>
          <a:xfrm>
            <a:off x="5874157" y="4940459"/>
            <a:ext cx="30480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 lang="en-US"/>
            </a:defPPr>
            <a:lvl1pPr marL="0" marR="0" lvl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1pPr>
            <a:lvl2pPr marL="457200" marR="0" lvl="1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2pPr>
            <a:lvl3pPr marL="914400" marR="0" lvl="2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3pPr>
            <a:lvl4pPr marL="1371600" marR="0" lvl="3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4pPr>
            <a:lvl5pPr marL="1828800" marR="0" lvl="4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5pPr>
            <a:lvl6pPr marL="2286000" marR="0" lvl="5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6pPr>
            <a:lvl7pPr marL="2743200" marR="0" lvl="6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7pPr>
            <a:lvl8pPr marL="3200400" marR="0" lvl="7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8pPr>
            <a:lvl9pPr marL="3657600" marR="0" lvl="8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00" b="0" i="0" u="none" strike="noStrike" kern="1200" cap="none">
                <a:solidFill>
                  <a:schemeClr val="tx1"/>
                </a:solidFill>
                <a:latin typeface="+mn-lt"/>
                <a:ea typeface="+mn-ea"/>
                <a:cs typeface="+mn-cs"/>
                <a:sym typeface="Arial"/>
              </a:defRPr>
            </a:lvl9pPr>
          </a:lstStyle>
          <a:p>
            <a:pPr algn="ctr"/>
            <a:r>
              <a:rPr lang="en-US" sz="900" i="0" dirty="0">
                <a:solidFill>
                  <a:schemeClr val="bg1">
                    <a:lumMod val="10000"/>
                    <a:lumOff val="90000"/>
                  </a:schemeClr>
                </a:solidFill>
                <a:effectLst/>
                <a:latin typeface="gg sans"/>
              </a:rPr>
              <a:t>© 2025 Exams Papers Practice. All Rights Reserved</a:t>
            </a:r>
            <a:endParaRPr lang="en-PH" sz="900" dirty="0">
              <a:solidFill>
                <a:schemeClr val="bg1">
                  <a:lumMod val="10000"/>
                  <a:lumOff val="90000"/>
                </a:schemeClr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CAFB6C2-87C8-4050-5C39-E6E8566095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alphaModFix amt="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506" y="538627"/>
            <a:ext cx="7695738" cy="309835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58ADEE0-DF65-B747-229F-86772567B4F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833" y="63649"/>
            <a:ext cx="933411" cy="375797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1211</Words>
  <Application>Microsoft Office PowerPoint</Application>
  <PresentationFormat>On-screen Show (16:9)</PresentationFormat>
  <Paragraphs>176</Paragraphs>
  <Slides>13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9" baseType="lpstr">
      <vt:lpstr>Arial</vt:lpstr>
      <vt:lpstr>Times New Roman</vt:lpstr>
      <vt:lpstr>Kalam</vt:lpstr>
      <vt:lpstr>Cambria</vt:lpstr>
      <vt:lpstr>gg sans</vt:lpstr>
      <vt:lpstr>Simple Dark</vt:lpstr>
      <vt:lpstr>Edexcel IGCSE Biology 44 - Genetic Diagrams</vt:lpstr>
      <vt:lpstr>Polygenics  </vt:lpstr>
      <vt:lpstr>PowerPoint Presentation</vt:lpstr>
      <vt:lpstr>Monohybrid Crosses  </vt:lpstr>
      <vt:lpstr>PowerPoint Presentation</vt:lpstr>
      <vt:lpstr>Punnett Squares  </vt:lpstr>
      <vt:lpstr>Punnett Squares  </vt:lpstr>
      <vt:lpstr>PowerPoint Presentation</vt:lpstr>
      <vt:lpstr>Family pedigrees  </vt:lpstr>
      <vt:lpstr>PowerPoint Presentation</vt:lpstr>
      <vt:lpstr>The X and Y Chromosomes  </vt:lpstr>
      <vt:lpstr>Sex Determination  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Chezka Mae Madrona</cp:lastModifiedBy>
  <cp:revision>1</cp:revision>
  <dcterms:modified xsi:type="dcterms:W3CDTF">2025-04-26T07:59:51Z</dcterms:modified>
</cp:coreProperties>
</file>