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Cambria" panose="02040503050406030204" pitchFamily="18" charset="0"/>
      <p:regular r:id="rId9"/>
      <p:bold r:id="rId10"/>
      <p:italic r:id="rId11"/>
      <p:boldItalic r:id="rId12"/>
    </p:embeddedFont>
    <p:embeddedFont>
      <p:font typeface="gg sans" panose="00000800000000000000" pitchFamily="2" charset="0"/>
      <p:bold r:id="rId13"/>
    </p:embeddedFont>
    <p:embeddedFont>
      <p:font typeface="Kalam" panose="020B060402020202020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4" y="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406983197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406983197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eaf9ec4a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eaf9ec4a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9eaf9ec49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9eaf9ec49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9eaf9ec4a4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9eaf9ec4a4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9eaf9ec4a4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9eaf9ec4a4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" name="Google Shape;907;g10f22573f6b_0_8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8" name="Google Shape;908;g10f22573f6b_0_8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ology Slides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Cambria"/>
              <a:buNone/>
              <a:defRPr sz="5200">
                <a:latin typeface="Cambria"/>
                <a:ea typeface="Cambria"/>
                <a:cs typeface="Cambria"/>
                <a:sym typeface="Cambri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 sz="2800">
                <a:latin typeface="Cambria"/>
                <a:ea typeface="Cambria"/>
                <a:cs typeface="Cambria"/>
                <a:sym typeface="Cambri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Cambria"/>
              <a:buNone/>
              <a:defRPr sz="3600">
                <a:latin typeface="Cambria"/>
                <a:ea typeface="Cambria"/>
                <a:cs typeface="Cambria"/>
                <a:sym typeface="Cambri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>
                <a:latin typeface="Cambria"/>
                <a:ea typeface="Cambria"/>
                <a:cs typeface="Cambria"/>
                <a:sym typeface="Cambri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>
                <a:latin typeface="Cambria"/>
                <a:ea typeface="Cambria"/>
                <a:cs typeface="Cambria"/>
                <a:sym typeface="Cambri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>
                <a:latin typeface="Cambria"/>
                <a:ea typeface="Cambria"/>
                <a:cs typeface="Cambria"/>
                <a:sym typeface="Cambri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>
                <a:latin typeface="Cambria"/>
                <a:ea typeface="Cambria"/>
                <a:cs typeface="Cambria"/>
                <a:sym typeface="Cambri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>
                <a:latin typeface="Cambria"/>
                <a:ea typeface="Cambria"/>
                <a:cs typeface="Cambria"/>
                <a:sym typeface="Cambri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>
                <a:latin typeface="Cambria"/>
                <a:ea typeface="Cambria"/>
                <a:cs typeface="Cambria"/>
                <a:sym typeface="Cambri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>
                <a:latin typeface="Cambria"/>
                <a:ea typeface="Cambria"/>
                <a:cs typeface="Cambria"/>
                <a:sym typeface="Cambri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Cambria"/>
              <a:buChar char="●"/>
              <a:defRPr>
                <a:latin typeface="Cambria"/>
                <a:ea typeface="Cambria"/>
                <a:cs typeface="Cambria"/>
                <a:sym typeface="Cambria"/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Font typeface="Cambria"/>
              <a:buChar char="○"/>
              <a:defRPr>
                <a:latin typeface="Cambria"/>
                <a:ea typeface="Cambria"/>
                <a:cs typeface="Cambria"/>
                <a:sym typeface="Cambria"/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Font typeface="Cambria"/>
              <a:buChar char="■"/>
              <a:defRPr>
                <a:latin typeface="Cambria"/>
                <a:ea typeface="Cambria"/>
                <a:cs typeface="Cambria"/>
                <a:sym typeface="Cambria"/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Font typeface="Cambria"/>
              <a:buChar char="●"/>
              <a:defRPr>
                <a:latin typeface="Cambria"/>
                <a:ea typeface="Cambria"/>
                <a:cs typeface="Cambria"/>
                <a:sym typeface="Cambria"/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Font typeface="Cambria"/>
              <a:buChar char="○"/>
              <a:defRPr>
                <a:latin typeface="Cambria"/>
                <a:ea typeface="Cambria"/>
                <a:cs typeface="Cambria"/>
                <a:sym typeface="Cambria"/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Font typeface="Cambria"/>
              <a:buChar char="■"/>
              <a:defRPr>
                <a:latin typeface="Cambria"/>
                <a:ea typeface="Cambria"/>
                <a:cs typeface="Cambria"/>
                <a:sym typeface="Cambria"/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Font typeface="Cambria"/>
              <a:buChar char="●"/>
              <a:defRPr>
                <a:latin typeface="Cambria"/>
                <a:ea typeface="Cambria"/>
                <a:cs typeface="Cambria"/>
                <a:sym typeface="Cambria"/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Font typeface="Cambria"/>
              <a:buChar char="○"/>
              <a:defRPr>
                <a:latin typeface="Cambria"/>
                <a:ea typeface="Cambria"/>
                <a:cs typeface="Cambria"/>
                <a:sym typeface="Cambria"/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Font typeface="Cambria"/>
              <a:buChar char="■"/>
              <a:defRPr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latin typeface="Cambria"/>
                <a:ea typeface="Cambria"/>
                <a:cs typeface="Cambria"/>
                <a:sym typeface="Cambria"/>
              </a:defRPr>
            </a:lvl1pPr>
            <a:lvl2pPr lvl="1">
              <a:buNone/>
              <a:defRPr>
                <a:latin typeface="Cambria"/>
                <a:ea typeface="Cambria"/>
                <a:cs typeface="Cambria"/>
                <a:sym typeface="Cambria"/>
              </a:defRPr>
            </a:lvl2pPr>
            <a:lvl3pPr lvl="2">
              <a:buNone/>
              <a:defRPr>
                <a:latin typeface="Cambria"/>
                <a:ea typeface="Cambria"/>
                <a:cs typeface="Cambria"/>
                <a:sym typeface="Cambria"/>
              </a:defRPr>
            </a:lvl3pPr>
            <a:lvl4pPr lvl="3">
              <a:buNone/>
              <a:defRPr>
                <a:latin typeface="Cambria"/>
                <a:ea typeface="Cambria"/>
                <a:cs typeface="Cambria"/>
                <a:sym typeface="Cambria"/>
              </a:defRPr>
            </a:lvl4pPr>
            <a:lvl5pPr lvl="4">
              <a:buNone/>
              <a:defRPr>
                <a:latin typeface="Cambria"/>
                <a:ea typeface="Cambria"/>
                <a:cs typeface="Cambria"/>
                <a:sym typeface="Cambria"/>
              </a:defRPr>
            </a:lvl5pPr>
            <a:lvl6pPr lvl="5">
              <a:buNone/>
              <a:defRPr>
                <a:latin typeface="Cambria"/>
                <a:ea typeface="Cambria"/>
                <a:cs typeface="Cambria"/>
                <a:sym typeface="Cambria"/>
              </a:defRPr>
            </a:lvl6pPr>
            <a:lvl7pPr lvl="6">
              <a:buNone/>
              <a:defRPr>
                <a:latin typeface="Cambria"/>
                <a:ea typeface="Cambria"/>
                <a:cs typeface="Cambria"/>
                <a:sym typeface="Cambria"/>
              </a:defRPr>
            </a:lvl7pPr>
            <a:lvl8pPr lvl="7">
              <a:buNone/>
              <a:defRPr>
                <a:latin typeface="Cambria"/>
                <a:ea typeface="Cambria"/>
                <a:cs typeface="Cambria"/>
                <a:sym typeface="Cambria"/>
              </a:defRPr>
            </a:lvl8pPr>
            <a:lvl9pPr lvl="8">
              <a:buNone/>
              <a:defRPr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None/>
              <a:defRPr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None/>
              <a:defRPr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None/>
              <a:defRPr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None/>
              <a:defRPr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None/>
              <a:defRPr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None/>
              <a:defRPr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None/>
              <a:defRPr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None/>
              <a:defRPr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None/>
              <a:defRPr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Cambria"/>
              <a:buChar char="●"/>
              <a:defRPr sz="18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mbria"/>
              <a:buChar char="○"/>
              <a:defRPr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mbria"/>
              <a:buChar char="■"/>
              <a:defRPr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mbria"/>
              <a:buChar char="●"/>
              <a:defRPr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mbria"/>
              <a:buChar char="○"/>
              <a:defRPr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mbria"/>
              <a:buChar char="■"/>
              <a:defRPr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mbria"/>
              <a:buChar char="●"/>
              <a:defRPr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mbria"/>
              <a:buChar char="○"/>
              <a:defRPr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Cambria"/>
              <a:buChar char="■"/>
              <a:defRPr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paperspractice.co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paperspractice.co.u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paperspractice.co.uk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paperspractice.co.uk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paperspractice.co.uk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paperspractice.co.uk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1C331"/>
                </a:solidFill>
              </a:rPr>
              <a:t>Edexcel IGCSE Biology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41 </a:t>
            </a:r>
            <a:r>
              <a:rPr lang="en" sz="3500">
                <a:latin typeface="Cambria"/>
                <a:ea typeface="Cambria"/>
                <a:cs typeface="Cambria"/>
                <a:sym typeface="Cambria"/>
              </a:rPr>
              <a:t>- </a:t>
            </a:r>
            <a:r>
              <a:rPr lang="en" sz="3500"/>
              <a:t>DNA, Genes and Chromosomes</a:t>
            </a:r>
            <a:endParaRPr sz="350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Coding for Proteins</a:t>
            </a:r>
            <a:endParaRPr sz="2500">
              <a:solidFill>
                <a:srgbClr val="E06666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2132307C-EDDD-79BB-4A97-2486B84E3E30}"/>
              </a:ext>
            </a:extLst>
          </p:cNvPr>
          <p:cNvSpPr txBox="1">
            <a:spLocks/>
          </p:cNvSpPr>
          <p:nvPr/>
        </p:nvSpPr>
        <p:spPr>
          <a:xfrm>
            <a:off x="221843" y="4904301"/>
            <a:ext cx="4038600" cy="2336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BF5DE8E5-A1FA-8187-9927-9D918DE549D9}"/>
              </a:ext>
            </a:extLst>
          </p:cNvPr>
          <p:cNvSpPr txBox="1"/>
          <p:nvPr/>
        </p:nvSpPr>
        <p:spPr>
          <a:xfrm>
            <a:off x="5874157" y="49404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900" i="0" dirty="0">
                <a:solidFill>
                  <a:schemeClr val="bg1">
                    <a:lumMod val="10000"/>
                    <a:lumOff val="90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021F56-4DE7-0F13-A670-02D945AFDA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06" y="53862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BC72594-6CB6-849B-C9AD-837E6D37A67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833" y="63649"/>
            <a:ext cx="933411" cy="3757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DNA and Genes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solidFill>
                <a:schemeClr val="lt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5821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500"/>
              <a:buChar char="●"/>
            </a:pPr>
            <a:r>
              <a:rPr lang="en" sz="1500">
                <a:solidFill>
                  <a:srgbClr val="4A86E8"/>
                </a:solidFill>
              </a:rPr>
              <a:t>Specification Point 3.14</a:t>
            </a:r>
            <a:endParaRPr sz="1500">
              <a:solidFill>
                <a:srgbClr val="4A86E8"/>
              </a:solidFill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100"/>
              <a:buChar char="○"/>
            </a:pPr>
            <a:r>
              <a:rPr lang="en" sz="1100">
                <a:solidFill>
                  <a:srgbClr val="4A86E8"/>
                </a:solidFill>
              </a:rPr>
              <a:t>Understand that the genome is the entire DNA of an organism and that a gene is a section of a molecule of DNA that codes for a specific protein.</a:t>
            </a:r>
            <a:endParaRPr sz="1100">
              <a:solidFill>
                <a:srgbClr val="4A86E8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500"/>
              <a:buChar char="●"/>
            </a:pPr>
            <a:r>
              <a:rPr lang="en" sz="1500" b="1">
                <a:solidFill>
                  <a:srgbClr val="B7B7B7"/>
                </a:solidFill>
              </a:rPr>
              <a:t>Deoxyribonucleic acid </a:t>
            </a:r>
            <a:r>
              <a:rPr lang="en" sz="1500">
                <a:solidFill>
                  <a:srgbClr val="B7B7B7"/>
                </a:solidFill>
              </a:rPr>
              <a:t>(</a:t>
            </a:r>
            <a:r>
              <a:rPr lang="en" sz="1500" b="1">
                <a:solidFill>
                  <a:srgbClr val="B7B7B7"/>
                </a:solidFill>
              </a:rPr>
              <a:t>DNA</a:t>
            </a:r>
            <a:r>
              <a:rPr lang="en" sz="1500">
                <a:solidFill>
                  <a:srgbClr val="B7B7B7"/>
                </a:solidFill>
              </a:rPr>
              <a:t>) is the smallest unit of genetic information.</a:t>
            </a:r>
            <a:endParaRPr sz="1500">
              <a:solidFill>
                <a:srgbClr val="B7B7B7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500"/>
              <a:buChar char="●"/>
            </a:pPr>
            <a:r>
              <a:rPr lang="en" sz="1500">
                <a:solidFill>
                  <a:srgbClr val="B7B7B7"/>
                </a:solidFill>
              </a:rPr>
              <a:t>A </a:t>
            </a:r>
            <a:r>
              <a:rPr lang="en" sz="1500" b="1">
                <a:solidFill>
                  <a:srgbClr val="B7B7B7"/>
                </a:solidFill>
              </a:rPr>
              <a:t>gene </a:t>
            </a:r>
            <a:r>
              <a:rPr lang="en" sz="1500">
                <a:solidFill>
                  <a:srgbClr val="B7B7B7"/>
                </a:solidFill>
              </a:rPr>
              <a:t>is a section of DNA that is responsible for creating a </a:t>
            </a:r>
            <a:r>
              <a:rPr lang="en" sz="1500" b="1">
                <a:solidFill>
                  <a:srgbClr val="B7B7B7"/>
                </a:solidFill>
              </a:rPr>
              <a:t>protein</a:t>
            </a:r>
            <a:r>
              <a:rPr lang="en" sz="1500">
                <a:solidFill>
                  <a:srgbClr val="B7B7B7"/>
                </a:solidFill>
              </a:rPr>
              <a:t>.</a:t>
            </a:r>
            <a:endParaRPr sz="1500">
              <a:solidFill>
                <a:srgbClr val="B7B7B7"/>
              </a:solidFill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100"/>
              <a:buChar char="○"/>
            </a:pPr>
            <a:r>
              <a:rPr lang="en" sz="1100">
                <a:solidFill>
                  <a:srgbClr val="B7B7B7"/>
                </a:solidFill>
              </a:rPr>
              <a:t>It is often said a gene </a:t>
            </a:r>
            <a:r>
              <a:rPr lang="en" sz="1100" b="1">
                <a:solidFill>
                  <a:srgbClr val="B7B7B7"/>
                </a:solidFill>
              </a:rPr>
              <a:t>codes </a:t>
            </a:r>
            <a:r>
              <a:rPr lang="en" sz="1100">
                <a:solidFill>
                  <a:srgbClr val="B7B7B7"/>
                </a:solidFill>
              </a:rPr>
              <a:t>for a protein.</a:t>
            </a:r>
            <a:endParaRPr sz="1100">
              <a:solidFill>
                <a:srgbClr val="B7B7B7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500"/>
              <a:buChar char="●"/>
            </a:pPr>
            <a:r>
              <a:rPr lang="en" sz="1500">
                <a:solidFill>
                  <a:srgbClr val="B7B7B7"/>
                </a:solidFill>
              </a:rPr>
              <a:t>The proteins genes make can be </a:t>
            </a:r>
            <a:r>
              <a:rPr lang="en" sz="1500" b="1">
                <a:solidFill>
                  <a:srgbClr val="B7B7B7"/>
                </a:solidFill>
              </a:rPr>
              <a:t>structural </a:t>
            </a:r>
            <a:r>
              <a:rPr lang="en" sz="1500">
                <a:solidFill>
                  <a:srgbClr val="B7B7B7"/>
                </a:solidFill>
              </a:rPr>
              <a:t>or </a:t>
            </a:r>
            <a:r>
              <a:rPr lang="en" sz="1500" b="1">
                <a:solidFill>
                  <a:srgbClr val="B7B7B7"/>
                </a:solidFill>
              </a:rPr>
              <a:t>functional</a:t>
            </a:r>
            <a:r>
              <a:rPr lang="en" sz="1500">
                <a:solidFill>
                  <a:srgbClr val="B7B7B7"/>
                </a:solidFill>
              </a:rPr>
              <a:t>.</a:t>
            </a:r>
            <a:endParaRPr sz="1500">
              <a:solidFill>
                <a:srgbClr val="B7B7B7"/>
              </a:solidFill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100"/>
              <a:buChar char="○"/>
            </a:pPr>
            <a:r>
              <a:rPr lang="en" sz="1100">
                <a:solidFill>
                  <a:srgbClr val="B7B7B7"/>
                </a:solidFill>
              </a:rPr>
              <a:t>The COL1A1 gene codes for </a:t>
            </a:r>
            <a:r>
              <a:rPr lang="en" sz="1100" b="1">
                <a:solidFill>
                  <a:srgbClr val="B7B7B7"/>
                </a:solidFill>
              </a:rPr>
              <a:t>collagen </a:t>
            </a:r>
            <a:r>
              <a:rPr lang="en" sz="1100">
                <a:solidFill>
                  <a:srgbClr val="B7B7B7"/>
                </a:solidFill>
              </a:rPr>
              <a:t>- a protein that gives structure to the skin.</a:t>
            </a:r>
            <a:endParaRPr sz="1100">
              <a:solidFill>
                <a:srgbClr val="B7B7B7"/>
              </a:solidFill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100"/>
              <a:buChar char="○"/>
            </a:pPr>
            <a:r>
              <a:rPr lang="en" sz="1100">
                <a:solidFill>
                  <a:srgbClr val="B7B7B7"/>
                </a:solidFill>
              </a:rPr>
              <a:t>The AMY1A gene codes for </a:t>
            </a:r>
            <a:r>
              <a:rPr lang="en" sz="1100" b="1">
                <a:solidFill>
                  <a:srgbClr val="B7B7B7"/>
                </a:solidFill>
              </a:rPr>
              <a:t>amylase </a:t>
            </a:r>
            <a:r>
              <a:rPr lang="en" sz="1100">
                <a:solidFill>
                  <a:srgbClr val="B7B7B7"/>
                </a:solidFill>
              </a:rPr>
              <a:t>- an enzyme that breaks down starch.</a:t>
            </a:r>
            <a:endParaRPr sz="1100">
              <a:solidFill>
                <a:srgbClr val="B7B7B7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500"/>
              <a:buChar char="●"/>
            </a:pPr>
            <a:r>
              <a:rPr lang="en" sz="1500">
                <a:solidFill>
                  <a:srgbClr val="B7B7B7"/>
                </a:solidFill>
              </a:rPr>
              <a:t>The entire collection of genes in an organism is called the </a:t>
            </a:r>
            <a:r>
              <a:rPr lang="en" sz="1500" b="1">
                <a:solidFill>
                  <a:srgbClr val="B7B7B7"/>
                </a:solidFill>
              </a:rPr>
              <a:t>genome</a:t>
            </a:r>
            <a:r>
              <a:rPr lang="en" sz="1500">
                <a:solidFill>
                  <a:srgbClr val="B7B7B7"/>
                </a:solidFill>
              </a:rPr>
              <a:t>.</a:t>
            </a:r>
            <a:endParaRPr sz="1500">
              <a:solidFill>
                <a:srgbClr val="B7B7B7"/>
              </a:solidFill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100"/>
              <a:buChar char="○"/>
            </a:pPr>
            <a:r>
              <a:rPr lang="en" sz="1100">
                <a:solidFill>
                  <a:srgbClr val="B7B7B7"/>
                </a:solidFill>
              </a:rPr>
              <a:t>Humans have an estimated </a:t>
            </a:r>
            <a:r>
              <a:rPr lang="en" sz="1100" b="1">
                <a:solidFill>
                  <a:srgbClr val="B7B7B7"/>
                </a:solidFill>
              </a:rPr>
              <a:t>30,000 </a:t>
            </a:r>
            <a:r>
              <a:rPr lang="en" sz="1100">
                <a:solidFill>
                  <a:srgbClr val="B7B7B7"/>
                </a:solidFill>
              </a:rPr>
              <a:t>genes.</a:t>
            </a:r>
            <a:endParaRPr sz="1100">
              <a:solidFill>
                <a:srgbClr val="B7B7B7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700">
              <a:solidFill>
                <a:srgbClr val="B7B7B7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B7B7B7"/>
              </a:solidFill>
            </a:endParaRPr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B7B7B7"/>
              </a:solidFill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grpSp>
        <p:nvGrpSpPr>
          <p:cNvPr id="64" name="Google Shape;64;p14"/>
          <p:cNvGrpSpPr/>
          <p:nvPr/>
        </p:nvGrpSpPr>
        <p:grpSpPr>
          <a:xfrm>
            <a:off x="6418550" y="1506500"/>
            <a:ext cx="1750644" cy="2437495"/>
            <a:chOff x="6041000" y="1277825"/>
            <a:chExt cx="2431450" cy="3385410"/>
          </a:xfrm>
        </p:grpSpPr>
        <p:sp>
          <p:nvSpPr>
            <p:cNvPr id="65" name="Google Shape;65;p14"/>
            <p:cNvSpPr/>
            <p:nvPr/>
          </p:nvSpPr>
          <p:spPr>
            <a:xfrm>
              <a:off x="6041000" y="1388758"/>
              <a:ext cx="2167463" cy="3274477"/>
            </a:xfrm>
            <a:custGeom>
              <a:avLst/>
              <a:gdLst/>
              <a:ahLst/>
              <a:cxnLst/>
              <a:rect l="l" t="t" r="r" b="b"/>
              <a:pathLst>
                <a:path w="123855" h="187113" fill="none" extrusionOk="0">
                  <a:moveTo>
                    <a:pt x="123854" y="0"/>
                  </a:moveTo>
                  <a:cubicBezTo>
                    <a:pt x="113205" y="3930"/>
                    <a:pt x="64399" y="6339"/>
                    <a:pt x="60216" y="23453"/>
                  </a:cubicBezTo>
                  <a:cubicBezTo>
                    <a:pt x="56032" y="40567"/>
                    <a:pt x="107374" y="85443"/>
                    <a:pt x="99007" y="102684"/>
                  </a:cubicBezTo>
                  <a:cubicBezTo>
                    <a:pt x="90514" y="120051"/>
                    <a:pt x="18636" y="113079"/>
                    <a:pt x="9381" y="127150"/>
                  </a:cubicBezTo>
                  <a:cubicBezTo>
                    <a:pt x="0" y="141095"/>
                    <a:pt x="37524" y="177097"/>
                    <a:pt x="43102" y="187112"/>
                  </a:cubicBezTo>
                </a:path>
              </a:pathLst>
            </a:cu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4"/>
            <p:cNvSpPr/>
            <p:nvPr/>
          </p:nvSpPr>
          <p:spPr>
            <a:xfrm>
              <a:off x="6052095" y="1277825"/>
              <a:ext cx="2420355" cy="3254510"/>
            </a:xfrm>
            <a:custGeom>
              <a:avLst/>
              <a:gdLst/>
              <a:ahLst/>
              <a:cxnLst/>
              <a:rect l="l" t="t" r="r" b="b"/>
              <a:pathLst>
                <a:path w="138306" h="185972" fill="none" extrusionOk="0">
                  <a:moveTo>
                    <a:pt x="103317" y="1"/>
                  </a:moveTo>
                  <a:cubicBezTo>
                    <a:pt x="107120" y="7987"/>
                    <a:pt x="138306" y="32581"/>
                    <a:pt x="126136" y="47920"/>
                  </a:cubicBezTo>
                  <a:cubicBezTo>
                    <a:pt x="113966" y="63132"/>
                    <a:pt x="39299" y="73781"/>
                    <a:pt x="30045" y="91782"/>
                  </a:cubicBezTo>
                  <a:cubicBezTo>
                    <a:pt x="20790" y="109656"/>
                    <a:pt x="75428" y="140081"/>
                    <a:pt x="70357" y="155674"/>
                  </a:cubicBezTo>
                  <a:cubicBezTo>
                    <a:pt x="65413" y="171393"/>
                    <a:pt x="11790" y="180901"/>
                    <a:pt x="0" y="185972"/>
                  </a:cubicBezTo>
                </a:path>
              </a:pathLst>
            </a:cu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4"/>
            <p:cNvSpPr/>
            <p:nvPr/>
          </p:nvSpPr>
          <p:spPr>
            <a:xfrm>
              <a:off x="7414225" y="1581765"/>
              <a:ext cx="845250" cy="193025"/>
            </a:xfrm>
            <a:custGeom>
              <a:avLst/>
              <a:gdLst/>
              <a:ahLst/>
              <a:cxnLst/>
              <a:rect l="l" t="t" r="r" b="b"/>
              <a:pathLst>
                <a:path w="48300" h="11030" extrusionOk="0">
                  <a:moveTo>
                    <a:pt x="1" y="0"/>
                  </a:moveTo>
                  <a:lnTo>
                    <a:pt x="48300" y="11029"/>
                  </a:lnTo>
                </a:path>
              </a:pathLst>
            </a:custGeom>
            <a:solidFill>
              <a:srgbClr val="000000"/>
            </a:soli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4"/>
            <p:cNvSpPr/>
            <p:nvPr/>
          </p:nvSpPr>
          <p:spPr>
            <a:xfrm>
              <a:off x="7414225" y="1581765"/>
              <a:ext cx="845250" cy="193025"/>
            </a:xfrm>
            <a:custGeom>
              <a:avLst/>
              <a:gdLst/>
              <a:ahLst/>
              <a:cxnLst/>
              <a:rect l="l" t="t" r="r" b="b"/>
              <a:pathLst>
                <a:path w="48300" h="11030" fill="none" extrusionOk="0">
                  <a:moveTo>
                    <a:pt x="1" y="0"/>
                  </a:moveTo>
                  <a:lnTo>
                    <a:pt x="48300" y="11029"/>
                  </a:lnTo>
                </a:path>
              </a:pathLst>
            </a:cu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14"/>
            <p:cNvSpPr/>
            <p:nvPr/>
          </p:nvSpPr>
          <p:spPr>
            <a:xfrm>
              <a:off x="7121398" y="1725965"/>
              <a:ext cx="1202425" cy="250705"/>
            </a:xfrm>
            <a:custGeom>
              <a:avLst/>
              <a:gdLst/>
              <a:ahLst/>
              <a:cxnLst/>
              <a:rect l="l" t="t" r="r" b="b"/>
              <a:pathLst>
                <a:path w="68710" h="14326" extrusionOk="0">
                  <a:moveTo>
                    <a:pt x="0" y="0"/>
                  </a:moveTo>
                  <a:lnTo>
                    <a:pt x="68709" y="14325"/>
                  </a:lnTo>
                </a:path>
              </a:pathLst>
            </a:custGeom>
            <a:solidFill>
              <a:srgbClr val="000000"/>
            </a:soli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4"/>
            <p:cNvSpPr/>
            <p:nvPr/>
          </p:nvSpPr>
          <p:spPr>
            <a:xfrm>
              <a:off x="7121398" y="1725965"/>
              <a:ext cx="1202425" cy="250705"/>
            </a:xfrm>
            <a:custGeom>
              <a:avLst/>
              <a:gdLst/>
              <a:ahLst/>
              <a:cxnLst/>
              <a:rect l="l" t="t" r="r" b="b"/>
              <a:pathLst>
                <a:path w="68710" h="14326" fill="none" extrusionOk="0">
                  <a:moveTo>
                    <a:pt x="0" y="0"/>
                  </a:moveTo>
                  <a:lnTo>
                    <a:pt x="68709" y="14325"/>
                  </a:lnTo>
                </a:path>
              </a:pathLst>
            </a:cu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4"/>
            <p:cNvSpPr/>
            <p:nvPr/>
          </p:nvSpPr>
          <p:spPr>
            <a:xfrm>
              <a:off x="7238963" y="2127503"/>
              <a:ext cx="723240" cy="164185"/>
            </a:xfrm>
            <a:custGeom>
              <a:avLst/>
              <a:gdLst/>
              <a:ahLst/>
              <a:cxnLst/>
              <a:rect l="l" t="t" r="r" b="b"/>
              <a:pathLst>
                <a:path w="41328" h="9382" extrusionOk="0">
                  <a:moveTo>
                    <a:pt x="1" y="1"/>
                  </a:moveTo>
                  <a:lnTo>
                    <a:pt x="41328" y="9382"/>
                  </a:lnTo>
                </a:path>
              </a:pathLst>
            </a:custGeom>
            <a:solidFill>
              <a:srgbClr val="000000"/>
            </a:soli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4"/>
            <p:cNvSpPr/>
            <p:nvPr/>
          </p:nvSpPr>
          <p:spPr>
            <a:xfrm>
              <a:off x="7238963" y="2127503"/>
              <a:ext cx="723240" cy="164185"/>
            </a:xfrm>
            <a:custGeom>
              <a:avLst/>
              <a:gdLst/>
              <a:ahLst/>
              <a:cxnLst/>
              <a:rect l="l" t="t" r="r" b="b"/>
              <a:pathLst>
                <a:path w="41328" h="9382" fill="none" extrusionOk="0">
                  <a:moveTo>
                    <a:pt x="1" y="1"/>
                  </a:moveTo>
                  <a:lnTo>
                    <a:pt x="41328" y="9382"/>
                  </a:lnTo>
                </a:path>
              </a:pathLst>
            </a:cu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4"/>
            <p:cNvSpPr/>
            <p:nvPr/>
          </p:nvSpPr>
          <p:spPr>
            <a:xfrm>
              <a:off x="7061495" y="2602260"/>
              <a:ext cx="627848" cy="228515"/>
            </a:xfrm>
            <a:custGeom>
              <a:avLst/>
              <a:gdLst/>
              <a:ahLst/>
              <a:cxnLst/>
              <a:rect l="l" t="t" r="r" b="b"/>
              <a:pathLst>
                <a:path w="35877" h="13058" extrusionOk="0">
                  <a:moveTo>
                    <a:pt x="0" y="0"/>
                  </a:moveTo>
                  <a:lnTo>
                    <a:pt x="35876" y="13058"/>
                  </a:lnTo>
                </a:path>
              </a:pathLst>
            </a:custGeom>
            <a:solidFill>
              <a:srgbClr val="000000"/>
            </a:soli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4"/>
            <p:cNvSpPr/>
            <p:nvPr/>
          </p:nvSpPr>
          <p:spPr>
            <a:xfrm>
              <a:off x="7061495" y="2602260"/>
              <a:ext cx="627848" cy="228515"/>
            </a:xfrm>
            <a:custGeom>
              <a:avLst/>
              <a:gdLst/>
              <a:ahLst/>
              <a:cxnLst/>
              <a:rect l="l" t="t" r="r" b="b"/>
              <a:pathLst>
                <a:path w="35877" h="13058" fill="none" extrusionOk="0">
                  <a:moveTo>
                    <a:pt x="0" y="0"/>
                  </a:moveTo>
                  <a:lnTo>
                    <a:pt x="35876" y="13058"/>
                  </a:lnTo>
                </a:path>
              </a:pathLst>
            </a:cu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4"/>
            <p:cNvSpPr/>
            <p:nvPr/>
          </p:nvSpPr>
          <p:spPr>
            <a:xfrm>
              <a:off x="6815235" y="2724270"/>
              <a:ext cx="958405" cy="372715"/>
            </a:xfrm>
            <a:custGeom>
              <a:avLst/>
              <a:gdLst/>
              <a:ahLst/>
              <a:cxnLst/>
              <a:rect l="l" t="t" r="r" b="b"/>
              <a:pathLst>
                <a:path w="54766" h="21298" extrusionOk="0">
                  <a:moveTo>
                    <a:pt x="1" y="1"/>
                  </a:moveTo>
                  <a:lnTo>
                    <a:pt x="54765" y="21298"/>
                  </a:lnTo>
                </a:path>
              </a:pathLst>
            </a:custGeom>
            <a:solidFill>
              <a:srgbClr val="000000"/>
            </a:soli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4"/>
            <p:cNvSpPr/>
            <p:nvPr/>
          </p:nvSpPr>
          <p:spPr>
            <a:xfrm>
              <a:off x="6815235" y="2724270"/>
              <a:ext cx="958405" cy="372715"/>
            </a:xfrm>
            <a:custGeom>
              <a:avLst/>
              <a:gdLst/>
              <a:ahLst/>
              <a:cxnLst/>
              <a:rect l="l" t="t" r="r" b="b"/>
              <a:pathLst>
                <a:path w="54766" h="21298" fill="none" extrusionOk="0">
                  <a:moveTo>
                    <a:pt x="1" y="1"/>
                  </a:moveTo>
                  <a:lnTo>
                    <a:pt x="54765" y="21298"/>
                  </a:lnTo>
                </a:path>
              </a:pathLst>
            </a:cu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4"/>
            <p:cNvSpPr/>
            <p:nvPr/>
          </p:nvSpPr>
          <p:spPr>
            <a:xfrm>
              <a:off x="6562342" y="2888438"/>
              <a:ext cx="1078193" cy="412650"/>
            </a:xfrm>
            <a:custGeom>
              <a:avLst/>
              <a:gdLst/>
              <a:ahLst/>
              <a:cxnLst/>
              <a:rect l="l" t="t" r="r" b="b"/>
              <a:pathLst>
                <a:path w="61611" h="23580" extrusionOk="0">
                  <a:moveTo>
                    <a:pt x="0" y="1"/>
                  </a:moveTo>
                  <a:lnTo>
                    <a:pt x="61610" y="23580"/>
                  </a:lnTo>
                </a:path>
              </a:pathLst>
            </a:custGeom>
            <a:solidFill>
              <a:srgbClr val="000000"/>
            </a:soli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4"/>
            <p:cNvSpPr/>
            <p:nvPr/>
          </p:nvSpPr>
          <p:spPr>
            <a:xfrm>
              <a:off x="6562342" y="2888438"/>
              <a:ext cx="1078193" cy="412650"/>
            </a:xfrm>
            <a:custGeom>
              <a:avLst/>
              <a:gdLst/>
              <a:ahLst/>
              <a:cxnLst/>
              <a:rect l="l" t="t" r="r" b="b"/>
              <a:pathLst>
                <a:path w="61611" h="23580" fill="none" extrusionOk="0">
                  <a:moveTo>
                    <a:pt x="0" y="1"/>
                  </a:moveTo>
                  <a:lnTo>
                    <a:pt x="61610" y="23580"/>
                  </a:lnTo>
                </a:path>
              </a:pathLst>
            </a:cu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4"/>
            <p:cNvSpPr/>
            <p:nvPr/>
          </p:nvSpPr>
          <p:spPr>
            <a:xfrm>
              <a:off x="6626673" y="3105840"/>
              <a:ext cx="621180" cy="264022"/>
            </a:xfrm>
            <a:custGeom>
              <a:avLst/>
              <a:gdLst/>
              <a:ahLst/>
              <a:cxnLst/>
              <a:rect l="l" t="t" r="r" b="b"/>
              <a:pathLst>
                <a:path w="35496" h="15087" extrusionOk="0">
                  <a:moveTo>
                    <a:pt x="1" y="1"/>
                  </a:moveTo>
                  <a:lnTo>
                    <a:pt x="35496" y="15087"/>
                  </a:lnTo>
                </a:path>
              </a:pathLst>
            </a:custGeom>
            <a:solidFill>
              <a:srgbClr val="000000"/>
            </a:soli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4"/>
            <p:cNvSpPr/>
            <p:nvPr/>
          </p:nvSpPr>
          <p:spPr>
            <a:xfrm>
              <a:off x="6626673" y="3105840"/>
              <a:ext cx="621180" cy="264022"/>
            </a:xfrm>
            <a:custGeom>
              <a:avLst/>
              <a:gdLst/>
              <a:ahLst/>
              <a:cxnLst/>
              <a:rect l="l" t="t" r="r" b="b"/>
              <a:pathLst>
                <a:path w="35496" h="15087" fill="none" extrusionOk="0">
                  <a:moveTo>
                    <a:pt x="1" y="1"/>
                  </a:moveTo>
                  <a:lnTo>
                    <a:pt x="35496" y="15087"/>
                  </a:lnTo>
                </a:path>
              </a:pathLst>
            </a:cu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4"/>
            <p:cNvSpPr/>
            <p:nvPr/>
          </p:nvSpPr>
          <p:spPr>
            <a:xfrm>
              <a:off x="6269497" y="3560630"/>
              <a:ext cx="843045" cy="110950"/>
            </a:xfrm>
            <a:custGeom>
              <a:avLst/>
              <a:gdLst/>
              <a:ahLst/>
              <a:cxnLst/>
              <a:rect l="l" t="t" r="r" b="b"/>
              <a:pathLst>
                <a:path w="48174" h="6340" extrusionOk="0">
                  <a:moveTo>
                    <a:pt x="1" y="1"/>
                  </a:moveTo>
                  <a:lnTo>
                    <a:pt x="48173" y="6339"/>
                  </a:lnTo>
                </a:path>
              </a:pathLst>
            </a:custGeom>
            <a:solidFill>
              <a:srgbClr val="000000"/>
            </a:soli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14"/>
            <p:cNvSpPr/>
            <p:nvPr/>
          </p:nvSpPr>
          <p:spPr>
            <a:xfrm>
              <a:off x="6269497" y="3560630"/>
              <a:ext cx="843045" cy="110950"/>
            </a:xfrm>
            <a:custGeom>
              <a:avLst/>
              <a:gdLst/>
              <a:ahLst/>
              <a:cxnLst/>
              <a:rect l="l" t="t" r="r" b="b"/>
              <a:pathLst>
                <a:path w="48174" h="6340" fill="none" extrusionOk="0">
                  <a:moveTo>
                    <a:pt x="1" y="1"/>
                  </a:moveTo>
                  <a:lnTo>
                    <a:pt x="48173" y="6339"/>
                  </a:lnTo>
                </a:path>
              </a:pathLst>
            </a:cu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4"/>
            <p:cNvSpPr/>
            <p:nvPr/>
          </p:nvSpPr>
          <p:spPr>
            <a:xfrm>
              <a:off x="6180755" y="3762510"/>
              <a:ext cx="1087065" cy="168630"/>
            </a:xfrm>
            <a:custGeom>
              <a:avLst/>
              <a:gdLst/>
              <a:ahLst/>
              <a:cxnLst/>
              <a:rect l="l" t="t" r="r" b="b"/>
              <a:pathLst>
                <a:path w="62118" h="9636" extrusionOk="0">
                  <a:moveTo>
                    <a:pt x="1" y="1"/>
                  </a:moveTo>
                  <a:lnTo>
                    <a:pt x="62118" y="9635"/>
                  </a:lnTo>
                </a:path>
              </a:pathLst>
            </a:custGeom>
            <a:solidFill>
              <a:srgbClr val="000000"/>
            </a:soli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4"/>
            <p:cNvSpPr/>
            <p:nvPr/>
          </p:nvSpPr>
          <p:spPr>
            <a:xfrm>
              <a:off x="6180755" y="3762510"/>
              <a:ext cx="1087065" cy="168630"/>
            </a:xfrm>
            <a:custGeom>
              <a:avLst/>
              <a:gdLst/>
              <a:ahLst/>
              <a:cxnLst/>
              <a:rect l="l" t="t" r="r" b="b"/>
              <a:pathLst>
                <a:path w="62118" h="9636" fill="none" extrusionOk="0">
                  <a:moveTo>
                    <a:pt x="1" y="1"/>
                  </a:moveTo>
                  <a:lnTo>
                    <a:pt x="62118" y="9635"/>
                  </a:lnTo>
                </a:path>
              </a:pathLst>
            </a:cu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14"/>
            <p:cNvSpPr/>
            <p:nvPr/>
          </p:nvSpPr>
          <p:spPr>
            <a:xfrm>
              <a:off x="6273943" y="3966613"/>
              <a:ext cx="925120" cy="133122"/>
            </a:xfrm>
            <a:custGeom>
              <a:avLst/>
              <a:gdLst/>
              <a:ahLst/>
              <a:cxnLst/>
              <a:rect l="l" t="t" r="r" b="b"/>
              <a:pathLst>
                <a:path w="52864" h="7607" extrusionOk="0">
                  <a:moveTo>
                    <a:pt x="0" y="1"/>
                  </a:moveTo>
                  <a:lnTo>
                    <a:pt x="52863" y="7607"/>
                  </a:lnTo>
                </a:path>
              </a:pathLst>
            </a:custGeom>
            <a:solidFill>
              <a:srgbClr val="000000"/>
            </a:soli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4"/>
            <p:cNvSpPr/>
            <p:nvPr/>
          </p:nvSpPr>
          <p:spPr>
            <a:xfrm>
              <a:off x="6273943" y="3966613"/>
              <a:ext cx="925120" cy="133122"/>
            </a:xfrm>
            <a:custGeom>
              <a:avLst/>
              <a:gdLst/>
              <a:ahLst/>
              <a:cxnLst/>
              <a:rect l="l" t="t" r="r" b="b"/>
              <a:pathLst>
                <a:path w="52864" h="7607" fill="none" extrusionOk="0">
                  <a:moveTo>
                    <a:pt x="0" y="1"/>
                  </a:moveTo>
                  <a:lnTo>
                    <a:pt x="52863" y="7607"/>
                  </a:lnTo>
                </a:path>
              </a:pathLst>
            </a:cu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14"/>
            <p:cNvSpPr/>
            <p:nvPr/>
          </p:nvSpPr>
          <p:spPr>
            <a:xfrm>
              <a:off x="6407047" y="4186238"/>
              <a:ext cx="596785" cy="59920"/>
            </a:xfrm>
            <a:custGeom>
              <a:avLst/>
              <a:gdLst/>
              <a:ahLst/>
              <a:cxnLst/>
              <a:rect l="l" t="t" r="r" b="b"/>
              <a:pathLst>
                <a:path w="34102" h="3424" extrusionOk="0">
                  <a:moveTo>
                    <a:pt x="0" y="1"/>
                  </a:moveTo>
                  <a:lnTo>
                    <a:pt x="34101" y="3423"/>
                  </a:lnTo>
                </a:path>
              </a:pathLst>
            </a:custGeom>
            <a:solidFill>
              <a:srgbClr val="000000"/>
            </a:soli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14"/>
            <p:cNvSpPr/>
            <p:nvPr/>
          </p:nvSpPr>
          <p:spPr>
            <a:xfrm>
              <a:off x="6407047" y="4186238"/>
              <a:ext cx="596785" cy="59920"/>
            </a:xfrm>
            <a:custGeom>
              <a:avLst/>
              <a:gdLst/>
              <a:ahLst/>
              <a:cxnLst/>
              <a:rect l="l" t="t" r="r" b="b"/>
              <a:pathLst>
                <a:path w="34102" h="3424" fill="none" extrusionOk="0">
                  <a:moveTo>
                    <a:pt x="0" y="1"/>
                  </a:moveTo>
                  <a:lnTo>
                    <a:pt x="34101" y="3423"/>
                  </a:lnTo>
                </a:path>
              </a:pathLst>
            </a:cu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4"/>
            <p:cNvSpPr/>
            <p:nvPr/>
          </p:nvSpPr>
          <p:spPr>
            <a:xfrm>
              <a:off x="7145793" y="1923400"/>
              <a:ext cx="1093715" cy="232960"/>
            </a:xfrm>
            <a:custGeom>
              <a:avLst/>
              <a:gdLst/>
              <a:ahLst/>
              <a:cxnLst/>
              <a:rect l="l" t="t" r="r" b="b"/>
              <a:pathLst>
                <a:path w="62498" h="13312" extrusionOk="0">
                  <a:moveTo>
                    <a:pt x="1" y="1"/>
                  </a:moveTo>
                  <a:lnTo>
                    <a:pt x="62498" y="13312"/>
                  </a:lnTo>
                </a:path>
              </a:pathLst>
            </a:custGeom>
            <a:solidFill>
              <a:srgbClr val="000000"/>
            </a:soli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4"/>
            <p:cNvSpPr/>
            <p:nvPr/>
          </p:nvSpPr>
          <p:spPr>
            <a:xfrm>
              <a:off x="7145793" y="1923400"/>
              <a:ext cx="1093715" cy="232960"/>
            </a:xfrm>
            <a:custGeom>
              <a:avLst/>
              <a:gdLst/>
              <a:ahLst/>
              <a:cxnLst/>
              <a:rect l="l" t="t" r="r" b="b"/>
              <a:pathLst>
                <a:path w="62498" h="13312" fill="none" extrusionOk="0">
                  <a:moveTo>
                    <a:pt x="1" y="1"/>
                  </a:moveTo>
                  <a:lnTo>
                    <a:pt x="62498" y="13312"/>
                  </a:lnTo>
                </a:path>
              </a:pathLst>
            </a:cu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1" name="Google Shape;91;p14"/>
          <p:cNvSpPr txBox="1"/>
          <p:nvPr/>
        </p:nvSpPr>
        <p:spPr>
          <a:xfrm>
            <a:off x="6328700" y="3994550"/>
            <a:ext cx="1840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DNA </a:t>
            </a:r>
            <a:r>
              <a:rPr lang="en" sz="11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is the molecule that carries genetic instructions.</a:t>
            </a:r>
            <a:endParaRPr sz="11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6F0D702D-0059-C275-FA8F-55D23FB4B999}"/>
              </a:ext>
            </a:extLst>
          </p:cNvPr>
          <p:cNvSpPr txBox="1">
            <a:spLocks/>
          </p:cNvSpPr>
          <p:nvPr/>
        </p:nvSpPr>
        <p:spPr>
          <a:xfrm>
            <a:off x="221843" y="4904301"/>
            <a:ext cx="4038600" cy="2336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C77D13CC-F320-FF7E-22AA-6EC1F0429850}"/>
              </a:ext>
            </a:extLst>
          </p:cNvPr>
          <p:cNvSpPr txBox="1"/>
          <p:nvPr/>
        </p:nvSpPr>
        <p:spPr>
          <a:xfrm>
            <a:off x="5874157" y="49404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900" i="0" dirty="0">
                <a:solidFill>
                  <a:schemeClr val="bg1">
                    <a:lumMod val="10000"/>
                    <a:lumOff val="90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3CE3AB-08BD-5BCA-3C5A-7257EEEC45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06" y="53862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805CFE-8477-43CA-5229-6463FFCB9E0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833" y="63649"/>
            <a:ext cx="933411" cy="37579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97" name="Google Shape;97;p15"/>
          <p:cNvSpPr txBox="1"/>
          <p:nvPr/>
        </p:nvSpPr>
        <p:spPr>
          <a:xfrm>
            <a:off x="5672350" y="2238900"/>
            <a:ext cx="2709000" cy="6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Sections of DNA that create proteins are called </a:t>
            </a:r>
            <a:r>
              <a:rPr lang="en" b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genes</a:t>
            </a: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8" name="Google Shape;98;p15"/>
          <p:cNvSpPr/>
          <p:nvPr/>
        </p:nvSpPr>
        <p:spPr>
          <a:xfrm>
            <a:off x="858242" y="3141545"/>
            <a:ext cx="23" cy="2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0"/>
                </a:moveTo>
                <a:close/>
              </a:path>
            </a:pathLst>
          </a:custGeom>
          <a:noFill/>
          <a:ln w="74800" cap="flat" cmpd="sng">
            <a:solidFill>
              <a:srgbClr val="0072BC"/>
            </a:solidFill>
            <a:prstDash val="solid"/>
            <a:miter lim="5158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9" name="Google Shape;99;p15"/>
          <p:cNvGrpSpPr/>
          <p:nvPr/>
        </p:nvGrpSpPr>
        <p:grpSpPr>
          <a:xfrm>
            <a:off x="1036840" y="1110095"/>
            <a:ext cx="4296828" cy="2923306"/>
            <a:chOff x="1480390" y="1986620"/>
            <a:chExt cx="3736373" cy="2542005"/>
          </a:xfrm>
        </p:grpSpPr>
        <p:sp>
          <p:nvSpPr>
            <p:cNvPr id="100" name="Google Shape;100;p15"/>
            <p:cNvSpPr txBox="1"/>
            <p:nvPr/>
          </p:nvSpPr>
          <p:spPr>
            <a:xfrm>
              <a:off x="3504356" y="3620122"/>
              <a:ext cx="13185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 dirty="0">
                  <a:solidFill>
                    <a:schemeClr val="dk1"/>
                  </a:solidFill>
                  <a:latin typeface="Kalam"/>
                  <a:ea typeface="Kalam"/>
                  <a:cs typeface="Kalam"/>
                  <a:sym typeface="Kalam"/>
                </a:rPr>
                <a:t>GENE</a:t>
              </a:r>
              <a:endParaRPr sz="1100" dirty="0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endParaRPr>
            </a:p>
          </p:txBody>
        </p:sp>
        <p:sp>
          <p:nvSpPr>
            <p:cNvPr id="101" name="Google Shape;101;p15"/>
            <p:cNvSpPr/>
            <p:nvPr/>
          </p:nvSpPr>
          <p:spPr>
            <a:xfrm>
              <a:off x="1619665" y="2804923"/>
              <a:ext cx="502628" cy="307710"/>
            </a:xfrm>
            <a:custGeom>
              <a:avLst/>
              <a:gdLst/>
              <a:ahLst/>
              <a:cxnLst/>
              <a:rect l="l" t="t" r="r" b="b"/>
              <a:pathLst>
                <a:path w="22339" h="13676" extrusionOk="0">
                  <a:moveTo>
                    <a:pt x="17644" y="1"/>
                  </a:moveTo>
                  <a:cubicBezTo>
                    <a:pt x="17644" y="1"/>
                    <a:pt x="20481" y="8049"/>
                    <a:pt x="13104" y="10886"/>
                  </a:cubicBezTo>
                  <a:cubicBezTo>
                    <a:pt x="12719" y="11039"/>
                    <a:pt x="12297" y="11109"/>
                    <a:pt x="11849" y="11109"/>
                  </a:cubicBezTo>
                  <a:cubicBezTo>
                    <a:pt x="7307" y="11109"/>
                    <a:pt x="1" y="3973"/>
                    <a:pt x="1" y="3973"/>
                  </a:cubicBezTo>
                  <a:lnTo>
                    <a:pt x="1" y="3973"/>
                  </a:lnTo>
                  <a:cubicBezTo>
                    <a:pt x="843" y="7296"/>
                    <a:pt x="7715" y="13676"/>
                    <a:pt x="13296" y="13676"/>
                  </a:cubicBezTo>
                  <a:cubicBezTo>
                    <a:pt x="13868" y="13676"/>
                    <a:pt x="14425" y="13609"/>
                    <a:pt x="14961" y="13465"/>
                  </a:cubicBezTo>
                  <a:cubicBezTo>
                    <a:pt x="22132" y="11505"/>
                    <a:pt x="22338" y="2529"/>
                    <a:pt x="17644" y="1"/>
                  </a:cubicBezTo>
                  <a:close/>
                </a:path>
              </a:pathLst>
            </a:custGeom>
            <a:solidFill>
              <a:srgbClr val="FEE292"/>
            </a:solidFill>
            <a:ln w="16775" cap="rnd" cmpd="sng">
              <a:solidFill>
                <a:srgbClr val="FFCB0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5"/>
            <p:cNvSpPr/>
            <p:nvPr/>
          </p:nvSpPr>
          <p:spPr>
            <a:xfrm>
              <a:off x="1565125" y="2626182"/>
              <a:ext cx="709965" cy="694260"/>
            </a:xfrm>
            <a:custGeom>
              <a:avLst/>
              <a:gdLst/>
              <a:ahLst/>
              <a:cxnLst/>
              <a:rect l="l" t="t" r="r" b="b"/>
              <a:pathLst>
                <a:path w="31554" h="30856" extrusionOk="0">
                  <a:moveTo>
                    <a:pt x="0" y="0"/>
                  </a:moveTo>
                  <a:cubicBezTo>
                    <a:pt x="929" y="3611"/>
                    <a:pt x="1238" y="30437"/>
                    <a:pt x="17179" y="30850"/>
                  </a:cubicBezTo>
                  <a:cubicBezTo>
                    <a:pt x="17316" y="30854"/>
                    <a:pt x="17452" y="30855"/>
                    <a:pt x="17587" y="30855"/>
                  </a:cubicBezTo>
                  <a:cubicBezTo>
                    <a:pt x="30411" y="30855"/>
                    <a:pt x="31553" y="14022"/>
                    <a:pt x="19965" y="13052"/>
                  </a:cubicBezTo>
                  <a:lnTo>
                    <a:pt x="19965" y="13052"/>
                  </a:lnTo>
                  <a:cubicBezTo>
                    <a:pt x="19965" y="13052"/>
                    <a:pt x="30179" y="21719"/>
                    <a:pt x="19500" y="26465"/>
                  </a:cubicBezTo>
                  <a:cubicBezTo>
                    <a:pt x="18693" y="26820"/>
                    <a:pt x="17900" y="26985"/>
                    <a:pt x="17124" y="26985"/>
                  </a:cubicBezTo>
                  <a:cubicBezTo>
                    <a:pt x="7191" y="26985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FEE292"/>
            </a:solidFill>
            <a:ln w="16775" cap="rnd" cmpd="sng">
              <a:solidFill>
                <a:srgbClr val="FFCB0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15"/>
            <p:cNvSpPr/>
            <p:nvPr/>
          </p:nvSpPr>
          <p:spPr>
            <a:xfrm>
              <a:off x="2571460" y="2855998"/>
              <a:ext cx="491355" cy="1657058"/>
            </a:xfrm>
            <a:custGeom>
              <a:avLst/>
              <a:gdLst/>
              <a:ahLst/>
              <a:cxnLst/>
              <a:rect l="l" t="t" r="r" b="b"/>
              <a:pathLst>
                <a:path w="21838" h="73647" extrusionOk="0">
                  <a:moveTo>
                    <a:pt x="17850" y="1"/>
                  </a:moveTo>
                  <a:lnTo>
                    <a:pt x="17850" y="1"/>
                  </a:lnTo>
                  <a:cubicBezTo>
                    <a:pt x="17850" y="1"/>
                    <a:pt x="13001" y="8152"/>
                    <a:pt x="12640" y="8925"/>
                  </a:cubicBezTo>
                  <a:cubicBezTo>
                    <a:pt x="9802" y="14652"/>
                    <a:pt x="9544" y="25846"/>
                    <a:pt x="12124" y="42354"/>
                  </a:cubicBezTo>
                  <a:cubicBezTo>
                    <a:pt x="15580" y="64743"/>
                    <a:pt x="1" y="73565"/>
                    <a:pt x="1" y="73565"/>
                  </a:cubicBezTo>
                  <a:cubicBezTo>
                    <a:pt x="330" y="73620"/>
                    <a:pt x="673" y="73647"/>
                    <a:pt x="1028" y="73647"/>
                  </a:cubicBezTo>
                  <a:cubicBezTo>
                    <a:pt x="8726" y="73647"/>
                    <a:pt x="21838" y="60826"/>
                    <a:pt x="17695" y="36267"/>
                  </a:cubicBezTo>
                  <a:cubicBezTo>
                    <a:pt x="13826" y="13414"/>
                    <a:pt x="14961" y="7842"/>
                    <a:pt x="17850" y="1"/>
                  </a:cubicBezTo>
                  <a:close/>
                </a:path>
              </a:pathLst>
            </a:custGeom>
            <a:solidFill>
              <a:srgbClr val="FEE292"/>
            </a:solidFill>
            <a:ln w="16775" cap="rnd" cmpd="sng">
              <a:solidFill>
                <a:srgbClr val="FFCB0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15"/>
            <p:cNvSpPr/>
            <p:nvPr/>
          </p:nvSpPr>
          <p:spPr>
            <a:xfrm>
              <a:off x="2903425" y="2341805"/>
              <a:ext cx="550215" cy="2172893"/>
            </a:xfrm>
            <a:custGeom>
              <a:avLst/>
              <a:gdLst/>
              <a:ahLst/>
              <a:cxnLst/>
              <a:rect l="l" t="t" r="r" b="b"/>
              <a:pathLst>
                <a:path w="24454" h="96573" extrusionOk="0">
                  <a:moveTo>
                    <a:pt x="18314" y="0"/>
                  </a:moveTo>
                  <a:cubicBezTo>
                    <a:pt x="17710" y="457"/>
                    <a:pt x="17040" y="1176"/>
                    <a:pt x="16477" y="2582"/>
                  </a:cubicBezTo>
                  <a:lnTo>
                    <a:pt x="16477" y="2582"/>
                  </a:lnTo>
                  <a:cubicBezTo>
                    <a:pt x="17525" y="1107"/>
                    <a:pt x="18314" y="0"/>
                    <a:pt x="18314" y="0"/>
                  </a:cubicBezTo>
                  <a:close/>
                  <a:moveTo>
                    <a:pt x="16477" y="2582"/>
                  </a:moveTo>
                  <a:lnTo>
                    <a:pt x="16477" y="2582"/>
                  </a:lnTo>
                  <a:cubicBezTo>
                    <a:pt x="14505" y="5356"/>
                    <a:pt x="11620" y="9434"/>
                    <a:pt x="11350" y="9905"/>
                  </a:cubicBezTo>
                  <a:cubicBezTo>
                    <a:pt x="6759" y="17592"/>
                    <a:pt x="8410" y="32191"/>
                    <a:pt x="13672" y="56128"/>
                  </a:cubicBezTo>
                  <a:cubicBezTo>
                    <a:pt x="21410" y="91620"/>
                    <a:pt x="1" y="96573"/>
                    <a:pt x="1" y="96573"/>
                  </a:cubicBezTo>
                  <a:cubicBezTo>
                    <a:pt x="19914" y="92910"/>
                    <a:pt x="24453" y="76144"/>
                    <a:pt x="19810" y="50505"/>
                  </a:cubicBezTo>
                  <a:cubicBezTo>
                    <a:pt x="13962" y="18477"/>
                    <a:pt x="14684" y="7055"/>
                    <a:pt x="16477" y="2582"/>
                  </a:cubicBezTo>
                  <a:close/>
                </a:path>
              </a:pathLst>
            </a:custGeom>
            <a:solidFill>
              <a:srgbClr val="FEE292"/>
            </a:solidFill>
            <a:ln w="16775" cap="rnd" cmpd="sng">
              <a:solidFill>
                <a:srgbClr val="FFCB0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15"/>
            <p:cNvSpPr/>
            <p:nvPr/>
          </p:nvSpPr>
          <p:spPr>
            <a:xfrm>
              <a:off x="1524490" y="1986620"/>
              <a:ext cx="493335" cy="816008"/>
            </a:xfrm>
            <a:custGeom>
              <a:avLst/>
              <a:gdLst/>
              <a:ahLst/>
              <a:cxnLst/>
              <a:rect l="l" t="t" r="r" b="b"/>
              <a:pathLst>
                <a:path w="21926" h="36267" extrusionOk="0">
                  <a:moveTo>
                    <a:pt x="20997" y="0"/>
                  </a:moveTo>
                  <a:cubicBezTo>
                    <a:pt x="20997" y="0"/>
                    <a:pt x="20275" y="3147"/>
                    <a:pt x="8100" y="15322"/>
                  </a:cubicBezTo>
                  <a:cubicBezTo>
                    <a:pt x="310" y="23112"/>
                    <a:pt x="1" y="31417"/>
                    <a:pt x="2890" y="36267"/>
                  </a:cubicBezTo>
                  <a:cubicBezTo>
                    <a:pt x="2890" y="36267"/>
                    <a:pt x="2219" y="25640"/>
                    <a:pt x="8874" y="19294"/>
                  </a:cubicBezTo>
                  <a:cubicBezTo>
                    <a:pt x="14032" y="14445"/>
                    <a:pt x="20326" y="8409"/>
                    <a:pt x="21410" y="3663"/>
                  </a:cubicBezTo>
                  <a:cubicBezTo>
                    <a:pt x="21925" y="1342"/>
                    <a:pt x="20997" y="0"/>
                    <a:pt x="20997" y="0"/>
                  </a:cubicBezTo>
                  <a:close/>
                </a:path>
              </a:pathLst>
            </a:custGeom>
            <a:solidFill>
              <a:srgbClr val="FEE292"/>
            </a:solidFill>
            <a:ln w="16775" cap="rnd" cmpd="sng">
              <a:solidFill>
                <a:srgbClr val="FFCB0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5"/>
            <p:cNvSpPr/>
            <p:nvPr/>
          </p:nvSpPr>
          <p:spPr>
            <a:xfrm>
              <a:off x="1786818" y="3253842"/>
              <a:ext cx="1035990" cy="882585"/>
            </a:xfrm>
            <a:custGeom>
              <a:avLst/>
              <a:gdLst/>
              <a:ahLst/>
              <a:cxnLst/>
              <a:rect l="l" t="t" r="r" b="b"/>
              <a:pathLst>
                <a:path w="46044" h="39226" extrusionOk="0">
                  <a:moveTo>
                    <a:pt x="25972" y="1"/>
                  </a:moveTo>
                  <a:cubicBezTo>
                    <a:pt x="25858" y="1"/>
                    <a:pt x="25748" y="5"/>
                    <a:pt x="25640" y="13"/>
                  </a:cubicBezTo>
                  <a:cubicBezTo>
                    <a:pt x="25640" y="13"/>
                    <a:pt x="42457" y="10382"/>
                    <a:pt x="28941" y="28593"/>
                  </a:cubicBezTo>
                  <a:cubicBezTo>
                    <a:pt x="24194" y="35002"/>
                    <a:pt x="18270" y="36848"/>
                    <a:pt x="13019" y="36848"/>
                  </a:cubicBezTo>
                  <a:cubicBezTo>
                    <a:pt x="5888" y="36848"/>
                    <a:pt x="1" y="33443"/>
                    <a:pt x="0" y="33442"/>
                  </a:cubicBezTo>
                  <a:lnTo>
                    <a:pt x="0" y="33442"/>
                  </a:lnTo>
                  <a:cubicBezTo>
                    <a:pt x="3611" y="36808"/>
                    <a:pt x="9924" y="39226"/>
                    <a:pt x="16533" y="39226"/>
                  </a:cubicBezTo>
                  <a:cubicBezTo>
                    <a:pt x="23804" y="39226"/>
                    <a:pt x="31432" y="36299"/>
                    <a:pt x="36215" y="28490"/>
                  </a:cubicBezTo>
                  <a:cubicBezTo>
                    <a:pt x="46044" y="12429"/>
                    <a:pt x="32188" y="1"/>
                    <a:pt x="25972" y="1"/>
                  </a:cubicBezTo>
                  <a:close/>
                </a:path>
              </a:pathLst>
            </a:custGeom>
            <a:solidFill>
              <a:srgbClr val="FEE292"/>
            </a:solidFill>
            <a:ln w="16775" cap="rnd" cmpd="sng">
              <a:solidFill>
                <a:srgbClr val="FFCB0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5"/>
            <p:cNvSpPr/>
            <p:nvPr/>
          </p:nvSpPr>
          <p:spPr>
            <a:xfrm>
              <a:off x="1754305" y="3191450"/>
              <a:ext cx="727808" cy="548100"/>
            </a:xfrm>
            <a:custGeom>
              <a:avLst/>
              <a:gdLst/>
              <a:ahLst/>
              <a:cxnLst/>
              <a:rect l="l" t="t" r="r" b="b"/>
              <a:pathLst>
                <a:path w="32347" h="24360" extrusionOk="0">
                  <a:moveTo>
                    <a:pt x="18108" y="1"/>
                  </a:moveTo>
                  <a:cubicBezTo>
                    <a:pt x="18108" y="1"/>
                    <a:pt x="31779" y="9028"/>
                    <a:pt x="18160" y="20068"/>
                  </a:cubicBezTo>
                  <a:cubicBezTo>
                    <a:pt x="16730" y="21223"/>
                    <a:pt x="14852" y="21653"/>
                    <a:pt x="12848" y="21653"/>
                  </a:cubicBezTo>
                  <a:cubicBezTo>
                    <a:pt x="6971" y="21653"/>
                    <a:pt x="1" y="17953"/>
                    <a:pt x="1" y="17953"/>
                  </a:cubicBezTo>
                  <a:lnTo>
                    <a:pt x="1" y="17953"/>
                  </a:lnTo>
                  <a:cubicBezTo>
                    <a:pt x="4850" y="22004"/>
                    <a:pt x="10428" y="24359"/>
                    <a:pt x="15273" y="24359"/>
                  </a:cubicBezTo>
                  <a:cubicBezTo>
                    <a:pt x="18263" y="24359"/>
                    <a:pt x="20974" y="23462"/>
                    <a:pt x="23061" y="21513"/>
                  </a:cubicBezTo>
                  <a:cubicBezTo>
                    <a:pt x="32346" y="12743"/>
                    <a:pt x="25073" y="207"/>
                    <a:pt x="18108" y="1"/>
                  </a:cubicBezTo>
                  <a:close/>
                </a:path>
              </a:pathLst>
            </a:custGeom>
            <a:solidFill>
              <a:srgbClr val="FEE292"/>
            </a:solidFill>
            <a:ln w="16775" cap="rnd" cmpd="sng">
              <a:solidFill>
                <a:srgbClr val="FFCB0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5"/>
            <p:cNvSpPr/>
            <p:nvPr/>
          </p:nvSpPr>
          <p:spPr>
            <a:xfrm>
              <a:off x="2020705" y="3254090"/>
              <a:ext cx="930330" cy="1263083"/>
            </a:xfrm>
            <a:custGeom>
              <a:avLst/>
              <a:gdLst/>
              <a:ahLst/>
              <a:cxnLst/>
              <a:rect l="l" t="t" r="r" b="b"/>
              <a:pathLst>
                <a:path w="41348" h="56137" extrusionOk="0">
                  <a:moveTo>
                    <a:pt x="14989" y="1"/>
                  </a:moveTo>
                  <a:cubicBezTo>
                    <a:pt x="0" y="1"/>
                    <a:pt x="2259" y="18101"/>
                    <a:pt x="4875" y="25745"/>
                  </a:cubicBezTo>
                  <a:cubicBezTo>
                    <a:pt x="9468" y="39333"/>
                    <a:pt x="20969" y="56136"/>
                    <a:pt x="36947" y="56136"/>
                  </a:cubicBezTo>
                  <a:cubicBezTo>
                    <a:pt x="38378" y="56136"/>
                    <a:pt x="39846" y="56001"/>
                    <a:pt x="41348" y="55717"/>
                  </a:cubicBezTo>
                  <a:cubicBezTo>
                    <a:pt x="41348" y="55717"/>
                    <a:pt x="24685" y="52158"/>
                    <a:pt x="13284" y="30542"/>
                  </a:cubicBezTo>
                  <a:cubicBezTo>
                    <a:pt x="903" y="7121"/>
                    <a:pt x="15245" y="2"/>
                    <a:pt x="15245" y="2"/>
                  </a:cubicBezTo>
                  <a:cubicBezTo>
                    <a:pt x="15159" y="1"/>
                    <a:pt x="15074" y="1"/>
                    <a:pt x="14989" y="1"/>
                  </a:cubicBezTo>
                  <a:close/>
                </a:path>
              </a:pathLst>
            </a:custGeom>
            <a:solidFill>
              <a:srgbClr val="FEE292"/>
            </a:solidFill>
            <a:ln w="16775" cap="rnd" cmpd="sng">
              <a:solidFill>
                <a:srgbClr val="FFCB0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5"/>
            <p:cNvSpPr/>
            <p:nvPr/>
          </p:nvSpPr>
          <p:spPr>
            <a:xfrm>
              <a:off x="1757500" y="3191698"/>
              <a:ext cx="827910" cy="1329120"/>
            </a:xfrm>
            <a:custGeom>
              <a:avLst/>
              <a:gdLst/>
              <a:ahLst/>
              <a:cxnLst/>
              <a:rect l="l" t="t" r="r" b="b"/>
              <a:pathLst>
                <a:path w="36796" h="59072" extrusionOk="0">
                  <a:moveTo>
                    <a:pt x="16020" y="1"/>
                  </a:moveTo>
                  <a:cubicBezTo>
                    <a:pt x="1968" y="1"/>
                    <a:pt x="0" y="21252"/>
                    <a:pt x="3986" y="32335"/>
                  </a:cubicBezTo>
                  <a:cubicBezTo>
                    <a:pt x="8819" y="45791"/>
                    <a:pt x="18655" y="59072"/>
                    <a:pt x="32896" y="59072"/>
                  </a:cubicBezTo>
                  <a:cubicBezTo>
                    <a:pt x="34161" y="59072"/>
                    <a:pt x="35461" y="58967"/>
                    <a:pt x="36796" y="58748"/>
                  </a:cubicBezTo>
                  <a:cubicBezTo>
                    <a:pt x="36796" y="58748"/>
                    <a:pt x="18121" y="57562"/>
                    <a:pt x="10692" y="34296"/>
                  </a:cubicBezTo>
                  <a:cubicBezTo>
                    <a:pt x="684" y="2724"/>
                    <a:pt x="18740" y="247"/>
                    <a:pt x="18740" y="247"/>
                  </a:cubicBezTo>
                  <a:cubicBezTo>
                    <a:pt x="17787" y="81"/>
                    <a:pt x="16881" y="1"/>
                    <a:pt x="16020" y="1"/>
                  </a:cubicBezTo>
                  <a:close/>
                </a:path>
              </a:pathLst>
            </a:custGeom>
            <a:solidFill>
              <a:srgbClr val="FEE292"/>
            </a:solidFill>
            <a:ln w="16775" cap="rnd" cmpd="sng">
              <a:solidFill>
                <a:srgbClr val="FFCB0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5"/>
            <p:cNvSpPr/>
            <p:nvPr/>
          </p:nvSpPr>
          <p:spPr>
            <a:xfrm>
              <a:off x="1565125" y="2192068"/>
              <a:ext cx="459653" cy="769590"/>
            </a:xfrm>
            <a:custGeom>
              <a:avLst/>
              <a:gdLst/>
              <a:ahLst/>
              <a:cxnLst/>
              <a:rect l="l" t="t" r="r" b="b"/>
              <a:pathLst>
                <a:path w="20429" h="34204" extrusionOk="0">
                  <a:moveTo>
                    <a:pt x="19604" y="0"/>
                  </a:moveTo>
                  <a:cubicBezTo>
                    <a:pt x="19604" y="0"/>
                    <a:pt x="19613" y="68"/>
                    <a:pt x="19630" y="184"/>
                  </a:cubicBezTo>
                  <a:lnTo>
                    <a:pt x="19630" y="184"/>
                  </a:lnTo>
                  <a:cubicBezTo>
                    <a:pt x="19627" y="113"/>
                    <a:pt x="19618" y="52"/>
                    <a:pt x="19604" y="0"/>
                  </a:cubicBezTo>
                  <a:close/>
                  <a:moveTo>
                    <a:pt x="19630" y="184"/>
                  </a:moveTo>
                  <a:lnTo>
                    <a:pt x="19630" y="184"/>
                  </a:lnTo>
                  <a:cubicBezTo>
                    <a:pt x="19683" y="1622"/>
                    <a:pt x="17209" y="7121"/>
                    <a:pt x="8461" y="15477"/>
                  </a:cubicBezTo>
                  <a:cubicBezTo>
                    <a:pt x="1290" y="22338"/>
                    <a:pt x="0" y="30282"/>
                    <a:pt x="4024" y="34203"/>
                  </a:cubicBezTo>
                  <a:cubicBezTo>
                    <a:pt x="4024" y="34203"/>
                    <a:pt x="2167" y="26981"/>
                    <a:pt x="9596" y="19139"/>
                  </a:cubicBezTo>
                  <a:cubicBezTo>
                    <a:pt x="12949" y="15580"/>
                    <a:pt x="20429" y="10318"/>
                    <a:pt x="20119" y="3921"/>
                  </a:cubicBezTo>
                  <a:cubicBezTo>
                    <a:pt x="20119" y="3654"/>
                    <a:pt x="19735" y="923"/>
                    <a:pt x="19630" y="184"/>
                  </a:cubicBezTo>
                  <a:close/>
                </a:path>
              </a:pathLst>
            </a:custGeom>
            <a:solidFill>
              <a:srgbClr val="FEE292"/>
            </a:solidFill>
            <a:ln w="16775" cap="rnd" cmpd="sng">
              <a:solidFill>
                <a:srgbClr val="FFCB0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5"/>
            <p:cNvSpPr/>
            <p:nvPr/>
          </p:nvSpPr>
          <p:spPr>
            <a:xfrm>
              <a:off x="1523658" y="2757313"/>
              <a:ext cx="532463" cy="855495"/>
            </a:xfrm>
            <a:custGeom>
              <a:avLst/>
              <a:gdLst/>
              <a:ahLst/>
              <a:cxnLst/>
              <a:rect l="l" t="t" r="r" b="b"/>
              <a:pathLst>
                <a:path w="23665" h="38022" extrusionOk="0">
                  <a:moveTo>
                    <a:pt x="16746" y="0"/>
                  </a:moveTo>
                  <a:cubicBezTo>
                    <a:pt x="11257" y="0"/>
                    <a:pt x="4414" y="4197"/>
                    <a:pt x="2101" y="15169"/>
                  </a:cubicBezTo>
                  <a:cubicBezTo>
                    <a:pt x="1" y="25005"/>
                    <a:pt x="3244" y="30897"/>
                    <a:pt x="6679" y="34336"/>
                  </a:cubicBezTo>
                  <a:lnTo>
                    <a:pt x="6679" y="34336"/>
                  </a:lnTo>
                  <a:cubicBezTo>
                    <a:pt x="4549" y="31566"/>
                    <a:pt x="2911" y="26878"/>
                    <a:pt x="4681" y="19141"/>
                  </a:cubicBezTo>
                  <a:cubicBezTo>
                    <a:pt x="7905" y="5138"/>
                    <a:pt x="14305" y="2426"/>
                    <a:pt x="18779" y="2426"/>
                  </a:cubicBezTo>
                  <a:cubicBezTo>
                    <a:pt x="21607" y="2426"/>
                    <a:pt x="23665" y="3510"/>
                    <a:pt x="23665" y="3510"/>
                  </a:cubicBezTo>
                  <a:cubicBezTo>
                    <a:pt x="22478" y="1322"/>
                    <a:pt x="19825" y="0"/>
                    <a:pt x="16746" y="0"/>
                  </a:cubicBezTo>
                  <a:close/>
                  <a:moveTo>
                    <a:pt x="6679" y="34336"/>
                  </a:moveTo>
                  <a:lnTo>
                    <a:pt x="6679" y="34336"/>
                  </a:lnTo>
                  <a:cubicBezTo>
                    <a:pt x="8895" y="37217"/>
                    <a:pt x="11645" y="38022"/>
                    <a:pt x="11645" y="38022"/>
                  </a:cubicBezTo>
                  <a:cubicBezTo>
                    <a:pt x="10495" y="37365"/>
                    <a:pt x="8559" y="36218"/>
                    <a:pt x="6679" y="34336"/>
                  </a:cubicBezTo>
                  <a:close/>
                </a:path>
              </a:pathLst>
            </a:custGeom>
            <a:solidFill>
              <a:srgbClr val="FEE292"/>
            </a:solidFill>
            <a:ln w="16775" cap="rnd" cmpd="sng">
              <a:solidFill>
                <a:srgbClr val="FFCB0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5"/>
            <p:cNvSpPr/>
            <p:nvPr/>
          </p:nvSpPr>
          <p:spPr>
            <a:xfrm>
              <a:off x="1480390" y="2908287"/>
              <a:ext cx="616365" cy="1169978"/>
            </a:xfrm>
            <a:custGeom>
              <a:avLst/>
              <a:gdLst/>
              <a:ahLst/>
              <a:cxnLst/>
              <a:rect l="l" t="t" r="r" b="b"/>
              <a:pathLst>
                <a:path w="27394" h="51999" extrusionOk="0">
                  <a:moveTo>
                    <a:pt x="21546" y="0"/>
                  </a:moveTo>
                  <a:cubicBezTo>
                    <a:pt x="13133" y="0"/>
                    <a:pt x="5494" y="9549"/>
                    <a:pt x="3354" y="20840"/>
                  </a:cubicBezTo>
                  <a:cubicBezTo>
                    <a:pt x="0" y="38947"/>
                    <a:pt x="9028" y="48903"/>
                    <a:pt x="19036" y="51999"/>
                  </a:cubicBezTo>
                  <a:cubicBezTo>
                    <a:pt x="19036" y="51999"/>
                    <a:pt x="3869" y="43641"/>
                    <a:pt x="7687" y="22903"/>
                  </a:cubicBezTo>
                  <a:cubicBezTo>
                    <a:pt x="11310" y="3372"/>
                    <a:pt x="21925" y="1490"/>
                    <a:pt x="25883" y="1490"/>
                  </a:cubicBezTo>
                  <a:cubicBezTo>
                    <a:pt x="26828" y="1490"/>
                    <a:pt x="27393" y="1597"/>
                    <a:pt x="27393" y="1597"/>
                  </a:cubicBezTo>
                  <a:cubicBezTo>
                    <a:pt x="25441" y="501"/>
                    <a:pt x="23473" y="0"/>
                    <a:pt x="21546" y="0"/>
                  </a:cubicBezTo>
                  <a:close/>
                </a:path>
              </a:pathLst>
            </a:custGeom>
            <a:solidFill>
              <a:srgbClr val="FEE292"/>
            </a:solidFill>
            <a:ln w="16775" cap="rnd" cmpd="sng">
              <a:solidFill>
                <a:srgbClr val="FFCB0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5"/>
            <p:cNvSpPr/>
            <p:nvPr/>
          </p:nvSpPr>
          <p:spPr>
            <a:xfrm>
              <a:off x="3714775" y="2571620"/>
              <a:ext cx="450382" cy="313425"/>
            </a:xfrm>
            <a:custGeom>
              <a:avLst/>
              <a:gdLst/>
              <a:ahLst/>
              <a:cxnLst/>
              <a:rect l="l" t="t" r="r" b="b"/>
              <a:pathLst>
                <a:path w="20017" h="13930" extrusionOk="0">
                  <a:moveTo>
                    <a:pt x="1" y="1"/>
                  </a:moveTo>
                  <a:lnTo>
                    <a:pt x="11453" y="13001"/>
                  </a:lnTo>
                  <a:lnTo>
                    <a:pt x="20017" y="13929"/>
                  </a:lnTo>
                  <a:lnTo>
                    <a:pt x="8667" y="118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C95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5"/>
            <p:cNvSpPr/>
            <p:nvPr/>
          </p:nvSpPr>
          <p:spPr>
            <a:xfrm>
              <a:off x="3458253" y="2295365"/>
              <a:ext cx="457357" cy="350572"/>
            </a:xfrm>
            <a:custGeom>
              <a:avLst/>
              <a:gdLst/>
              <a:ahLst/>
              <a:cxnLst/>
              <a:rect l="l" t="t" r="r" b="b"/>
              <a:pathLst>
                <a:path w="20327" h="15581" extrusionOk="0">
                  <a:moveTo>
                    <a:pt x="7223" y="1"/>
                  </a:moveTo>
                  <a:lnTo>
                    <a:pt x="1" y="671"/>
                  </a:lnTo>
                  <a:lnTo>
                    <a:pt x="12382" y="13310"/>
                  </a:lnTo>
                  <a:lnTo>
                    <a:pt x="19140" y="15580"/>
                  </a:lnTo>
                  <a:lnTo>
                    <a:pt x="20326" y="13723"/>
                  </a:lnTo>
                  <a:lnTo>
                    <a:pt x="7223" y="1"/>
                  </a:lnTo>
                  <a:close/>
                </a:path>
              </a:pathLst>
            </a:custGeom>
            <a:solidFill>
              <a:srgbClr val="6CC0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5"/>
            <p:cNvSpPr/>
            <p:nvPr/>
          </p:nvSpPr>
          <p:spPr>
            <a:xfrm>
              <a:off x="3437372" y="2549570"/>
              <a:ext cx="434115" cy="297158"/>
            </a:xfrm>
            <a:custGeom>
              <a:avLst/>
              <a:gdLst/>
              <a:ahLst/>
              <a:cxnLst/>
              <a:rect l="l" t="t" r="r" b="b"/>
              <a:pathLst>
                <a:path w="19294" h="13207" extrusionOk="0">
                  <a:moveTo>
                    <a:pt x="0" y="0"/>
                  </a:moveTo>
                  <a:lnTo>
                    <a:pt x="10782" y="12227"/>
                  </a:lnTo>
                  <a:lnTo>
                    <a:pt x="19294" y="13207"/>
                  </a:lnTo>
                  <a:lnTo>
                    <a:pt x="8512" y="9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95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5"/>
            <p:cNvSpPr/>
            <p:nvPr/>
          </p:nvSpPr>
          <p:spPr>
            <a:xfrm>
              <a:off x="3300393" y="2336000"/>
              <a:ext cx="350572" cy="287888"/>
            </a:xfrm>
            <a:custGeom>
              <a:avLst/>
              <a:gdLst/>
              <a:ahLst/>
              <a:cxnLst/>
              <a:rect l="l" t="t" r="r" b="b"/>
              <a:pathLst>
                <a:path w="15581" h="12795" extrusionOk="0">
                  <a:moveTo>
                    <a:pt x="5160" y="0"/>
                  </a:moveTo>
                  <a:lnTo>
                    <a:pt x="1" y="2373"/>
                  </a:lnTo>
                  <a:lnTo>
                    <a:pt x="7017" y="10576"/>
                  </a:lnTo>
                  <a:lnTo>
                    <a:pt x="13672" y="12794"/>
                  </a:lnTo>
                  <a:lnTo>
                    <a:pt x="15580" y="11504"/>
                  </a:lnTo>
                  <a:lnTo>
                    <a:pt x="5160" y="0"/>
                  </a:lnTo>
                  <a:close/>
                </a:path>
              </a:pathLst>
            </a:custGeom>
            <a:solidFill>
              <a:srgbClr val="6CC0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5"/>
            <p:cNvSpPr/>
            <p:nvPr/>
          </p:nvSpPr>
          <p:spPr>
            <a:xfrm>
              <a:off x="3162265" y="2575107"/>
              <a:ext cx="420210" cy="300645"/>
            </a:xfrm>
            <a:custGeom>
              <a:avLst/>
              <a:gdLst/>
              <a:ahLst/>
              <a:cxnLst/>
              <a:rect l="l" t="t" r="r" b="b"/>
              <a:pathLst>
                <a:path w="18676" h="13362" extrusionOk="0">
                  <a:moveTo>
                    <a:pt x="7120" y="0"/>
                  </a:moveTo>
                  <a:lnTo>
                    <a:pt x="1" y="516"/>
                  </a:lnTo>
                  <a:lnTo>
                    <a:pt x="9287" y="12330"/>
                  </a:lnTo>
                  <a:lnTo>
                    <a:pt x="18676" y="13362"/>
                  </a:lnTo>
                  <a:lnTo>
                    <a:pt x="7120" y="0"/>
                  </a:lnTo>
                  <a:close/>
                </a:path>
              </a:pathLst>
            </a:custGeom>
            <a:solidFill>
              <a:srgbClr val="ED5D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5"/>
            <p:cNvSpPr/>
            <p:nvPr/>
          </p:nvSpPr>
          <p:spPr>
            <a:xfrm>
              <a:off x="3152995" y="2459030"/>
              <a:ext cx="191542" cy="185872"/>
            </a:xfrm>
            <a:custGeom>
              <a:avLst/>
              <a:gdLst/>
              <a:ahLst/>
              <a:cxnLst/>
              <a:rect l="l" t="t" r="r" b="b"/>
              <a:pathLst>
                <a:path w="8513" h="8261" extrusionOk="0">
                  <a:moveTo>
                    <a:pt x="3457" y="1"/>
                  </a:moveTo>
                  <a:lnTo>
                    <a:pt x="0" y="5263"/>
                  </a:lnTo>
                  <a:lnTo>
                    <a:pt x="1445" y="6913"/>
                  </a:lnTo>
                  <a:cubicBezTo>
                    <a:pt x="1445" y="6913"/>
                    <a:pt x="2758" y="8261"/>
                    <a:pt x="4678" y="8261"/>
                  </a:cubicBezTo>
                  <a:cubicBezTo>
                    <a:pt x="5134" y="8261"/>
                    <a:pt x="5624" y="8185"/>
                    <a:pt x="6139" y="7997"/>
                  </a:cubicBezTo>
                  <a:cubicBezTo>
                    <a:pt x="8512" y="7120"/>
                    <a:pt x="7841" y="5572"/>
                    <a:pt x="7841" y="5572"/>
                  </a:cubicBezTo>
                  <a:lnTo>
                    <a:pt x="3457" y="1"/>
                  </a:lnTo>
                  <a:close/>
                </a:path>
              </a:pathLst>
            </a:custGeom>
            <a:solidFill>
              <a:srgbClr val="18B5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5"/>
            <p:cNvSpPr/>
            <p:nvPr/>
          </p:nvSpPr>
          <p:spPr>
            <a:xfrm>
              <a:off x="3992200" y="2593670"/>
              <a:ext cx="461970" cy="319230"/>
            </a:xfrm>
            <a:custGeom>
              <a:avLst/>
              <a:gdLst/>
              <a:ahLst/>
              <a:cxnLst/>
              <a:rect l="l" t="t" r="r" b="b"/>
              <a:pathLst>
                <a:path w="20532" h="14188" extrusionOk="0">
                  <a:moveTo>
                    <a:pt x="0" y="1"/>
                  </a:moveTo>
                  <a:lnTo>
                    <a:pt x="11968" y="13259"/>
                  </a:lnTo>
                  <a:lnTo>
                    <a:pt x="20532" y="14187"/>
                  </a:lnTo>
                  <a:lnTo>
                    <a:pt x="8564" y="92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D5DA1"/>
            </a:solidFill>
            <a:ln w="16775" cap="flat" cmpd="sng">
              <a:solidFill>
                <a:srgbClr val="ED5DA1"/>
              </a:solidFill>
              <a:prstDash val="solid"/>
              <a:miter lim="515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5"/>
            <p:cNvSpPr/>
            <p:nvPr/>
          </p:nvSpPr>
          <p:spPr>
            <a:xfrm>
              <a:off x="3743800" y="2325538"/>
              <a:ext cx="453870" cy="337478"/>
            </a:xfrm>
            <a:custGeom>
              <a:avLst/>
              <a:gdLst/>
              <a:ahLst/>
              <a:cxnLst/>
              <a:rect l="l" t="t" r="r" b="b"/>
              <a:pathLst>
                <a:path w="20172" h="14999" extrusionOk="0">
                  <a:moveTo>
                    <a:pt x="0" y="1"/>
                  </a:moveTo>
                  <a:lnTo>
                    <a:pt x="12020" y="12950"/>
                  </a:lnTo>
                  <a:cubicBezTo>
                    <a:pt x="12020" y="12950"/>
                    <a:pt x="14871" y="14999"/>
                    <a:pt x="17552" y="14999"/>
                  </a:cubicBezTo>
                  <a:cubicBezTo>
                    <a:pt x="17756" y="14999"/>
                    <a:pt x="17958" y="14987"/>
                    <a:pt x="18159" y="14961"/>
                  </a:cubicBezTo>
                  <a:cubicBezTo>
                    <a:pt x="20171" y="14755"/>
                    <a:pt x="19604" y="12846"/>
                    <a:pt x="19604" y="12846"/>
                  </a:cubicBezTo>
                  <a:lnTo>
                    <a:pt x="8564" y="93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8B5EA"/>
            </a:solidFill>
            <a:ln w="16775" cap="flat" cmpd="sng">
              <a:solidFill>
                <a:srgbClr val="18B5EA"/>
              </a:solidFill>
              <a:prstDash val="solid"/>
              <a:miter lim="515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5"/>
            <p:cNvSpPr/>
            <p:nvPr/>
          </p:nvSpPr>
          <p:spPr>
            <a:xfrm>
              <a:off x="4248700" y="2599475"/>
              <a:ext cx="436455" cy="338963"/>
            </a:xfrm>
            <a:custGeom>
              <a:avLst/>
              <a:gdLst/>
              <a:ahLst/>
              <a:cxnLst/>
              <a:rect l="l" t="t" r="r" b="b"/>
              <a:pathLst>
                <a:path w="19398" h="15065" extrusionOk="0">
                  <a:moveTo>
                    <a:pt x="1" y="1"/>
                  </a:moveTo>
                  <a:lnTo>
                    <a:pt x="12795" y="15064"/>
                  </a:lnTo>
                  <a:lnTo>
                    <a:pt x="19398" y="13414"/>
                  </a:lnTo>
                  <a:lnTo>
                    <a:pt x="8564" y="92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D5D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5"/>
            <p:cNvSpPr/>
            <p:nvPr/>
          </p:nvSpPr>
          <p:spPr>
            <a:xfrm>
              <a:off x="4059520" y="2385905"/>
              <a:ext cx="396990" cy="281183"/>
            </a:xfrm>
            <a:custGeom>
              <a:avLst/>
              <a:gdLst/>
              <a:ahLst/>
              <a:cxnLst/>
              <a:rect l="l" t="t" r="r" b="b"/>
              <a:pathLst>
                <a:path w="17644" h="12497" extrusionOk="0">
                  <a:moveTo>
                    <a:pt x="0" y="1"/>
                  </a:moveTo>
                  <a:lnTo>
                    <a:pt x="9389" y="10576"/>
                  </a:lnTo>
                  <a:cubicBezTo>
                    <a:pt x="9389" y="10576"/>
                    <a:pt x="12030" y="12497"/>
                    <a:pt x="14493" y="12497"/>
                  </a:cubicBezTo>
                  <a:cubicBezTo>
                    <a:pt x="14826" y="12497"/>
                    <a:pt x="15156" y="12462"/>
                    <a:pt x="15476" y="12382"/>
                  </a:cubicBezTo>
                  <a:cubicBezTo>
                    <a:pt x="17643" y="11814"/>
                    <a:pt x="16611" y="9802"/>
                    <a:pt x="16611" y="9802"/>
                  </a:cubicBezTo>
                  <a:lnTo>
                    <a:pt x="8564" y="92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8B5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5"/>
            <p:cNvSpPr/>
            <p:nvPr/>
          </p:nvSpPr>
          <p:spPr>
            <a:xfrm>
              <a:off x="2855838" y="3135740"/>
              <a:ext cx="246105" cy="487530"/>
            </a:xfrm>
            <a:custGeom>
              <a:avLst/>
              <a:gdLst/>
              <a:ahLst/>
              <a:cxnLst/>
              <a:rect l="l" t="t" r="r" b="b"/>
              <a:pathLst>
                <a:path w="10938" h="21668" extrusionOk="0">
                  <a:moveTo>
                    <a:pt x="155" y="0"/>
                  </a:moveTo>
                  <a:lnTo>
                    <a:pt x="1" y="8254"/>
                  </a:lnTo>
                  <a:lnTo>
                    <a:pt x="10783" y="21667"/>
                  </a:lnTo>
                  <a:lnTo>
                    <a:pt x="10937" y="13413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ED5D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5"/>
            <p:cNvSpPr/>
            <p:nvPr/>
          </p:nvSpPr>
          <p:spPr>
            <a:xfrm>
              <a:off x="3039235" y="3422435"/>
              <a:ext cx="287888" cy="457357"/>
            </a:xfrm>
            <a:custGeom>
              <a:avLst/>
              <a:gdLst/>
              <a:ahLst/>
              <a:cxnLst/>
              <a:rect l="l" t="t" r="r" b="b"/>
              <a:pathLst>
                <a:path w="12795" h="20327" extrusionOk="0">
                  <a:moveTo>
                    <a:pt x="2258" y="0"/>
                  </a:moveTo>
                  <a:cubicBezTo>
                    <a:pt x="2118" y="0"/>
                    <a:pt x="812" y="47"/>
                    <a:pt x="568" y="1755"/>
                  </a:cubicBezTo>
                  <a:cubicBezTo>
                    <a:pt x="1" y="6243"/>
                    <a:pt x="3147" y="9647"/>
                    <a:pt x="3147" y="9647"/>
                  </a:cubicBezTo>
                  <a:lnTo>
                    <a:pt x="12794" y="20326"/>
                  </a:lnTo>
                  <a:lnTo>
                    <a:pt x="11917" y="10679"/>
                  </a:lnTo>
                  <a:lnTo>
                    <a:pt x="2270" y="1"/>
                  </a:lnTo>
                  <a:cubicBezTo>
                    <a:pt x="2270" y="1"/>
                    <a:pt x="2266" y="0"/>
                    <a:pt x="2258" y="0"/>
                  </a:cubicBezTo>
                  <a:close/>
                </a:path>
              </a:pathLst>
            </a:custGeom>
            <a:solidFill>
              <a:srgbClr val="18B5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5"/>
            <p:cNvSpPr/>
            <p:nvPr/>
          </p:nvSpPr>
          <p:spPr>
            <a:xfrm>
              <a:off x="3019502" y="2988320"/>
              <a:ext cx="251910" cy="468967"/>
            </a:xfrm>
            <a:custGeom>
              <a:avLst/>
              <a:gdLst/>
              <a:ahLst/>
              <a:cxnLst/>
              <a:rect l="l" t="t" r="r" b="b"/>
              <a:pathLst>
                <a:path w="11196" h="20843" extrusionOk="0">
                  <a:moveTo>
                    <a:pt x="258" y="1"/>
                  </a:moveTo>
                  <a:lnTo>
                    <a:pt x="1" y="8203"/>
                  </a:lnTo>
                  <a:lnTo>
                    <a:pt x="11195" y="20842"/>
                  </a:lnTo>
                  <a:lnTo>
                    <a:pt x="9699" y="11092"/>
                  </a:lnTo>
                  <a:lnTo>
                    <a:pt x="258" y="1"/>
                  </a:lnTo>
                  <a:close/>
                </a:path>
              </a:pathLst>
            </a:custGeom>
            <a:solidFill>
              <a:srgbClr val="ED5D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5"/>
            <p:cNvSpPr/>
            <p:nvPr/>
          </p:nvSpPr>
          <p:spPr>
            <a:xfrm>
              <a:off x="2898790" y="2909390"/>
              <a:ext cx="222885" cy="331988"/>
            </a:xfrm>
            <a:custGeom>
              <a:avLst/>
              <a:gdLst/>
              <a:ahLst/>
              <a:cxnLst/>
              <a:rect l="l" t="t" r="r" b="b"/>
              <a:pathLst>
                <a:path w="9906" h="14755" extrusionOk="0">
                  <a:moveTo>
                    <a:pt x="2270" y="1"/>
                  </a:moveTo>
                  <a:lnTo>
                    <a:pt x="0" y="5572"/>
                  </a:lnTo>
                  <a:lnTo>
                    <a:pt x="8100" y="14755"/>
                  </a:lnTo>
                  <a:cubicBezTo>
                    <a:pt x="8100" y="14755"/>
                    <a:pt x="9905" y="13568"/>
                    <a:pt x="9596" y="10421"/>
                  </a:cubicBezTo>
                  <a:cubicBezTo>
                    <a:pt x="9338" y="8100"/>
                    <a:pt x="7893" y="6036"/>
                    <a:pt x="7893" y="6036"/>
                  </a:cubicBezTo>
                  <a:lnTo>
                    <a:pt x="2270" y="1"/>
                  </a:lnTo>
                  <a:close/>
                </a:path>
              </a:pathLst>
            </a:custGeom>
            <a:solidFill>
              <a:srgbClr val="18B5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15"/>
            <p:cNvSpPr/>
            <p:nvPr/>
          </p:nvSpPr>
          <p:spPr>
            <a:xfrm>
              <a:off x="3032283" y="2764310"/>
              <a:ext cx="170640" cy="273938"/>
            </a:xfrm>
            <a:custGeom>
              <a:avLst/>
              <a:gdLst/>
              <a:ahLst/>
              <a:cxnLst/>
              <a:rect l="l" t="t" r="r" b="b"/>
              <a:pathLst>
                <a:path w="7584" h="12175" extrusionOk="0">
                  <a:moveTo>
                    <a:pt x="4179" y="0"/>
                  </a:moveTo>
                  <a:lnTo>
                    <a:pt x="0" y="3457"/>
                  </a:lnTo>
                  <a:lnTo>
                    <a:pt x="7583" y="12175"/>
                  </a:lnTo>
                  <a:lnTo>
                    <a:pt x="6810" y="2580"/>
                  </a:lnTo>
                  <a:lnTo>
                    <a:pt x="4179" y="0"/>
                  </a:lnTo>
                  <a:close/>
                </a:path>
              </a:pathLst>
            </a:custGeom>
            <a:solidFill>
              <a:srgbClr val="ED5D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5"/>
            <p:cNvSpPr/>
            <p:nvPr/>
          </p:nvSpPr>
          <p:spPr>
            <a:xfrm>
              <a:off x="3069407" y="3739325"/>
              <a:ext cx="253058" cy="428310"/>
            </a:xfrm>
            <a:custGeom>
              <a:avLst/>
              <a:gdLst/>
              <a:ahLst/>
              <a:cxnLst/>
              <a:rect l="l" t="t" r="r" b="b"/>
              <a:pathLst>
                <a:path w="11247" h="19036" extrusionOk="0">
                  <a:moveTo>
                    <a:pt x="1" y="0"/>
                  </a:moveTo>
                  <a:lnTo>
                    <a:pt x="1445" y="9802"/>
                  </a:lnTo>
                  <a:lnTo>
                    <a:pt x="9751" y="19036"/>
                  </a:lnTo>
                  <a:lnTo>
                    <a:pt x="11247" y="1300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C95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5"/>
            <p:cNvSpPr/>
            <p:nvPr/>
          </p:nvSpPr>
          <p:spPr>
            <a:xfrm>
              <a:off x="2881375" y="3511805"/>
              <a:ext cx="269303" cy="448065"/>
            </a:xfrm>
            <a:custGeom>
              <a:avLst/>
              <a:gdLst/>
              <a:ahLst/>
              <a:cxnLst/>
              <a:rect l="l" t="t" r="r" b="b"/>
              <a:pathLst>
                <a:path w="11969" h="19914" extrusionOk="0">
                  <a:moveTo>
                    <a:pt x="1" y="1"/>
                  </a:moveTo>
                  <a:lnTo>
                    <a:pt x="723" y="9029"/>
                  </a:lnTo>
                  <a:lnTo>
                    <a:pt x="9802" y="19914"/>
                  </a:lnTo>
                  <a:lnTo>
                    <a:pt x="11969" y="18057"/>
                  </a:lnTo>
                  <a:lnTo>
                    <a:pt x="10679" y="1279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6CC0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5"/>
            <p:cNvSpPr/>
            <p:nvPr/>
          </p:nvSpPr>
          <p:spPr>
            <a:xfrm>
              <a:off x="2895302" y="3901820"/>
              <a:ext cx="193860" cy="340110"/>
            </a:xfrm>
            <a:custGeom>
              <a:avLst/>
              <a:gdLst/>
              <a:ahLst/>
              <a:cxnLst/>
              <a:rect l="l" t="t" r="r" b="b"/>
              <a:pathLst>
                <a:path w="8616" h="15116" extrusionOk="0">
                  <a:moveTo>
                    <a:pt x="826" y="0"/>
                  </a:moveTo>
                  <a:lnTo>
                    <a:pt x="1" y="7842"/>
                  </a:lnTo>
                  <a:lnTo>
                    <a:pt x="5985" y="15116"/>
                  </a:lnTo>
                  <a:lnTo>
                    <a:pt x="8616" y="10008"/>
                  </a:lnTo>
                  <a:lnTo>
                    <a:pt x="826" y="0"/>
                  </a:lnTo>
                  <a:close/>
                </a:path>
              </a:pathLst>
            </a:custGeom>
            <a:solidFill>
              <a:srgbClr val="BC95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15"/>
            <p:cNvSpPr/>
            <p:nvPr/>
          </p:nvSpPr>
          <p:spPr>
            <a:xfrm>
              <a:off x="3017185" y="4101463"/>
              <a:ext cx="212422" cy="278595"/>
            </a:xfrm>
            <a:custGeom>
              <a:avLst/>
              <a:gdLst/>
              <a:ahLst/>
              <a:cxnLst/>
              <a:rect l="l" t="t" r="r" b="b"/>
              <a:pathLst>
                <a:path w="9441" h="12382" extrusionOk="0">
                  <a:moveTo>
                    <a:pt x="0" y="0"/>
                  </a:moveTo>
                  <a:lnTo>
                    <a:pt x="207" y="5675"/>
                  </a:lnTo>
                  <a:lnTo>
                    <a:pt x="5417" y="12382"/>
                  </a:lnTo>
                  <a:lnTo>
                    <a:pt x="9441" y="7893"/>
                  </a:lnTo>
                  <a:lnTo>
                    <a:pt x="2373" y="1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CC0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15"/>
            <p:cNvSpPr/>
            <p:nvPr/>
          </p:nvSpPr>
          <p:spPr>
            <a:xfrm>
              <a:off x="2860495" y="4236103"/>
              <a:ext cx="201983" cy="271643"/>
            </a:xfrm>
            <a:custGeom>
              <a:avLst/>
              <a:gdLst/>
              <a:ahLst/>
              <a:cxnLst/>
              <a:rect l="l" t="t" r="r" b="b"/>
              <a:pathLst>
                <a:path w="8977" h="12073" extrusionOk="0">
                  <a:moveTo>
                    <a:pt x="0" y="1"/>
                  </a:moveTo>
                  <a:lnTo>
                    <a:pt x="155" y="7739"/>
                  </a:lnTo>
                  <a:lnTo>
                    <a:pt x="4024" y="12072"/>
                  </a:lnTo>
                  <a:lnTo>
                    <a:pt x="8976" y="102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D5D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5"/>
            <p:cNvSpPr/>
            <p:nvPr/>
          </p:nvSpPr>
          <p:spPr>
            <a:xfrm>
              <a:off x="2801298" y="4223345"/>
              <a:ext cx="157860" cy="195322"/>
            </a:xfrm>
            <a:custGeom>
              <a:avLst/>
              <a:gdLst/>
              <a:ahLst/>
              <a:cxnLst/>
              <a:rect l="l" t="t" r="r" b="b"/>
              <a:pathLst>
                <a:path w="7016" h="8681" extrusionOk="0">
                  <a:moveTo>
                    <a:pt x="2579" y="0"/>
                  </a:moveTo>
                  <a:lnTo>
                    <a:pt x="0" y="4746"/>
                  </a:lnTo>
                  <a:lnTo>
                    <a:pt x="2786" y="8306"/>
                  </a:lnTo>
                  <a:cubicBezTo>
                    <a:pt x="2786" y="8306"/>
                    <a:pt x="3536" y="8681"/>
                    <a:pt x="4372" y="8681"/>
                  </a:cubicBezTo>
                  <a:cubicBezTo>
                    <a:pt x="4815" y="8681"/>
                    <a:pt x="5282" y="8576"/>
                    <a:pt x="5675" y="8254"/>
                  </a:cubicBezTo>
                  <a:cubicBezTo>
                    <a:pt x="7016" y="7119"/>
                    <a:pt x="6603" y="4953"/>
                    <a:pt x="6603" y="4953"/>
                  </a:cubicBezTo>
                  <a:lnTo>
                    <a:pt x="2579" y="0"/>
                  </a:lnTo>
                  <a:close/>
                </a:path>
              </a:pathLst>
            </a:custGeom>
            <a:solidFill>
              <a:srgbClr val="18B5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5"/>
            <p:cNvSpPr/>
            <p:nvPr/>
          </p:nvSpPr>
          <p:spPr>
            <a:xfrm>
              <a:off x="2855838" y="2703718"/>
              <a:ext cx="1882710" cy="353115"/>
            </a:xfrm>
            <a:custGeom>
              <a:avLst/>
              <a:gdLst/>
              <a:ahLst/>
              <a:cxnLst/>
              <a:rect l="l" t="t" r="r" b="b"/>
              <a:pathLst>
                <a:path w="83676" h="15694" extrusionOk="0">
                  <a:moveTo>
                    <a:pt x="83676" y="6511"/>
                  </a:moveTo>
                  <a:cubicBezTo>
                    <a:pt x="83653" y="6568"/>
                    <a:pt x="83629" y="6629"/>
                    <a:pt x="83605" y="6693"/>
                  </a:cubicBezTo>
                  <a:lnTo>
                    <a:pt x="83605" y="6693"/>
                  </a:lnTo>
                  <a:cubicBezTo>
                    <a:pt x="83661" y="6579"/>
                    <a:pt x="83676" y="6511"/>
                    <a:pt x="83676" y="6511"/>
                  </a:cubicBezTo>
                  <a:close/>
                  <a:moveTo>
                    <a:pt x="26488" y="0"/>
                  </a:moveTo>
                  <a:cubicBezTo>
                    <a:pt x="16261" y="0"/>
                    <a:pt x="8582" y="2589"/>
                    <a:pt x="4334" y="7078"/>
                  </a:cubicBezTo>
                  <a:cubicBezTo>
                    <a:pt x="1445" y="10173"/>
                    <a:pt x="1" y="15693"/>
                    <a:pt x="1" y="15693"/>
                  </a:cubicBezTo>
                  <a:cubicBezTo>
                    <a:pt x="1477" y="13876"/>
                    <a:pt x="8540" y="7806"/>
                    <a:pt x="24637" y="7806"/>
                  </a:cubicBezTo>
                  <a:cubicBezTo>
                    <a:pt x="30471" y="7806"/>
                    <a:pt x="37491" y="8603"/>
                    <a:pt x="45862" y="10689"/>
                  </a:cubicBezTo>
                  <a:cubicBezTo>
                    <a:pt x="55623" y="13126"/>
                    <a:pt x="62809" y="14039"/>
                    <a:pt x="68118" y="14039"/>
                  </a:cubicBezTo>
                  <a:cubicBezTo>
                    <a:pt x="80855" y="14039"/>
                    <a:pt x="82796" y="8783"/>
                    <a:pt x="83605" y="6693"/>
                  </a:cubicBezTo>
                  <a:lnTo>
                    <a:pt x="83605" y="6693"/>
                  </a:lnTo>
                  <a:cubicBezTo>
                    <a:pt x="83323" y="7259"/>
                    <a:pt x="81999" y="8951"/>
                    <a:pt x="76235" y="8951"/>
                  </a:cubicBezTo>
                  <a:cubicBezTo>
                    <a:pt x="71594" y="8951"/>
                    <a:pt x="64073" y="7854"/>
                    <a:pt x="51898" y="4189"/>
                  </a:cubicBezTo>
                  <a:cubicBezTo>
                    <a:pt x="42348" y="1314"/>
                    <a:pt x="33772" y="0"/>
                    <a:pt x="26488" y="0"/>
                  </a:cubicBezTo>
                  <a:close/>
                </a:path>
              </a:pathLst>
            </a:custGeom>
            <a:solidFill>
              <a:srgbClr val="FEE292"/>
            </a:solidFill>
            <a:ln w="16775" cap="rnd" cmpd="sng">
              <a:solidFill>
                <a:srgbClr val="FFCB0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5"/>
            <p:cNvSpPr/>
            <p:nvPr/>
          </p:nvSpPr>
          <p:spPr>
            <a:xfrm>
              <a:off x="3144873" y="2227910"/>
              <a:ext cx="2071890" cy="359978"/>
            </a:xfrm>
            <a:custGeom>
              <a:avLst/>
              <a:gdLst/>
              <a:ahLst/>
              <a:cxnLst/>
              <a:rect l="l" t="t" r="r" b="b"/>
              <a:pathLst>
                <a:path w="92084" h="15999" extrusionOk="0">
                  <a:moveTo>
                    <a:pt x="26818" y="0"/>
                  </a:moveTo>
                  <a:cubicBezTo>
                    <a:pt x="18092" y="0"/>
                    <a:pt x="9649" y="1856"/>
                    <a:pt x="4437" y="7642"/>
                  </a:cubicBezTo>
                  <a:cubicBezTo>
                    <a:pt x="1496" y="10995"/>
                    <a:pt x="0" y="15999"/>
                    <a:pt x="0" y="15999"/>
                  </a:cubicBezTo>
                  <a:cubicBezTo>
                    <a:pt x="1529" y="14117"/>
                    <a:pt x="6724" y="7377"/>
                    <a:pt x="24940" y="7377"/>
                  </a:cubicBezTo>
                  <a:cubicBezTo>
                    <a:pt x="30690" y="7377"/>
                    <a:pt x="37738" y="8049"/>
                    <a:pt x="46377" y="9757"/>
                  </a:cubicBezTo>
                  <a:cubicBezTo>
                    <a:pt x="61001" y="12652"/>
                    <a:pt x="72004" y="15141"/>
                    <a:pt x="79804" y="15141"/>
                  </a:cubicBezTo>
                  <a:cubicBezTo>
                    <a:pt x="85623" y="15141"/>
                    <a:pt x="89659" y="13755"/>
                    <a:pt x="92084" y="10118"/>
                  </a:cubicBezTo>
                  <a:lnTo>
                    <a:pt x="92084" y="10118"/>
                  </a:lnTo>
                  <a:cubicBezTo>
                    <a:pt x="92084" y="10118"/>
                    <a:pt x="91324" y="10621"/>
                    <a:pt x="88162" y="10621"/>
                  </a:cubicBezTo>
                  <a:cubicBezTo>
                    <a:pt x="83417" y="10621"/>
                    <a:pt x="73265" y="9488"/>
                    <a:pt x="52155" y="3824"/>
                  </a:cubicBezTo>
                  <a:cubicBezTo>
                    <a:pt x="45786" y="2119"/>
                    <a:pt x="36141" y="0"/>
                    <a:pt x="26818" y="0"/>
                  </a:cubicBezTo>
                  <a:close/>
                </a:path>
              </a:pathLst>
            </a:custGeom>
            <a:solidFill>
              <a:srgbClr val="FEE292"/>
            </a:solidFill>
            <a:ln w="16775" cap="rnd" cmpd="sng">
              <a:solidFill>
                <a:srgbClr val="FFCB0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5"/>
            <p:cNvSpPr/>
            <p:nvPr/>
          </p:nvSpPr>
          <p:spPr>
            <a:xfrm>
              <a:off x="3240048" y="2980198"/>
              <a:ext cx="373770" cy="1548427"/>
            </a:xfrm>
            <a:custGeom>
              <a:avLst/>
              <a:gdLst/>
              <a:ahLst/>
              <a:cxnLst/>
              <a:rect l="l" t="t" r="r" b="b"/>
              <a:pathLst>
                <a:path w="16612" h="68819" fill="none" extrusionOk="0">
                  <a:moveTo>
                    <a:pt x="4849" y="1"/>
                  </a:moveTo>
                  <a:lnTo>
                    <a:pt x="16611" y="1"/>
                  </a:lnTo>
                  <a:lnTo>
                    <a:pt x="16611" y="24660"/>
                  </a:lnTo>
                  <a:lnTo>
                    <a:pt x="16611" y="68819"/>
                  </a:lnTo>
                  <a:lnTo>
                    <a:pt x="0" y="68819"/>
                  </a:lnTo>
                </a:path>
              </a:pathLst>
            </a:custGeom>
            <a:noFill/>
            <a:ln w="16775" cap="flat" cmpd="sng">
              <a:solidFill>
                <a:schemeClr val="dk1"/>
              </a:solidFill>
              <a:prstDash val="solid"/>
              <a:miter lim="515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5"/>
            <p:cNvSpPr/>
            <p:nvPr/>
          </p:nvSpPr>
          <p:spPr>
            <a:xfrm>
              <a:off x="3613795" y="3754400"/>
              <a:ext cx="297157" cy="22"/>
            </a:xfrm>
            <a:custGeom>
              <a:avLst/>
              <a:gdLst/>
              <a:ahLst/>
              <a:cxnLst/>
              <a:rect l="l" t="t" r="r" b="b"/>
              <a:pathLst>
                <a:path w="13207" h="1" fill="none" extrusionOk="0">
                  <a:moveTo>
                    <a:pt x="13207" y="1"/>
                  </a:moveTo>
                  <a:lnTo>
                    <a:pt x="0" y="1"/>
                  </a:lnTo>
                </a:path>
              </a:pathLst>
            </a:custGeom>
            <a:noFill/>
            <a:ln w="16775" cap="flat" cmpd="sng">
              <a:solidFill>
                <a:schemeClr val="dk1"/>
              </a:solidFill>
              <a:prstDash val="solid"/>
              <a:miter lim="515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1C7C834E-888E-5983-C889-49A49ED4FF7A}"/>
              </a:ext>
            </a:extLst>
          </p:cNvPr>
          <p:cNvSpPr txBox="1">
            <a:spLocks/>
          </p:cNvSpPr>
          <p:nvPr/>
        </p:nvSpPr>
        <p:spPr>
          <a:xfrm>
            <a:off x="221843" y="4904301"/>
            <a:ext cx="4038600" cy="2336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500CE844-FE0F-537F-C907-41FC8705B10B}"/>
              </a:ext>
            </a:extLst>
          </p:cNvPr>
          <p:cNvSpPr txBox="1"/>
          <p:nvPr/>
        </p:nvSpPr>
        <p:spPr>
          <a:xfrm>
            <a:off x="5874157" y="49404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900" i="0" dirty="0">
                <a:solidFill>
                  <a:schemeClr val="bg1">
                    <a:lumMod val="10000"/>
                    <a:lumOff val="90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3A448D-CEC1-CE94-5E3D-C5F8D1C404B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06" y="53862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34A419A-FE22-934F-DEBB-C2B2D959822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833" y="63649"/>
            <a:ext cx="933411" cy="37579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Chromosomes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solidFill>
                <a:schemeClr val="lt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43" name="Google Shape;14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5343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600"/>
              <a:buChar char="●"/>
            </a:pPr>
            <a:r>
              <a:rPr lang="en" sz="1600">
                <a:solidFill>
                  <a:srgbClr val="4A86E8"/>
                </a:solidFill>
              </a:rPr>
              <a:t>Specification Point 3.15</a:t>
            </a:r>
            <a:endParaRPr sz="1600">
              <a:solidFill>
                <a:srgbClr val="4A86E8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200"/>
              <a:buChar char="○"/>
            </a:pPr>
            <a:r>
              <a:rPr lang="en" sz="1200">
                <a:solidFill>
                  <a:srgbClr val="4A86E8"/>
                </a:solidFill>
              </a:rPr>
              <a:t>Understand that the nucleus of a cell contains chromosomes on which genes are located.</a:t>
            </a:r>
            <a:endParaRPr sz="1200">
              <a:solidFill>
                <a:srgbClr val="4A86E8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600"/>
              <a:buChar char="●"/>
            </a:pPr>
            <a:r>
              <a:rPr lang="en" sz="1600">
                <a:solidFill>
                  <a:srgbClr val="B7B7B7"/>
                </a:solidFill>
              </a:rPr>
              <a:t>Genes are located in </a:t>
            </a:r>
            <a:r>
              <a:rPr lang="en" sz="1600" b="1">
                <a:solidFill>
                  <a:srgbClr val="B7B7B7"/>
                </a:solidFill>
              </a:rPr>
              <a:t>chromosomes</a:t>
            </a:r>
            <a:r>
              <a:rPr lang="en" sz="1600">
                <a:solidFill>
                  <a:srgbClr val="B7B7B7"/>
                </a:solidFill>
              </a:rPr>
              <a:t>.</a:t>
            </a:r>
            <a:endParaRPr sz="1600">
              <a:solidFill>
                <a:srgbClr val="B7B7B7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600"/>
              <a:buChar char="●"/>
            </a:pPr>
            <a:r>
              <a:rPr lang="en" sz="1600">
                <a:solidFill>
                  <a:srgbClr val="B7B7B7"/>
                </a:solidFill>
              </a:rPr>
              <a:t>Chromosomes are </a:t>
            </a:r>
            <a:r>
              <a:rPr lang="en" sz="1600" b="1">
                <a:solidFill>
                  <a:srgbClr val="B7B7B7"/>
                </a:solidFill>
              </a:rPr>
              <a:t>thread-like</a:t>
            </a:r>
            <a:r>
              <a:rPr lang="en" sz="1600" b="1"/>
              <a:t> </a:t>
            </a:r>
            <a:r>
              <a:rPr lang="en" sz="1600"/>
              <a:t>structures found in the </a:t>
            </a:r>
            <a:r>
              <a:rPr lang="en" sz="1600" b="1"/>
              <a:t>nucleus </a:t>
            </a:r>
            <a:r>
              <a:rPr lang="en" sz="1600"/>
              <a:t>of cells.</a:t>
            </a:r>
            <a:endParaRPr sz="160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DNA is coiled tightly in a ball around proteins.</a:t>
            </a:r>
            <a:endParaRPr sz="12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Humans have </a:t>
            </a:r>
            <a:r>
              <a:rPr lang="en" sz="1600" b="1"/>
              <a:t>23 different </a:t>
            </a:r>
            <a:r>
              <a:rPr lang="en" sz="1600"/>
              <a:t>chromosomes in </a:t>
            </a:r>
            <a:r>
              <a:rPr lang="en" sz="1600" b="1"/>
              <a:t>every cell</a:t>
            </a:r>
            <a:r>
              <a:rPr lang="en" sz="1600"/>
              <a:t>.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Most cells have </a:t>
            </a:r>
            <a:r>
              <a:rPr lang="en" sz="1600" b="1"/>
              <a:t>two copies </a:t>
            </a:r>
            <a:r>
              <a:rPr lang="en" sz="1600"/>
              <a:t>of each chromosome.</a:t>
            </a:r>
            <a:endParaRPr sz="160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Most cells have a total of </a:t>
            </a:r>
            <a:r>
              <a:rPr lang="en" sz="1200" b="1"/>
              <a:t>46 </a:t>
            </a:r>
            <a:r>
              <a:rPr lang="en" sz="1200"/>
              <a:t>chromosomes.</a:t>
            </a:r>
            <a:endParaRPr sz="12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 b="1"/>
              <a:t>Gametes </a:t>
            </a:r>
            <a:r>
              <a:rPr lang="en" sz="1600"/>
              <a:t>have only </a:t>
            </a:r>
            <a:r>
              <a:rPr lang="en" sz="1600" b="1"/>
              <a:t>one copy </a:t>
            </a:r>
            <a:r>
              <a:rPr lang="en" sz="1600"/>
              <a:t>of each chromosome.</a:t>
            </a:r>
            <a:endParaRPr sz="160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Sperm and egg cells contain </a:t>
            </a:r>
            <a:r>
              <a:rPr lang="en" sz="1200" b="1"/>
              <a:t>23 </a:t>
            </a:r>
            <a:r>
              <a:rPr lang="en" sz="1200"/>
              <a:t>chromosomes.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B7B7B7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B7B7B7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B7B7B7"/>
              </a:solidFill>
            </a:endParaRPr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B7B7B7"/>
              </a:solidFill>
            </a:endParaRPr>
          </a:p>
        </p:txBody>
      </p:sp>
      <p:sp>
        <p:nvSpPr>
          <p:cNvPr id="144" name="Google Shape;144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grpSp>
        <p:nvGrpSpPr>
          <p:cNvPr id="145" name="Google Shape;145;p16"/>
          <p:cNvGrpSpPr/>
          <p:nvPr/>
        </p:nvGrpSpPr>
        <p:grpSpPr>
          <a:xfrm>
            <a:off x="6090460" y="1333625"/>
            <a:ext cx="2205900" cy="3411915"/>
            <a:chOff x="6183760" y="1253650"/>
            <a:chExt cx="2205900" cy="3411915"/>
          </a:xfrm>
        </p:grpSpPr>
        <p:grpSp>
          <p:nvGrpSpPr>
            <p:cNvPr id="146" name="Google Shape;146;p16"/>
            <p:cNvGrpSpPr/>
            <p:nvPr/>
          </p:nvGrpSpPr>
          <p:grpSpPr>
            <a:xfrm>
              <a:off x="6299575" y="1253650"/>
              <a:ext cx="1950315" cy="2736945"/>
              <a:chOff x="2444075" y="446200"/>
              <a:chExt cx="3250525" cy="4561575"/>
            </a:xfrm>
          </p:grpSpPr>
          <p:sp>
            <p:nvSpPr>
              <p:cNvPr id="147" name="Google Shape;147;p16"/>
              <p:cNvSpPr/>
              <p:nvPr/>
            </p:nvSpPr>
            <p:spPr>
              <a:xfrm>
                <a:off x="3083825" y="494025"/>
                <a:ext cx="2610775" cy="4513750"/>
              </a:xfrm>
              <a:custGeom>
                <a:avLst/>
                <a:gdLst/>
                <a:ahLst/>
                <a:cxnLst/>
                <a:rect l="l" t="t" r="r" b="b"/>
                <a:pathLst>
                  <a:path w="104431" h="180550" fill="none" extrusionOk="0">
                    <a:moveTo>
                      <a:pt x="99443" y="163693"/>
                    </a:moveTo>
                    <a:cubicBezTo>
                      <a:pt x="98674" y="166236"/>
                      <a:pt x="97924" y="175424"/>
                      <a:pt x="92956" y="177159"/>
                    </a:cubicBezTo>
                    <a:cubicBezTo>
                      <a:pt x="88757" y="180549"/>
                      <a:pt x="87338" y="173846"/>
                      <a:pt x="83395" y="171934"/>
                    </a:cubicBezTo>
                    <a:cubicBezTo>
                      <a:pt x="83552" y="169627"/>
                      <a:pt x="89625" y="168977"/>
                      <a:pt x="90847" y="169529"/>
                    </a:cubicBezTo>
                    <a:cubicBezTo>
                      <a:pt x="96071" y="166828"/>
                      <a:pt x="104430" y="163535"/>
                      <a:pt x="98417" y="158508"/>
                    </a:cubicBezTo>
                    <a:cubicBezTo>
                      <a:pt x="94218" y="154250"/>
                      <a:pt x="88540" y="167498"/>
                      <a:pt x="88521" y="168957"/>
                    </a:cubicBezTo>
                    <a:cubicBezTo>
                      <a:pt x="87338" y="173906"/>
                      <a:pt x="84676" y="165211"/>
                      <a:pt x="85563" y="162254"/>
                    </a:cubicBezTo>
                    <a:cubicBezTo>
                      <a:pt x="87752" y="157660"/>
                      <a:pt x="100330" y="168484"/>
                      <a:pt x="96170" y="154900"/>
                    </a:cubicBezTo>
                    <a:cubicBezTo>
                      <a:pt x="94415" y="150169"/>
                      <a:pt x="82862" y="164817"/>
                      <a:pt x="83375" y="164758"/>
                    </a:cubicBezTo>
                    <a:cubicBezTo>
                      <a:pt x="79747" y="171895"/>
                      <a:pt x="77736" y="163003"/>
                      <a:pt x="79846" y="158212"/>
                    </a:cubicBezTo>
                    <a:cubicBezTo>
                      <a:pt x="82034" y="153836"/>
                      <a:pt x="94612" y="156458"/>
                      <a:pt x="98122" y="151056"/>
                    </a:cubicBezTo>
                    <a:cubicBezTo>
                      <a:pt x="102143" y="144905"/>
                      <a:pt x="85544" y="151095"/>
                      <a:pt x="81758" y="158764"/>
                    </a:cubicBezTo>
                    <a:cubicBezTo>
                      <a:pt x="78210" y="163654"/>
                      <a:pt x="70876" y="160973"/>
                      <a:pt x="78624" y="159040"/>
                    </a:cubicBezTo>
                    <a:cubicBezTo>
                      <a:pt x="84637" y="155650"/>
                      <a:pt x="88225" y="156044"/>
                      <a:pt x="95539" y="151904"/>
                    </a:cubicBezTo>
                    <a:cubicBezTo>
                      <a:pt x="102695" y="144885"/>
                      <a:pt x="88698" y="148059"/>
                      <a:pt x="85583" y="150957"/>
                    </a:cubicBezTo>
                    <a:cubicBezTo>
                      <a:pt x="78505" y="155452"/>
                      <a:pt x="77322" y="153303"/>
                      <a:pt x="72177" y="148237"/>
                    </a:cubicBezTo>
                    <a:cubicBezTo>
                      <a:pt x="70265" y="147566"/>
                      <a:pt x="83414" y="148414"/>
                      <a:pt x="85248" y="149124"/>
                    </a:cubicBezTo>
                    <a:cubicBezTo>
                      <a:pt x="89763" y="153717"/>
                      <a:pt x="92937" y="143485"/>
                      <a:pt x="92345" y="142007"/>
                    </a:cubicBezTo>
                    <a:cubicBezTo>
                      <a:pt x="90906" y="140528"/>
                      <a:pt x="76416" y="154427"/>
                      <a:pt x="72256" y="152357"/>
                    </a:cubicBezTo>
                    <a:cubicBezTo>
                      <a:pt x="68017" y="149183"/>
                      <a:pt x="85484" y="141514"/>
                      <a:pt x="86726" y="143190"/>
                    </a:cubicBezTo>
                    <a:cubicBezTo>
                      <a:pt x="93903" y="139976"/>
                      <a:pt x="89250" y="138103"/>
                      <a:pt x="85642" y="137670"/>
                    </a:cubicBezTo>
                    <a:cubicBezTo>
                      <a:pt x="82448" y="136487"/>
                      <a:pt x="75824" y="144018"/>
                      <a:pt x="72965" y="145989"/>
                    </a:cubicBezTo>
                    <a:cubicBezTo>
                      <a:pt x="72709" y="147665"/>
                      <a:pt x="70403" y="143150"/>
                      <a:pt x="78012" y="141790"/>
                    </a:cubicBezTo>
                    <a:cubicBezTo>
                      <a:pt x="84065" y="140351"/>
                      <a:pt x="86036" y="141770"/>
                      <a:pt x="87180" y="137472"/>
                    </a:cubicBezTo>
                    <a:cubicBezTo>
                      <a:pt x="87554" y="131223"/>
                      <a:pt x="75509" y="137709"/>
                      <a:pt x="74661" y="138793"/>
                    </a:cubicBezTo>
                    <a:cubicBezTo>
                      <a:pt x="71093" y="138478"/>
                      <a:pt x="80950" y="132662"/>
                      <a:pt x="84794" y="133648"/>
                    </a:cubicBezTo>
                    <a:cubicBezTo>
                      <a:pt x="92463" y="134239"/>
                      <a:pt x="95578" y="129527"/>
                      <a:pt x="87180" y="129646"/>
                    </a:cubicBezTo>
                    <a:cubicBezTo>
                      <a:pt x="82902" y="129823"/>
                      <a:pt x="75469" y="136487"/>
                      <a:pt x="74917" y="138537"/>
                    </a:cubicBezTo>
                    <a:cubicBezTo>
                      <a:pt x="70580" y="144037"/>
                      <a:pt x="66243" y="139030"/>
                      <a:pt x="69555" y="135954"/>
                    </a:cubicBezTo>
                    <a:cubicBezTo>
                      <a:pt x="71960" y="130513"/>
                      <a:pt x="84045" y="133273"/>
                      <a:pt x="86963" y="130000"/>
                    </a:cubicBezTo>
                    <a:cubicBezTo>
                      <a:pt x="92621" y="126314"/>
                      <a:pt x="81758" y="126353"/>
                      <a:pt x="78210" y="128325"/>
                    </a:cubicBezTo>
                    <a:cubicBezTo>
                      <a:pt x="71881" y="131479"/>
                      <a:pt x="73734" y="139247"/>
                      <a:pt x="67110" y="129665"/>
                    </a:cubicBezTo>
                    <a:cubicBezTo>
                      <a:pt x="63699" y="124914"/>
                      <a:pt x="70718" y="123830"/>
                      <a:pt x="73872" y="124855"/>
                    </a:cubicBezTo>
                    <a:cubicBezTo>
                      <a:pt x="78919" y="126195"/>
                      <a:pt x="93922" y="121858"/>
                      <a:pt x="86864" y="121917"/>
                    </a:cubicBezTo>
                    <a:cubicBezTo>
                      <a:pt x="82843" y="121838"/>
                      <a:pt x="76554" y="128739"/>
                      <a:pt x="69575" y="127674"/>
                    </a:cubicBezTo>
                    <a:cubicBezTo>
                      <a:pt x="66361" y="126117"/>
                      <a:pt x="78643" y="122075"/>
                      <a:pt x="83513" y="121346"/>
                    </a:cubicBezTo>
                    <a:cubicBezTo>
                      <a:pt x="89526" y="117639"/>
                      <a:pt x="84440" y="115648"/>
                      <a:pt x="79235" y="120892"/>
                    </a:cubicBezTo>
                    <a:cubicBezTo>
                      <a:pt x="75903" y="124480"/>
                      <a:pt x="74878" y="126117"/>
                      <a:pt x="69949" y="121484"/>
                    </a:cubicBezTo>
                    <a:cubicBezTo>
                      <a:pt x="66893" y="117974"/>
                      <a:pt x="77322" y="119078"/>
                      <a:pt x="81384" y="117560"/>
                    </a:cubicBezTo>
                    <a:cubicBezTo>
                      <a:pt x="89920" y="115096"/>
                      <a:pt x="79866" y="111528"/>
                      <a:pt x="76435" y="113676"/>
                    </a:cubicBezTo>
                    <a:cubicBezTo>
                      <a:pt x="70718" y="116456"/>
                      <a:pt x="73281" y="118408"/>
                      <a:pt x="66124" y="120596"/>
                    </a:cubicBezTo>
                    <a:cubicBezTo>
                      <a:pt x="64094" y="120794"/>
                      <a:pt x="71033" y="113775"/>
                      <a:pt x="74464" y="113874"/>
                    </a:cubicBezTo>
                    <a:cubicBezTo>
                      <a:pt x="78210" y="115076"/>
                      <a:pt x="85051" y="110207"/>
                      <a:pt x="83276" y="107585"/>
                    </a:cubicBezTo>
                    <a:cubicBezTo>
                      <a:pt x="83040" y="105928"/>
                      <a:pt x="73143" y="110936"/>
                      <a:pt x="67662" y="114938"/>
                    </a:cubicBezTo>
                    <a:cubicBezTo>
                      <a:pt x="61708" y="119039"/>
                      <a:pt x="58100" y="113972"/>
                      <a:pt x="68431" y="111528"/>
                    </a:cubicBezTo>
                    <a:cubicBezTo>
                      <a:pt x="73991" y="108846"/>
                      <a:pt x="75588" y="108038"/>
                      <a:pt x="79984" y="105357"/>
                    </a:cubicBezTo>
                    <a:cubicBezTo>
                      <a:pt x="80477" y="104134"/>
                      <a:pt x="63759" y="110483"/>
                      <a:pt x="63187" y="109990"/>
                    </a:cubicBezTo>
                    <a:cubicBezTo>
                      <a:pt x="57016" y="112533"/>
                      <a:pt x="58514" y="110029"/>
                      <a:pt x="62970" y="108413"/>
                    </a:cubicBezTo>
                    <a:cubicBezTo>
                      <a:pt x="67307" y="107723"/>
                      <a:pt x="73458" y="106776"/>
                      <a:pt x="79294" y="106540"/>
                    </a:cubicBezTo>
                    <a:cubicBezTo>
                      <a:pt x="83986" y="107092"/>
                      <a:pt x="80536" y="100191"/>
                      <a:pt x="71822" y="101473"/>
                    </a:cubicBezTo>
                    <a:cubicBezTo>
                      <a:pt x="66775" y="103070"/>
                      <a:pt x="64764" y="107486"/>
                      <a:pt x="64173" y="107072"/>
                    </a:cubicBezTo>
                    <a:cubicBezTo>
                      <a:pt x="65040" y="107269"/>
                      <a:pt x="70008" y="104548"/>
                      <a:pt x="74543" y="102735"/>
                    </a:cubicBezTo>
                    <a:cubicBezTo>
                      <a:pt x="76416" y="99935"/>
                      <a:pt x="79195" y="95322"/>
                      <a:pt x="71566" y="95085"/>
                    </a:cubicBezTo>
                    <a:cubicBezTo>
                      <a:pt x="68707" y="96209"/>
                      <a:pt x="59954" y="99245"/>
                      <a:pt x="57272" y="101473"/>
                    </a:cubicBezTo>
                    <a:cubicBezTo>
                      <a:pt x="57982" y="102143"/>
                      <a:pt x="57844" y="100014"/>
                      <a:pt x="62793" y="99324"/>
                    </a:cubicBezTo>
                    <a:cubicBezTo>
                      <a:pt x="69358" y="99127"/>
                      <a:pt x="74681" y="101295"/>
                      <a:pt x="74306" y="95716"/>
                    </a:cubicBezTo>
                    <a:cubicBezTo>
                      <a:pt x="74957" y="95618"/>
                      <a:pt x="61235" y="104332"/>
                      <a:pt x="58850" y="96761"/>
                    </a:cubicBezTo>
                    <a:cubicBezTo>
                      <a:pt x="57627" y="94849"/>
                      <a:pt x="70008" y="92029"/>
                      <a:pt x="71625" y="89999"/>
                    </a:cubicBezTo>
                    <a:cubicBezTo>
                      <a:pt x="74227" y="88993"/>
                      <a:pt x="60821" y="88264"/>
                      <a:pt x="58514" y="88678"/>
                    </a:cubicBezTo>
                    <a:cubicBezTo>
                      <a:pt x="56504" y="89683"/>
                      <a:pt x="49525" y="94987"/>
                      <a:pt x="55439" y="93035"/>
                    </a:cubicBezTo>
                    <a:cubicBezTo>
                      <a:pt x="61629" y="90452"/>
                      <a:pt x="67761" y="93823"/>
                      <a:pt x="71507" y="92069"/>
                    </a:cubicBezTo>
                    <a:cubicBezTo>
                      <a:pt x="78446" y="88362"/>
                      <a:pt x="65158" y="86982"/>
                      <a:pt x="62497" y="88323"/>
                    </a:cubicBezTo>
                    <a:cubicBezTo>
                      <a:pt x="58120" y="90551"/>
                      <a:pt x="57410" y="99403"/>
                      <a:pt x="53684" y="91694"/>
                    </a:cubicBezTo>
                    <a:cubicBezTo>
                      <a:pt x="53448" y="90649"/>
                      <a:pt x="64173" y="93015"/>
                      <a:pt x="66499" y="91418"/>
                    </a:cubicBezTo>
                    <a:cubicBezTo>
                      <a:pt x="72295" y="87396"/>
                      <a:pt x="62063" y="84005"/>
                      <a:pt x="59362" y="85346"/>
                    </a:cubicBezTo>
                    <a:cubicBezTo>
                      <a:pt x="54769" y="87771"/>
                      <a:pt x="51062" y="90255"/>
                      <a:pt x="48756" y="87495"/>
                    </a:cubicBezTo>
                    <a:cubicBezTo>
                      <a:pt x="44754" y="85602"/>
                      <a:pt x="57844" y="85326"/>
                      <a:pt x="61925" y="84952"/>
                    </a:cubicBezTo>
                    <a:cubicBezTo>
                      <a:pt x="69259" y="85957"/>
                      <a:pt x="70225" y="79727"/>
                      <a:pt x="63739" y="80319"/>
                    </a:cubicBezTo>
                    <a:cubicBezTo>
                      <a:pt x="57430" y="81817"/>
                      <a:pt x="56464" y="83276"/>
                      <a:pt x="51141" y="85997"/>
                    </a:cubicBezTo>
                    <a:cubicBezTo>
                      <a:pt x="48756" y="84301"/>
                      <a:pt x="44892" y="80516"/>
                      <a:pt x="55045" y="82566"/>
                    </a:cubicBezTo>
                    <a:cubicBezTo>
                      <a:pt x="60506" y="85070"/>
                      <a:pt x="64114" y="80812"/>
                      <a:pt x="63345" y="76317"/>
                    </a:cubicBezTo>
                    <a:cubicBezTo>
                      <a:pt x="63640" y="76317"/>
                      <a:pt x="54276" y="80831"/>
                      <a:pt x="49170" y="83729"/>
                    </a:cubicBezTo>
                    <a:cubicBezTo>
                      <a:pt x="46666" y="85819"/>
                      <a:pt x="43452" y="80358"/>
                      <a:pt x="52245" y="80378"/>
                    </a:cubicBezTo>
                    <a:cubicBezTo>
                      <a:pt x="58258" y="79353"/>
                      <a:pt x="63483" y="78367"/>
                      <a:pt x="63246" y="72157"/>
                    </a:cubicBezTo>
                    <a:cubicBezTo>
                      <a:pt x="63009" y="65769"/>
                      <a:pt x="53881" y="75686"/>
                      <a:pt x="50629" y="76376"/>
                    </a:cubicBezTo>
                    <a:cubicBezTo>
                      <a:pt x="46863" y="79885"/>
                      <a:pt x="45680" y="82369"/>
                      <a:pt x="41777" y="76376"/>
                    </a:cubicBezTo>
                    <a:cubicBezTo>
                      <a:pt x="37301" y="72531"/>
                      <a:pt x="53014" y="76277"/>
                      <a:pt x="56425" y="74128"/>
                    </a:cubicBezTo>
                    <a:cubicBezTo>
                      <a:pt x="62379" y="72472"/>
                      <a:pt x="62004" y="68253"/>
                      <a:pt x="54552" y="69752"/>
                    </a:cubicBezTo>
                    <a:cubicBezTo>
                      <a:pt x="49958" y="70816"/>
                      <a:pt x="45542" y="75804"/>
                      <a:pt x="42624" y="74799"/>
                    </a:cubicBezTo>
                    <a:cubicBezTo>
                      <a:pt x="38425" y="76001"/>
                      <a:pt x="50234" y="70875"/>
                      <a:pt x="54946" y="70008"/>
                    </a:cubicBezTo>
                    <a:cubicBezTo>
                      <a:pt x="60703" y="68845"/>
                      <a:pt x="50747" y="59539"/>
                      <a:pt x="47514" y="63463"/>
                    </a:cubicBezTo>
                    <a:cubicBezTo>
                      <a:pt x="41658" y="66439"/>
                      <a:pt x="44616" y="70225"/>
                      <a:pt x="40791" y="66972"/>
                    </a:cubicBezTo>
                    <a:cubicBezTo>
                      <a:pt x="37439" y="65020"/>
                      <a:pt x="41934" y="68845"/>
                      <a:pt x="48125" y="67603"/>
                    </a:cubicBezTo>
                    <a:cubicBezTo>
                      <a:pt x="57095" y="67070"/>
                      <a:pt x="53369" y="61708"/>
                      <a:pt x="45779" y="67721"/>
                    </a:cubicBezTo>
                    <a:cubicBezTo>
                      <a:pt x="41737" y="71210"/>
                      <a:pt x="36789" y="64527"/>
                      <a:pt x="37912" y="60762"/>
                    </a:cubicBezTo>
                    <a:cubicBezTo>
                      <a:pt x="38918" y="56700"/>
                      <a:pt x="44359" y="62260"/>
                      <a:pt x="48322" y="60348"/>
                    </a:cubicBezTo>
                    <a:cubicBezTo>
                      <a:pt x="49209" y="60367"/>
                      <a:pt x="42072" y="56188"/>
                      <a:pt x="37873" y="58297"/>
                    </a:cubicBezTo>
                    <a:cubicBezTo>
                      <a:pt x="37006" y="58613"/>
                      <a:pt x="39253" y="55715"/>
                      <a:pt x="46666" y="56503"/>
                    </a:cubicBezTo>
                    <a:cubicBezTo>
                      <a:pt x="50491" y="56365"/>
                      <a:pt x="50668" y="50727"/>
                      <a:pt x="43472" y="54157"/>
                    </a:cubicBezTo>
                    <a:cubicBezTo>
                      <a:pt x="40554" y="55616"/>
                      <a:pt x="29060" y="58632"/>
                      <a:pt x="34955" y="52600"/>
                    </a:cubicBezTo>
                    <a:cubicBezTo>
                      <a:pt x="35902" y="49149"/>
                      <a:pt x="43649" y="57252"/>
                      <a:pt x="47336" y="54532"/>
                    </a:cubicBezTo>
                    <a:cubicBezTo>
                      <a:pt x="51181" y="49938"/>
                      <a:pt x="39647" y="51436"/>
                      <a:pt x="38740" y="51811"/>
                    </a:cubicBezTo>
                    <a:cubicBezTo>
                      <a:pt x="35350" y="54433"/>
                      <a:pt x="34088" y="58908"/>
                      <a:pt x="32392" y="53270"/>
                    </a:cubicBezTo>
                    <a:cubicBezTo>
                      <a:pt x="31525" y="48479"/>
                      <a:pt x="37400" y="52777"/>
                      <a:pt x="40495" y="51180"/>
                    </a:cubicBezTo>
                    <a:cubicBezTo>
                      <a:pt x="40988" y="51397"/>
                      <a:pt x="27247" y="55103"/>
                      <a:pt x="33279" y="49051"/>
                    </a:cubicBezTo>
                    <a:cubicBezTo>
                      <a:pt x="35842" y="46113"/>
                      <a:pt x="39963" y="51850"/>
                      <a:pt x="43137" y="49583"/>
                    </a:cubicBezTo>
                    <a:cubicBezTo>
                      <a:pt x="48716" y="46646"/>
                      <a:pt x="40949" y="42722"/>
                      <a:pt x="37814" y="44280"/>
                    </a:cubicBezTo>
                    <a:cubicBezTo>
                      <a:pt x="34738" y="46133"/>
                      <a:pt x="26182" y="49031"/>
                      <a:pt x="33102" y="45561"/>
                    </a:cubicBezTo>
                    <a:cubicBezTo>
                      <a:pt x="37301" y="43452"/>
                      <a:pt x="38445" y="43472"/>
                      <a:pt x="42467" y="41086"/>
                    </a:cubicBezTo>
                    <a:cubicBezTo>
                      <a:pt x="44911" y="38740"/>
                      <a:pt x="33615" y="43176"/>
                      <a:pt x="31623" y="47316"/>
                    </a:cubicBezTo>
                    <a:cubicBezTo>
                      <a:pt x="30224" y="51574"/>
                      <a:pt x="26616" y="47651"/>
                      <a:pt x="26912" y="44576"/>
                    </a:cubicBezTo>
                    <a:cubicBezTo>
                      <a:pt x="26360" y="43393"/>
                      <a:pt x="38011" y="41362"/>
                      <a:pt x="38386" y="40357"/>
                    </a:cubicBezTo>
                    <a:cubicBezTo>
                      <a:pt x="39805" y="39371"/>
                      <a:pt x="31032" y="21825"/>
                      <a:pt x="26438" y="30834"/>
                    </a:cubicBezTo>
                    <a:cubicBezTo>
                      <a:pt x="24092" y="35862"/>
                      <a:pt x="27168" y="43866"/>
                      <a:pt x="34245" y="47651"/>
                    </a:cubicBezTo>
                    <a:cubicBezTo>
                      <a:pt x="39726" y="48558"/>
                      <a:pt x="39391" y="38563"/>
                      <a:pt x="41047" y="35231"/>
                    </a:cubicBezTo>
                    <a:cubicBezTo>
                      <a:pt x="42486" y="31051"/>
                      <a:pt x="34462" y="39292"/>
                      <a:pt x="33023" y="40238"/>
                    </a:cubicBezTo>
                    <a:cubicBezTo>
                      <a:pt x="25650" y="42722"/>
                      <a:pt x="21431" y="36926"/>
                      <a:pt x="25827" y="32825"/>
                    </a:cubicBezTo>
                    <a:cubicBezTo>
                      <a:pt x="26971" y="33062"/>
                      <a:pt x="36670" y="33555"/>
                      <a:pt x="39154" y="31248"/>
                    </a:cubicBezTo>
                    <a:cubicBezTo>
                      <a:pt x="44754" y="28074"/>
                      <a:pt x="30855" y="26142"/>
                      <a:pt x="29711" y="27049"/>
                    </a:cubicBezTo>
                    <a:cubicBezTo>
                      <a:pt x="24565" y="29513"/>
                      <a:pt x="22160" y="33535"/>
                      <a:pt x="17271" y="32964"/>
                    </a:cubicBezTo>
                    <a:cubicBezTo>
                      <a:pt x="9858" y="32964"/>
                      <a:pt x="14570" y="26536"/>
                      <a:pt x="19440" y="24703"/>
                    </a:cubicBezTo>
                    <a:cubicBezTo>
                      <a:pt x="24132" y="23717"/>
                      <a:pt x="26340" y="28626"/>
                      <a:pt x="31998" y="26201"/>
                    </a:cubicBezTo>
                    <a:cubicBezTo>
                      <a:pt x="33516" y="23086"/>
                      <a:pt x="29336" y="17408"/>
                      <a:pt x="24763" y="24762"/>
                    </a:cubicBezTo>
                    <a:cubicBezTo>
                      <a:pt x="21825" y="27857"/>
                      <a:pt x="15102" y="29178"/>
                      <a:pt x="12145" y="26339"/>
                    </a:cubicBezTo>
                    <a:cubicBezTo>
                      <a:pt x="11199" y="23697"/>
                      <a:pt x="22160" y="26398"/>
                      <a:pt x="24605" y="25078"/>
                    </a:cubicBezTo>
                    <a:cubicBezTo>
                      <a:pt x="28548" y="22731"/>
                      <a:pt x="33536" y="24644"/>
                      <a:pt x="31190" y="19498"/>
                    </a:cubicBezTo>
                    <a:cubicBezTo>
                      <a:pt x="29396" y="16778"/>
                      <a:pt x="19893" y="21746"/>
                      <a:pt x="17488" y="23362"/>
                    </a:cubicBezTo>
                    <a:cubicBezTo>
                      <a:pt x="15832" y="21332"/>
                      <a:pt x="1" y="19971"/>
                      <a:pt x="19578" y="19952"/>
                    </a:cubicBezTo>
                    <a:cubicBezTo>
                      <a:pt x="22141" y="20307"/>
                      <a:pt x="26636" y="13939"/>
                      <a:pt x="25039" y="12677"/>
                    </a:cubicBezTo>
                    <a:cubicBezTo>
                      <a:pt x="22417" y="9680"/>
                      <a:pt x="17665" y="18079"/>
                      <a:pt x="13643" y="20031"/>
                    </a:cubicBezTo>
                    <a:cubicBezTo>
                      <a:pt x="12500" y="20583"/>
                      <a:pt x="12559" y="12440"/>
                      <a:pt x="20583" y="14648"/>
                    </a:cubicBezTo>
                    <a:cubicBezTo>
                      <a:pt x="26064" y="16127"/>
                      <a:pt x="25157" y="12894"/>
                      <a:pt x="27818" y="8497"/>
                    </a:cubicBezTo>
                    <a:cubicBezTo>
                      <a:pt x="29514" y="4949"/>
                      <a:pt x="21411" y="6072"/>
                      <a:pt x="19183" y="9483"/>
                    </a:cubicBezTo>
                    <a:cubicBezTo>
                      <a:pt x="16837" y="11474"/>
                      <a:pt x="9917" y="13702"/>
                      <a:pt x="3963" y="14550"/>
                    </a:cubicBezTo>
                    <a:cubicBezTo>
                      <a:pt x="4318" y="14234"/>
                      <a:pt x="6132" y="7472"/>
                      <a:pt x="17567" y="9838"/>
                    </a:cubicBezTo>
                    <a:cubicBezTo>
                      <a:pt x="24841" y="10173"/>
                      <a:pt x="28922" y="12677"/>
                      <a:pt x="28351" y="3608"/>
                    </a:cubicBezTo>
                    <a:cubicBezTo>
                      <a:pt x="28173" y="0"/>
                      <a:pt x="17784" y="6230"/>
                      <a:pt x="16837" y="6703"/>
                    </a:cubicBezTo>
                    <a:cubicBezTo>
                      <a:pt x="13308" y="8221"/>
                      <a:pt x="9188" y="8064"/>
                      <a:pt x="5442" y="7748"/>
                    </a:cubicBezTo>
                    <a:cubicBezTo>
                      <a:pt x="1164" y="7768"/>
                      <a:pt x="14057" y="3864"/>
                      <a:pt x="18690" y="5165"/>
                    </a:cubicBezTo>
                    <a:cubicBezTo>
                      <a:pt x="24053" y="6467"/>
                      <a:pt x="25492" y="1814"/>
                      <a:pt x="17409" y="2267"/>
                    </a:cubicBezTo>
                    <a:cubicBezTo>
                      <a:pt x="12500" y="2386"/>
                      <a:pt x="13781" y="1774"/>
                      <a:pt x="10903" y="3352"/>
                    </a:cubicBezTo>
                  </a:path>
                </a:pathLst>
              </a:custGeom>
              <a:noFill/>
              <a:ln w="9525" cap="flat" cmpd="sng">
                <a:solidFill>
                  <a:srgbClr val="2B9FFF"/>
                </a:solidFill>
                <a:prstDash val="solid"/>
                <a:miter lim="197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16"/>
              <p:cNvSpPr/>
              <p:nvPr/>
            </p:nvSpPr>
            <p:spPr>
              <a:xfrm>
                <a:off x="2444075" y="446200"/>
                <a:ext cx="2733500" cy="4484200"/>
              </a:xfrm>
              <a:custGeom>
                <a:avLst/>
                <a:gdLst/>
                <a:ahLst/>
                <a:cxnLst/>
                <a:rect l="l" t="t" r="r" b="b"/>
                <a:pathLst>
                  <a:path w="109340" h="179368" fill="none" extrusionOk="0">
                    <a:moveTo>
                      <a:pt x="987" y="164719"/>
                    </a:moveTo>
                    <a:cubicBezTo>
                      <a:pt x="1499" y="166434"/>
                      <a:pt x="5008" y="175602"/>
                      <a:pt x="9089" y="177613"/>
                    </a:cubicBezTo>
                    <a:cubicBezTo>
                      <a:pt x="13644" y="178736"/>
                      <a:pt x="16167" y="179367"/>
                      <a:pt x="18691" y="174655"/>
                    </a:cubicBezTo>
                    <a:cubicBezTo>
                      <a:pt x="20642" y="173256"/>
                      <a:pt x="11120" y="170535"/>
                      <a:pt x="9937" y="169904"/>
                    </a:cubicBezTo>
                    <a:cubicBezTo>
                      <a:pt x="4555" y="167558"/>
                      <a:pt x="474" y="165941"/>
                      <a:pt x="5797" y="161052"/>
                    </a:cubicBezTo>
                    <a:cubicBezTo>
                      <a:pt x="8715" y="158903"/>
                      <a:pt x="13466" y="168859"/>
                      <a:pt x="15674" y="169096"/>
                    </a:cubicBezTo>
                    <a:cubicBezTo>
                      <a:pt x="19164" y="174655"/>
                      <a:pt x="19735" y="169451"/>
                      <a:pt x="19282" y="165015"/>
                    </a:cubicBezTo>
                    <a:cubicBezTo>
                      <a:pt x="20071" y="162925"/>
                      <a:pt x="3845" y="169746"/>
                      <a:pt x="6369" y="155414"/>
                    </a:cubicBezTo>
                    <a:cubicBezTo>
                      <a:pt x="8498" y="149657"/>
                      <a:pt x="17508" y="166237"/>
                      <a:pt x="17587" y="165468"/>
                    </a:cubicBezTo>
                    <a:cubicBezTo>
                      <a:pt x="18809" y="172664"/>
                      <a:pt x="26340" y="167400"/>
                      <a:pt x="23954" y="160796"/>
                    </a:cubicBezTo>
                    <a:cubicBezTo>
                      <a:pt x="21411" y="157030"/>
                      <a:pt x="7907" y="159948"/>
                      <a:pt x="4397" y="154053"/>
                    </a:cubicBezTo>
                    <a:cubicBezTo>
                      <a:pt x="1" y="147823"/>
                      <a:pt x="14945" y="156064"/>
                      <a:pt x="19873" y="161624"/>
                    </a:cubicBezTo>
                    <a:cubicBezTo>
                      <a:pt x="24171" y="168169"/>
                      <a:pt x="28114" y="162669"/>
                      <a:pt x="22673" y="160047"/>
                    </a:cubicBezTo>
                    <a:cubicBezTo>
                      <a:pt x="14886" y="157227"/>
                      <a:pt x="16384" y="159219"/>
                      <a:pt x="9326" y="153008"/>
                    </a:cubicBezTo>
                    <a:cubicBezTo>
                      <a:pt x="2189" y="147311"/>
                      <a:pt x="15792" y="150978"/>
                      <a:pt x="18040" y="152673"/>
                    </a:cubicBezTo>
                    <a:cubicBezTo>
                      <a:pt x="23560" y="156774"/>
                      <a:pt x="24171" y="156104"/>
                      <a:pt x="28824" y="150721"/>
                    </a:cubicBezTo>
                    <a:cubicBezTo>
                      <a:pt x="30815" y="148119"/>
                      <a:pt x="20938" y="149775"/>
                      <a:pt x="18651" y="151648"/>
                    </a:cubicBezTo>
                    <a:cubicBezTo>
                      <a:pt x="11120" y="155571"/>
                      <a:pt x="10312" y="145970"/>
                      <a:pt x="12599" y="143703"/>
                    </a:cubicBezTo>
                    <a:cubicBezTo>
                      <a:pt x="13308" y="143171"/>
                      <a:pt x="23048" y="156833"/>
                      <a:pt x="26655" y="154743"/>
                    </a:cubicBezTo>
                    <a:cubicBezTo>
                      <a:pt x="31505" y="153994"/>
                      <a:pt x="17843" y="144511"/>
                      <a:pt x="18040" y="144728"/>
                    </a:cubicBezTo>
                    <a:cubicBezTo>
                      <a:pt x="11041" y="141574"/>
                      <a:pt x="14215" y="138656"/>
                      <a:pt x="15891" y="138222"/>
                    </a:cubicBezTo>
                    <a:cubicBezTo>
                      <a:pt x="19045" y="137394"/>
                      <a:pt x="27464" y="143407"/>
                      <a:pt x="30342" y="147567"/>
                    </a:cubicBezTo>
                    <a:cubicBezTo>
                      <a:pt x="31249" y="147468"/>
                      <a:pt x="33851" y="145517"/>
                      <a:pt x="25610" y="143683"/>
                    </a:cubicBezTo>
                    <a:cubicBezTo>
                      <a:pt x="18848" y="141810"/>
                      <a:pt x="15319" y="139740"/>
                      <a:pt x="13013" y="137079"/>
                    </a:cubicBezTo>
                    <a:cubicBezTo>
                      <a:pt x="10548" y="132485"/>
                      <a:pt x="26636" y="140627"/>
                      <a:pt x="28785" y="140963"/>
                    </a:cubicBezTo>
                    <a:cubicBezTo>
                      <a:pt x="33910" y="142382"/>
                      <a:pt x="23639" y="135245"/>
                      <a:pt x="18829" y="135837"/>
                    </a:cubicBezTo>
                    <a:cubicBezTo>
                      <a:pt x="10115" y="135028"/>
                      <a:pt x="12894" y="129094"/>
                      <a:pt x="18079" y="129745"/>
                    </a:cubicBezTo>
                    <a:cubicBezTo>
                      <a:pt x="23245" y="129212"/>
                      <a:pt x="27306" y="137670"/>
                      <a:pt x="28844" y="140135"/>
                    </a:cubicBezTo>
                    <a:cubicBezTo>
                      <a:pt x="32530" y="146167"/>
                      <a:pt x="33891" y="141337"/>
                      <a:pt x="31801" y="137177"/>
                    </a:cubicBezTo>
                    <a:cubicBezTo>
                      <a:pt x="29061" y="131874"/>
                      <a:pt x="22101" y="133727"/>
                      <a:pt x="19420" y="130592"/>
                    </a:cubicBezTo>
                    <a:cubicBezTo>
                      <a:pt x="14136" y="126058"/>
                      <a:pt x="22515" y="127162"/>
                      <a:pt x="27089" y="129035"/>
                    </a:cubicBezTo>
                    <a:cubicBezTo>
                      <a:pt x="34423" y="133530"/>
                      <a:pt x="32392" y="137591"/>
                      <a:pt x="37794" y="130829"/>
                    </a:cubicBezTo>
                    <a:cubicBezTo>
                      <a:pt x="41363" y="126097"/>
                      <a:pt x="27897" y="127379"/>
                      <a:pt x="25768" y="127340"/>
                    </a:cubicBezTo>
                    <a:cubicBezTo>
                      <a:pt x="20938" y="126512"/>
                      <a:pt x="12894" y="124087"/>
                      <a:pt x="19578" y="124619"/>
                    </a:cubicBezTo>
                    <a:cubicBezTo>
                      <a:pt x="26715" y="123692"/>
                      <a:pt x="26241" y="127911"/>
                      <a:pt x="33891" y="128680"/>
                    </a:cubicBezTo>
                    <a:cubicBezTo>
                      <a:pt x="38031" y="127655"/>
                      <a:pt x="27405" y="125920"/>
                      <a:pt x="22929" y="123850"/>
                    </a:cubicBezTo>
                    <a:cubicBezTo>
                      <a:pt x="16818" y="121524"/>
                      <a:pt x="23678" y="117975"/>
                      <a:pt x="27483" y="121859"/>
                    </a:cubicBezTo>
                    <a:cubicBezTo>
                      <a:pt x="30441" y="125743"/>
                      <a:pt x="31466" y="131992"/>
                      <a:pt x="35606" y="126512"/>
                    </a:cubicBezTo>
                    <a:cubicBezTo>
                      <a:pt x="39194" y="122135"/>
                      <a:pt x="25965" y="122411"/>
                      <a:pt x="23126" y="120242"/>
                    </a:cubicBezTo>
                    <a:cubicBezTo>
                      <a:pt x="16956" y="117758"/>
                      <a:pt x="27345" y="112179"/>
                      <a:pt x="31170" y="114229"/>
                    </a:cubicBezTo>
                    <a:cubicBezTo>
                      <a:pt x="35665" y="116792"/>
                      <a:pt x="33319" y="123121"/>
                      <a:pt x="39825" y="123988"/>
                    </a:cubicBezTo>
                    <a:cubicBezTo>
                      <a:pt x="41008" y="124461"/>
                      <a:pt x="34660" y="119020"/>
                      <a:pt x="31584" y="118626"/>
                    </a:cubicBezTo>
                    <a:cubicBezTo>
                      <a:pt x="26892" y="117936"/>
                      <a:pt x="25019" y="111311"/>
                      <a:pt x="23777" y="109261"/>
                    </a:cubicBezTo>
                    <a:cubicBezTo>
                      <a:pt x="24664" y="109261"/>
                      <a:pt x="33004" y="114091"/>
                      <a:pt x="38129" y="117738"/>
                    </a:cubicBezTo>
                    <a:cubicBezTo>
                      <a:pt x="44517" y="124343"/>
                      <a:pt x="48480" y="115274"/>
                      <a:pt x="38938" y="112770"/>
                    </a:cubicBezTo>
                    <a:cubicBezTo>
                      <a:pt x="33674" y="111351"/>
                      <a:pt x="29908" y="111607"/>
                      <a:pt x="28686" y="108945"/>
                    </a:cubicBezTo>
                    <a:cubicBezTo>
                      <a:pt x="28331" y="108965"/>
                      <a:pt x="41146" y="111784"/>
                      <a:pt x="41501" y="111765"/>
                    </a:cubicBezTo>
                    <a:cubicBezTo>
                      <a:pt x="46311" y="115471"/>
                      <a:pt x="49426" y="110680"/>
                      <a:pt x="43709" y="109202"/>
                    </a:cubicBezTo>
                    <a:cubicBezTo>
                      <a:pt x="39293" y="107585"/>
                      <a:pt x="34975" y="109616"/>
                      <a:pt x="29632" y="109064"/>
                    </a:cubicBezTo>
                    <a:cubicBezTo>
                      <a:pt x="24152" y="108827"/>
                      <a:pt x="24684" y="102065"/>
                      <a:pt x="33043" y="103701"/>
                    </a:cubicBezTo>
                    <a:cubicBezTo>
                      <a:pt x="38918" y="104056"/>
                      <a:pt x="43827" y="107132"/>
                      <a:pt x="44221" y="108433"/>
                    </a:cubicBezTo>
                    <a:cubicBezTo>
                      <a:pt x="44418" y="108433"/>
                      <a:pt x="38681" y="107309"/>
                      <a:pt x="34660" y="104214"/>
                    </a:cubicBezTo>
                    <a:cubicBezTo>
                      <a:pt x="31052" y="101552"/>
                      <a:pt x="30007" y="98221"/>
                      <a:pt x="37361" y="98398"/>
                    </a:cubicBezTo>
                    <a:cubicBezTo>
                      <a:pt x="42743" y="99679"/>
                      <a:pt x="46331" y="102499"/>
                      <a:pt x="48598" y="106264"/>
                    </a:cubicBezTo>
                    <a:cubicBezTo>
                      <a:pt x="48716" y="106225"/>
                      <a:pt x="48736" y="102242"/>
                      <a:pt x="43176" y="101947"/>
                    </a:cubicBezTo>
                    <a:cubicBezTo>
                      <a:pt x="37104" y="102242"/>
                      <a:pt x="32984" y="102479"/>
                      <a:pt x="33339" y="95776"/>
                    </a:cubicBezTo>
                    <a:cubicBezTo>
                      <a:pt x="33575" y="94770"/>
                      <a:pt x="45463" y="108354"/>
                      <a:pt x="47711" y="100744"/>
                    </a:cubicBezTo>
                    <a:cubicBezTo>
                      <a:pt x="48145" y="99167"/>
                      <a:pt x="36138" y="94731"/>
                      <a:pt x="35527" y="92681"/>
                    </a:cubicBezTo>
                    <a:cubicBezTo>
                      <a:pt x="34581" y="90394"/>
                      <a:pt x="44142" y="92720"/>
                      <a:pt x="48421" y="92503"/>
                    </a:cubicBezTo>
                    <a:cubicBezTo>
                      <a:pt x="52028" y="93233"/>
                      <a:pt x="58948" y="97767"/>
                      <a:pt x="51890" y="94987"/>
                    </a:cubicBezTo>
                    <a:cubicBezTo>
                      <a:pt x="46962" y="95244"/>
                      <a:pt x="39667" y="96407"/>
                      <a:pt x="36197" y="94770"/>
                    </a:cubicBezTo>
                    <a:cubicBezTo>
                      <a:pt x="29593" y="92010"/>
                      <a:pt x="42999" y="91163"/>
                      <a:pt x="44773" y="90295"/>
                    </a:cubicBezTo>
                    <a:cubicBezTo>
                      <a:pt x="49939" y="91478"/>
                      <a:pt x="50313" y="104253"/>
                      <a:pt x="54828" y="94455"/>
                    </a:cubicBezTo>
                    <a:cubicBezTo>
                      <a:pt x="54887" y="94100"/>
                      <a:pt x="41777" y="94199"/>
                      <a:pt x="40416" y="91163"/>
                    </a:cubicBezTo>
                    <a:cubicBezTo>
                      <a:pt x="32984" y="88166"/>
                      <a:pt x="46567" y="85386"/>
                      <a:pt x="49327" y="87851"/>
                    </a:cubicBezTo>
                    <a:cubicBezTo>
                      <a:pt x="55045" y="89861"/>
                      <a:pt x="54059" y="92740"/>
                      <a:pt x="58081" y="90808"/>
                    </a:cubicBezTo>
                    <a:cubicBezTo>
                      <a:pt x="62122" y="88403"/>
                      <a:pt x="52561" y="86530"/>
                      <a:pt x="48637" y="86076"/>
                    </a:cubicBezTo>
                    <a:cubicBezTo>
                      <a:pt x="42605" y="86175"/>
                      <a:pt x="38977" y="81975"/>
                      <a:pt x="44635" y="83198"/>
                    </a:cubicBezTo>
                    <a:cubicBezTo>
                      <a:pt x="53428" y="85150"/>
                      <a:pt x="50195" y="85780"/>
                      <a:pt x="57075" y="87082"/>
                    </a:cubicBezTo>
                    <a:cubicBezTo>
                      <a:pt x="57608" y="88127"/>
                      <a:pt x="61748" y="81266"/>
                      <a:pt x="52442" y="84046"/>
                    </a:cubicBezTo>
                    <a:cubicBezTo>
                      <a:pt x="48026" y="87929"/>
                      <a:pt x="41974" y="82646"/>
                      <a:pt x="43098" y="77678"/>
                    </a:cubicBezTo>
                    <a:cubicBezTo>
                      <a:pt x="42191" y="78131"/>
                      <a:pt x="52226" y="80103"/>
                      <a:pt x="58317" y="84538"/>
                    </a:cubicBezTo>
                    <a:cubicBezTo>
                      <a:pt x="61866" y="85268"/>
                      <a:pt x="64074" y="80004"/>
                      <a:pt x="55557" y="80339"/>
                    </a:cubicBezTo>
                    <a:cubicBezTo>
                      <a:pt x="48145" y="80004"/>
                      <a:pt x="42624" y="81049"/>
                      <a:pt x="44261" y="76258"/>
                    </a:cubicBezTo>
                    <a:cubicBezTo>
                      <a:pt x="45187" y="70856"/>
                      <a:pt x="54572" y="77756"/>
                      <a:pt x="56425" y="79235"/>
                    </a:cubicBezTo>
                    <a:cubicBezTo>
                      <a:pt x="59993" y="81916"/>
                      <a:pt x="62241" y="87811"/>
                      <a:pt x="65533" y="80162"/>
                    </a:cubicBezTo>
                    <a:cubicBezTo>
                      <a:pt x="67623" y="75785"/>
                      <a:pt x="58258" y="77993"/>
                      <a:pt x="54079" y="75884"/>
                    </a:cubicBezTo>
                    <a:cubicBezTo>
                      <a:pt x="48204" y="72985"/>
                      <a:pt x="45897" y="68964"/>
                      <a:pt x="52659" y="71053"/>
                    </a:cubicBezTo>
                    <a:cubicBezTo>
                      <a:pt x="57056" y="70639"/>
                      <a:pt x="58968" y="76416"/>
                      <a:pt x="63936" y="77421"/>
                    </a:cubicBezTo>
                    <a:cubicBezTo>
                      <a:pt x="68825" y="79689"/>
                      <a:pt x="56523" y="71605"/>
                      <a:pt x="53113" y="71704"/>
                    </a:cubicBezTo>
                    <a:cubicBezTo>
                      <a:pt x="47277" y="70245"/>
                      <a:pt x="56090" y="69082"/>
                      <a:pt x="60802" y="70383"/>
                    </a:cubicBezTo>
                    <a:cubicBezTo>
                      <a:pt x="67505" y="72493"/>
                      <a:pt x="67189" y="73833"/>
                      <a:pt x="70186" y="71842"/>
                    </a:cubicBezTo>
                    <a:cubicBezTo>
                      <a:pt x="74562" y="69456"/>
                      <a:pt x="60624" y="68609"/>
                      <a:pt x="57903" y="69121"/>
                    </a:cubicBezTo>
                    <a:cubicBezTo>
                      <a:pt x="48854" y="66618"/>
                      <a:pt x="55656" y="61117"/>
                      <a:pt x="62458" y="67524"/>
                    </a:cubicBezTo>
                    <a:cubicBezTo>
                      <a:pt x="66401" y="70718"/>
                      <a:pt x="68766" y="68924"/>
                      <a:pt x="67662" y="65573"/>
                    </a:cubicBezTo>
                    <a:cubicBezTo>
                      <a:pt x="66401" y="61748"/>
                      <a:pt x="59579" y="61531"/>
                      <a:pt x="55557" y="62813"/>
                    </a:cubicBezTo>
                    <a:cubicBezTo>
                      <a:pt x="53408" y="61492"/>
                      <a:pt x="63069" y="58239"/>
                      <a:pt x="66953" y="59954"/>
                    </a:cubicBezTo>
                    <a:cubicBezTo>
                      <a:pt x="71448" y="61866"/>
                      <a:pt x="70146" y="60289"/>
                      <a:pt x="63739" y="59461"/>
                    </a:cubicBezTo>
                    <a:cubicBezTo>
                      <a:pt x="60210" y="59441"/>
                      <a:pt x="57391" y="52305"/>
                      <a:pt x="63916" y="55774"/>
                    </a:cubicBezTo>
                    <a:cubicBezTo>
                      <a:pt x="66933" y="57174"/>
                      <a:pt x="77106" y="64528"/>
                      <a:pt x="72098" y="57036"/>
                    </a:cubicBezTo>
                    <a:cubicBezTo>
                      <a:pt x="71191" y="56247"/>
                      <a:pt x="64685" y="60703"/>
                      <a:pt x="60210" y="55301"/>
                    </a:cubicBezTo>
                    <a:cubicBezTo>
                      <a:pt x="55538" y="51457"/>
                      <a:pt x="68135" y="51378"/>
                      <a:pt x="68845" y="52620"/>
                    </a:cubicBezTo>
                    <a:cubicBezTo>
                      <a:pt x="73123" y="54532"/>
                      <a:pt x="70580" y="61965"/>
                      <a:pt x="72157" y="56129"/>
                    </a:cubicBezTo>
                    <a:cubicBezTo>
                      <a:pt x="73005" y="52561"/>
                      <a:pt x="70935" y="53073"/>
                      <a:pt x="68904" y="50372"/>
                    </a:cubicBezTo>
                    <a:cubicBezTo>
                      <a:pt x="67347" y="49229"/>
                      <a:pt x="76771" y="61847"/>
                      <a:pt x="71073" y="54138"/>
                    </a:cubicBezTo>
                    <a:cubicBezTo>
                      <a:pt x="68155" y="51260"/>
                      <a:pt x="69535" y="54631"/>
                      <a:pt x="66578" y="52876"/>
                    </a:cubicBezTo>
                    <a:cubicBezTo>
                      <a:pt x="60959" y="49584"/>
                      <a:pt x="67682" y="45956"/>
                      <a:pt x="70107" y="46410"/>
                    </a:cubicBezTo>
                    <a:cubicBezTo>
                      <a:pt x="74957" y="48677"/>
                      <a:pt x="83000" y="53428"/>
                      <a:pt x="74917" y="49367"/>
                    </a:cubicBezTo>
                    <a:cubicBezTo>
                      <a:pt x="69673" y="46765"/>
                      <a:pt x="70915" y="54197"/>
                      <a:pt x="66026" y="47948"/>
                    </a:cubicBezTo>
                    <a:cubicBezTo>
                      <a:pt x="63345" y="45286"/>
                      <a:pt x="73084" y="48933"/>
                      <a:pt x="73991" y="52640"/>
                    </a:cubicBezTo>
                    <a:cubicBezTo>
                      <a:pt x="78781" y="57174"/>
                      <a:pt x="80398" y="50846"/>
                      <a:pt x="80497" y="47336"/>
                    </a:cubicBezTo>
                    <a:cubicBezTo>
                      <a:pt x="80319" y="45759"/>
                      <a:pt x="68510" y="42270"/>
                      <a:pt x="66854" y="42940"/>
                    </a:cubicBezTo>
                    <a:cubicBezTo>
                      <a:pt x="64744" y="42171"/>
                      <a:pt x="78998" y="24329"/>
                      <a:pt x="82586" y="32550"/>
                    </a:cubicBezTo>
                    <a:cubicBezTo>
                      <a:pt x="84716" y="37025"/>
                      <a:pt x="83454" y="45463"/>
                      <a:pt x="75213" y="47139"/>
                    </a:cubicBezTo>
                    <a:cubicBezTo>
                      <a:pt x="68766" y="49880"/>
                      <a:pt x="69259" y="42565"/>
                      <a:pt x="67189" y="39648"/>
                    </a:cubicBezTo>
                    <a:cubicBezTo>
                      <a:pt x="66913" y="36414"/>
                      <a:pt x="73242" y="37715"/>
                      <a:pt x="75627" y="38957"/>
                    </a:cubicBezTo>
                    <a:cubicBezTo>
                      <a:pt x="81877" y="41343"/>
                      <a:pt x="85741" y="39017"/>
                      <a:pt x="80654" y="33950"/>
                    </a:cubicBezTo>
                    <a:cubicBezTo>
                      <a:pt x="79669" y="34088"/>
                      <a:pt x="69811" y="34108"/>
                      <a:pt x="68766" y="33851"/>
                    </a:cubicBezTo>
                    <a:cubicBezTo>
                      <a:pt x="63069" y="31012"/>
                      <a:pt x="72473" y="27759"/>
                      <a:pt x="75351" y="30381"/>
                    </a:cubicBezTo>
                    <a:cubicBezTo>
                      <a:pt x="80319" y="32747"/>
                      <a:pt x="83237" y="31564"/>
                      <a:pt x="89447" y="32866"/>
                    </a:cubicBezTo>
                    <a:cubicBezTo>
                      <a:pt x="98930" y="32550"/>
                      <a:pt x="91675" y="29061"/>
                      <a:pt x="86943" y="28055"/>
                    </a:cubicBezTo>
                    <a:cubicBezTo>
                      <a:pt x="81798" y="27247"/>
                      <a:pt x="80812" y="29573"/>
                      <a:pt x="75864" y="27345"/>
                    </a:cubicBezTo>
                    <a:cubicBezTo>
                      <a:pt x="74858" y="25512"/>
                      <a:pt x="77165" y="22121"/>
                      <a:pt x="82291" y="26931"/>
                    </a:cubicBezTo>
                    <a:cubicBezTo>
                      <a:pt x="85307" y="31229"/>
                      <a:pt x="92897" y="33201"/>
                      <a:pt x="96150" y="28824"/>
                    </a:cubicBezTo>
                    <a:cubicBezTo>
                      <a:pt x="98654" y="26596"/>
                      <a:pt x="84775" y="25334"/>
                      <a:pt x="82054" y="25334"/>
                    </a:cubicBezTo>
                    <a:cubicBezTo>
                      <a:pt x="76889" y="24940"/>
                      <a:pt x="74740" y="27207"/>
                      <a:pt x="76159" y="20741"/>
                    </a:cubicBezTo>
                    <a:cubicBezTo>
                      <a:pt x="77106" y="17606"/>
                      <a:pt x="87101" y="22298"/>
                      <a:pt x="89664" y="24211"/>
                    </a:cubicBezTo>
                    <a:cubicBezTo>
                      <a:pt x="89408" y="23225"/>
                      <a:pt x="105436" y="20899"/>
                      <a:pt x="85386" y="21746"/>
                    </a:cubicBezTo>
                    <a:cubicBezTo>
                      <a:pt x="81522" y="21806"/>
                      <a:pt x="81364" y="16009"/>
                      <a:pt x="81699" y="13210"/>
                    </a:cubicBezTo>
                    <a:cubicBezTo>
                      <a:pt x="84637" y="9149"/>
                      <a:pt x="88383" y="19854"/>
                      <a:pt x="93193" y="20859"/>
                    </a:cubicBezTo>
                    <a:cubicBezTo>
                      <a:pt x="94218" y="21451"/>
                      <a:pt x="94889" y="13368"/>
                      <a:pt x="86273" y="15438"/>
                    </a:cubicBezTo>
                    <a:cubicBezTo>
                      <a:pt x="80950" y="16758"/>
                      <a:pt x="81699" y="13111"/>
                      <a:pt x="80162" y="10706"/>
                    </a:cubicBezTo>
                    <a:cubicBezTo>
                      <a:pt x="78269" y="6684"/>
                      <a:pt x="94731" y="11652"/>
                      <a:pt x="94080" y="12224"/>
                    </a:cubicBezTo>
                    <a:cubicBezTo>
                      <a:pt x="96722" y="15024"/>
                      <a:pt x="99167" y="16305"/>
                      <a:pt x="104194" y="17370"/>
                    </a:cubicBezTo>
                    <a:cubicBezTo>
                      <a:pt x="104628" y="17527"/>
                      <a:pt x="101749" y="10075"/>
                      <a:pt x="90729" y="12283"/>
                    </a:cubicBezTo>
                    <a:cubicBezTo>
                      <a:pt x="83217" y="15930"/>
                      <a:pt x="80871" y="14117"/>
                      <a:pt x="79471" y="5186"/>
                    </a:cubicBezTo>
                    <a:cubicBezTo>
                      <a:pt x="79176" y="2721"/>
                      <a:pt x="89980" y="6940"/>
                      <a:pt x="91024" y="8005"/>
                    </a:cubicBezTo>
                    <a:cubicBezTo>
                      <a:pt x="94494" y="9661"/>
                      <a:pt x="97787" y="10016"/>
                      <a:pt x="101710" y="9799"/>
                    </a:cubicBezTo>
                    <a:cubicBezTo>
                      <a:pt x="109340" y="12559"/>
                      <a:pt x="93331" y="6526"/>
                      <a:pt x="88777" y="6526"/>
                    </a:cubicBezTo>
                    <a:cubicBezTo>
                      <a:pt x="82370" y="5915"/>
                      <a:pt x="83651" y="1"/>
                      <a:pt x="90867" y="967"/>
                    </a:cubicBezTo>
                    <a:cubicBezTo>
                      <a:pt x="98910" y="1815"/>
                      <a:pt x="93824" y="3273"/>
                      <a:pt x="97629" y="5442"/>
                    </a:cubicBezTo>
                  </a:path>
                </a:pathLst>
              </a:custGeom>
              <a:noFill/>
              <a:ln w="9525" cap="flat" cmpd="sng">
                <a:solidFill>
                  <a:srgbClr val="2B9FFF"/>
                </a:solidFill>
                <a:prstDash val="solid"/>
                <a:miter lim="197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16"/>
              <p:cNvSpPr/>
              <p:nvPr/>
            </p:nvSpPr>
            <p:spPr>
              <a:xfrm>
                <a:off x="4027675" y="1788300"/>
                <a:ext cx="123250" cy="123250"/>
              </a:xfrm>
              <a:custGeom>
                <a:avLst/>
                <a:gdLst/>
                <a:ahLst/>
                <a:cxnLst/>
                <a:rect l="l" t="t" r="r" b="b"/>
                <a:pathLst>
                  <a:path w="4930" h="4930" extrusionOk="0">
                    <a:moveTo>
                      <a:pt x="2465" y="1"/>
                    </a:moveTo>
                    <a:cubicBezTo>
                      <a:pt x="1105" y="1"/>
                      <a:pt x="1" y="1105"/>
                      <a:pt x="1" y="2465"/>
                    </a:cubicBezTo>
                    <a:cubicBezTo>
                      <a:pt x="1" y="3825"/>
                      <a:pt x="1105" y="4929"/>
                      <a:pt x="2465" y="4929"/>
                    </a:cubicBezTo>
                    <a:cubicBezTo>
                      <a:pt x="3825" y="4929"/>
                      <a:pt x="4929" y="3825"/>
                      <a:pt x="4929" y="2465"/>
                    </a:cubicBezTo>
                    <a:cubicBezTo>
                      <a:pt x="4929" y="1105"/>
                      <a:pt x="3825" y="1"/>
                      <a:pt x="2465" y="1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0" name="Google Shape;150;p16"/>
            <p:cNvSpPr txBox="1"/>
            <p:nvPr/>
          </p:nvSpPr>
          <p:spPr>
            <a:xfrm>
              <a:off x="6183760" y="3972865"/>
              <a:ext cx="2205900" cy="69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 dirty="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Chromosomes are thread-like structures found in the nuclei of cells.</a:t>
              </a:r>
              <a:endParaRPr sz="11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6E2460D2-61F0-E47A-D9DC-831895CD4565}"/>
              </a:ext>
            </a:extLst>
          </p:cNvPr>
          <p:cNvSpPr txBox="1">
            <a:spLocks/>
          </p:cNvSpPr>
          <p:nvPr/>
        </p:nvSpPr>
        <p:spPr>
          <a:xfrm>
            <a:off x="221843" y="4904301"/>
            <a:ext cx="4038600" cy="2336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77F3746C-7FB2-8AF4-0075-4DAD550A9E84}"/>
              </a:ext>
            </a:extLst>
          </p:cNvPr>
          <p:cNvSpPr txBox="1"/>
          <p:nvPr/>
        </p:nvSpPr>
        <p:spPr>
          <a:xfrm>
            <a:off x="5874157" y="49404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900" i="0" dirty="0">
                <a:solidFill>
                  <a:schemeClr val="bg1">
                    <a:lumMod val="10000"/>
                    <a:lumOff val="90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C52D66-A51C-7C05-708D-33977AF642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06" y="53862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920BE4-B886-7058-4E3D-EF435018A51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833" y="63649"/>
            <a:ext cx="933411" cy="37579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grpSp>
        <p:nvGrpSpPr>
          <p:cNvPr id="156" name="Google Shape;156;p17"/>
          <p:cNvGrpSpPr/>
          <p:nvPr/>
        </p:nvGrpSpPr>
        <p:grpSpPr>
          <a:xfrm>
            <a:off x="874475" y="192225"/>
            <a:ext cx="3347650" cy="4759050"/>
            <a:chOff x="627850" y="140925"/>
            <a:chExt cx="3347650" cy="4759050"/>
          </a:xfrm>
        </p:grpSpPr>
        <p:grpSp>
          <p:nvGrpSpPr>
            <p:cNvPr id="157" name="Google Shape;157;p17"/>
            <p:cNvGrpSpPr/>
            <p:nvPr/>
          </p:nvGrpSpPr>
          <p:grpSpPr>
            <a:xfrm>
              <a:off x="627850" y="401000"/>
              <a:ext cx="3347650" cy="4341500"/>
              <a:chOff x="4904125" y="401000"/>
              <a:chExt cx="3347650" cy="4341500"/>
            </a:xfrm>
          </p:grpSpPr>
          <p:sp>
            <p:nvSpPr>
              <p:cNvPr id="158" name="Google Shape;158;p17"/>
              <p:cNvSpPr/>
              <p:nvPr/>
            </p:nvSpPr>
            <p:spPr>
              <a:xfrm>
                <a:off x="5706400" y="451400"/>
                <a:ext cx="1367950" cy="1311175"/>
              </a:xfrm>
              <a:custGeom>
                <a:avLst/>
                <a:gdLst/>
                <a:ahLst/>
                <a:cxnLst/>
                <a:rect l="l" t="t" r="r" b="b"/>
                <a:pathLst>
                  <a:path w="54718" h="52447" extrusionOk="0">
                    <a:moveTo>
                      <a:pt x="20950" y="2166"/>
                    </a:moveTo>
                    <a:cubicBezTo>
                      <a:pt x="14879" y="4692"/>
                      <a:pt x="7981" y="6729"/>
                      <a:pt x="5923" y="12799"/>
                    </a:cubicBezTo>
                    <a:cubicBezTo>
                      <a:pt x="3843" y="18848"/>
                      <a:pt x="4479" y="25088"/>
                      <a:pt x="2336" y="29015"/>
                    </a:cubicBezTo>
                    <a:cubicBezTo>
                      <a:pt x="192" y="32920"/>
                      <a:pt x="1" y="40200"/>
                      <a:pt x="6814" y="43681"/>
                    </a:cubicBezTo>
                    <a:cubicBezTo>
                      <a:pt x="13627" y="47141"/>
                      <a:pt x="29758" y="52447"/>
                      <a:pt x="34703" y="47013"/>
                    </a:cubicBezTo>
                    <a:cubicBezTo>
                      <a:pt x="39648" y="41580"/>
                      <a:pt x="43341" y="37314"/>
                      <a:pt x="49030" y="32559"/>
                    </a:cubicBezTo>
                    <a:cubicBezTo>
                      <a:pt x="54718" y="27805"/>
                      <a:pt x="54718" y="19400"/>
                      <a:pt x="53550" y="14327"/>
                    </a:cubicBezTo>
                    <a:cubicBezTo>
                      <a:pt x="52383" y="9234"/>
                      <a:pt x="46419" y="5434"/>
                      <a:pt x="40519" y="3779"/>
                    </a:cubicBezTo>
                    <a:cubicBezTo>
                      <a:pt x="34618" y="2145"/>
                      <a:pt x="26150" y="1"/>
                      <a:pt x="20950" y="2166"/>
                    </a:cubicBezTo>
                    <a:close/>
                  </a:path>
                </a:pathLst>
              </a:custGeom>
              <a:solidFill>
                <a:srgbClr val="CFE2F3"/>
              </a:solidFill>
              <a:ln w="355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59;p17"/>
              <p:cNvSpPr/>
              <p:nvPr/>
            </p:nvSpPr>
            <p:spPr>
              <a:xfrm>
                <a:off x="6103300" y="655700"/>
                <a:ext cx="719550" cy="523200"/>
              </a:xfrm>
              <a:custGeom>
                <a:avLst/>
                <a:gdLst/>
                <a:ahLst/>
                <a:cxnLst/>
                <a:rect l="l" t="t" r="r" b="b"/>
                <a:pathLst>
                  <a:path w="28782" h="20928" extrusionOk="0">
                    <a:moveTo>
                      <a:pt x="9297" y="297"/>
                    </a:moveTo>
                    <a:cubicBezTo>
                      <a:pt x="2887" y="998"/>
                      <a:pt x="2336" y="2866"/>
                      <a:pt x="1168" y="8575"/>
                    </a:cubicBezTo>
                    <a:cubicBezTo>
                      <a:pt x="1" y="14284"/>
                      <a:pt x="1720" y="18933"/>
                      <a:pt x="7026" y="19930"/>
                    </a:cubicBezTo>
                    <a:cubicBezTo>
                      <a:pt x="12332" y="20928"/>
                      <a:pt x="22690" y="20376"/>
                      <a:pt x="25725" y="17914"/>
                    </a:cubicBezTo>
                    <a:cubicBezTo>
                      <a:pt x="28781" y="15473"/>
                      <a:pt x="28675" y="6283"/>
                      <a:pt x="25449" y="3842"/>
                    </a:cubicBezTo>
                    <a:cubicBezTo>
                      <a:pt x="22244" y="1422"/>
                      <a:pt x="11823" y="0"/>
                      <a:pt x="9297" y="297"/>
                    </a:cubicBezTo>
                    <a:close/>
                  </a:path>
                </a:pathLst>
              </a:custGeom>
              <a:solidFill>
                <a:srgbClr val="008CFF"/>
              </a:solidFill>
              <a:ln w="1750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160;p17"/>
              <p:cNvSpPr/>
              <p:nvPr/>
            </p:nvSpPr>
            <p:spPr>
              <a:xfrm>
                <a:off x="6540525" y="2430075"/>
                <a:ext cx="40900" cy="51450"/>
              </a:xfrm>
              <a:custGeom>
                <a:avLst/>
                <a:gdLst/>
                <a:ahLst/>
                <a:cxnLst/>
                <a:rect l="l" t="t" r="r" b="b"/>
                <a:pathLst>
                  <a:path w="1636" h="2058" extrusionOk="0">
                    <a:moveTo>
                      <a:pt x="701" y="0"/>
                    </a:moveTo>
                    <a:lnTo>
                      <a:pt x="1" y="1953"/>
                    </a:lnTo>
                    <a:cubicBezTo>
                      <a:pt x="148" y="2023"/>
                      <a:pt x="303" y="2057"/>
                      <a:pt x="455" y="2057"/>
                    </a:cubicBezTo>
                    <a:cubicBezTo>
                      <a:pt x="808" y="2057"/>
                      <a:pt x="1145" y="1876"/>
                      <a:pt x="1338" y="1550"/>
                    </a:cubicBezTo>
                    <a:cubicBezTo>
                      <a:pt x="1635" y="1061"/>
                      <a:pt x="1465" y="404"/>
                      <a:pt x="977" y="106"/>
                    </a:cubicBezTo>
                    <a:cubicBezTo>
                      <a:pt x="892" y="64"/>
                      <a:pt x="807" y="21"/>
                      <a:pt x="701" y="0"/>
                    </a:cubicBezTo>
                    <a:close/>
                  </a:path>
                </a:pathLst>
              </a:custGeom>
              <a:solidFill>
                <a:srgbClr val="7B79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17"/>
              <p:cNvSpPr/>
              <p:nvPr/>
            </p:nvSpPr>
            <p:spPr>
              <a:xfrm>
                <a:off x="6521975" y="2429300"/>
                <a:ext cx="36100" cy="49600"/>
              </a:xfrm>
              <a:custGeom>
                <a:avLst/>
                <a:gdLst/>
                <a:ahLst/>
                <a:cxnLst/>
                <a:rect l="l" t="t" r="r" b="b"/>
                <a:pathLst>
                  <a:path w="1444" h="1984" extrusionOk="0">
                    <a:moveTo>
                      <a:pt x="1192" y="0"/>
                    </a:moveTo>
                    <a:cubicBezTo>
                      <a:pt x="838" y="0"/>
                      <a:pt x="481" y="177"/>
                      <a:pt x="276" y="519"/>
                    </a:cubicBezTo>
                    <a:cubicBezTo>
                      <a:pt x="0" y="1008"/>
                      <a:pt x="149" y="1644"/>
                      <a:pt x="658" y="1941"/>
                    </a:cubicBezTo>
                    <a:cubicBezTo>
                      <a:pt x="679" y="1963"/>
                      <a:pt x="722" y="1984"/>
                      <a:pt x="743" y="1984"/>
                    </a:cubicBezTo>
                    <a:lnTo>
                      <a:pt x="1443" y="31"/>
                    </a:lnTo>
                    <a:cubicBezTo>
                      <a:pt x="1361" y="11"/>
                      <a:pt x="1276" y="0"/>
                      <a:pt x="1192" y="0"/>
                    </a:cubicBezTo>
                    <a:close/>
                  </a:path>
                </a:pathLst>
              </a:custGeom>
              <a:solidFill>
                <a:srgbClr val="7776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17"/>
              <p:cNvSpPr/>
              <p:nvPr/>
            </p:nvSpPr>
            <p:spPr>
              <a:xfrm>
                <a:off x="6521975" y="2425825"/>
                <a:ext cx="59450" cy="59450"/>
              </a:xfrm>
              <a:custGeom>
                <a:avLst/>
                <a:gdLst/>
                <a:ahLst/>
                <a:cxnLst/>
                <a:rect l="l" t="t" r="r" b="b"/>
                <a:pathLst>
                  <a:path w="2378" h="2378" fill="none" extrusionOk="0">
                    <a:moveTo>
                      <a:pt x="658" y="2080"/>
                    </a:moveTo>
                    <a:cubicBezTo>
                      <a:pt x="1146" y="2378"/>
                      <a:pt x="1783" y="2208"/>
                      <a:pt x="2080" y="1720"/>
                    </a:cubicBezTo>
                    <a:cubicBezTo>
                      <a:pt x="2377" y="1231"/>
                      <a:pt x="2207" y="574"/>
                      <a:pt x="1719" y="276"/>
                    </a:cubicBezTo>
                    <a:cubicBezTo>
                      <a:pt x="1231" y="0"/>
                      <a:pt x="573" y="149"/>
                      <a:pt x="276" y="658"/>
                    </a:cubicBezTo>
                    <a:cubicBezTo>
                      <a:pt x="0" y="1147"/>
                      <a:pt x="149" y="1783"/>
                      <a:pt x="658" y="20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63;p17"/>
              <p:cNvSpPr/>
              <p:nvPr/>
            </p:nvSpPr>
            <p:spPr>
              <a:xfrm>
                <a:off x="6564950" y="2365325"/>
                <a:ext cx="28675" cy="46200"/>
              </a:xfrm>
              <a:custGeom>
                <a:avLst/>
                <a:gdLst/>
                <a:ahLst/>
                <a:cxnLst/>
                <a:rect l="l" t="t" r="r" b="b"/>
                <a:pathLst>
                  <a:path w="1147" h="1848" extrusionOk="0">
                    <a:moveTo>
                      <a:pt x="658" y="1"/>
                    </a:moveTo>
                    <a:lnTo>
                      <a:pt x="0" y="1847"/>
                    </a:lnTo>
                    <a:cubicBezTo>
                      <a:pt x="340" y="1847"/>
                      <a:pt x="679" y="1656"/>
                      <a:pt x="892" y="1338"/>
                    </a:cubicBezTo>
                    <a:cubicBezTo>
                      <a:pt x="1146" y="892"/>
                      <a:pt x="1040" y="340"/>
                      <a:pt x="658" y="1"/>
                    </a:cubicBezTo>
                    <a:close/>
                  </a:path>
                </a:pathLst>
              </a:custGeom>
              <a:solidFill>
                <a:srgbClr val="7B79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164;p17"/>
              <p:cNvSpPr/>
              <p:nvPr/>
            </p:nvSpPr>
            <p:spPr>
              <a:xfrm>
                <a:off x="6534700" y="2359425"/>
                <a:ext cx="46725" cy="52100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2084" extrusionOk="0">
                    <a:moveTo>
                      <a:pt x="1188" y="0"/>
                    </a:moveTo>
                    <a:cubicBezTo>
                      <a:pt x="833" y="0"/>
                      <a:pt x="492" y="179"/>
                      <a:pt x="298" y="513"/>
                    </a:cubicBezTo>
                    <a:cubicBezTo>
                      <a:pt x="0" y="1001"/>
                      <a:pt x="170" y="1638"/>
                      <a:pt x="658" y="1935"/>
                    </a:cubicBezTo>
                    <a:cubicBezTo>
                      <a:pt x="828" y="2041"/>
                      <a:pt x="1019" y="2083"/>
                      <a:pt x="1210" y="2083"/>
                    </a:cubicBezTo>
                    <a:lnTo>
                      <a:pt x="1868" y="237"/>
                    </a:lnTo>
                    <a:cubicBezTo>
                      <a:pt x="1826" y="216"/>
                      <a:pt x="1783" y="173"/>
                      <a:pt x="1741" y="152"/>
                    </a:cubicBezTo>
                    <a:cubicBezTo>
                      <a:pt x="1565" y="50"/>
                      <a:pt x="1375" y="0"/>
                      <a:pt x="1188" y="0"/>
                    </a:cubicBezTo>
                    <a:close/>
                  </a:path>
                </a:pathLst>
              </a:custGeom>
              <a:solidFill>
                <a:srgbClr val="7776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17"/>
              <p:cNvSpPr/>
              <p:nvPr/>
            </p:nvSpPr>
            <p:spPr>
              <a:xfrm>
                <a:off x="6534700" y="2355775"/>
                <a:ext cx="59975" cy="59450"/>
              </a:xfrm>
              <a:custGeom>
                <a:avLst/>
                <a:gdLst/>
                <a:ahLst/>
                <a:cxnLst/>
                <a:rect l="l" t="t" r="r" b="b"/>
                <a:pathLst>
                  <a:path w="2399" h="2378" fill="none" extrusionOk="0">
                    <a:moveTo>
                      <a:pt x="658" y="2081"/>
                    </a:moveTo>
                    <a:cubicBezTo>
                      <a:pt x="1147" y="2378"/>
                      <a:pt x="1804" y="2229"/>
                      <a:pt x="2102" y="1720"/>
                    </a:cubicBezTo>
                    <a:cubicBezTo>
                      <a:pt x="2399" y="1232"/>
                      <a:pt x="2229" y="595"/>
                      <a:pt x="1741" y="298"/>
                    </a:cubicBezTo>
                    <a:cubicBezTo>
                      <a:pt x="1231" y="1"/>
                      <a:pt x="595" y="149"/>
                      <a:pt x="298" y="659"/>
                    </a:cubicBezTo>
                    <a:cubicBezTo>
                      <a:pt x="0" y="1147"/>
                      <a:pt x="170" y="1784"/>
                      <a:pt x="658" y="2081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17"/>
              <p:cNvSpPr/>
              <p:nvPr/>
            </p:nvSpPr>
            <p:spPr>
              <a:xfrm>
                <a:off x="6539475" y="2301650"/>
                <a:ext cx="35575" cy="49350"/>
              </a:xfrm>
              <a:custGeom>
                <a:avLst/>
                <a:gdLst/>
                <a:ahLst/>
                <a:cxnLst/>
                <a:rect l="l" t="t" r="r" b="b"/>
                <a:pathLst>
                  <a:path w="1423" h="1974" extrusionOk="0">
                    <a:moveTo>
                      <a:pt x="701" y="1"/>
                    </a:moveTo>
                    <a:lnTo>
                      <a:pt x="0" y="1954"/>
                    </a:lnTo>
                    <a:cubicBezTo>
                      <a:pt x="67" y="1967"/>
                      <a:pt x="135" y="1973"/>
                      <a:pt x="203" y="1973"/>
                    </a:cubicBezTo>
                    <a:cubicBezTo>
                      <a:pt x="566" y="1973"/>
                      <a:pt x="929" y="1787"/>
                      <a:pt x="1125" y="1465"/>
                    </a:cubicBezTo>
                    <a:cubicBezTo>
                      <a:pt x="1422" y="956"/>
                      <a:pt x="1253" y="319"/>
                      <a:pt x="764" y="22"/>
                    </a:cubicBezTo>
                    <a:cubicBezTo>
                      <a:pt x="743" y="22"/>
                      <a:pt x="722" y="1"/>
                      <a:pt x="701" y="1"/>
                    </a:cubicBezTo>
                    <a:close/>
                  </a:path>
                </a:pathLst>
              </a:custGeom>
              <a:solidFill>
                <a:srgbClr val="7776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7"/>
              <p:cNvSpPr/>
              <p:nvPr/>
            </p:nvSpPr>
            <p:spPr>
              <a:xfrm>
                <a:off x="6515075" y="2298700"/>
                <a:ext cx="41925" cy="51800"/>
              </a:xfrm>
              <a:custGeom>
                <a:avLst/>
                <a:gdLst/>
                <a:ahLst/>
                <a:cxnLst/>
                <a:rect l="l" t="t" r="r" b="b"/>
                <a:pathLst>
                  <a:path w="1677" h="2072" extrusionOk="0">
                    <a:moveTo>
                      <a:pt x="1197" y="1"/>
                    </a:moveTo>
                    <a:cubicBezTo>
                      <a:pt x="844" y="1"/>
                      <a:pt x="501" y="181"/>
                      <a:pt x="297" y="501"/>
                    </a:cubicBezTo>
                    <a:cubicBezTo>
                      <a:pt x="0" y="1010"/>
                      <a:pt x="170" y="1647"/>
                      <a:pt x="658" y="1944"/>
                    </a:cubicBezTo>
                    <a:cubicBezTo>
                      <a:pt x="764" y="1987"/>
                      <a:pt x="870" y="2029"/>
                      <a:pt x="976" y="2072"/>
                    </a:cubicBezTo>
                    <a:lnTo>
                      <a:pt x="1677" y="119"/>
                    </a:lnTo>
                    <a:cubicBezTo>
                      <a:pt x="1523" y="39"/>
                      <a:pt x="1359" y="1"/>
                      <a:pt x="1197" y="1"/>
                    </a:cubicBezTo>
                    <a:close/>
                  </a:path>
                </a:pathLst>
              </a:custGeom>
              <a:solidFill>
                <a:srgbClr val="72706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7"/>
              <p:cNvSpPr/>
              <p:nvPr/>
            </p:nvSpPr>
            <p:spPr>
              <a:xfrm>
                <a:off x="6515075" y="2294750"/>
                <a:ext cx="59975" cy="60000"/>
              </a:xfrm>
              <a:custGeom>
                <a:avLst/>
                <a:gdLst/>
                <a:ahLst/>
                <a:cxnLst/>
                <a:rect l="l" t="t" r="r" b="b"/>
                <a:pathLst>
                  <a:path w="2399" h="2400" fill="none" extrusionOk="0">
                    <a:moveTo>
                      <a:pt x="658" y="2102"/>
                    </a:moveTo>
                    <a:cubicBezTo>
                      <a:pt x="1167" y="2399"/>
                      <a:pt x="1804" y="2230"/>
                      <a:pt x="2101" y="1741"/>
                    </a:cubicBezTo>
                    <a:cubicBezTo>
                      <a:pt x="2398" y="1232"/>
                      <a:pt x="2229" y="595"/>
                      <a:pt x="1740" y="298"/>
                    </a:cubicBezTo>
                    <a:cubicBezTo>
                      <a:pt x="1231" y="1"/>
                      <a:pt x="594" y="171"/>
                      <a:pt x="297" y="659"/>
                    </a:cubicBezTo>
                    <a:cubicBezTo>
                      <a:pt x="0" y="1168"/>
                      <a:pt x="170" y="1805"/>
                      <a:pt x="658" y="2102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169;p17"/>
              <p:cNvSpPr/>
              <p:nvPr/>
            </p:nvSpPr>
            <p:spPr>
              <a:xfrm>
                <a:off x="6506050" y="2282025"/>
                <a:ext cx="12225" cy="28675"/>
              </a:xfrm>
              <a:custGeom>
                <a:avLst/>
                <a:gdLst/>
                <a:ahLst/>
                <a:cxnLst/>
                <a:rect l="l" t="t" r="r" b="b"/>
                <a:pathLst>
                  <a:path w="489" h="1147" extrusionOk="0">
                    <a:moveTo>
                      <a:pt x="425" y="1"/>
                    </a:moveTo>
                    <a:lnTo>
                      <a:pt x="0" y="1147"/>
                    </a:lnTo>
                    <a:cubicBezTo>
                      <a:pt x="128" y="1062"/>
                      <a:pt x="234" y="956"/>
                      <a:pt x="297" y="828"/>
                    </a:cubicBezTo>
                    <a:cubicBezTo>
                      <a:pt x="467" y="552"/>
                      <a:pt x="488" y="277"/>
                      <a:pt x="425" y="1"/>
                    </a:cubicBezTo>
                    <a:close/>
                  </a:path>
                </a:pathLst>
              </a:custGeom>
              <a:solidFill>
                <a:srgbClr val="72706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17"/>
              <p:cNvSpPr/>
              <p:nvPr/>
            </p:nvSpPr>
            <p:spPr>
              <a:xfrm>
                <a:off x="6461475" y="2262975"/>
                <a:ext cx="55200" cy="52275"/>
              </a:xfrm>
              <a:custGeom>
                <a:avLst/>
                <a:gdLst/>
                <a:ahLst/>
                <a:cxnLst/>
                <a:rect l="l" t="t" r="r" b="b"/>
                <a:pathLst>
                  <a:path w="2208" h="2091" extrusionOk="0">
                    <a:moveTo>
                      <a:pt x="1195" y="0"/>
                    </a:moveTo>
                    <a:cubicBezTo>
                      <a:pt x="842" y="0"/>
                      <a:pt x="495" y="184"/>
                      <a:pt x="298" y="508"/>
                    </a:cubicBezTo>
                    <a:cubicBezTo>
                      <a:pt x="0" y="1017"/>
                      <a:pt x="170" y="1654"/>
                      <a:pt x="658" y="1951"/>
                    </a:cubicBezTo>
                    <a:cubicBezTo>
                      <a:pt x="821" y="2047"/>
                      <a:pt x="1001" y="2091"/>
                      <a:pt x="1180" y="2091"/>
                    </a:cubicBezTo>
                    <a:cubicBezTo>
                      <a:pt x="1399" y="2091"/>
                      <a:pt x="1618" y="2025"/>
                      <a:pt x="1804" y="1909"/>
                    </a:cubicBezTo>
                    <a:lnTo>
                      <a:pt x="2208" y="763"/>
                    </a:lnTo>
                    <a:cubicBezTo>
                      <a:pt x="2123" y="529"/>
                      <a:pt x="1974" y="296"/>
                      <a:pt x="1720" y="147"/>
                    </a:cubicBezTo>
                    <a:cubicBezTo>
                      <a:pt x="1555" y="47"/>
                      <a:pt x="1375" y="0"/>
                      <a:pt x="1195" y="0"/>
                    </a:cubicBezTo>
                    <a:close/>
                  </a:path>
                </a:pathLst>
              </a:custGeom>
              <a:solidFill>
                <a:srgbClr val="72706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7"/>
              <p:cNvSpPr/>
              <p:nvPr/>
            </p:nvSpPr>
            <p:spPr>
              <a:xfrm>
                <a:off x="6461475" y="2259200"/>
                <a:ext cx="59450" cy="60000"/>
              </a:xfrm>
              <a:custGeom>
                <a:avLst/>
                <a:gdLst/>
                <a:ahLst/>
                <a:cxnLst/>
                <a:rect l="l" t="t" r="r" b="b"/>
                <a:pathLst>
                  <a:path w="2378" h="2400" fill="none" extrusionOk="0">
                    <a:moveTo>
                      <a:pt x="658" y="2102"/>
                    </a:moveTo>
                    <a:cubicBezTo>
                      <a:pt x="1147" y="2399"/>
                      <a:pt x="1804" y="2230"/>
                      <a:pt x="2080" y="1741"/>
                    </a:cubicBezTo>
                    <a:cubicBezTo>
                      <a:pt x="2378" y="1232"/>
                      <a:pt x="2229" y="595"/>
                      <a:pt x="1720" y="298"/>
                    </a:cubicBezTo>
                    <a:cubicBezTo>
                      <a:pt x="1231" y="1"/>
                      <a:pt x="595" y="171"/>
                      <a:pt x="298" y="659"/>
                    </a:cubicBezTo>
                    <a:cubicBezTo>
                      <a:pt x="0" y="1168"/>
                      <a:pt x="170" y="1805"/>
                      <a:pt x="658" y="2102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7"/>
              <p:cNvSpPr/>
              <p:nvPr/>
            </p:nvSpPr>
            <p:spPr>
              <a:xfrm>
                <a:off x="6381875" y="2261025"/>
                <a:ext cx="62100" cy="54400"/>
              </a:xfrm>
              <a:custGeom>
                <a:avLst/>
                <a:gdLst/>
                <a:ahLst/>
                <a:cxnLst/>
                <a:rect l="l" t="t" r="r" b="b"/>
                <a:pathLst>
                  <a:path w="2484" h="2176" extrusionOk="0">
                    <a:moveTo>
                      <a:pt x="1236" y="1"/>
                    </a:moveTo>
                    <a:cubicBezTo>
                      <a:pt x="865" y="1"/>
                      <a:pt x="508" y="194"/>
                      <a:pt x="298" y="543"/>
                    </a:cubicBezTo>
                    <a:cubicBezTo>
                      <a:pt x="1" y="1053"/>
                      <a:pt x="171" y="1711"/>
                      <a:pt x="680" y="2029"/>
                    </a:cubicBezTo>
                    <a:cubicBezTo>
                      <a:pt x="850" y="2128"/>
                      <a:pt x="1038" y="2175"/>
                      <a:pt x="1225" y="2175"/>
                    </a:cubicBezTo>
                    <a:cubicBezTo>
                      <a:pt x="1600" y="2175"/>
                      <a:pt x="1968" y="1987"/>
                      <a:pt x="2166" y="1647"/>
                    </a:cubicBezTo>
                    <a:cubicBezTo>
                      <a:pt x="2484" y="1138"/>
                      <a:pt x="2314" y="459"/>
                      <a:pt x="1805" y="161"/>
                    </a:cubicBezTo>
                    <a:cubicBezTo>
                      <a:pt x="1624" y="53"/>
                      <a:pt x="1428" y="1"/>
                      <a:pt x="1236" y="1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7"/>
              <p:cNvSpPr/>
              <p:nvPr/>
            </p:nvSpPr>
            <p:spPr>
              <a:xfrm>
                <a:off x="6321400" y="2431925"/>
                <a:ext cx="64750" cy="56700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2268" extrusionOk="0">
                    <a:moveTo>
                      <a:pt x="1292" y="0"/>
                    </a:moveTo>
                    <a:cubicBezTo>
                      <a:pt x="907" y="0"/>
                      <a:pt x="529" y="198"/>
                      <a:pt x="319" y="563"/>
                    </a:cubicBezTo>
                    <a:cubicBezTo>
                      <a:pt x="0" y="1094"/>
                      <a:pt x="170" y="1794"/>
                      <a:pt x="722" y="2112"/>
                    </a:cubicBezTo>
                    <a:cubicBezTo>
                      <a:pt x="897" y="2218"/>
                      <a:pt x="1089" y="2267"/>
                      <a:pt x="1279" y="2267"/>
                    </a:cubicBezTo>
                    <a:cubicBezTo>
                      <a:pt x="1664" y="2267"/>
                      <a:pt x="2044" y="2064"/>
                      <a:pt x="2271" y="1709"/>
                    </a:cubicBezTo>
                    <a:cubicBezTo>
                      <a:pt x="2590" y="1178"/>
                      <a:pt x="2399" y="478"/>
                      <a:pt x="1868" y="160"/>
                    </a:cubicBezTo>
                    <a:cubicBezTo>
                      <a:pt x="1688" y="52"/>
                      <a:pt x="1489" y="0"/>
                      <a:pt x="1292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17"/>
              <p:cNvSpPr/>
              <p:nvPr/>
            </p:nvSpPr>
            <p:spPr>
              <a:xfrm>
                <a:off x="6387175" y="2505650"/>
                <a:ext cx="64775" cy="56325"/>
              </a:xfrm>
              <a:custGeom>
                <a:avLst/>
                <a:gdLst/>
                <a:ahLst/>
                <a:cxnLst/>
                <a:rect l="l" t="t" r="r" b="b"/>
                <a:pathLst>
                  <a:path w="2591" h="2253" extrusionOk="0">
                    <a:moveTo>
                      <a:pt x="1288" y="0"/>
                    </a:moveTo>
                    <a:cubicBezTo>
                      <a:pt x="905" y="0"/>
                      <a:pt x="529" y="193"/>
                      <a:pt x="319" y="543"/>
                    </a:cubicBezTo>
                    <a:cubicBezTo>
                      <a:pt x="1" y="1095"/>
                      <a:pt x="171" y="1774"/>
                      <a:pt x="701" y="2092"/>
                    </a:cubicBezTo>
                    <a:cubicBezTo>
                      <a:pt x="890" y="2201"/>
                      <a:pt x="1093" y="2253"/>
                      <a:pt x="1291" y="2253"/>
                    </a:cubicBezTo>
                    <a:cubicBezTo>
                      <a:pt x="1675" y="2253"/>
                      <a:pt x="2041" y="2060"/>
                      <a:pt x="2251" y="1710"/>
                    </a:cubicBezTo>
                    <a:cubicBezTo>
                      <a:pt x="2590" y="1180"/>
                      <a:pt x="2399" y="479"/>
                      <a:pt x="1869" y="161"/>
                    </a:cubicBezTo>
                    <a:cubicBezTo>
                      <a:pt x="1688" y="52"/>
                      <a:pt x="1487" y="0"/>
                      <a:pt x="1288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7"/>
              <p:cNvSpPr/>
              <p:nvPr/>
            </p:nvSpPr>
            <p:spPr>
              <a:xfrm>
                <a:off x="6319275" y="2626100"/>
                <a:ext cx="64750" cy="56325"/>
              </a:xfrm>
              <a:custGeom>
                <a:avLst/>
                <a:gdLst/>
                <a:ahLst/>
                <a:cxnLst/>
                <a:rect l="l" t="t" r="r" b="b"/>
                <a:pathLst>
                  <a:path w="2590" h="2253" extrusionOk="0">
                    <a:moveTo>
                      <a:pt x="1287" y="0"/>
                    </a:moveTo>
                    <a:cubicBezTo>
                      <a:pt x="904" y="0"/>
                      <a:pt x="528" y="193"/>
                      <a:pt x="319" y="543"/>
                    </a:cubicBezTo>
                    <a:cubicBezTo>
                      <a:pt x="0" y="1095"/>
                      <a:pt x="170" y="1774"/>
                      <a:pt x="722" y="2092"/>
                    </a:cubicBezTo>
                    <a:lnTo>
                      <a:pt x="701" y="2092"/>
                    </a:lnTo>
                    <a:cubicBezTo>
                      <a:pt x="889" y="2201"/>
                      <a:pt x="1092" y="2253"/>
                      <a:pt x="1292" y="2253"/>
                    </a:cubicBezTo>
                    <a:cubicBezTo>
                      <a:pt x="1677" y="2253"/>
                      <a:pt x="2048" y="2060"/>
                      <a:pt x="2271" y="1710"/>
                    </a:cubicBezTo>
                    <a:cubicBezTo>
                      <a:pt x="2590" y="1180"/>
                      <a:pt x="2399" y="479"/>
                      <a:pt x="1868" y="161"/>
                    </a:cubicBezTo>
                    <a:cubicBezTo>
                      <a:pt x="1687" y="52"/>
                      <a:pt x="1486" y="0"/>
                      <a:pt x="1287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7"/>
              <p:cNvSpPr/>
              <p:nvPr/>
            </p:nvSpPr>
            <p:spPr>
              <a:xfrm>
                <a:off x="6319275" y="2323475"/>
                <a:ext cx="61575" cy="54375"/>
              </a:xfrm>
              <a:custGeom>
                <a:avLst/>
                <a:gdLst/>
                <a:ahLst/>
                <a:cxnLst/>
                <a:rect l="l" t="t" r="r" b="b"/>
                <a:pathLst>
                  <a:path w="2463" h="2175" extrusionOk="0">
                    <a:moveTo>
                      <a:pt x="1242" y="0"/>
                    </a:moveTo>
                    <a:cubicBezTo>
                      <a:pt x="873" y="0"/>
                      <a:pt x="510" y="189"/>
                      <a:pt x="297" y="529"/>
                    </a:cubicBezTo>
                    <a:cubicBezTo>
                      <a:pt x="0" y="1038"/>
                      <a:pt x="170" y="1717"/>
                      <a:pt x="679" y="2014"/>
                    </a:cubicBezTo>
                    <a:cubicBezTo>
                      <a:pt x="853" y="2123"/>
                      <a:pt x="1047" y="2175"/>
                      <a:pt x="1238" y="2175"/>
                    </a:cubicBezTo>
                    <a:cubicBezTo>
                      <a:pt x="1608" y="2175"/>
                      <a:pt x="1969" y="1982"/>
                      <a:pt x="2165" y="1632"/>
                    </a:cubicBezTo>
                    <a:cubicBezTo>
                      <a:pt x="2462" y="1123"/>
                      <a:pt x="2314" y="465"/>
                      <a:pt x="1783" y="147"/>
                    </a:cubicBezTo>
                    <a:cubicBezTo>
                      <a:pt x="1613" y="48"/>
                      <a:pt x="1427" y="0"/>
                      <a:pt x="1242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7"/>
              <p:cNvSpPr/>
              <p:nvPr/>
            </p:nvSpPr>
            <p:spPr>
              <a:xfrm>
                <a:off x="6575025" y="2483125"/>
                <a:ext cx="14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574" h="1275" extrusionOk="0">
                    <a:moveTo>
                      <a:pt x="467" y="1"/>
                    </a:moveTo>
                    <a:lnTo>
                      <a:pt x="0" y="1274"/>
                    </a:lnTo>
                    <a:cubicBezTo>
                      <a:pt x="149" y="1189"/>
                      <a:pt x="298" y="1062"/>
                      <a:pt x="382" y="913"/>
                    </a:cubicBezTo>
                    <a:cubicBezTo>
                      <a:pt x="552" y="616"/>
                      <a:pt x="574" y="298"/>
                      <a:pt x="467" y="1"/>
                    </a:cubicBezTo>
                    <a:close/>
                  </a:path>
                </a:pathLst>
              </a:custGeom>
              <a:solidFill>
                <a:srgbClr val="7F7E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17"/>
              <p:cNvSpPr/>
              <p:nvPr/>
            </p:nvSpPr>
            <p:spPr>
              <a:xfrm>
                <a:off x="6535750" y="2466200"/>
                <a:ext cx="50975" cy="52375"/>
              </a:xfrm>
              <a:custGeom>
                <a:avLst/>
                <a:gdLst/>
                <a:ahLst/>
                <a:cxnLst/>
                <a:rect l="l" t="t" r="r" b="b"/>
                <a:pathLst>
                  <a:path w="2039" h="2095" extrusionOk="0">
                    <a:moveTo>
                      <a:pt x="1065" y="1"/>
                    </a:moveTo>
                    <a:cubicBezTo>
                      <a:pt x="747" y="1"/>
                      <a:pt x="438" y="151"/>
                      <a:pt x="234" y="423"/>
                    </a:cubicBezTo>
                    <a:lnTo>
                      <a:pt x="22" y="1017"/>
                    </a:lnTo>
                    <a:cubicBezTo>
                      <a:pt x="1" y="1378"/>
                      <a:pt x="192" y="1739"/>
                      <a:pt x="531" y="1951"/>
                    </a:cubicBezTo>
                    <a:cubicBezTo>
                      <a:pt x="691" y="2047"/>
                      <a:pt x="871" y="2094"/>
                      <a:pt x="1051" y="2094"/>
                    </a:cubicBezTo>
                    <a:cubicBezTo>
                      <a:pt x="1232" y="2094"/>
                      <a:pt x="1412" y="2047"/>
                      <a:pt x="1571" y="1951"/>
                    </a:cubicBezTo>
                    <a:lnTo>
                      <a:pt x="2038" y="678"/>
                    </a:lnTo>
                    <a:cubicBezTo>
                      <a:pt x="1953" y="465"/>
                      <a:pt x="1805" y="274"/>
                      <a:pt x="1593" y="147"/>
                    </a:cubicBezTo>
                    <a:cubicBezTo>
                      <a:pt x="1425" y="48"/>
                      <a:pt x="1244" y="1"/>
                      <a:pt x="1065" y="1"/>
                    </a:cubicBezTo>
                    <a:close/>
                  </a:path>
                </a:pathLst>
              </a:custGeom>
              <a:solidFill>
                <a:srgbClr val="7B79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17"/>
              <p:cNvSpPr/>
              <p:nvPr/>
            </p:nvSpPr>
            <p:spPr>
              <a:xfrm>
                <a:off x="6536300" y="2476775"/>
                <a:ext cx="5325" cy="14875"/>
              </a:xfrm>
              <a:custGeom>
                <a:avLst/>
                <a:gdLst/>
                <a:ahLst/>
                <a:cxnLst/>
                <a:rect l="l" t="t" r="r" b="b"/>
                <a:pathLst>
                  <a:path w="213" h="595" extrusionOk="0">
                    <a:moveTo>
                      <a:pt x="212" y="0"/>
                    </a:moveTo>
                    <a:lnTo>
                      <a:pt x="212" y="0"/>
                    </a:lnTo>
                    <a:cubicBezTo>
                      <a:pt x="191" y="21"/>
                      <a:pt x="170" y="64"/>
                      <a:pt x="149" y="85"/>
                    </a:cubicBezTo>
                    <a:cubicBezTo>
                      <a:pt x="43" y="255"/>
                      <a:pt x="0" y="424"/>
                      <a:pt x="0" y="594"/>
                    </a:cubicBezTo>
                    <a:lnTo>
                      <a:pt x="212" y="0"/>
                    </a:lnTo>
                    <a:close/>
                  </a:path>
                </a:pathLst>
              </a:custGeom>
              <a:solidFill>
                <a:srgbClr val="7776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17"/>
              <p:cNvSpPr/>
              <p:nvPr/>
            </p:nvSpPr>
            <p:spPr>
              <a:xfrm>
                <a:off x="6532575" y="2462425"/>
                <a:ext cx="59450" cy="60000"/>
              </a:xfrm>
              <a:custGeom>
                <a:avLst/>
                <a:gdLst/>
                <a:ahLst/>
                <a:cxnLst/>
                <a:rect l="l" t="t" r="r" b="b"/>
                <a:pathLst>
                  <a:path w="2378" h="2400" fill="none" extrusionOk="0">
                    <a:moveTo>
                      <a:pt x="658" y="2102"/>
                    </a:moveTo>
                    <a:cubicBezTo>
                      <a:pt x="1147" y="2399"/>
                      <a:pt x="1783" y="2230"/>
                      <a:pt x="2080" y="1741"/>
                    </a:cubicBezTo>
                    <a:cubicBezTo>
                      <a:pt x="2378" y="1232"/>
                      <a:pt x="2208" y="595"/>
                      <a:pt x="1720" y="298"/>
                    </a:cubicBezTo>
                    <a:cubicBezTo>
                      <a:pt x="1232" y="1"/>
                      <a:pt x="595" y="171"/>
                      <a:pt x="298" y="659"/>
                    </a:cubicBezTo>
                    <a:cubicBezTo>
                      <a:pt x="0" y="1168"/>
                      <a:pt x="149" y="1805"/>
                      <a:pt x="658" y="2102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7"/>
              <p:cNvSpPr/>
              <p:nvPr/>
            </p:nvSpPr>
            <p:spPr>
              <a:xfrm>
                <a:off x="6574500" y="2468800"/>
                <a:ext cx="33975" cy="48625"/>
              </a:xfrm>
              <a:custGeom>
                <a:avLst/>
                <a:gdLst/>
                <a:ahLst/>
                <a:cxnLst/>
                <a:rect l="l" t="t" r="r" b="b"/>
                <a:pathLst>
                  <a:path w="1359" h="1945" extrusionOk="0">
                    <a:moveTo>
                      <a:pt x="701" y="1"/>
                    </a:moveTo>
                    <a:lnTo>
                      <a:pt x="0" y="1932"/>
                    </a:lnTo>
                    <a:cubicBezTo>
                      <a:pt x="52" y="1940"/>
                      <a:pt x="104" y="1944"/>
                      <a:pt x="156" y="1944"/>
                    </a:cubicBezTo>
                    <a:cubicBezTo>
                      <a:pt x="514" y="1944"/>
                      <a:pt x="876" y="1759"/>
                      <a:pt x="1061" y="1444"/>
                    </a:cubicBezTo>
                    <a:cubicBezTo>
                      <a:pt x="1359" y="935"/>
                      <a:pt x="1210" y="298"/>
                      <a:pt x="701" y="1"/>
                    </a:cubicBezTo>
                    <a:close/>
                  </a:path>
                </a:pathLst>
              </a:custGeom>
              <a:solidFill>
                <a:srgbClr val="7F7E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17"/>
              <p:cNvSpPr/>
              <p:nvPr/>
            </p:nvSpPr>
            <p:spPr>
              <a:xfrm>
                <a:off x="6549025" y="2465125"/>
                <a:ext cx="43000" cy="52000"/>
              </a:xfrm>
              <a:custGeom>
                <a:avLst/>
                <a:gdLst/>
                <a:ahLst/>
                <a:cxnLst/>
                <a:rect l="l" t="t" r="r" b="b"/>
                <a:pathLst>
                  <a:path w="1720" h="2080" extrusionOk="0">
                    <a:moveTo>
                      <a:pt x="1186" y="1"/>
                    </a:moveTo>
                    <a:cubicBezTo>
                      <a:pt x="832" y="1"/>
                      <a:pt x="495" y="184"/>
                      <a:pt x="298" y="508"/>
                    </a:cubicBezTo>
                    <a:cubicBezTo>
                      <a:pt x="0" y="997"/>
                      <a:pt x="170" y="1655"/>
                      <a:pt x="658" y="1952"/>
                    </a:cubicBezTo>
                    <a:cubicBezTo>
                      <a:pt x="765" y="2015"/>
                      <a:pt x="892" y="2058"/>
                      <a:pt x="1019" y="2079"/>
                    </a:cubicBezTo>
                    <a:lnTo>
                      <a:pt x="1720" y="148"/>
                    </a:lnTo>
                    <a:cubicBezTo>
                      <a:pt x="1548" y="48"/>
                      <a:pt x="1365" y="1"/>
                      <a:pt x="1186" y="1"/>
                    </a:cubicBezTo>
                    <a:close/>
                  </a:path>
                </a:pathLst>
              </a:custGeom>
              <a:solidFill>
                <a:srgbClr val="7B79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7"/>
              <p:cNvSpPr/>
              <p:nvPr/>
            </p:nvSpPr>
            <p:spPr>
              <a:xfrm>
                <a:off x="6549025" y="2461375"/>
                <a:ext cx="59450" cy="59450"/>
              </a:xfrm>
              <a:custGeom>
                <a:avLst/>
                <a:gdLst/>
                <a:ahLst/>
                <a:cxnLst/>
                <a:rect l="l" t="t" r="r" b="b"/>
                <a:pathLst>
                  <a:path w="2378" h="2378" fill="none" extrusionOk="0">
                    <a:moveTo>
                      <a:pt x="658" y="2102"/>
                    </a:moveTo>
                    <a:cubicBezTo>
                      <a:pt x="1147" y="2378"/>
                      <a:pt x="1805" y="2229"/>
                      <a:pt x="2080" y="1741"/>
                    </a:cubicBezTo>
                    <a:cubicBezTo>
                      <a:pt x="2378" y="1232"/>
                      <a:pt x="2229" y="595"/>
                      <a:pt x="1720" y="298"/>
                    </a:cubicBezTo>
                    <a:cubicBezTo>
                      <a:pt x="1231" y="0"/>
                      <a:pt x="595" y="170"/>
                      <a:pt x="298" y="658"/>
                    </a:cubicBezTo>
                    <a:cubicBezTo>
                      <a:pt x="0" y="1147"/>
                      <a:pt x="170" y="1805"/>
                      <a:pt x="658" y="2102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17"/>
              <p:cNvSpPr/>
              <p:nvPr/>
            </p:nvSpPr>
            <p:spPr>
              <a:xfrm>
                <a:off x="6580850" y="2454350"/>
                <a:ext cx="48850" cy="52225"/>
              </a:xfrm>
              <a:custGeom>
                <a:avLst/>
                <a:gdLst/>
                <a:ahLst/>
                <a:cxnLst/>
                <a:rect l="l" t="t" r="r" b="b"/>
                <a:pathLst>
                  <a:path w="1954" h="2089" extrusionOk="0">
                    <a:moveTo>
                      <a:pt x="750" y="0"/>
                    </a:moveTo>
                    <a:cubicBezTo>
                      <a:pt x="713" y="0"/>
                      <a:pt x="676" y="2"/>
                      <a:pt x="638" y="6"/>
                    </a:cubicBezTo>
                    <a:lnTo>
                      <a:pt x="1" y="1767"/>
                    </a:lnTo>
                    <a:cubicBezTo>
                      <a:pt x="65" y="1831"/>
                      <a:pt x="149" y="1895"/>
                      <a:pt x="234" y="1937"/>
                    </a:cubicBezTo>
                    <a:cubicBezTo>
                      <a:pt x="403" y="2039"/>
                      <a:pt x="589" y="2089"/>
                      <a:pt x="772" y="2089"/>
                    </a:cubicBezTo>
                    <a:cubicBezTo>
                      <a:pt x="1121" y="2089"/>
                      <a:pt x="1462" y="1910"/>
                      <a:pt x="1656" y="1576"/>
                    </a:cubicBezTo>
                    <a:cubicBezTo>
                      <a:pt x="1954" y="1088"/>
                      <a:pt x="1784" y="451"/>
                      <a:pt x="1296" y="154"/>
                    </a:cubicBezTo>
                    <a:cubicBezTo>
                      <a:pt x="1118" y="47"/>
                      <a:pt x="940" y="0"/>
                      <a:pt x="750" y="0"/>
                    </a:cubicBezTo>
                    <a:close/>
                  </a:path>
                </a:pathLst>
              </a:custGeom>
              <a:solidFill>
                <a:srgbClr val="7F7E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85;p17"/>
              <p:cNvSpPr/>
              <p:nvPr/>
            </p:nvSpPr>
            <p:spPr>
              <a:xfrm>
                <a:off x="6571300" y="2454475"/>
                <a:ext cx="25500" cy="44075"/>
              </a:xfrm>
              <a:custGeom>
                <a:avLst/>
                <a:gdLst/>
                <a:ahLst/>
                <a:cxnLst/>
                <a:rect l="l" t="t" r="r" b="b"/>
                <a:pathLst>
                  <a:path w="1020" h="1763" extrusionOk="0">
                    <a:moveTo>
                      <a:pt x="1020" y="1"/>
                    </a:moveTo>
                    <a:lnTo>
                      <a:pt x="1020" y="1"/>
                    </a:lnTo>
                    <a:cubicBezTo>
                      <a:pt x="723" y="43"/>
                      <a:pt x="425" y="213"/>
                      <a:pt x="256" y="510"/>
                    </a:cubicBezTo>
                    <a:cubicBezTo>
                      <a:pt x="1" y="913"/>
                      <a:pt x="65" y="1444"/>
                      <a:pt x="383" y="1762"/>
                    </a:cubicBezTo>
                    <a:lnTo>
                      <a:pt x="1020" y="1"/>
                    </a:lnTo>
                    <a:close/>
                  </a:path>
                </a:pathLst>
              </a:custGeom>
              <a:solidFill>
                <a:srgbClr val="7B79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7"/>
              <p:cNvSpPr/>
              <p:nvPr/>
            </p:nvSpPr>
            <p:spPr>
              <a:xfrm>
                <a:off x="6570250" y="2450750"/>
                <a:ext cx="5945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378" h="2379" fill="none" extrusionOk="0">
                    <a:moveTo>
                      <a:pt x="658" y="2081"/>
                    </a:moveTo>
                    <a:cubicBezTo>
                      <a:pt x="1147" y="2378"/>
                      <a:pt x="1783" y="2230"/>
                      <a:pt x="2080" y="1720"/>
                    </a:cubicBezTo>
                    <a:cubicBezTo>
                      <a:pt x="2378" y="1232"/>
                      <a:pt x="2208" y="595"/>
                      <a:pt x="1720" y="298"/>
                    </a:cubicBezTo>
                    <a:cubicBezTo>
                      <a:pt x="1231" y="1"/>
                      <a:pt x="573" y="150"/>
                      <a:pt x="298" y="659"/>
                    </a:cubicBezTo>
                    <a:cubicBezTo>
                      <a:pt x="0" y="1147"/>
                      <a:pt x="149" y="1784"/>
                      <a:pt x="658" y="2081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7"/>
              <p:cNvSpPr/>
              <p:nvPr/>
            </p:nvSpPr>
            <p:spPr>
              <a:xfrm>
                <a:off x="6710325" y="2492675"/>
                <a:ext cx="24450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978" h="1720" extrusionOk="0">
                    <a:moveTo>
                      <a:pt x="616" y="1"/>
                    </a:moveTo>
                    <a:lnTo>
                      <a:pt x="1" y="1720"/>
                    </a:lnTo>
                    <a:cubicBezTo>
                      <a:pt x="298" y="1677"/>
                      <a:pt x="574" y="1486"/>
                      <a:pt x="722" y="1211"/>
                    </a:cubicBezTo>
                    <a:cubicBezTo>
                      <a:pt x="977" y="828"/>
                      <a:pt x="913" y="319"/>
                      <a:pt x="616" y="1"/>
                    </a:cubicBez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7"/>
              <p:cNvSpPr/>
              <p:nvPr/>
            </p:nvSpPr>
            <p:spPr>
              <a:xfrm>
                <a:off x="6676375" y="2483700"/>
                <a:ext cx="49375" cy="52375"/>
              </a:xfrm>
              <a:custGeom>
                <a:avLst/>
                <a:gdLst/>
                <a:ahLst/>
                <a:cxnLst/>
                <a:rect l="l" t="t" r="r" b="b"/>
                <a:pathLst>
                  <a:path w="1975" h="2095" extrusionOk="0">
                    <a:moveTo>
                      <a:pt x="1195" y="0"/>
                    </a:moveTo>
                    <a:cubicBezTo>
                      <a:pt x="842" y="0"/>
                      <a:pt x="495" y="184"/>
                      <a:pt x="297" y="508"/>
                    </a:cubicBezTo>
                    <a:cubicBezTo>
                      <a:pt x="0" y="996"/>
                      <a:pt x="170" y="1654"/>
                      <a:pt x="658" y="1930"/>
                    </a:cubicBezTo>
                    <a:cubicBezTo>
                      <a:pt x="819" y="2043"/>
                      <a:pt x="1004" y="2095"/>
                      <a:pt x="1186" y="2095"/>
                    </a:cubicBezTo>
                    <a:cubicBezTo>
                      <a:pt x="1244" y="2095"/>
                      <a:pt x="1302" y="2089"/>
                      <a:pt x="1359" y="2079"/>
                    </a:cubicBezTo>
                    <a:lnTo>
                      <a:pt x="1974" y="360"/>
                    </a:lnTo>
                    <a:cubicBezTo>
                      <a:pt x="1911" y="275"/>
                      <a:pt x="1826" y="211"/>
                      <a:pt x="1720" y="147"/>
                    </a:cubicBezTo>
                    <a:cubicBezTo>
                      <a:pt x="1555" y="48"/>
                      <a:pt x="1375" y="0"/>
                      <a:pt x="1195" y="0"/>
                    </a:cubicBezTo>
                    <a:close/>
                  </a:path>
                </a:pathLst>
              </a:custGeom>
              <a:solidFill>
                <a:srgbClr val="8887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17"/>
              <p:cNvSpPr/>
              <p:nvPr/>
            </p:nvSpPr>
            <p:spPr>
              <a:xfrm>
                <a:off x="6676375" y="2479950"/>
                <a:ext cx="59450" cy="59450"/>
              </a:xfrm>
              <a:custGeom>
                <a:avLst/>
                <a:gdLst/>
                <a:ahLst/>
                <a:cxnLst/>
                <a:rect l="l" t="t" r="r" b="b"/>
                <a:pathLst>
                  <a:path w="2378" h="2378" fill="none" extrusionOk="0">
                    <a:moveTo>
                      <a:pt x="658" y="2080"/>
                    </a:moveTo>
                    <a:cubicBezTo>
                      <a:pt x="1146" y="2377"/>
                      <a:pt x="1783" y="2229"/>
                      <a:pt x="2080" y="1720"/>
                    </a:cubicBezTo>
                    <a:cubicBezTo>
                      <a:pt x="2377" y="1231"/>
                      <a:pt x="2229" y="595"/>
                      <a:pt x="1720" y="297"/>
                    </a:cubicBezTo>
                    <a:cubicBezTo>
                      <a:pt x="1231" y="0"/>
                      <a:pt x="595" y="170"/>
                      <a:pt x="297" y="658"/>
                    </a:cubicBezTo>
                    <a:cubicBezTo>
                      <a:pt x="0" y="1146"/>
                      <a:pt x="170" y="1804"/>
                      <a:pt x="658" y="20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17"/>
              <p:cNvSpPr/>
              <p:nvPr/>
            </p:nvSpPr>
            <p:spPr>
              <a:xfrm>
                <a:off x="6723075" y="2462975"/>
                <a:ext cx="18050" cy="37150"/>
              </a:xfrm>
              <a:custGeom>
                <a:avLst/>
                <a:gdLst/>
                <a:ahLst/>
                <a:cxnLst/>
                <a:rect l="l" t="t" r="r" b="b"/>
                <a:pathLst>
                  <a:path w="722" h="1486" extrusionOk="0">
                    <a:moveTo>
                      <a:pt x="531" y="0"/>
                    </a:moveTo>
                    <a:lnTo>
                      <a:pt x="0" y="1486"/>
                    </a:lnTo>
                    <a:cubicBezTo>
                      <a:pt x="212" y="1401"/>
                      <a:pt x="403" y="1252"/>
                      <a:pt x="531" y="1040"/>
                    </a:cubicBezTo>
                    <a:cubicBezTo>
                      <a:pt x="722" y="701"/>
                      <a:pt x="722" y="319"/>
                      <a:pt x="531" y="0"/>
                    </a:cubicBez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7"/>
              <p:cNvSpPr/>
              <p:nvPr/>
            </p:nvSpPr>
            <p:spPr>
              <a:xfrm>
                <a:off x="6683800" y="2449625"/>
                <a:ext cx="52550" cy="52125"/>
              </a:xfrm>
              <a:custGeom>
                <a:avLst/>
                <a:gdLst/>
                <a:ahLst/>
                <a:cxnLst/>
                <a:rect l="l" t="t" r="r" b="b"/>
                <a:pathLst>
                  <a:path w="2102" h="2085" extrusionOk="0">
                    <a:moveTo>
                      <a:pt x="1188" y="0"/>
                    </a:moveTo>
                    <a:cubicBezTo>
                      <a:pt x="833" y="0"/>
                      <a:pt x="492" y="179"/>
                      <a:pt x="298" y="513"/>
                    </a:cubicBezTo>
                    <a:cubicBezTo>
                      <a:pt x="0" y="1001"/>
                      <a:pt x="170" y="1638"/>
                      <a:pt x="658" y="1935"/>
                    </a:cubicBezTo>
                    <a:cubicBezTo>
                      <a:pt x="836" y="2036"/>
                      <a:pt x="1021" y="2085"/>
                      <a:pt x="1204" y="2085"/>
                    </a:cubicBezTo>
                    <a:cubicBezTo>
                      <a:pt x="1328" y="2085"/>
                      <a:pt x="1451" y="2063"/>
                      <a:pt x="1571" y="2020"/>
                    </a:cubicBezTo>
                    <a:lnTo>
                      <a:pt x="2102" y="534"/>
                    </a:lnTo>
                    <a:cubicBezTo>
                      <a:pt x="2017" y="386"/>
                      <a:pt x="1889" y="237"/>
                      <a:pt x="1741" y="152"/>
                    </a:cubicBezTo>
                    <a:cubicBezTo>
                      <a:pt x="1565" y="50"/>
                      <a:pt x="1375" y="0"/>
                      <a:pt x="1188" y="0"/>
                    </a:cubicBezTo>
                    <a:close/>
                  </a:path>
                </a:pathLst>
              </a:custGeom>
              <a:solidFill>
                <a:srgbClr val="8887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17"/>
              <p:cNvSpPr/>
              <p:nvPr/>
            </p:nvSpPr>
            <p:spPr>
              <a:xfrm>
                <a:off x="6683800" y="2445975"/>
                <a:ext cx="5945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378" h="2379" fill="none" extrusionOk="0">
                    <a:moveTo>
                      <a:pt x="658" y="2081"/>
                    </a:moveTo>
                    <a:cubicBezTo>
                      <a:pt x="1147" y="2378"/>
                      <a:pt x="1805" y="2208"/>
                      <a:pt x="2102" y="1720"/>
                    </a:cubicBezTo>
                    <a:cubicBezTo>
                      <a:pt x="2378" y="1232"/>
                      <a:pt x="2229" y="595"/>
                      <a:pt x="1720" y="298"/>
                    </a:cubicBezTo>
                    <a:cubicBezTo>
                      <a:pt x="1232" y="1"/>
                      <a:pt x="595" y="150"/>
                      <a:pt x="298" y="659"/>
                    </a:cubicBezTo>
                    <a:cubicBezTo>
                      <a:pt x="0" y="1147"/>
                      <a:pt x="170" y="1784"/>
                      <a:pt x="658" y="2081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17"/>
              <p:cNvSpPr/>
              <p:nvPr/>
            </p:nvSpPr>
            <p:spPr>
              <a:xfrm>
                <a:off x="6698650" y="2519200"/>
                <a:ext cx="32925" cy="47950"/>
              </a:xfrm>
              <a:custGeom>
                <a:avLst/>
                <a:gdLst/>
                <a:ahLst/>
                <a:cxnLst/>
                <a:rect l="l" t="t" r="r" b="b"/>
                <a:pathLst>
                  <a:path w="1317" h="1918" extrusionOk="0">
                    <a:moveTo>
                      <a:pt x="701" y="1"/>
                    </a:moveTo>
                    <a:lnTo>
                      <a:pt x="1" y="1911"/>
                    </a:lnTo>
                    <a:cubicBezTo>
                      <a:pt x="41" y="1915"/>
                      <a:pt x="82" y="1918"/>
                      <a:pt x="122" y="1918"/>
                    </a:cubicBezTo>
                    <a:cubicBezTo>
                      <a:pt x="483" y="1918"/>
                      <a:pt x="829" y="1748"/>
                      <a:pt x="1020" y="1423"/>
                    </a:cubicBezTo>
                    <a:cubicBezTo>
                      <a:pt x="1317" y="935"/>
                      <a:pt x="1168" y="319"/>
                      <a:pt x="701" y="1"/>
                    </a:cubicBez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194;p17"/>
              <p:cNvSpPr/>
              <p:nvPr/>
            </p:nvSpPr>
            <p:spPr>
              <a:xfrm>
                <a:off x="6672125" y="2515000"/>
                <a:ext cx="44075" cy="52000"/>
              </a:xfrm>
              <a:custGeom>
                <a:avLst/>
                <a:gdLst/>
                <a:ahLst/>
                <a:cxnLst/>
                <a:rect l="l" t="t" r="r" b="b"/>
                <a:pathLst>
                  <a:path w="1763" h="2080" extrusionOk="0">
                    <a:moveTo>
                      <a:pt x="1196" y="1"/>
                    </a:moveTo>
                    <a:cubicBezTo>
                      <a:pt x="842" y="1"/>
                      <a:pt x="495" y="184"/>
                      <a:pt x="298" y="509"/>
                    </a:cubicBezTo>
                    <a:cubicBezTo>
                      <a:pt x="1" y="1018"/>
                      <a:pt x="149" y="1655"/>
                      <a:pt x="659" y="1952"/>
                    </a:cubicBezTo>
                    <a:cubicBezTo>
                      <a:pt x="786" y="2016"/>
                      <a:pt x="934" y="2079"/>
                      <a:pt x="1062" y="2079"/>
                    </a:cubicBezTo>
                    <a:lnTo>
                      <a:pt x="1762" y="169"/>
                    </a:lnTo>
                    <a:cubicBezTo>
                      <a:pt x="1741" y="169"/>
                      <a:pt x="1741" y="169"/>
                      <a:pt x="1720" y="148"/>
                    </a:cubicBezTo>
                    <a:cubicBezTo>
                      <a:pt x="1556" y="48"/>
                      <a:pt x="1375" y="1"/>
                      <a:pt x="1196" y="1"/>
                    </a:cubicBezTo>
                    <a:close/>
                  </a:path>
                </a:pathLst>
              </a:custGeom>
              <a:solidFill>
                <a:srgbClr val="8887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17"/>
              <p:cNvSpPr/>
              <p:nvPr/>
            </p:nvSpPr>
            <p:spPr>
              <a:xfrm>
                <a:off x="6672125" y="2511250"/>
                <a:ext cx="59450" cy="59975"/>
              </a:xfrm>
              <a:custGeom>
                <a:avLst/>
                <a:gdLst/>
                <a:ahLst/>
                <a:cxnLst/>
                <a:rect l="l" t="t" r="r" b="b"/>
                <a:pathLst>
                  <a:path w="2378" h="2399" fill="none" extrusionOk="0">
                    <a:moveTo>
                      <a:pt x="659" y="2102"/>
                    </a:moveTo>
                    <a:cubicBezTo>
                      <a:pt x="1147" y="2399"/>
                      <a:pt x="1783" y="2229"/>
                      <a:pt x="2081" y="1741"/>
                    </a:cubicBezTo>
                    <a:cubicBezTo>
                      <a:pt x="2378" y="1232"/>
                      <a:pt x="2208" y="595"/>
                      <a:pt x="1720" y="298"/>
                    </a:cubicBezTo>
                    <a:cubicBezTo>
                      <a:pt x="1232" y="1"/>
                      <a:pt x="595" y="170"/>
                      <a:pt x="298" y="659"/>
                    </a:cubicBezTo>
                    <a:cubicBezTo>
                      <a:pt x="1" y="1168"/>
                      <a:pt x="149" y="1805"/>
                      <a:pt x="659" y="2102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7"/>
              <p:cNvSpPr/>
              <p:nvPr/>
            </p:nvSpPr>
            <p:spPr>
              <a:xfrm>
                <a:off x="6691750" y="2538325"/>
                <a:ext cx="42475" cy="5212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2085" extrusionOk="0">
                    <a:moveTo>
                      <a:pt x="701" y="0"/>
                    </a:moveTo>
                    <a:lnTo>
                      <a:pt x="1" y="1953"/>
                    </a:lnTo>
                    <a:cubicBezTo>
                      <a:pt x="159" y="2042"/>
                      <a:pt x="333" y="2085"/>
                      <a:pt x="506" y="2085"/>
                    </a:cubicBezTo>
                    <a:cubicBezTo>
                      <a:pt x="864" y="2085"/>
                      <a:pt x="1215" y="1900"/>
                      <a:pt x="1402" y="1571"/>
                    </a:cubicBezTo>
                    <a:cubicBezTo>
                      <a:pt x="1699" y="1083"/>
                      <a:pt x="1550" y="425"/>
                      <a:pt x="1041" y="127"/>
                    </a:cubicBezTo>
                    <a:cubicBezTo>
                      <a:pt x="935" y="64"/>
                      <a:pt x="829" y="21"/>
                      <a:pt x="701" y="0"/>
                    </a:cubicBez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17"/>
              <p:cNvSpPr/>
              <p:nvPr/>
            </p:nvSpPr>
            <p:spPr>
              <a:xfrm>
                <a:off x="6674775" y="2537975"/>
                <a:ext cx="34525" cy="49175"/>
              </a:xfrm>
              <a:custGeom>
                <a:avLst/>
                <a:gdLst/>
                <a:ahLst/>
                <a:cxnLst/>
                <a:rect l="l" t="t" r="r" b="b"/>
                <a:pathLst>
                  <a:path w="1381" h="1967" extrusionOk="0">
                    <a:moveTo>
                      <a:pt x="1206" y="1"/>
                    </a:moveTo>
                    <a:cubicBezTo>
                      <a:pt x="843" y="1"/>
                      <a:pt x="499" y="173"/>
                      <a:pt x="298" y="502"/>
                    </a:cubicBezTo>
                    <a:cubicBezTo>
                      <a:pt x="1" y="1012"/>
                      <a:pt x="170" y="1648"/>
                      <a:pt x="659" y="1945"/>
                    </a:cubicBezTo>
                    <a:lnTo>
                      <a:pt x="680" y="1967"/>
                    </a:lnTo>
                    <a:lnTo>
                      <a:pt x="1380" y="14"/>
                    </a:lnTo>
                    <a:cubicBezTo>
                      <a:pt x="1322" y="5"/>
                      <a:pt x="1264" y="1"/>
                      <a:pt x="1206" y="1"/>
                    </a:cubicBezTo>
                    <a:close/>
                  </a:path>
                </a:pathLst>
              </a:custGeom>
              <a:solidFill>
                <a:srgbClr val="8887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198;p17"/>
              <p:cNvSpPr/>
              <p:nvPr/>
            </p:nvSpPr>
            <p:spPr>
              <a:xfrm>
                <a:off x="6674775" y="2534600"/>
                <a:ext cx="59450" cy="59450"/>
              </a:xfrm>
              <a:custGeom>
                <a:avLst/>
                <a:gdLst/>
                <a:ahLst/>
                <a:cxnLst/>
                <a:rect l="l" t="t" r="r" b="b"/>
                <a:pathLst>
                  <a:path w="2378" h="2378" fill="none" extrusionOk="0">
                    <a:moveTo>
                      <a:pt x="659" y="2080"/>
                    </a:moveTo>
                    <a:cubicBezTo>
                      <a:pt x="1147" y="2378"/>
                      <a:pt x="1784" y="2208"/>
                      <a:pt x="2081" y="1720"/>
                    </a:cubicBezTo>
                    <a:cubicBezTo>
                      <a:pt x="2378" y="1232"/>
                      <a:pt x="2229" y="574"/>
                      <a:pt x="1720" y="276"/>
                    </a:cubicBezTo>
                    <a:cubicBezTo>
                      <a:pt x="1232" y="0"/>
                      <a:pt x="595" y="149"/>
                      <a:pt x="298" y="637"/>
                    </a:cubicBezTo>
                    <a:cubicBezTo>
                      <a:pt x="1" y="1147"/>
                      <a:pt x="170" y="1783"/>
                      <a:pt x="659" y="20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17"/>
              <p:cNvSpPr/>
              <p:nvPr/>
            </p:nvSpPr>
            <p:spPr>
              <a:xfrm>
                <a:off x="6736325" y="2438025"/>
                <a:ext cx="10100" cy="24975"/>
              </a:xfrm>
              <a:custGeom>
                <a:avLst/>
                <a:gdLst/>
                <a:ahLst/>
                <a:cxnLst/>
                <a:rect l="l" t="t" r="r" b="b"/>
                <a:pathLst>
                  <a:path w="404" h="999" extrusionOk="0">
                    <a:moveTo>
                      <a:pt x="362" y="1"/>
                    </a:moveTo>
                    <a:lnTo>
                      <a:pt x="1" y="998"/>
                    </a:lnTo>
                    <a:cubicBezTo>
                      <a:pt x="86" y="913"/>
                      <a:pt x="171" y="828"/>
                      <a:pt x="234" y="722"/>
                    </a:cubicBezTo>
                    <a:cubicBezTo>
                      <a:pt x="362" y="489"/>
                      <a:pt x="404" y="234"/>
                      <a:pt x="362" y="1"/>
                    </a:cubicBez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7"/>
              <p:cNvSpPr/>
              <p:nvPr/>
            </p:nvSpPr>
            <p:spPr>
              <a:xfrm>
                <a:off x="6694400" y="2416675"/>
                <a:ext cx="50975" cy="52225"/>
              </a:xfrm>
              <a:custGeom>
                <a:avLst/>
                <a:gdLst/>
                <a:ahLst/>
                <a:cxnLst/>
                <a:rect l="l" t="t" r="r" b="b"/>
                <a:pathLst>
                  <a:path w="2039" h="2089" extrusionOk="0">
                    <a:moveTo>
                      <a:pt x="1007" y="1"/>
                    </a:moveTo>
                    <a:cubicBezTo>
                      <a:pt x="777" y="1"/>
                      <a:pt x="550" y="77"/>
                      <a:pt x="362" y="218"/>
                    </a:cubicBezTo>
                    <a:lnTo>
                      <a:pt x="1" y="1258"/>
                    </a:lnTo>
                    <a:cubicBezTo>
                      <a:pt x="43" y="1534"/>
                      <a:pt x="213" y="1788"/>
                      <a:pt x="468" y="1937"/>
                    </a:cubicBezTo>
                    <a:cubicBezTo>
                      <a:pt x="644" y="2039"/>
                      <a:pt x="837" y="2089"/>
                      <a:pt x="1025" y="2089"/>
                    </a:cubicBezTo>
                    <a:cubicBezTo>
                      <a:pt x="1266" y="2089"/>
                      <a:pt x="1499" y="2007"/>
                      <a:pt x="1678" y="1852"/>
                    </a:cubicBezTo>
                    <a:lnTo>
                      <a:pt x="2039" y="855"/>
                    </a:lnTo>
                    <a:cubicBezTo>
                      <a:pt x="1975" y="557"/>
                      <a:pt x="1805" y="303"/>
                      <a:pt x="1550" y="154"/>
                    </a:cubicBezTo>
                    <a:cubicBezTo>
                      <a:pt x="1380" y="50"/>
                      <a:pt x="1193" y="1"/>
                      <a:pt x="1007" y="1"/>
                    </a:cubicBezTo>
                    <a:close/>
                  </a:path>
                </a:pathLst>
              </a:custGeom>
              <a:solidFill>
                <a:srgbClr val="8887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7"/>
              <p:cNvSpPr/>
              <p:nvPr/>
            </p:nvSpPr>
            <p:spPr>
              <a:xfrm>
                <a:off x="6692825" y="2422100"/>
                <a:ext cx="10625" cy="26025"/>
              </a:xfrm>
              <a:custGeom>
                <a:avLst/>
                <a:gdLst/>
                <a:ahLst/>
                <a:cxnLst/>
                <a:rect l="l" t="t" r="r" b="b"/>
                <a:pathLst>
                  <a:path w="425" h="1041" extrusionOk="0">
                    <a:moveTo>
                      <a:pt x="425" y="1"/>
                    </a:moveTo>
                    <a:cubicBezTo>
                      <a:pt x="340" y="86"/>
                      <a:pt x="234" y="171"/>
                      <a:pt x="170" y="298"/>
                    </a:cubicBezTo>
                    <a:cubicBezTo>
                      <a:pt x="43" y="531"/>
                      <a:pt x="0" y="786"/>
                      <a:pt x="64" y="1041"/>
                    </a:cubicBezTo>
                    <a:lnTo>
                      <a:pt x="425" y="1"/>
                    </a:lnTo>
                    <a:close/>
                  </a:path>
                </a:pathLst>
              </a:custGeom>
              <a:solidFill>
                <a:srgbClr val="83828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7"/>
              <p:cNvSpPr/>
              <p:nvPr/>
            </p:nvSpPr>
            <p:spPr>
              <a:xfrm>
                <a:off x="6689625" y="2413100"/>
                <a:ext cx="60000" cy="59450"/>
              </a:xfrm>
              <a:custGeom>
                <a:avLst/>
                <a:gdLst/>
                <a:ahLst/>
                <a:cxnLst/>
                <a:rect l="l" t="t" r="r" b="b"/>
                <a:pathLst>
                  <a:path w="2400" h="2378" fill="none" extrusionOk="0">
                    <a:moveTo>
                      <a:pt x="659" y="2080"/>
                    </a:moveTo>
                    <a:cubicBezTo>
                      <a:pt x="1168" y="2377"/>
                      <a:pt x="1805" y="2207"/>
                      <a:pt x="2102" y="1719"/>
                    </a:cubicBezTo>
                    <a:cubicBezTo>
                      <a:pt x="2399" y="1231"/>
                      <a:pt x="2230" y="594"/>
                      <a:pt x="1741" y="297"/>
                    </a:cubicBezTo>
                    <a:cubicBezTo>
                      <a:pt x="1232" y="0"/>
                      <a:pt x="595" y="149"/>
                      <a:pt x="298" y="658"/>
                    </a:cubicBezTo>
                    <a:cubicBezTo>
                      <a:pt x="1" y="1146"/>
                      <a:pt x="171" y="1783"/>
                      <a:pt x="659" y="20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17"/>
              <p:cNvSpPr/>
              <p:nvPr/>
            </p:nvSpPr>
            <p:spPr>
              <a:xfrm>
                <a:off x="6698650" y="2391200"/>
                <a:ext cx="48325" cy="52125"/>
              </a:xfrm>
              <a:custGeom>
                <a:avLst/>
                <a:gdLst/>
                <a:ahLst/>
                <a:cxnLst/>
                <a:rect l="l" t="t" r="r" b="b"/>
                <a:pathLst>
                  <a:path w="1933" h="2085" extrusionOk="0">
                    <a:moveTo>
                      <a:pt x="745" y="1"/>
                    </a:moveTo>
                    <a:cubicBezTo>
                      <a:pt x="709" y="1"/>
                      <a:pt x="673" y="2"/>
                      <a:pt x="638" y="6"/>
                    </a:cubicBezTo>
                    <a:lnTo>
                      <a:pt x="1" y="1767"/>
                    </a:lnTo>
                    <a:cubicBezTo>
                      <a:pt x="64" y="1831"/>
                      <a:pt x="128" y="1895"/>
                      <a:pt x="213" y="1937"/>
                    </a:cubicBezTo>
                    <a:cubicBezTo>
                      <a:pt x="377" y="2037"/>
                      <a:pt x="558" y="2084"/>
                      <a:pt x="737" y="2084"/>
                    </a:cubicBezTo>
                    <a:cubicBezTo>
                      <a:pt x="1091" y="2084"/>
                      <a:pt x="1438" y="1901"/>
                      <a:pt x="1635" y="1576"/>
                    </a:cubicBezTo>
                    <a:cubicBezTo>
                      <a:pt x="1932" y="1088"/>
                      <a:pt x="1784" y="430"/>
                      <a:pt x="1274" y="133"/>
                    </a:cubicBezTo>
                    <a:cubicBezTo>
                      <a:pt x="1115" y="45"/>
                      <a:pt x="926" y="1"/>
                      <a:pt x="745" y="1"/>
                    </a:cubicBezTo>
                    <a:close/>
                  </a:path>
                </a:pathLst>
              </a:custGeom>
              <a:solidFill>
                <a:srgbClr val="8887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17"/>
              <p:cNvSpPr/>
              <p:nvPr/>
            </p:nvSpPr>
            <p:spPr>
              <a:xfrm>
                <a:off x="6688575" y="2391325"/>
                <a:ext cx="26025" cy="44075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1763" extrusionOk="0">
                    <a:moveTo>
                      <a:pt x="1041" y="1"/>
                    </a:moveTo>
                    <a:lnTo>
                      <a:pt x="1041" y="1"/>
                    </a:lnTo>
                    <a:cubicBezTo>
                      <a:pt x="722" y="22"/>
                      <a:pt x="425" y="213"/>
                      <a:pt x="255" y="510"/>
                    </a:cubicBezTo>
                    <a:cubicBezTo>
                      <a:pt x="1" y="914"/>
                      <a:pt x="85" y="1444"/>
                      <a:pt x="404" y="1762"/>
                    </a:cubicBezTo>
                    <a:lnTo>
                      <a:pt x="1041" y="1"/>
                    </a:lnTo>
                    <a:close/>
                  </a:path>
                </a:pathLst>
              </a:custGeom>
              <a:solidFill>
                <a:srgbClr val="83828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17"/>
              <p:cNvSpPr/>
              <p:nvPr/>
            </p:nvSpPr>
            <p:spPr>
              <a:xfrm>
                <a:off x="6687525" y="2387625"/>
                <a:ext cx="59450" cy="59450"/>
              </a:xfrm>
              <a:custGeom>
                <a:avLst/>
                <a:gdLst/>
                <a:ahLst/>
                <a:cxnLst/>
                <a:rect l="l" t="t" r="r" b="b"/>
                <a:pathLst>
                  <a:path w="2378" h="2378" fill="none" extrusionOk="0">
                    <a:moveTo>
                      <a:pt x="658" y="2080"/>
                    </a:moveTo>
                    <a:cubicBezTo>
                      <a:pt x="1146" y="2377"/>
                      <a:pt x="1783" y="2208"/>
                      <a:pt x="2080" y="1719"/>
                    </a:cubicBezTo>
                    <a:cubicBezTo>
                      <a:pt x="2377" y="1231"/>
                      <a:pt x="2229" y="573"/>
                      <a:pt x="1719" y="276"/>
                    </a:cubicBezTo>
                    <a:cubicBezTo>
                      <a:pt x="1231" y="0"/>
                      <a:pt x="594" y="149"/>
                      <a:pt x="297" y="658"/>
                    </a:cubicBezTo>
                    <a:cubicBezTo>
                      <a:pt x="0" y="1146"/>
                      <a:pt x="149" y="1783"/>
                      <a:pt x="658" y="20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17"/>
              <p:cNvSpPr/>
              <p:nvPr/>
            </p:nvSpPr>
            <p:spPr>
              <a:xfrm>
                <a:off x="6699175" y="2391875"/>
                <a:ext cx="233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935" h="1699" extrusionOk="0">
                    <a:moveTo>
                      <a:pt x="595" y="0"/>
                    </a:moveTo>
                    <a:lnTo>
                      <a:pt x="1" y="1698"/>
                    </a:lnTo>
                    <a:cubicBezTo>
                      <a:pt x="277" y="1656"/>
                      <a:pt x="532" y="1486"/>
                      <a:pt x="701" y="1210"/>
                    </a:cubicBezTo>
                    <a:cubicBezTo>
                      <a:pt x="935" y="828"/>
                      <a:pt x="871" y="340"/>
                      <a:pt x="595" y="0"/>
                    </a:cubicBezTo>
                    <a:close/>
                  </a:path>
                </a:pathLst>
              </a:custGeom>
              <a:solidFill>
                <a:srgbClr val="8887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17"/>
              <p:cNvSpPr/>
              <p:nvPr/>
            </p:nvSpPr>
            <p:spPr>
              <a:xfrm>
                <a:off x="6664700" y="2382750"/>
                <a:ext cx="49375" cy="51975"/>
              </a:xfrm>
              <a:custGeom>
                <a:avLst/>
                <a:gdLst/>
                <a:ahLst/>
                <a:cxnLst/>
                <a:rect l="l" t="t" r="r" b="b"/>
                <a:pathLst>
                  <a:path w="1975" h="2079" extrusionOk="0">
                    <a:moveTo>
                      <a:pt x="1176" y="1"/>
                    </a:moveTo>
                    <a:cubicBezTo>
                      <a:pt x="821" y="1"/>
                      <a:pt x="471" y="180"/>
                      <a:pt x="276" y="514"/>
                    </a:cubicBezTo>
                    <a:cubicBezTo>
                      <a:pt x="0" y="1002"/>
                      <a:pt x="149" y="1639"/>
                      <a:pt x="637" y="1936"/>
                    </a:cubicBezTo>
                    <a:cubicBezTo>
                      <a:pt x="812" y="2031"/>
                      <a:pt x="999" y="2079"/>
                      <a:pt x="1189" y="2079"/>
                    </a:cubicBezTo>
                    <a:cubicBezTo>
                      <a:pt x="1253" y="2079"/>
                      <a:pt x="1316" y="2074"/>
                      <a:pt x="1380" y="2063"/>
                    </a:cubicBezTo>
                    <a:lnTo>
                      <a:pt x="1974" y="365"/>
                    </a:lnTo>
                    <a:cubicBezTo>
                      <a:pt x="1911" y="280"/>
                      <a:pt x="1826" y="217"/>
                      <a:pt x="1720" y="153"/>
                    </a:cubicBezTo>
                    <a:cubicBezTo>
                      <a:pt x="1551" y="50"/>
                      <a:pt x="1363" y="1"/>
                      <a:pt x="1176" y="1"/>
                    </a:cubicBezTo>
                    <a:close/>
                  </a:path>
                </a:pathLst>
              </a:custGeom>
              <a:solidFill>
                <a:srgbClr val="83828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17"/>
              <p:cNvSpPr/>
              <p:nvPr/>
            </p:nvSpPr>
            <p:spPr>
              <a:xfrm>
                <a:off x="6664700" y="2379125"/>
                <a:ext cx="59450" cy="59450"/>
              </a:xfrm>
              <a:custGeom>
                <a:avLst/>
                <a:gdLst/>
                <a:ahLst/>
                <a:cxnLst/>
                <a:rect l="l" t="t" r="r" b="b"/>
                <a:pathLst>
                  <a:path w="2378" h="2378" fill="none" extrusionOk="0">
                    <a:moveTo>
                      <a:pt x="637" y="2081"/>
                    </a:moveTo>
                    <a:cubicBezTo>
                      <a:pt x="1147" y="2378"/>
                      <a:pt x="1783" y="2208"/>
                      <a:pt x="2080" y="1720"/>
                    </a:cubicBezTo>
                    <a:cubicBezTo>
                      <a:pt x="2378" y="1232"/>
                      <a:pt x="2208" y="595"/>
                      <a:pt x="1720" y="298"/>
                    </a:cubicBezTo>
                    <a:cubicBezTo>
                      <a:pt x="1231" y="1"/>
                      <a:pt x="573" y="149"/>
                      <a:pt x="276" y="659"/>
                    </a:cubicBezTo>
                    <a:cubicBezTo>
                      <a:pt x="0" y="1147"/>
                      <a:pt x="149" y="1784"/>
                      <a:pt x="637" y="2081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17"/>
              <p:cNvSpPr/>
              <p:nvPr/>
            </p:nvSpPr>
            <p:spPr>
              <a:xfrm>
                <a:off x="6651975" y="2392375"/>
                <a:ext cx="51475" cy="52125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2085" extrusionOk="0">
                    <a:moveTo>
                      <a:pt x="862" y="0"/>
                    </a:moveTo>
                    <a:cubicBezTo>
                      <a:pt x="765" y="0"/>
                      <a:pt x="668" y="15"/>
                      <a:pt x="573" y="44"/>
                    </a:cubicBezTo>
                    <a:lnTo>
                      <a:pt x="0" y="1636"/>
                    </a:lnTo>
                    <a:cubicBezTo>
                      <a:pt x="85" y="1763"/>
                      <a:pt x="191" y="1869"/>
                      <a:pt x="318" y="1933"/>
                    </a:cubicBezTo>
                    <a:cubicBezTo>
                      <a:pt x="494" y="2035"/>
                      <a:pt x="685" y="2085"/>
                      <a:pt x="871" y="2085"/>
                    </a:cubicBezTo>
                    <a:cubicBezTo>
                      <a:pt x="1226" y="2085"/>
                      <a:pt x="1567" y="1906"/>
                      <a:pt x="1762" y="1572"/>
                    </a:cubicBezTo>
                    <a:cubicBezTo>
                      <a:pt x="2059" y="1084"/>
                      <a:pt x="1889" y="447"/>
                      <a:pt x="1401" y="150"/>
                    </a:cubicBezTo>
                    <a:cubicBezTo>
                      <a:pt x="1234" y="52"/>
                      <a:pt x="1048" y="0"/>
                      <a:pt x="862" y="0"/>
                    </a:cubicBezTo>
                    <a:close/>
                  </a:path>
                </a:pathLst>
              </a:custGeom>
              <a:solidFill>
                <a:srgbClr val="83828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17"/>
              <p:cNvSpPr/>
              <p:nvPr/>
            </p:nvSpPr>
            <p:spPr>
              <a:xfrm>
                <a:off x="6645600" y="2393450"/>
                <a:ext cx="20725" cy="39825"/>
              </a:xfrm>
              <a:custGeom>
                <a:avLst/>
                <a:gdLst/>
                <a:ahLst/>
                <a:cxnLst/>
                <a:rect l="l" t="t" r="r" b="b"/>
                <a:pathLst>
                  <a:path w="829" h="1593" extrusionOk="0">
                    <a:moveTo>
                      <a:pt x="828" y="1"/>
                    </a:moveTo>
                    <a:cubicBezTo>
                      <a:pt x="573" y="64"/>
                      <a:pt x="361" y="234"/>
                      <a:pt x="213" y="468"/>
                    </a:cubicBezTo>
                    <a:cubicBezTo>
                      <a:pt x="0" y="829"/>
                      <a:pt x="43" y="1274"/>
                      <a:pt x="255" y="1593"/>
                    </a:cubicBezTo>
                    <a:lnTo>
                      <a:pt x="828" y="1"/>
                    </a:lnTo>
                    <a:close/>
                  </a:path>
                </a:pathLst>
              </a:custGeom>
              <a:solidFill>
                <a:srgbClr val="7F7E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17"/>
              <p:cNvSpPr/>
              <p:nvPr/>
            </p:nvSpPr>
            <p:spPr>
              <a:xfrm>
                <a:off x="6643475" y="2388675"/>
                <a:ext cx="59975" cy="59450"/>
              </a:xfrm>
              <a:custGeom>
                <a:avLst/>
                <a:gdLst/>
                <a:ahLst/>
                <a:cxnLst/>
                <a:rect l="l" t="t" r="r" b="b"/>
                <a:pathLst>
                  <a:path w="2399" h="2378" fill="none" extrusionOk="0">
                    <a:moveTo>
                      <a:pt x="658" y="2081"/>
                    </a:moveTo>
                    <a:cubicBezTo>
                      <a:pt x="1168" y="2378"/>
                      <a:pt x="1805" y="2229"/>
                      <a:pt x="2102" y="1720"/>
                    </a:cubicBezTo>
                    <a:cubicBezTo>
                      <a:pt x="2399" y="1232"/>
                      <a:pt x="2229" y="595"/>
                      <a:pt x="1741" y="298"/>
                    </a:cubicBezTo>
                    <a:cubicBezTo>
                      <a:pt x="1231" y="1"/>
                      <a:pt x="595" y="171"/>
                      <a:pt x="298" y="659"/>
                    </a:cubicBezTo>
                    <a:cubicBezTo>
                      <a:pt x="0" y="1147"/>
                      <a:pt x="170" y="1784"/>
                      <a:pt x="658" y="2081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17"/>
              <p:cNvSpPr/>
              <p:nvPr/>
            </p:nvSpPr>
            <p:spPr>
              <a:xfrm>
                <a:off x="6641875" y="2413625"/>
                <a:ext cx="33450" cy="48075"/>
              </a:xfrm>
              <a:custGeom>
                <a:avLst/>
                <a:gdLst/>
                <a:ahLst/>
                <a:cxnLst/>
                <a:rect l="l" t="t" r="r" b="b"/>
                <a:pathLst>
                  <a:path w="1338" h="1923" extrusionOk="0">
                    <a:moveTo>
                      <a:pt x="701" y="0"/>
                    </a:moveTo>
                    <a:lnTo>
                      <a:pt x="1" y="1910"/>
                    </a:lnTo>
                    <a:cubicBezTo>
                      <a:pt x="52" y="1919"/>
                      <a:pt x="104" y="1923"/>
                      <a:pt x="156" y="1923"/>
                    </a:cubicBezTo>
                    <a:cubicBezTo>
                      <a:pt x="509" y="1923"/>
                      <a:pt x="856" y="1737"/>
                      <a:pt x="1041" y="1422"/>
                    </a:cubicBezTo>
                    <a:cubicBezTo>
                      <a:pt x="1338" y="934"/>
                      <a:pt x="1189" y="297"/>
                      <a:pt x="701" y="0"/>
                    </a:cubicBezTo>
                    <a:close/>
                  </a:path>
                </a:pathLst>
              </a:custGeom>
              <a:solidFill>
                <a:srgbClr val="83828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17"/>
              <p:cNvSpPr/>
              <p:nvPr/>
            </p:nvSpPr>
            <p:spPr>
              <a:xfrm>
                <a:off x="6615875" y="2409650"/>
                <a:ext cx="43550" cy="51750"/>
              </a:xfrm>
              <a:custGeom>
                <a:avLst/>
                <a:gdLst/>
                <a:ahLst/>
                <a:cxnLst/>
                <a:rect l="l" t="t" r="r" b="b"/>
                <a:pathLst>
                  <a:path w="1742" h="2070" extrusionOk="0">
                    <a:moveTo>
                      <a:pt x="1196" y="0"/>
                    </a:moveTo>
                    <a:cubicBezTo>
                      <a:pt x="842" y="0"/>
                      <a:pt x="495" y="175"/>
                      <a:pt x="298" y="499"/>
                    </a:cubicBezTo>
                    <a:cubicBezTo>
                      <a:pt x="1" y="1008"/>
                      <a:pt x="171" y="1645"/>
                      <a:pt x="659" y="1942"/>
                    </a:cubicBezTo>
                    <a:cubicBezTo>
                      <a:pt x="786" y="2006"/>
                      <a:pt x="913" y="2048"/>
                      <a:pt x="1041" y="2069"/>
                    </a:cubicBezTo>
                    <a:lnTo>
                      <a:pt x="1741" y="159"/>
                    </a:lnTo>
                    <a:lnTo>
                      <a:pt x="1720" y="138"/>
                    </a:lnTo>
                    <a:cubicBezTo>
                      <a:pt x="1556" y="45"/>
                      <a:pt x="1375" y="0"/>
                      <a:pt x="1196" y="0"/>
                    </a:cubicBezTo>
                    <a:close/>
                  </a:path>
                </a:pathLst>
              </a:custGeom>
              <a:solidFill>
                <a:srgbClr val="7F7E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214;p17"/>
              <p:cNvSpPr/>
              <p:nvPr/>
            </p:nvSpPr>
            <p:spPr>
              <a:xfrm>
                <a:off x="6615875" y="2406200"/>
                <a:ext cx="59450" cy="59450"/>
              </a:xfrm>
              <a:custGeom>
                <a:avLst/>
                <a:gdLst/>
                <a:ahLst/>
                <a:cxnLst/>
                <a:rect l="l" t="t" r="r" b="b"/>
                <a:pathLst>
                  <a:path w="2378" h="2378" fill="none" extrusionOk="0">
                    <a:moveTo>
                      <a:pt x="659" y="2080"/>
                    </a:moveTo>
                    <a:cubicBezTo>
                      <a:pt x="1147" y="2377"/>
                      <a:pt x="1784" y="2207"/>
                      <a:pt x="2081" y="1719"/>
                    </a:cubicBezTo>
                    <a:cubicBezTo>
                      <a:pt x="2378" y="1231"/>
                      <a:pt x="2229" y="573"/>
                      <a:pt x="1720" y="276"/>
                    </a:cubicBezTo>
                    <a:cubicBezTo>
                      <a:pt x="1232" y="0"/>
                      <a:pt x="595" y="149"/>
                      <a:pt x="298" y="637"/>
                    </a:cubicBezTo>
                    <a:cubicBezTo>
                      <a:pt x="1" y="1146"/>
                      <a:pt x="171" y="1783"/>
                      <a:pt x="659" y="20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215;p17"/>
              <p:cNvSpPr/>
              <p:nvPr/>
            </p:nvSpPr>
            <p:spPr>
              <a:xfrm>
                <a:off x="6633925" y="2453425"/>
                <a:ext cx="13275" cy="30800"/>
              </a:xfrm>
              <a:custGeom>
                <a:avLst/>
                <a:gdLst/>
                <a:ahLst/>
                <a:cxnLst/>
                <a:rect l="l" t="t" r="r" b="b"/>
                <a:pathLst>
                  <a:path w="531" h="1232" extrusionOk="0">
                    <a:moveTo>
                      <a:pt x="425" y="0"/>
                    </a:moveTo>
                    <a:lnTo>
                      <a:pt x="0" y="1231"/>
                    </a:lnTo>
                    <a:cubicBezTo>
                      <a:pt x="128" y="1146"/>
                      <a:pt x="255" y="1019"/>
                      <a:pt x="340" y="870"/>
                    </a:cubicBezTo>
                    <a:cubicBezTo>
                      <a:pt x="510" y="594"/>
                      <a:pt x="531" y="297"/>
                      <a:pt x="425" y="0"/>
                    </a:cubicBezTo>
                    <a:close/>
                  </a:path>
                </a:pathLst>
              </a:custGeom>
              <a:solidFill>
                <a:srgbClr val="83828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17"/>
              <p:cNvSpPr/>
              <p:nvPr/>
            </p:nvSpPr>
            <p:spPr>
              <a:xfrm>
                <a:off x="6594125" y="2435975"/>
                <a:ext cx="50425" cy="52025"/>
              </a:xfrm>
              <a:custGeom>
                <a:avLst/>
                <a:gdLst/>
                <a:ahLst/>
                <a:cxnLst/>
                <a:rect l="l" t="t" r="r" b="b"/>
                <a:pathLst>
                  <a:path w="2017" h="2081" extrusionOk="0">
                    <a:moveTo>
                      <a:pt x="1030" y="1"/>
                    </a:moveTo>
                    <a:cubicBezTo>
                      <a:pt x="736" y="1"/>
                      <a:pt x="451" y="123"/>
                      <a:pt x="255" y="359"/>
                    </a:cubicBezTo>
                    <a:lnTo>
                      <a:pt x="1" y="1080"/>
                    </a:lnTo>
                    <a:cubicBezTo>
                      <a:pt x="1" y="1420"/>
                      <a:pt x="192" y="1738"/>
                      <a:pt x="510" y="1929"/>
                    </a:cubicBezTo>
                    <a:cubicBezTo>
                      <a:pt x="675" y="2032"/>
                      <a:pt x="861" y="2080"/>
                      <a:pt x="1044" y="2080"/>
                    </a:cubicBezTo>
                    <a:cubicBezTo>
                      <a:pt x="1238" y="2080"/>
                      <a:pt x="1429" y="2027"/>
                      <a:pt x="1592" y="1929"/>
                    </a:cubicBezTo>
                    <a:lnTo>
                      <a:pt x="2017" y="698"/>
                    </a:lnTo>
                    <a:cubicBezTo>
                      <a:pt x="1953" y="486"/>
                      <a:pt x="1783" y="274"/>
                      <a:pt x="1571" y="146"/>
                    </a:cubicBezTo>
                    <a:cubicBezTo>
                      <a:pt x="1400" y="48"/>
                      <a:pt x="1213" y="1"/>
                      <a:pt x="1030" y="1"/>
                    </a:cubicBezTo>
                    <a:close/>
                  </a:path>
                </a:pathLst>
              </a:custGeom>
              <a:solidFill>
                <a:srgbClr val="7F7E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17"/>
              <p:cNvSpPr/>
              <p:nvPr/>
            </p:nvSpPr>
            <p:spPr>
              <a:xfrm>
                <a:off x="6593600" y="2444925"/>
                <a:ext cx="6925" cy="1807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723" extrusionOk="0">
                    <a:moveTo>
                      <a:pt x="276" y="1"/>
                    </a:moveTo>
                    <a:cubicBezTo>
                      <a:pt x="234" y="43"/>
                      <a:pt x="191" y="85"/>
                      <a:pt x="170" y="149"/>
                    </a:cubicBezTo>
                    <a:cubicBezTo>
                      <a:pt x="43" y="319"/>
                      <a:pt x="0" y="531"/>
                      <a:pt x="22" y="722"/>
                    </a:cubicBezTo>
                    <a:lnTo>
                      <a:pt x="276" y="1"/>
                    </a:lnTo>
                    <a:close/>
                  </a:path>
                </a:pathLst>
              </a:custGeom>
              <a:solidFill>
                <a:srgbClr val="7B79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17"/>
              <p:cNvSpPr/>
              <p:nvPr/>
            </p:nvSpPr>
            <p:spPr>
              <a:xfrm>
                <a:off x="6590400" y="2432200"/>
                <a:ext cx="59475" cy="59450"/>
              </a:xfrm>
              <a:custGeom>
                <a:avLst/>
                <a:gdLst/>
                <a:ahLst/>
                <a:cxnLst/>
                <a:rect l="l" t="t" r="r" b="b"/>
                <a:pathLst>
                  <a:path w="2379" h="2378" fill="none" extrusionOk="0">
                    <a:moveTo>
                      <a:pt x="659" y="2080"/>
                    </a:moveTo>
                    <a:cubicBezTo>
                      <a:pt x="1147" y="2377"/>
                      <a:pt x="1784" y="2229"/>
                      <a:pt x="2081" y="1719"/>
                    </a:cubicBezTo>
                    <a:cubicBezTo>
                      <a:pt x="2378" y="1231"/>
                      <a:pt x="2208" y="594"/>
                      <a:pt x="1720" y="297"/>
                    </a:cubicBezTo>
                    <a:cubicBezTo>
                      <a:pt x="1232" y="0"/>
                      <a:pt x="574" y="170"/>
                      <a:pt x="298" y="658"/>
                    </a:cubicBezTo>
                    <a:cubicBezTo>
                      <a:pt x="1" y="1146"/>
                      <a:pt x="150" y="1783"/>
                      <a:pt x="659" y="20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219;p17"/>
              <p:cNvSpPr/>
              <p:nvPr/>
            </p:nvSpPr>
            <p:spPr>
              <a:xfrm>
                <a:off x="7255800" y="2702800"/>
                <a:ext cx="23900" cy="333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1332" extrusionOk="0">
                    <a:moveTo>
                      <a:pt x="467" y="1"/>
                    </a:moveTo>
                    <a:lnTo>
                      <a:pt x="1" y="1317"/>
                    </a:lnTo>
                    <a:cubicBezTo>
                      <a:pt x="49" y="1326"/>
                      <a:pt x="98" y="1331"/>
                      <a:pt x="147" y="1331"/>
                    </a:cubicBezTo>
                    <a:cubicBezTo>
                      <a:pt x="417" y="1331"/>
                      <a:pt x="678" y="1183"/>
                      <a:pt x="786" y="913"/>
                    </a:cubicBezTo>
                    <a:cubicBezTo>
                      <a:pt x="956" y="574"/>
                      <a:pt x="807" y="170"/>
                      <a:pt x="467" y="1"/>
                    </a:cubicBezTo>
                    <a:close/>
                  </a:path>
                </a:pathLst>
              </a:custGeom>
              <a:solidFill>
                <a:srgbClr val="DEDE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220;p17"/>
              <p:cNvSpPr/>
              <p:nvPr/>
            </p:nvSpPr>
            <p:spPr>
              <a:xfrm>
                <a:off x="7239875" y="2700850"/>
                <a:ext cx="27625" cy="34875"/>
              </a:xfrm>
              <a:custGeom>
                <a:avLst/>
                <a:gdLst/>
                <a:ahLst/>
                <a:cxnLst/>
                <a:rect l="l" t="t" r="r" b="b"/>
                <a:pathLst>
                  <a:path w="1105" h="1395" extrusionOk="0">
                    <a:moveTo>
                      <a:pt x="798" y="0"/>
                    </a:moveTo>
                    <a:cubicBezTo>
                      <a:pt x="529" y="0"/>
                      <a:pt x="275" y="151"/>
                      <a:pt x="149" y="418"/>
                    </a:cubicBezTo>
                    <a:cubicBezTo>
                      <a:pt x="1" y="758"/>
                      <a:pt x="149" y="1182"/>
                      <a:pt x="510" y="1352"/>
                    </a:cubicBezTo>
                    <a:cubicBezTo>
                      <a:pt x="553" y="1373"/>
                      <a:pt x="595" y="1373"/>
                      <a:pt x="638" y="1395"/>
                    </a:cubicBezTo>
                    <a:lnTo>
                      <a:pt x="1104" y="79"/>
                    </a:lnTo>
                    <a:lnTo>
                      <a:pt x="1083" y="57"/>
                    </a:lnTo>
                    <a:cubicBezTo>
                      <a:pt x="990" y="19"/>
                      <a:pt x="893" y="0"/>
                      <a:pt x="798" y="0"/>
                    </a:cubicBezTo>
                    <a:close/>
                  </a:path>
                </a:pathLst>
              </a:custGeom>
              <a:solidFill>
                <a:srgbClr val="D5D4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17"/>
              <p:cNvSpPr/>
              <p:nvPr/>
            </p:nvSpPr>
            <p:spPr>
              <a:xfrm>
                <a:off x="7239875" y="2698550"/>
                <a:ext cx="39825" cy="39825"/>
              </a:xfrm>
              <a:custGeom>
                <a:avLst/>
                <a:gdLst/>
                <a:ahLst/>
                <a:cxnLst/>
                <a:rect l="l" t="t" r="r" b="b"/>
                <a:pathLst>
                  <a:path w="1593" h="1593" fill="none" extrusionOk="0">
                    <a:moveTo>
                      <a:pt x="510" y="1444"/>
                    </a:moveTo>
                    <a:cubicBezTo>
                      <a:pt x="850" y="1593"/>
                      <a:pt x="1274" y="1444"/>
                      <a:pt x="1423" y="1083"/>
                    </a:cubicBezTo>
                    <a:cubicBezTo>
                      <a:pt x="1593" y="744"/>
                      <a:pt x="1444" y="319"/>
                      <a:pt x="1083" y="149"/>
                    </a:cubicBezTo>
                    <a:cubicBezTo>
                      <a:pt x="722" y="1"/>
                      <a:pt x="319" y="149"/>
                      <a:pt x="149" y="510"/>
                    </a:cubicBezTo>
                    <a:cubicBezTo>
                      <a:pt x="1" y="850"/>
                      <a:pt x="149" y="1274"/>
                      <a:pt x="510" y="1444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17"/>
              <p:cNvSpPr/>
              <p:nvPr/>
            </p:nvSpPr>
            <p:spPr>
              <a:xfrm>
                <a:off x="7265350" y="2681575"/>
                <a:ext cx="14350" cy="27100"/>
              </a:xfrm>
              <a:custGeom>
                <a:avLst/>
                <a:gdLst/>
                <a:ahLst/>
                <a:cxnLst/>
                <a:rect l="l" t="t" r="r" b="b"/>
                <a:pathLst>
                  <a:path w="574" h="1084" extrusionOk="0">
                    <a:moveTo>
                      <a:pt x="383" y="1"/>
                    </a:moveTo>
                    <a:lnTo>
                      <a:pt x="1" y="1083"/>
                    </a:lnTo>
                    <a:cubicBezTo>
                      <a:pt x="192" y="1041"/>
                      <a:pt x="383" y="892"/>
                      <a:pt x="468" y="701"/>
                    </a:cubicBezTo>
                    <a:cubicBezTo>
                      <a:pt x="574" y="468"/>
                      <a:pt x="531" y="192"/>
                      <a:pt x="383" y="1"/>
                    </a:cubicBezTo>
                    <a:close/>
                  </a:path>
                </a:pathLst>
              </a:custGeom>
              <a:solidFill>
                <a:srgbClr val="DEDE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17"/>
              <p:cNvSpPr/>
              <p:nvPr/>
            </p:nvSpPr>
            <p:spPr>
              <a:xfrm>
                <a:off x="7240950" y="2674075"/>
                <a:ext cx="34500" cy="35150"/>
              </a:xfrm>
              <a:custGeom>
                <a:avLst/>
                <a:gdLst/>
                <a:ahLst/>
                <a:cxnLst/>
                <a:rect l="l" t="t" r="r" b="b"/>
                <a:pathLst>
                  <a:path w="1380" h="1406" extrusionOk="0">
                    <a:moveTo>
                      <a:pt x="807" y="1"/>
                    </a:moveTo>
                    <a:cubicBezTo>
                      <a:pt x="535" y="1"/>
                      <a:pt x="279" y="158"/>
                      <a:pt x="170" y="407"/>
                    </a:cubicBezTo>
                    <a:cubicBezTo>
                      <a:pt x="0" y="768"/>
                      <a:pt x="149" y="1192"/>
                      <a:pt x="510" y="1341"/>
                    </a:cubicBezTo>
                    <a:cubicBezTo>
                      <a:pt x="606" y="1382"/>
                      <a:pt x="710" y="1405"/>
                      <a:pt x="813" y="1405"/>
                    </a:cubicBezTo>
                    <a:cubicBezTo>
                      <a:pt x="869" y="1405"/>
                      <a:pt x="924" y="1398"/>
                      <a:pt x="977" y="1383"/>
                    </a:cubicBezTo>
                    <a:lnTo>
                      <a:pt x="1380" y="301"/>
                    </a:lnTo>
                    <a:cubicBezTo>
                      <a:pt x="1295" y="195"/>
                      <a:pt x="1210" y="110"/>
                      <a:pt x="1104" y="67"/>
                    </a:cubicBezTo>
                    <a:cubicBezTo>
                      <a:pt x="1007" y="22"/>
                      <a:pt x="906" y="1"/>
                      <a:pt x="807" y="1"/>
                    </a:cubicBezTo>
                    <a:close/>
                  </a:path>
                </a:pathLst>
              </a:custGeom>
              <a:solidFill>
                <a:srgbClr val="D5D4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17"/>
              <p:cNvSpPr/>
              <p:nvPr/>
            </p:nvSpPr>
            <p:spPr>
              <a:xfrm>
                <a:off x="7240950" y="2671500"/>
                <a:ext cx="40350" cy="40350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1614" fill="none" extrusionOk="0">
                    <a:moveTo>
                      <a:pt x="510" y="1444"/>
                    </a:moveTo>
                    <a:cubicBezTo>
                      <a:pt x="870" y="1613"/>
                      <a:pt x="1274" y="1465"/>
                      <a:pt x="1444" y="1104"/>
                    </a:cubicBezTo>
                    <a:cubicBezTo>
                      <a:pt x="1613" y="743"/>
                      <a:pt x="1444" y="340"/>
                      <a:pt x="1104" y="170"/>
                    </a:cubicBezTo>
                    <a:cubicBezTo>
                      <a:pt x="743" y="0"/>
                      <a:pt x="319" y="170"/>
                      <a:pt x="170" y="510"/>
                    </a:cubicBezTo>
                    <a:cubicBezTo>
                      <a:pt x="0" y="871"/>
                      <a:pt x="149" y="1295"/>
                      <a:pt x="510" y="1444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17"/>
              <p:cNvSpPr/>
              <p:nvPr/>
            </p:nvSpPr>
            <p:spPr>
              <a:xfrm>
                <a:off x="7248900" y="2722425"/>
                <a:ext cx="29750" cy="35125"/>
              </a:xfrm>
              <a:custGeom>
                <a:avLst/>
                <a:gdLst/>
                <a:ahLst/>
                <a:cxnLst/>
                <a:rect l="l" t="t" r="r" b="b"/>
                <a:pathLst>
                  <a:path w="1190" h="1405" extrusionOk="0">
                    <a:moveTo>
                      <a:pt x="468" y="1"/>
                    </a:moveTo>
                    <a:lnTo>
                      <a:pt x="1" y="1274"/>
                    </a:lnTo>
                    <a:cubicBezTo>
                      <a:pt x="22" y="1296"/>
                      <a:pt x="64" y="1317"/>
                      <a:pt x="85" y="1338"/>
                    </a:cubicBezTo>
                    <a:cubicBezTo>
                      <a:pt x="182" y="1384"/>
                      <a:pt x="283" y="1405"/>
                      <a:pt x="383" y="1405"/>
                    </a:cubicBezTo>
                    <a:cubicBezTo>
                      <a:pt x="654" y="1405"/>
                      <a:pt x="911" y="1247"/>
                      <a:pt x="1019" y="999"/>
                    </a:cubicBezTo>
                    <a:cubicBezTo>
                      <a:pt x="1189" y="638"/>
                      <a:pt x="1041" y="213"/>
                      <a:pt x="680" y="65"/>
                    </a:cubicBezTo>
                    <a:cubicBezTo>
                      <a:pt x="616" y="22"/>
                      <a:pt x="531" y="1"/>
                      <a:pt x="468" y="1"/>
                    </a:cubicBezTo>
                    <a:close/>
                  </a:path>
                </a:pathLst>
              </a:custGeom>
              <a:solidFill>
                <a:srgbClr val="DEDE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7"/>
              <p:cNvSpPr/>
              <p:nvPr/>
            </p:nvSpPr>
            <p:spPr>
              <a:xfrm>
                <a:off x="7238825" y="2722375"/>
                <a:ext cx="21775" cy="31925"/>
              </a:xfrm>
              <a:custGeom>
                <a:avLst/>
                <a:gdLst/>
                <a:ahLst/>
                <a:cxnLst/>
                <a:rect l="l" t="t" r="r" b="b"/>
                <a:pathLst>
                  <a:path w="871" h="1277" extrusionOk="0">
                    <a:moveTo>
                      <a:pt x="814" y="1"/>
                    </a:moveTo>
                    <a:cubicBezTo>
                      <a:pt x="537" y="1"/>
                      <a:pt x="268" y="148"/>
                      <a:pt x="149" y="406"/>
                    </a:cubicBezTo>
                    <a:cubicBezTo>
                      <a:pt x="0" y="725"/>
                      <a:pt x="128" y="1107"/>
                      <a:pt x="404" y="1276"/>
                    </a:cubicBezTo>
                    <a:lnTo>
                      <a:pt x="871" y="3"/>
                    </a:lnTo>
                    <a:cubicBezTo>
                      <a:pt x="852" y="2"/>
                      <a:pt x="833" y="1"/>
                      <a:pt x="814" y="1"/>
                    </a:cubicBezTo>
                    <a:close/>
                  </a:path>
                </a:pathLst>
              </a:custGeom>
              <a:solidFill>
                <a:srgbClr val="D5D4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7"/>
              <p:cNvSpPr/>
              <p:nvPr/>
            </p:nvSpPr>
            <p:spPr>
              <a:xfrm>
                <a:off x="7238825" y="2719775"/>
                <a:ext cx="39825" cy="40350"/>
              </a:xfrm>
              <a:custGeom>
                <a:avLst/>
                <a:gdLst/>
                <a:ahLst/>
                <a:cxnLst/>
                <a:rect l="l" t="t" r="r" b="b"/>
                <a:pathLst>
                  <a:path w="1593" h="1614" fill="none" extrusionOk="0">
                    <a:moveTo>
                      <a:pt x="488" y="1444"/>
                    </a:moveTo>
                    <a:cubicBezTo>
                      <a:pt x="849" y="1614"/>
                      <a:pt x="1274" y="1444"/>
                      <a:pt x="1422" y="1105"/>
                    </a:cubicBezTo>
                    <a:cubicBezTo>
                      <a:pt x="1592" y="744"/>
                      <a:pt x="1444" y="319"/>
                      <a:pt x="1083" y="171"/>
                    </a:cubicBezTo>
                    <a:cubicBezTo>
                      <a:pt x="722" y="1"/>
                      <a:pt x="319" y="149"/>
                      <a:pt x="149" y="510"/>
                    </a:cubicBezTo>
                    <a:cubicBezTo>
                      <a:pt x="0" y="871"/>
                      <a:pt x="149" y="1274"/>
                      <a:pt x="488" y="1444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17"/>
              <p:cNvSpPr/>
              <p:nvPr/>
            </p:nvSpPr>
            <p:spPr>
              <a:xfrm>
                <a:off x="7271200" y="2667250"/>
                <a:ext cx="12225" cy="24975"/>
              </a:xfrm>
              <a:custGeom>
                <a:avLst/>
                <a:gdLst/>
                <a:ahLst/>
                <a:cxnLst/>
                <a:rect l="l" t="t" r="r" b="b"/>
                <a:pathLst>
                  <a:path w="489" h="999" extrusionOk="0">
                    <a:moveTo>
                      <a:pt x="361" y="1"/>
                    </a:moveTo>
                    <a:lnTo>
                      <a:pt x="0" y="998"/>
                    </a:lnTo>
                    <a:cubicBezTo>
                      <a:pt x="170" y="934"/>
                      <a:pt x="318" y="807"/>
                      <a:pt x="382" y="637"/>
                    </a:cubicBezTo>
                    <a:cubicBezTo>
                      <a:pt x="488" y="425"/>
                      <a:pt x="467" y="192"/>
                      <a:pt x="361" y="1"/>
                    </a:cubicBezTo>
                    <a:close/>
                  </a:path>
                </a:pathLst>
              </a:custGeom>
              <a:solidFill>
                <a:srgbClr val="DEDE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29;p17"/>
              <p:cNvSpPr/>
              <p:nvPr/>
            </p:nvSpPr>
            <p:spPr>
              <a:xfrm>
                <a:off x="7244650" y="2658400"/>
                <a:ext cx="35575" cy="35000"/>
              </a:xfrm>
              <a:custGeom>
                <a:avLst/>
                <a:gdLst/>
                <a:ahLst/>
                <a:cxnLst/>
                <a:rect l="l" t="t" r="r" b="b"/>
                <a:pathLst>
                  <a:path w="1423" h="1400" extrusionOk="0">
                    <a:moveTo>
                      <a:pt x="820" y="0"/>
                    </a:moveTo>
                    <a:cubicBezTo>
                      <a:pt x="550" y="0"/>
                      <a:pt x="296" y="151"/>
                      <a:pt x="171" y="418"/>
                    </a:cubicBezTo>
                    <a:cubicBezTo>
                      <a:pt x="1" y="758"/>
                      <a:pt x="171" y="1182"/>
                      <a:pt x="510" y="1352"/>
                    </a:cubicBezTo>
                    <a:cubicBezTo>
                      <a:pt x="606" y="1384"/>
                      <a:pt x="701" y="1400"/>
                      <a:pt x="794" y="1400"/>
                    </a:cubicBezTo>
                    <a:cubicBezTo>
                      <a:pt x="887" y="1400"/>
                      <a:pt x="977" y="1384"/>
                      <a:pt x="1062" y="1352"/>
                    </a:cubicBezTo>
                    <a:lnTo>
                      <a:pt x="1423" y="355"/>
                    </a:lnTo>
                    <a:cubicBezTo>
                      <a:pt x="1359" y="227"/>
                      <a:pt x="1253" y="121"/>
                      <a:pt x="1104" y="57"/>
                    </a:cubicBezTo>
                    <a:cubicBezTo>
                      <a:pt x="1011" y="19"/>
                      <a:pt x="914" y="0"/>
                      <a:pt x="820" y="0"/>
                    </a:cubicBezTo>
                    <a:close/>
                  </a:path>
                </a:pathLst>
              </a:custGeom>
              <a:solidFill>
                <a:srgbClr val="D5D4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17"/>
              <p:cNvSpPr/>
              <p:nvPr/>
            </p:nvSpPr>
            <p:spPr>
              <a:xfrm>
                <a:off x="7244650" y="2656100"/>
                <a:ext cx="40350" cy="39825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1593" fill="none" extrusionOk="0">
                    <a:moveTo>
                      <a:pt x="510" y="1444"/>
                    </a:moveTo>
                    <a:cubicBezTo>
                      <a:pt x="871" y="1593"/>
                      <a:pt x="1296" y="1444"/>
                      <a:pt x="1444" y="1083"/>
                    </a:cubicBezTo>
                    <a:cubicBezTo>
                      <a:pt x="1614" y="744"/>
                      <a:pt x="1465" y="319"/>
                      <a:pt x="1104" y="149"/>
                    </a:cubicBezTo>
                    <a:cubicBezTo>
                      <a:pt x="744" y="1"/>
                      <a:pt x="340" y="149"/>
                      <a:pt x="171" y="510"/>
                    </a:cubicBezTo>
                    <a:cubicBezTo>
                      <a:pt x="1" y="850"/>
                      <a:pt x="171" y="1274"/>
                      <a:pt x="510" y="1444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7"/>
              <p:cNvSpPr/>
              <p:nvPr/>
            </p:nvSpPr>
            <p:spPr>
              <a:xfrm>
                <a:off x="7345475" y="2743125"/>
                <a:ext cx="2150" cy="6400"/>
              </a:xfrm>
              <a:custGeom>
                <a:avLst/>
                <a:gdLst/>
                <a:ahLst/>
                <a:cxnLst/>
                <a:rect l="l" t="t" r="r" b="b"/>
                <a:pathLst>
                  <a:path w="86" h="256" extrusionOk="0">
                    <a:moveTo>
                      <a:pt x="85" y="1"/>
                    </a:moveTo>
                    <a:lnTo>
                      <a:pt x="0" y="255"/>
                    </a:lnTo>
                    <a:cubicBezTo>
                      <a:pt x="22" y="234"/>
                      <a:pt x="22" y="213"/>
                      <a:pt x="43" y="192"/>
                    </a:cubicBezTo>
                    <a:cubicBezTo>
                      <a:pt x="64" y="128"/>
                      <a:pt x="85" y="64"/>
                      <a:pt x="85" y="1"/>
                    </a:cubicBezTo>
                    <a:close/>
                  </a:path>
                </a:pathLst>
              </a:custGeom>
              <a:solidFill>
                <a:srgbClr val="EF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7"/>
              <p:cNvSpPr/>
              <p:nvPr/>
            </p:nvSpPr>
            <p:spPr>
              <a:xfrm>
                <a:off x="7310450" y="2722900"/>
                <a:ext cx="3877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1403" extrusionOk="0">
                    <a:moveTo>
                      <a:pt x="807" y="0"/>
                    </a:moveTo>
                    <a:cubicBezTo>
                      <a:pt x="536" y="0"/>
                      <a:pt x="279" y="158"/>
                      <a:pt x="170" y="406"/>
                    </a:cubicBezTo>
                    <a:cubicBezTo>
                      <a:pt x="1" y="767"/>
                      <a:pt x="149" y="1192"/>
                      <a:pt x="510" y="1340"/>
                    </a:cubicBezTo>
                    <a:cubicBezTo>
                      <a:pt x="607" y="1383"/>
                      <a:pt x="707" y="1403"/>
                      <a:pt x="805" y="1403"/>
                    </a:cubicBezTo>
                    <a:cubicBezTo>
                      <a:pt x="1050" y="1403"/>
                      <a:pt x="1280" y="1277"/>
                      <a:pt x="1401" y="1064"/>
                    </a:cubicBezTo>
                    <a:lnTo>
                      <a:pt x="1486" y="810"/>
                    </a:lnTo>
                    <a:cubicBezTo>
                      <a:pt x="1550" y="513"/>
                      <a:pt x="1380" y="194"/>
                      <a:pt x="1104" y="67"/>
                    </a:cubicBezTo>
                    <a:cubicBezTo>
                      <a:pt x="1008" y="21"/>
                      <a:pt x="906" y="0"/>
                      <a:pt x="807" y="0"/>
                    </a:cubicBezTo>
                    <a:close/>
                  </a:path>
                </a:pathLst>
              </a:custGeom>
              <a:solidFill>
                <a:srgbClr val="E6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17"/>
              <p:cNvSpPr/>
              <p:nvPr/>
            </p:nvSpPr>
            <p:spPr>
              <a:xfrm>
                <a:off x="7310450" y="2720325"/>
                <a:ext cx="40350" cy="40350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1614" fill="none" extrusionOk="0">
                    <a:moveTo>
                      <a:pt x="510" y="1443"/>
                    </a:moveTo>
                    <a:cubicBezTo>
                      <a:pt x="871" y="1613"/>
                      <a:pt x="1274" y="1465"/>
                      <a:pt x="1444" y="1104"/>
                    </a:cubicBezTo>
                    <a:cubicBezTo>
                      <a:pt x="1614" y="743"/>
                      <a:pt x="1444" y="340"/>
                      <a:pt x="1104" y="170"/>
                    </a:cubicBezTo>
                    <a:cubicBezTo>
                      <a:pt x="744" y="0"/>
                      <a:pt x="319" y="170"/>
                      <a:pt x="170" y="509"/>
                    </a:cubicBezTo>
                    <a:cubicBezTo>
                      <a:pt x="1" y="870"/>
                      <a:pt x="149" y="1295"/>
                      <a:pt x="510" y="1443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234;p17"/>
              <p:cNvSpPr/>
              <p:nvPr/>
            </p:nvSpPr>
            <p:spPr>
              <a:xfrm>
                <a:off x="7312050" y="2696275"/>
                <a:ext cx="39825" cy="35050"/>
              </a:xfrm>
              <a:custGeom>
                <a:avLst/>
                <a:gdLst/>
                <a:ahLst/>
                <a:cxnLst/>
                <a:rect l="l" t="t" r="r" b="b"/>
                <a:pathLst>
                  <a:path w="1593" h="1402" extrusionOk="0">
                    <a:moveTo>
                      <a:pt x="785" y="1"/>
                    </a:moveTo>
                    <a:cubicBezTo>
                      <a:pt x="526" y="1"/>
                      <a:pt x="271" y="150"/>
                      <a:pt x="149" y="410"/>
                    </a:cubicBezTo>
                    <a:cubicBezTo>
                      <a:pt x="0" y="771"/>
                      <a:pt x="149" y="1174"/>
                      <a:pt x="510" y="1344"/>
                    </a:cubicBezTo>
                    <a:cubicBezTo>
                      <a:pt x="599" y="1383"/>
                      <a:pt x="694" y="1402"/>
                      <a:pt x="788" y="1402"/>
                    </a:cubicBezTo>
                    <a:cubicBezTo>
                      <a:pt x="1053" y="1402"/>
                      <a:pt x="1313" y="1255"/>
                      <a:pt x="1422" y="1005"/>
                    </a:cubicBezTo>
                    <a:cubicBezTo>
                      <a:pt x="1592" y="644"/>
                      <a:pt x="1444" y="219"/>
                      <a:pt x="1083" y="71"/>
                    </a:cubicBezTo>
                    <a:cubicBezTo>
                      <a:pt x="988" y="23"/>
                      <a:pt x="886" y="1"/>
                      <a:pt x="785" y="1"/>
                    </a:cubicBezTo>
                    <a:close/>
                  </a:path>
                </a:pathLst>
              </a:custGeom>
              <a:solidFill>
                <a:srgbClr val="E6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" name="Google Shape;235;p17"/>
              <p:cNvSpPr/>
              <p:nvPr/>
            </p:nvSpPr>
            <p:spPr>
              <a:xfrm>
                <a:off x="7312050" y="2693775"/>
                <a:ext cx="39825" cy="39825"/>
              </a:xfrm>
              <a:custGeom>
                <a:avLst/>
                <a:gdLst/>
                <a:ahLst/>
                <a:cxnLst/>
                <a:rect l="l" t="t" r="r" b="b"/>
                <a:pathLst>
                  <a:path w="1593" h="1593" fill="none" extrusionOk="0">
                    <a:moveTo>
                      <a:pt x="510" y="1444"/>
                    </a:moveTo>
                    <a:cubicBezTo>
                      <a:pt x="849" y="1593"/>
                      <a:pt x="1274" y="1444"/>
                      <a:pt x="1422" y="1105"/>
                    </a:cubicBezTo>
                    <a:cubicBezTo>
                      <a:pt x="1592" y="744"/>
                      <a:pt x="1444" y="319"/>
                      <a:pt x="1083" y="171"/>
                    </a:cubicBezTo>
                    <a:cubicBezTo>
                      <a:pt x="743" y="1"/>
                      <a:pt x="319" y="149"/>
                      <a:pt x="149" y="510"/>
                    </a:cubicBezTo>
                    <a:cubicBezTo>
                      <a:pt x="0" y="871"/>
                      <a:pt x="149" y="1274"/>
                      <a:pt x="510" y="1444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7"/>
              <p:cNvSpPr/>
              <p:nvPr/>
            </p:nvSpPr>
            <p:spPr>
              <a:xfrm>
                <a:off x="7335400" y="2752675"/>
                <a:ext cx="12750" cy="26025"/>
              </a:xfrm>
              <a:custGeom>
                <a:avLst/>
                <a:gdLst/>
                <a:ahLst/>
                <a:cxnLst/>
                <a:rect l="l" t="t" r="r" b="b"/>
                <a:pathLst>
                  <a:path w="510" h="1041" extrusionOk="0">
                    <a:moveTo>
                      <a:pt x="361" y="1"/>
                    </a:moveTo>
                    <a:lnTo>
                      <a:pt x="0" y="1041"/>
                    </a:lnTo>
                    <a:cubicBezTo>
                      <a:pt x="170" y="977"/>
                      <a:pt x="319" y="850"/>
                      <a:pt x="403" y="659"/>
                    </a:cubicBezTo>
                    <a:cubicBezTo>
                      <a:pt x="510" y="446"/>
                      <a:pt x="488" y="192"/>
                      <a:pt x="361" y="1"/>
                    </a:cubicBezTo>
                    <a:close/>
                  </a:path>
                </a:pathLst>
              </a:custGeom>
              <a:solidFill>
                <a:srgbClr val="EF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17"/>
              <p:cNvSpPr/>
              <p:nvPr/>
            </p:nvSpPr>
            <p:spPr>
              <a:xfrm>
                <a:off x="7309400" y="2744350"/>
                <a:ext cx="35025" cy="35100"/>
              </a:xfrm>
              <a:custGeom>
                <a:avLst/>
                <a:gdLst/>
                <a:ahLst/>
                <a:cxnLst/>
                <a:rect l="l" t="t" r="r" b="b"/>
                <a:pathLst>
                  <a:path w="1401" h="1404" extrusionOk="0">
                    <a:moveTo>
                      <a:pt x="816" y="1"/>
                    </a:moveTo>
                    <a:cubicBezTo>
                      <a:pt x="541" y="1"/>
                      <a:pt x="280" y="152"/>
                      <a:pt x="170" y="419"/>
                    </a:cubicBezTo>
                    <a:cubicBezTo>
                      <a:pt x="0" y="758"/>
                      <a:pt x="149" y="1183"/>
                      <a:pt x="510" y="1353"/>
                    </a:cubicBezTo>
                    <a:cubicBezTo>
                      <a:pt x="603" y="1388"/>
                      <a:pt x="703" y="1403"/>
                      <a:pt x="802" y="1403"/>
                    </a:cubicBezTo>
                    <a:cubicBezTo>
                      <a:pt x="883" y="1403"/>
                      <a:pt x="964" y="1393"/>
                      <a:pt x="1040" y="1374"/>
                    </a:cubicBezTo>
                    <a:lnTo>
                      <a:pt x="1401" y="334"/>
                    </a:lnTo>
                    <a:cubicBezTo>
                      <a:pt x="1337" y="228"/>
                      <a:pt x="1231" y="122"/>
                      <a:pt x="1104" y="58"/>
                    </a:cubicBezTo>
                    <a:cubicBezTo>
                      <a:pt x="1010" y="19"/>
                      <a:pt x="912" y="1"/>
                      <a:pt x="816" y="1"/>
                    </a:cubicBezTo>
                    <a:close/>
                  </a:path>
                </a:pathLst>
              </a:custGeom>
              <a:solidFill>
                <a:srgbClr val="E6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17"/>
              <p:cNvSpPr/>
              <p:nvPr/>
            </p:nvSpPr>
            <p:spPr>
              <a:xfrm>
                <a:off x="7309400" y="2742075"/>
                <a:ext cx="40350" cy="39825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1593" fill="none" extrusionOk="0">
                    <a:moveTo>
                      <a:pt x="510" y="1444"/>
                    </a:moveTo>
                    <a:cubicBezTo>
                      <a:pt x="870" y="1592"/>
                      <a:pt x="1274" y="1444"/>
                      <a:pt x="1443" y="1083"/>
                    </a:cubicBezTo>
                    <a:cubicBezTo>
                      <a:pt x="1613" y="743"/>
                      <a:pt x="1443" y="319"/>
                      <a:pt x="1104" y="149"/>
                    </a:cubicBezTo>
                    <a:cubicBezTo>
                      <a:pt x="743" y="0"/>
                      <a:pt x="319" y="149"/>
                      <a:pt x="170" y="510"/>
                    </a:cubicBezTo>
                    <a:cubicBezTo>
                      <a:pt x="0" y="849"/>
                      <a:pt x="149" y="1274"/>
                      <a:pt x="510" y="1444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17"/>
              <p:cNvSpPr/>
              <p:nvPr/>
            </p:nvSpPr>
            <p:spPr>
              <a:xfrm>
                <a:off x="7315750" y="2680450"/>
                <a:ext cx="39825" cy="35275"/>
              </a:xfrm>
              <a:custGeom>
                <a:avLst/>
                <a:gdLst/>
                <a:ahLst/>
                <a:cxnLst/>
                <a:rect l="l" t="t" r="r" b="b"/>
                <a:pathLst>
                  <a:path w="1593" h="1411" extrusionOk="0">
                    <a:moveTo>
                      <a:pt x="807" y="0"/>
                    </a:moveTo>
                    <a:cubicBezTo>
                      <a:pt x="536" y="0"/>
                      <a:pt x="279" y="158"/>
                      <a:pt x="171" y="406"/>
                    </a:cubicBezTo>
                    <a:cubicBezTo>
                      <a:pt x="1" y="767"/>
                      <a:pt x="149" y="1192"/>
                      <a:pt x="510" y="1340"/>
                    </a:cubicBezTo>
                    <a:cubicBezTo>
                      <a:pt x="611" y="1388"/>
                      <a:pt x="715" y="1410"/>
                      <a:pt x="817" y="1410"/>
                    </a:cubicBezTo>
                    <a:cubicBezTo>
                      <a:pt x="1078" y="1410"/>
                      <a:pt x="1322" y="1261"/>
                      <a:pt x="1444" y="1001"/>
                    </a:cubicBezTo>
                    <a:cubicBezTo>
                      <a:pt x="1593" y="640"/>
                      <a:pt x="1444" y="237"/>
                      <a:pt x="1105" y="67"/>
                    </a:cubicBezTo>
                    <a:cubicBezTo>
                      <a:pt x="1008" y="21"/>
                      <a:pt x="907" y="0"/>
                      <a:pt x="807" y="0"/>
                    </a:cubicBezTo>
                    <a:close/>
                  </a:path>
                </a:pathLst>
              </a:custGeom>
              <a:solidFill>
                <a:srgbClr val="E6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17"/>
              <p:cNvSpPr/>
              <p:nvPr/>
            </p:nvSpPr>
            <p:spPr>
              <a:xfrm>
                <a:off x="7315750" y="2677875"/>
                <a:ext cx="39825" cy="40350"/>
              </a:xfrm>
              <a:custGeom>
                <a:avLst/>
                <a:gdLst/>
                <a:ahLst/>
                <a:cxnLst/>
                <a:rect l="l" t="t" r="r" b="b"/>
                <a:pathLst>
                  <a:path w="1593" h="1614" fill="none" extrusionOk="0">
                    <a:moveTo>
                      <a:pt x="510" y="1443"/>
                    </a:moveTo>
                    <a:cubicBezTo>
                      <a:pt x="871" y="1613"/>
                      <a:pt x="1274" y="1465"/>
                      <a:pt x="1444" y="1104"/>
                    </a:cubicBezTo>
                    <a:cubicBezTo>
                      <a:pt x="1593" y="743"/>
                      <a:pt x="1444" y="340"/>
                      <a:pt x="1105" y="170"/>
                    </a:cubicBezTo>
                    <a:cubicBezTo>
                      <a:pt x="744" y="0"/>
                      <a:pt x="319" y="170"/>
                      <a:pt x="171" y="509"/>
                    </a:cubicBezTo>
                    <a:cubicBezTo>
                      <a:pt x="1" y="870"/>
                      <a:pt x="149" y="1295"/>
                      <a:pt x="510" y="1443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17"/>
              <p:cNvSpPr/>
              <p:nvPr/>
            </p:nvSpPr>
            <p:spPr>
              <a:xfrm>
                <a:off x="7174625" y="2691300"/>
                <a:ext cx="39800" cy="35250"/>
              </a:xfrm>
              <a:custGeom>
                <a:avLst/>
                <a:gdLst/>
                <a:ahLst/>
                <a:cxnLst/>
                <a:rect l="l" t="t" r="r" b="b"/>
                <a:pathLst>
                  <a:path w="1592" h="1410" extrusionOk="0">
                    <a:moveTo>
                      <a:pt x="807" y="0"/>
                    </a:moveTo>
                    <a:cubicBezTo>
                      <a:pt x="541" y="0"/>
                      <a:pt x="280" y="151"/>
                      <a:pt x="170" y="418"/>
                    </a:cubicBezTo>
                    <a:cubicBezTo>
                      <a:pt x="0" y="758"/>
                      <a:pt x="149" y="1182"/>
                      <a:pt x="510" y="1352"/>
                    </a:cubicBezTo>
                    <a:cubicBezTo>
                      <a:pt x="598" y="1391"/>
                      <a:pt x="692" y="1409"/>
                      <a:pt x="785" y="1409"/>
                    </a:cubicBezTo>
                    <a:cubicBezTo>
                      <a:pt x="1052" y="1409"/>
                      <a:pt x="1318" y="1258"/>
                      <a:pt x="1443" y="991"/>
                    </a:cubicBezTo>
                    <a:cubicBezTo>
                      <a:pt x="1592" y="652"/>
                      <a:pt x="1443" y="227"/>
                      <a:pt x="1083" y="57"/>
                    </a:cubicBezTo>
                    <a:cubicBezTo>
                      <a:pt x="994" y="19"/>
                      <a:pt x="901" y="0"/>
                      <a:pt x="807" y="0"/>
                    </a:cubicBezTo>
                    <a:close/>
                  </a:path>
                </a:pathLst>
              </a:custGeom>
              <a:solidFill>
                <a:srgbClr val="CD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17"/>
              <p:cNvSpPr/>
              <p:nvPr/>
            </p:nvSpPr>
            <p:spPr>
              <a:xfrm>
                <a:off x="7174625" y="2689000"/>
                <a:ext cx="39800" cy="39825"/>
              </a:xfrm>
              <a:custGeom>
                <a:avLst/>
                <a:gdLst/>
                <a:ahLst/>
                <a:cxnLst/>
                <a:rect l="l" t="t" r="r" b="b"/>
                <a:pathLst>
                  <a:path w="1592" h="1593" fill="none" extrusionOk="0">
                    <a:moveTo>
                      <a:pt x="510" y="1444"/>
                    </a:moveTo>
                    <a:cubicBezTo>
                      <a:pt x="849" y="1593"/>
                      <a:pt x="1274" y="1444"/>
                      <a:pt x="1443" y="1083"/>
                    </a:cubicBezTo>
                    <a:cubicBezTo>
                      <a:pt x="1592" y="744"/>
                      <a:pt x="1443" y="319"/>
                      <a:pt x="1083" y="149"/>
                    </a:cubicBezTo>
                    <a:cubicBezTo>
                      <a:pt x="743" y="1"/>
                      <a:pt x="319" y="149"/>
                      <a:pt x="170" y="510"/>
                    </a:cubicBezTo>
                    <a:cubicBezTo>
                      <a:pt x="0" y="850"/>
                      <a:pt x="149" y="1274"/>
                      <a:pt x="510" y="1444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" name="Google Shape;243;p17"/>
              <p:cNvSpPr/>
              <p:nvPr/>
            </p:nvSpPr>
            <p:spPr>
              <a:xfrm>
                <a:off x="7178850" y="2664725"/>
                <a:ext cx="37175" cy="35000"/>
              </a:xfrm>
              <a:custGeom>
                <a:avLst/>
                <a:gdLst/>
                <a:ahLst/>
                <a:cxnLst/>
                <a:rect l="l" t="t" r="r" b="b"/>
                <a:pathLst>
                  <a:path w="1487" h="1400" extrusionOk="0">
                    <a:moveTo>
                      <a:pt x="684" y="0"/>
                    </a:moveTo>
                    <a:cubicBezTo>
                      <a:pt x="523" y="0"/>
                      <a:pt x="367" y="52"/>
                      <a:pt x="234" y="144"/>
                    </a:cubicBezTo>
                    <a:lnTo>
                      <a:pt x="1" y="844"/>
                    </a:lnTo>
                    <a:cubicBezTo>
                      <a:pt x="43" y="1057"/>
                      <a:pt x="171" y="1248"/>
                      <a:pt x="383" y="1333"/>
                    </a:cubicBezTo>
                    <a:cubicBezTo>
                      <a:pt x="480" y="1378"/>
                      <a:pt x="581" y="1399"/>
                      <a:pt x="680" y="1399"/>
                    </a:cubicBezTo>
                    <a:cubicBezTo>
                      <a:pt x="951" y="1399"/>
                      <a:pt x="1208" y="1242"/>
                      <a:pt x="1317" y="993"/>
                    </a:cubicBezTo>
                    <a:cubicBezTo>
                      <a:pt x="1487" y="632"/>
                      <a:pt x="1338" y="229"/>
                      <a:pt x="977" y="59"/>
                    </a:cubicBezTo>
                    <a:cubicBezTo>
                      <a:pt x="881" y="19"/>
                      <a:pt x="782" y="0"/>
                      <a:pt x="684" y="0"/>
                    </a:cubicBezTo>
                    <a:close/>
                  </a:path>
                </a:pathLst>
              </a:custGeom>
              <a:solidFill>
                <a:srgbClr val="CD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244;p17"/>
              <p:cNvSpPr/>
              <p:nvPr/>
            </p:nvSpPr>
            <p:spPr>
              <a:xfrm>
                <a:off x="7177800" y="2668325"/>
                <a:ext cx="6925" cy="175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701" extrusionOk="0">
                    <a:moveTo>
                      <a:pt x="276" y="0"/>
                    </a:moveTo>
                    <a:lnTo>
                      <a:pt x="276" y="0"/>
                    </a:lnTo>
                    <a:cubicBezTo>
                      <a:pt x="192" y="64"/>
                      <a:pt x="128" y="149"/>
                      <a:pt x="85" y="255"/>
                    </a:cubicBezTo>
                    <a:cubicBezTo>
                      <a:pt x="22" y="403"/>
                      <a:pt x="1" y="552"/>
                      <a:pt x="43" y="700"/>
                    </a:cubicBezTo>
                    <a:lnTo>
                      <a:pt x="276" y="0"/>
                    </a:lnTo>
                    <a:close/>
                  </a:path>
                </a:pathLst>
              </a:custGeom>
              <a:solidFill>
                <a:srgbClr val="C7C7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17"/>
              <p:cNvSpPr/>
              <p:nvPr/>
            </p:nvSpPr>
            <p:spPr>
              <a:xfrm>
                <a:off x="7175675" y="2661950"/>
                <a:ext cx="40350" cy="40350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1614" fill="none" extrusionOk="0">
                    <a:moveTo>
                      <a:pt x="510" y="1444"/>
                    </a:moveTo>
                    <a:cubicBezTo>
                      <a:pt x="871" y="1613"/>
                      <a:pt x="1295" y="1444"/>
                      <a:pt x="1444" y="1104"/>
                    </a:cubicBezTo>
                    <a:cubicBezTo>
                      <a:pt x="1614" y="743"/>
                      <a:pt x="1465" y="340"/>
                      <a:pt x="1104" y="170"/>
                    </a:cubicBezTo>
                    <a:cubicBezTo>
                      <a:pt x="743" y="0"/>
                      <a:pt x="340" y="170"/>
                      <a:pt x="170" y="510"/>
                    </a:cubicBezTo>
                    <a:cubicBezTo>
                      <a:pt x="1" y="871"/>
                      <a:pt x="170" y="1274"/>
                      <a:pt x="510" y="1444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17"/>
              <p:cNvSpPr/>
              <p:nvPr/>
            </p:nvSpPr>
            <p:spPr>
              <a:xfrm>
                <a:off x="7205400" y="2728275"/>
                <a:ext cx="5850" cy="14875"/>
              </a:xfrm>
              <a:custGeom>
                <a:avLst/>
                <a:gdLst/>
                <a:ahLst/>
                <a:cxnLst/>
                <a:rect l="l" t="t" r="r" b="b"/>
                <a:pathLst>
                  <a:path w="234" h="595" extrusionOk="0">
                    <a:moveTo>
                      <a:pt x="212" y="0"/>
                    </a:moveTo>
                    <a:lnTo>
                      <a:pt x="0" y="595"/>
                    </a:lnTo>
                    <a:cubicBezTo>
                      <a:pt x="64" y="531"/>
                      <a:pt x="128" y="467"/>
                      <a:pt x="170" y="382"/>
                    </a:cubicBezTo>
                    <a:cubicBezTo>
                      <a:pt x="212" y="255"/>
                      <a:pt x="234" y="107"/>
                      <a:pt x="212" y="0"/>
                    </a:cubicBezTo>
                    <a:close/>
                  </a:path>
                </a:pathLst>
              </a:custGeom>
              <a:solidFill>
                <a:srgbClr val="D5D4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17"/>
              <p:cNvSpPr/>
              <p:nvPr/>
            </p:nvSpPr>
            <p:spPr>
              <a:xfrm>
                <a:off x="7173550" y="2712725"/>
                <a:ext cx="37175" cy="35275"/>
              </a:xfrm>
              <a:custGeom>
                <a:avLst/>
                <a:gdLst/>
                <a:ahLst/>
                <a:cxnLst/>
                <a:rect l="l" t="t" r="r" b="b"/>
                <a:pathLst>
                  <a:path w="1487" h="1411" extrusionOk="0">
                    <a:moveTo>
                      <a:pt x="786" y="1"/>
                    </a:moveTo>
                    <a:cubicBezTo>
                      <a:pt x="528" y="1"/>
                      <a:pt x="278" y="150"/>
                      <a:pt x="171" y="410"/>
                    </a:cubicBezTo>
                    <a:cubicBezTo>
                      <a:pt x="1" y="771"/>
                      <a:pt x="149" y="1174"/>
                      <a:pt x="510" y="1344"/>
                    </a:cubicBezTo>
                    <a:cubicBezTo>
                      <a:pt x="600" y="1389"/>
                      <a:pt x="699" y="1410"/>
                      <a:pt x="796" y="1410"/>
                    </a:cubicBezTo>
                    <a:cubicBezTo>
                      <a:pt x="974" y="1410"/>
                      <a:pt x="1151" y="1340"/>
                      <a:pt x="1274" y="1217"/>
                    </a:cubicBezTo>
                    <a:lnTo>
                      <a:pt x="1486" y="622"/>
                    </a:lnTo>
                    <a:cubicBezTo>
                      <a:pt x="1465" y="389"/>
                      <a:pt x="1317" y="177"/>
                      <a:pt x="1083" y="71"/>
                    </a:cubicBezTo>
                    <a:cubicBezTo>
                      <a:pt x="988" y="23"/>
                      <a:pt x="887" y="1"/>
                      <a:pt x="786" y="1"/>
                    </a:cubicBezTo>
                    <a:close/>
                  </a:path>
                </a:pathLst>
              </a:custGeom>
              <a:solidFill>
                <a:srgbClr val="CD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7"/>
              <p:cNvSpPr/>
              <p:nvPr/>
            </p:nvSpPr>
            <p:spPr>
              <a:xfrm>
                <a:off x="7173550" y="2710225"/>
                <a:ext cx="39825" cy="39825"/>
              </a:xfrm>
              <a:custGeom>
                <a:avLst/>
                <a:gdLst/>
                <a:ahLst/>
                <a:cxnLst/>
                <a:rect l="l" t="t" r="r" b="b"/>
                <a:pathLst>
                  <a:path w="1593" h="1593" fill="none" extrusionOk="0">
                    <a:moveTo>
                      <a:pt x="510" y="1444"/>
                    </a:moveTo>
                    <a:cubicBezTo>
                      <a:pt x="850" y="1593"/>
                      <a:pt x="1274" y="1444"/>
                      <a:pt x="1444" y="1104"/>
                    </a:cubicBezTo>
                    <a:cubicBezTo>
                      <a:pt x="1593" y="744"/>
                      <a:pt x="1444" y="319"/>
                      <a:pt x="1083" y="171"/>
                    </a:cubicBezTo>
                    <a:cubicBezTo>
                      <a:pt x="744" y="1"/>
                      <a:pt x="319" y="149"/>
                      <a:pt x="171" y="510"/>
                    </a:cubicBezTo>
                    <a:cubicBezTo>
                      <a:pt x="1" y="871"/>
                      <a:pt x="149" y="1274"/>
                      <a:pt x="510" y="1444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17"/>
              <p:cNvSpPr/>
              <p:nvPr/>
            </p:nvSpPr>
            <p:spPr>
              <a:xfrm>
                <a:off x="7183100" y="2648975"/>
                <a:ext cx="36650" cy="34900"/>
              </a:xfrm>
              <a:custGeom>
                <a:avLst/>
                <a:gdLst/>
                <a:ahLst/>
                <a:cxnLst/>
                <a:rect l="l" t="t" r="r" b="b"/>
                <a:pathLst>
                  <a:path w="1466" h="1396" extrusionOk="0">
                    <a:moveTo>
                      <a:pt x="684" y="0"/>
                    </a:moveTo>
                    <a:cubicBezTo>
                      <a:pt x="556" y="0"/>
                      <a:pt x="430" y="33"/>
                      <a:pt x="319" y="95"/>
                    </a:cubicBezTo>
                    <a:lnTo>
                      <a:pt x="1" y="944"/>
                    </a:lnTo>
                    <a:cubicBezTo>
                      <a:pt x="64" y="1114"/>
                      <a:pt x="192" y="1262"/>
                      <a:pt x="383" y="1326"/>
                    </a:cubicBezTo>
                    <a:cubicBezTo>
                      <a:pt x="478" y="1373"/>
                      <a:pt x="579" y="1396"/>
                      <a:pt x="680" y="1396"/>
                    </a:cubicBezTo>
                    <a:cubicBezTo>
                      <a:pt x="940" y="1396"/>
                      <a:pt x="1194" y="1246"/>
                      <a:pt x="1317" y="986"/>
                    </a:cubicBezTo>
                    <a:cubicBezTo>
                      <a:pt x="1465" y="647"/>
                      <a:pt x="1317" y="222"/>
                      <a:pt x="956" y="52"/>
                    </a:cubicBezTo>
                    <a:cubicBezTo>
                      <a:pt x="867" y="17"/>
                      <a:pt x="775" y="0"/>
                      <a:pt x="684" y="0"/>
                    </a:cubicBezTo>
                    <a:close/>
                  </a:path>
                </a:pathLst>
              </a:custGeom>
              <a:solidFill>
                <a:srgbClr val="CD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" name="Google Shape;250;p17"/>
              <p:cNvSpPr/>
              <p:nvPr/>
            </p:nvSpPr>
            <p:spPr>
              <a:xfrm>
                <a:off x="7182050" y="2651325"/>
                <a:ext cx="9050" cy="21250"/>
              </a:xfrm>
              <a:custGeom>
                <a:avLst/>
                <a:gdLst/>
                <a:ahLst/>
                <a:cxnLst/>
                <a:rect l="l" t="t" r="r" b="b"/>
                <a:pathLst>
                  <a:path w="362" h="850" extrusionOk="0">
                    <a:moveTo>
                      <a:pt x="361" y="1"/>
                    </a:moveTo>
                    <a:lnTo>
                      <a:pt x="361" y="1"/>
                    </a:lnTo>
                    <a:cubicBezTo>
                      <a:pt x="234" y="65"/>
                      <a:pt x="128" y="171"/>
                      <a:pt x="64" y="319"/>
                    </a:cubicBezTo>
                    <a:cubicBezTo>
                      <a:pt x="0" y="489"/>
                      <a:pt x="0" y="680"/>
                      <a:pt x="43" y="850"/>
                    </a:cubicBezTo>
                    <a:lnTo>
                      <a:pt x="361" y="1"/>
                    </a:lnTo>
                    <a:close/>
                  </a:path>
                </a:pathLst>
              </a:custGeom>
              <a:solidFill>
                <a:srgbClr val="C7C7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17"/>
              <p:cNvSpPr/>
              <p:nvPr/>
            </p:nvSpPr>
            <p:spPr>
              <a:xfrm>
                <a:off x="7179925" y="2646550"/>
                <a:ext cx="39825" cy="39825"/>
              </a:xfrm>
              <a:custGeom>
                <a:avLst/>
                <a:gdLst/>
                <a:ahLst/>
                <a:cxnLst/>
                <a:rect l="l" t="t" r="r" b="b"/>
                <a:pathLst>
                  <a:path w="1593" h="1593" fill="none" extrusionOk="0">
                    <a:moveTo>
                      <a:pt x="510" y="1423"/>
                    </a:moveTo>
                    <a:cubicBezTo>
                      <a:pt x="849" y="1593"/>
                      <a:pt x="1274" y="1444"/>
                      <a:pt x="1444" y="1083"/>
                    </a:cubicBezTo>
                    <a:cubicBezTo>
                      <a:pt x="1592" y="744"/>
                      <a:pt x="1444" y="319"/>
                      <a:pt x="1083" y="149"/>
                    </a:cubicBezTo>
                    <a:cubicBezTo>
                      <a:pt x="743" y="1"/>
                      <a:pt x="319" y="149"/>
                      <a:pt x="149" y="510"/>
                    </a:cubicBezTo>
                    <a:cubicBezTo>
                      <a:pt x="0" y="850"/>
                      <a:pt x="149" y="1274"/>
                      <a:pt x="510" y="1423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17"/>
              <p:cNvSpPr/>
              <p:nvPr/>
            </p:nvSpPr>
            <p:spPr>
              <a:xfrm>
                <a:off x="7123150" y="2675200"/>
                <a:ext cx="29200" cy="34775"/>
              </a:xfrm>
              <a:custGeom>
                <a:avLst/>
                <a:gdLst/>
                <a:ahLst/>
                <a:cxnLst/>
                <a:rect l="l" t="t" r="r" b="b"/>
                <a:pathLst>
                  <a:path w="1168" h="1391" extrusionOk="0">
                    <a:moveTo>
                      <a:pt x="467" y="1"/>
                    </a:moveTo>
                    <a:lnTo>
                      <a:pt x="0" y="1296"/>
                    </a:lnTo>
                    <a:lnTo>
                      <a:pt x="22" y="1296"/>
                    </a:lnTo>
                    <a:cubicBezTo>
                      <a:pt x="128" y="1359"/>
                      <a:pt x="248" y="1390"/>
                      <a:pt x="368" y="1390"/>
                    </a:cubicBezTo>
                    <a:cubicBezTo>
                      <a:pt x="609" y="1390"/>
                      <a:pt x="849" y="1267"/>
                      <a:pt x="977" y="1041"/>
                    </a:cubicBezTo>
                    <a:cubicBezTo>
                      <a:pt x="1168" y="701"/>
                      <a:pt x="1062" y="277"/>
                      <a:pt x="722" y="86"/>
                    </a:cubicBezTo>
                    <a:cubicBezTo>
                      <a:pt x="637" y="43"/>
                      <a:pt x="552" y="1"/>
                      <a:pt x="467" y="1"/>
                    </a:cubicBezTo>
                    <a:close/>
                  </a:path>
                </a:pathLst>
              </a:custGeom>
              <a:solidFill>
                <a:srgbClr val="C7C7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7"/>
              <p:cNvSpPr/>
              <p:nvPr/>
            </p:nvSpPr>
            <p:spPr>
              <a:xfrm>
                <a:off x="7112525" y="2674975"/>
                <a:ext cx="22325" cy="32625"/>
              </a:xfrm>
              <a:custGeom>
                <a:avLst/>
                <a:gdLst/>
                <a:ahLst/>
                <a:cxnLst/>
                <a:rect l="l" t="t" r="r" b="b"/>
                <a:pathLst>
                  <a:path w="893" h="1305" extrusionOk="0">
                    <a:moveTo>
                      <a:pt x="774" y="1"/>
                    </a:moveTo>
                    <a:cubicBezTo>
                      <a:pt x="540" y="1"/>
                      <a:pt x="319" y="110"/>
                      <a:pt x="192" y="328"/>
                    </a:cubicBezTo>
                    <a:cubicBezTo>
                      <a:pt x="1" y="668"/>
                      <a:pt x="107" y="1092"/>
                      <a:pt x="425" y="1305"/>
                    </a:cubicBezTo>
                    <a:lnTo>
                      <a:pt x="892" y="10"/>
                    </a:lnTo>
                    <a:cubicBezTo>
                      <a:pt x="853" y="4"/>
                      <a:pt x="813" y="1"/>
                      <a:pt x="774" y="1"/>
                    </a:cubicBezTo>
                    <a:close/>
                  </a:path>
                </a:pathLst>
              </a:custGeom>
              <a:solidFill>
                <a:srgbClr val="BFBF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17"/>
              <p:cNvSpPr/>
              <p:nvPr/>
            </p:nvSpPr>
            <p:spPr>
              <a:xfrm>
                <a:off x="7112525" y="2672025"/>
                <a:ext cx="39825" cy="40350"/>
              </a:xfrm>
              <a:custGeom>
                <a:avLst/>
                <a:gdLst/>
                <a:ahLst/>
                <a:cxnLst/>
                <a:rect l="l" t="t" r="r" b="b"/>
                <a:pathLst>
                  <a:path w="1593" h="1614" fill="none" extrusionOk="0">
                    <a:moveTo>
                      <a:pt x="447" y="1423"/>
                    </a:moveTo>
                    <a:cubicBezTo>
                      <a:pt x="765" y="1614"/>
                      <a:pt x="1211" y="1508"/>
                      <a:pt x="1402" y="1168"/>
                    </a:cubicBezTo>
                    <a:cubicBezTo>
                      <a:pt x="1593" y="828"/>
                      <a:pt x="1487" y="404"/>
                      <a:pt x="1147" y="213"/>
                    </a:cubicBezTo>
                    <a:cubicBezTo>
                      <a:pt x="807" y="1"/>
                      <a:pt x="383" y="128"/>
                      <a:pt x="192" y="446"/>
                    </a:cubicBezTo>
                    <a:cubicBezTo>
                      <a:pt x="1" y="786"/>
                      <a:pt x="107" y="1232"/>
                      <a:pt x="447" y="1423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55;p17"/>
              <p:cNvSpPr/>
              <p:nvPr/>
            </p:nvSpPr>
            <p:spPr>
              <a:xfrm>
                <a:off x="7132175" y="2650275"/>
                <a:ext cx="24425" cy="33325"/>
              </a:xfrm>
              <a:custGeom>
                <a:avLst/>
                <a:gdLst/>
                <a:ahLst/>
                <a:cxnLst/>
                <a:rect l="l" t="t" r="r" b="b"/>
                <a:pathLst>
                  <a:path w="977" h="1333" extrusionOk="0">
                    <a:moveTo>
                      <a:pt x="467" y="0"/>
                    </a:moveTo>
                    <a:lnTo>
                      <a:pt x="0" y="1316"/>
                    </a:lnTo>
                    <a:cubicBezTo>
                      <a:pt x="51" y="1327"/>
                      <a:pt x="102" y="1332"/>
                      <a:pt x="153" y="1332"/>
                    </a:cubicBezTo>
                    <a:cubicBezTo>
                      <a:pt x="401" y="1332"/>
                      <a:pt x="641" y="1206"/>
                      <a:pt x="764" y="977"/>
                    </a:cubicBezTo>
                    <a:cubicBezTo>
                      <a:pt x="977" y="637"/>
                      <a:pt x="849" y="213"/>
                      <a:pt x="531" y="22"/>
                    </a:cubicBezTo>
                    <a:cubicBezTo>
                      <a:pt x="510" y="0"/>
                      <a:pt x="488" y="0"/>
                      <a:pt x="467" y="0"/>
                    </a:cubicBezTo>
                    <a:close/>
                  </a:path>
                </a:pathLst>
              </a:custGeom>
              <a:solidFill>
                <a:srgbClr val="C7C7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17"/>
              <p:cNvSpPr/>
              <p:nvPr/>
            </p:nvSpPr>
            <p:spPr>
              <a:xfrm>
                <a:off x="7116250" y="2648375"/>
                <a:ext cx="27625" cy="34300"/>
              </a:xfrm>
              <a:custGeom>
                <a:avLst/>
                <a:gdLst/>
                <a:ahLst/>
                <a:cxnLst/>
                <a:rect l="l" t="t" r="r" b="b"/>
                <a:pathLst>
                  <a:path w="1105" h="1372" extrusionOk="0">
                    <a:moveTo>
                      <a:pt x="801" y="1"/>
                    </a:moveTo>
                    <a:cubicBezTo>
                      <a:pt x="562" y="1"/>
                      <a:pt x="325" y="130"/>
                      <a:pt x="191" y="352"/>
                    </a:cubicBezTo>
                    <a:cubicBezTo>
                      <a:pt x="0" y="671"/>
                      <a:pt x="107" y="1116"/>
                      <a:pt x="446" y="1307"/>
                    </a:cubicBezTo>
                    <a:cubicBezTo>
                      <a:pt x="510" y="1350"/>
                      <a:pt x="574" y="1371"/>
                      <a:pt x="637" y="1371"/>
                    </a:cubicBezTo>
                    <a:lnTo>
                      <a:pt x="1104" y="76"/>
                    </a:lnTo>
                    <a:cubicBezTo>
                      <a:pt x="1008" y="25"/>
                      <a:pt x="904" y="1"/>
                      <a:pt x="801" y="1"/>
                    </a:cubicBezTo>
                    <a:close/>
                  </a:path>
                </a:pathLst>
              </a:custGeom>
              <a:solidFill>
                <a:srgbClr val="BFBF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17"/>
              <p:cNvSpPr/>
              <p:nvPr/>
            </p:nvSpPr>
            <p:spPr>
              <a:xfrm>
                <a:off x="7116250" y="2646025"/>
                <a:ext cx="40350" cy="39825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1593" fill="none" extrusionOk="0">
                    <a:moveTo>
                      <a:pt x="446" y="1401"/>
                    </a:moveTo>
                    <a:cubicBezTo>
                      <a:pt x="786" y="1592"/>
                      <a:pt x="1210" y="1486"/>
                      <a:pt x="1401" y="1147"/>
                    </a:cubicBezTo>
                    <a:cubicBezTo>
                      <a:pt x="1614" y="807"/>
                      <a:pt x="1486" y="383"/>
                      <a:pt x="1168" y="192"/>
                    </a:cubicBezTo>
                    <a:cubicBezTo>
                      <a:pt x="828" y="1"/>
                      <a:pt x="404" y="107"/>
                      <a:pt x="191" y="446"/>
                    </a:cubicBezTo>
                    <a:cubicBezTo>
                      <a:pt x="0" y="765"/>
                      <a:pt x="107" y="1210"/>
                      <a:pt x="446" y="1401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17"/>
              <p:cNvSpPr/>
              <p:nvPr/>
            </p:nvSpPr>
            <p:spPr>
              <a:xfrm>
                <a:off x="7116775" y="2695900"/>
                <a:ext cx="32400" cy="35275"/>
              </a:xfrm>
              <a:custGeom>
                <a:avLst/>
                <a:gdLst/>
                <a:ahLst/>
                <a:cxnLst/>
                <a:rect l="l" t="t" r="r" b="b"/>
                <a:pathLst>
                  <a:path w="1296" h="1411" extrusionOk="0">
                    <a:moveTo>
                      <a:pt x="425" y="1"/>
                    </a:moveTo>
                    <a:lnTo>
                      <a:pt x="1" y="1211"/>
                    </a:lnTo>
                    <a:cubicBezTo>
                      <a:pt x="43" y="1253"/>
                      <a:pt x="86" y="1274"/>
                      <a:pt x="149" y="1317"/>
                    </a:cubicBezTo>
                    <a:cubicBezTo>
                      <a:pt x="255" y="1380"/>
                      <a:pt x="376" y="1411"/>
                      <a:pt x="496" y="1411"/>
                    </a:cubicBezTo>
                    <a:cubicBezTo>
                      <a:pt x="736" y="1411"/>
                      <a:pt x="977" y="1288"/>
                      <a:pt x="1104" y="1062"/>
                    </a:cubicBezTo>
                    <a:cubicBezTo>
                      <a:pt x="1295" y="722"/>
                      <a:pt x="1189" y="298"/>
                      <a:pt x="850" y="107"/>
                    </a:cubicBezTo>
                    <a:cubicBezTo>
                      <a:pt x="722" y="22"/>
                      <a:pt x="574" y="1"/>
                      <a:pt x="425" y="1"/>
                    </a:cubicBezTo>
                    <a:close/>
                  </a:path>
                </a:pathLst>
              </a:custGeom>
              <a:solidFill>
                <a:srgbClr val="C7C7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17"/>
              <p:cNvSpPr/>
              <p:nvPr/>
            </p:nvSpPr>
            <p:spPr>
              <a:xfrm>
                <a:off x="7109875" y="2695900"/>
                <a:ext cx="17550" cy="30275"/>
              </a:xfrm>
              <a:custGeom>
                <a:avLst/>
                <a:gdLst/>
                <a:ahLst/>
                <a:cxnLst/>
                <a:rect l="l" t="t" r="r" b="b"/>
                <a:pathLst>
                  <a:path w="702" h="1211" extrusionOk="0">
                    <a:moveTo>
                      <a:pt x="701" y="1"/>
                    </a:moveTo>
                    <a:lnTo>
                      <a:pt x="701" y="1"/>
                    </a:lnTo>
                    <a:cubicBezTo>
                      <a:pt x="489" y="22"/>
                      <a:pt x="277" y="149"/>
                      <a:pt x="171" y="340"/>
                    </a:cubicBezTo>
                    <a:cubicBezTo>
                      <a:pt x="1" y="637"/>
                      <a:pt x="43" y="977"/>
                      <a:pt x="277" y="1211"/>
                    </a:cubicBezTo>
                    <a:lnTo>
                      <a:pt x="701" y="1"/>
                    </a:lnTo>
                    <a:close/>
                  </a:path>
                </a:pathLst>
              </a:custGeom>
              <a:solidFill>
                <a:srgbClr val="BFBF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17"/>
              <p:cNvSpPr/>
              <p:nvPr/>
            </p:nvSpPr>
            <p:spPr>
              <a:xfrm>
                <a:off x="7108825" y="2693250"/>
                <a:ext cx="40350" cy="40350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1614" fill="none" extrusionOk="0">
                    <a:moveTo>
                      <a:pt x="467" y="1423"/>
                    </a:moveTo>
                    <a:cubicBezTo>
                      <a:pt x="786" y="1614"/>
                      <a:pt x="1231" y="1508"/>
                      <a:pt x="1422" y="1168"/>
                    </a:cubicBezTo>
                    <a:cubicBezTo>
                      <a:pt x="1613" y="828"/>
                      <a:pt x="1507" y="404"/>
                      <a:pt x="1168" y="213"/>
                    </a:cubicBezTo>
                    <a:cubicBezTo>
                      <a:pt x="828" y="1"/>
                      <a:pt x="404" y="128"/>
                      <a:pt x="213" y="446"/>
                    </a:cubicBezTo>
                    <a:cubicBezTo>
                      <a:pt x="0" y="786"/>
                      <a:pt x="128" y="1210"/>
                      <a:pt x="467" y="1423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17"/>
              <p:cNvSpPr/>
              <p:nvPr/>
            </p:nvSpPr>
            <p:spPr>
              <a:xfrm>
                <a:off x="7137475" y="2634875"/>
                <a:ext cx="24425" cy="33325"/>
              </a:xfrm>
              <a:custGeom>
                <a:avLst/>
                <a:gdLst/>
                <a:ahLst/>
                <a:cxnLst/>
                <a:rect l="l" t="t" r="r" b="b"/>
                <a:pathLst>
                  <a:path w="977" h="1333" extrusionOk="0">
                    <a:moveTo>
                      <a:pt x="489" y="1"/>
                    </a:moveTo>
                    <a:lnTo>
                      <a:pt x="0" y="1317"/>
                    </a:lnTo>
                    <a:cubicBezTo>
                      <a:pt x="51" y="1328"/>
                      <a:pt x="102" y="1333"/>
                      <a:pt x="153" y="1333"/>
                    </a:cubicBezTo>
                    <a:cubicBezTo>
                      <a:pt x="401" y="1333"/>
                      <a:pt x="645" y="1206"/>
                      <a:pt x="786" y="977"/>
                    </a:cubicBezTo>
                    <a:cubicBezTo>
                      <a:pt x="977" y="659"/>
                      <a:pt x="871" y="213"/>
                      <a:pt x="531" y="22"/>
                    </a:cubicBezTo>
                    <a:cubicBezTo>
                      <a:pt x="510" y="22"/>
                      <a:pt x="489" y="1"/>
                      <a:pt x="489" y="1"/>
                    </a:cubicBezTo>
                    <a:close/>
                  </a:path>
                </a:pathLst>
              </a:custGeom>
              <a:solidFill>
                <a:srgbClr val="C7C7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17"/>
              <p:cNvSpPr/>
              <p:nvPr/>
            </p:nvSpPr>
            <p:spPr>
              <a:xfrm>
                <a:off x="7121550" y="2633000"/>
                <a:ext cx="28150" cy="34800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1392" extrusionOk="0">
                    <a:moveTo>
                      <a:pt x="809" y="0"/>
                    </a:moveTo>
                    <a:cubicBezTo>
                      <a:pt x="564" y="0"/>
                      <a:pt x="331" y="130"/>
                      <a:pt x="213" y="352"/>
                    </a:cubicBezTo>
                    <a:cubicBezTo>
                      <a:pt x="1" y="691"/>
                      <a:pt x="128" y="1116"/>
                      <a:pt x="446" y="1307"/>
                    </a:cubicBezTo>
                    <a:cubicBezTo>
                      <a:pt x="510" y="1349"/>
                      <a:pt x="574" y="1371"/>
                      <a:pt x="637" y="1392"/>
                    </a:cubicBezTo>
                    <a:lnTo>
                      <a:pt x="1126" y="76"/>
                    </a:lnTo>
                    <a:cubicBezTo>
                      <a:pt x="1023" y="25"/>
                      <a:pt x="915" y="0"/>
                      <a:pt x="809" y="0"/>
                    </a:cubicBezTo>
                    <a:close/>
                  </a:path>
                </a:pathLst>
              </a:custGeom>
              <a:solidFill>
                <a:srgbClr val="BFBF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263;p17"/>
              <p:cNvSpPr/>
              <p:nvPr/>
            </p:nvSpPr>
            <p:spPr>
              <a:xfrm>
                <a:off x="7121550" y="2630650"/>
                <a:ext cx="40350" cy="39800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1592" fill="none" extrusionOk="0">
                    <a:moveTo>
                      <a:pt x="446" y="1401"/>
                    </a:moveTo>
                    <a:cubicBezTo>
                      <a:pt x="786" y="1592"/>
                      <a:pt x="1232" y="1486"/>
                      <a:pt x="1423" y="1146"/>
                    </a:cubicBezTo>
                    <a:cubicBezTo>
                      <a:pt x="1614" y="828"/>
                      <a:pt x="1508" y="382"/>
                      <a:pt x="1168" y="191"/>
                    </a:cubicBezTo>
                    <a:cubicBezTo>
                      <a:pt x="828" y="0"/>
                      <a:pt x="404" y="106"/>
                      <a:pt x="213" y="446"/>
                    </a:cubicBezTo>
                    <a:cubicBezTo>
                      <a:pt x="1" y="785"/>
                      <a:pt x="128" y="1210"/>
                      <a:pt x="446" y="1401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" name="Google Shape;264;p17"/>
              <p:cNvSpPr/>
              <p:nvPr/>
            </p:nvSpPr>
            <p:spPr>
              <a:xfrm>
                <a:off x="6854125" y="2488425"/>
                <a:ext cx="38750" cy="46150"/>
              </a:xfrm>
              <a:custGeom>
                <a:avLst/>
                <a:gdLst/>
                <a:ahLst/>
                <a:cxnLst/>
                <a:rect l="l" t="t" r="r" b="b"/>
                <a:pathLst>
                  <a:path w="1550" h="1846" extrusionOk="0">
                    <a:moveTo>
                      <a:pt x="616" y="1"/>
                    </a:moveTo>
                    <a:lnTo>
                      <a:pt x="1" y="1699"/>
                    </a:lnTo>
                    <a:lnTo>
                      <a:pt x="22" y="1720"/>
                    </a:lnTo>
                    <a:cubicBezTo>
                      <a:pt x="170" y="1805"/>
                      <a:pt x="333" y="1845"/>
                      <a:pt x="493" y="1845"/>
                    </a:cubicBezTo>
                    <a:cubicBezTo>
                      <a:pt x="814" y="1845"/>
                      <a:pt x="1125" y="1685"/>
                      <a:pt x="1295" y="1402"/>
                    </a:cubicBezTo>
                    <a:cubicBezTo>
                      <a:pt x="1550" y="956"/>
                      <a:pt x="1423" y="383"/>
                      <a:pt x="977" y="128"/>
                    </a:cubicBezTo>
                    <a:cubicBezTo>
                      <a:pt x="871" y="65"/>
                      <a:pt x="743" y="22"/>
                      <a:pt x="616" y="1"/>
                    </a:cubicBezTo>
                    <a:close/>
                  </a:path>
                </a:pathLst>
              </a:custGeom>
              <a:solidFill>
                <a:srgbClr val="9E9D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17"/>
              <p:cNvSpPr/>
              <p:nvPr/>
            </p:nvSpPr>
            <p:spPr>
              <a:xfrm>
                <a:off x="6840325" y="2488250"/>
                <a:ext cx="29225" cy="42650"/>
              </a:xfrm>
              <a:custGeom>
                <a:avLst/>
                <a:gdLst/>
                <a:ahLst/>
                <a:cxnLst/>
                <a:rect l="l" t="t" r="r" b="b"/>
                <a:pathLst>
                  <a:path w="1169" h="1706" extrusionOk="0">
                    <a:moveTo>
                      <a:pt x="1048" y="1"/>
                    </a:moveTo>
                    <a:cubicBezTo>
                      <a:pt x="729" y="1"/>
                      <a:pt x="425" y="152"/>
                      <a:pt x="255" y="454"/>
                    </a:cubicBezTo>
                    <a:cubicBezTo>
                      <a:pt x="1" y="878"/>
                      <a:pt x="128" y="1451"/>
                      <a:pt x="553" y="1706"/>
                    </a:cubicBezTo>
                    <a:lnTo>
                      <a:pt x="1168" y="8"/>
                    </a:lnTo>
                    <a:cubicBezTo>
                      <a:pt x="1128" y="3"/>
                      <a:pt x="1088" y="1"/>
                      <a:pt x="1048" y="1"/>
                    </a:cubicBezTo>
                    <a:close/>
                  </a:path>
                </a:pathLst>
              </a:custGeom>
              <a:solidFill>
                <a:srgbClr val="9897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7"/>
              <p:cNvSpPr/>
              <p:nvPr/>
            </p:nvSpPr>
            <p:spPr>
              <a:xfrm>
                <a:off x="6840325" y="2484725"/>
                <a:ext cx="52550" cy="53075"/>
              </a:xfrm>
              <a:custGeom>
                <a:avLst/>
                <a:gdLst/>
                <a:ahLst/>
                <a:cxnLst/>
                <a:rect l="l" t="t" r="r" b="b"/>
                <a:pathLst>
                  <a:path w="2102" h="2123" fill="none" extrusionOk="0">
                    <a:moveTo>
                      <a:pt x="574" y="1868"/>
                    </a:moveTo>
                    <a:cubicBezTo>
                      <a:pt x="1019" y="2123"/>
                      <a:pt x="1593" y="1974"/>
                      <a:pt x="1847" y="1550"/>
                    </a:cubicBezTo>
                    <a:cubicBezTo>
                      <a:pt x="2102" y="1104"/>
                      <a:pt x="1975" y="531"/>
                      <a:pt x="1529" y="276"/>
                    </a:cubicBezTo>
                    <a:cubicBezTo>
                      <a:pt x="1083" y="0"/>
                      <a:pt x="510" y="149"/>
                      <a:pt x="255" y="595"/>
                    </a:cubicBezTo>
                    <a:cubicBezTo>
                      <a:pt x="1" y="1040"/>
                      <a:pt x="128" y="1592"/>
                      <a:pt x="574" y="1868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7"/>
              <p:cNvSpPr/>
              <p:nvPr/>
            </p:nvSpPr>
            <p:spPr>
              <a:xfrm>
                <a:off x="6852525" y="2495875"/>
                <a:ext cx="23900" cy="398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1592" extrusionOk="0">
                    <a:moveTo>
                      <a:pt x="574" y="0"/>
                    </a:moveTo>
                    <a:lnTo>
                      <a:pt x="1" y="1592"/>
                    </a:lnTo>
                    <a:cubicBezTo>
                      <a:pt x="298" y="1571"/>
                      <a:pt x="574" y="1401"/>
                      <a:pt x="723" y="1146"/>
                    </a:cubicBezTo>
                    <a:cubicBezTo>
                      <a:pt x="956" y="764"/>
                      <a:pt x="892" y="297"/>
                      <a:pt x="574" y="0"/>
                    </a:cubicBezTo>
                    <a:close/>
                  </a:path>
                </a:pathLst>
              </a:custGeom>
              <a:solidFill>
                <a:srgbClr val="9E9D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17"/>
              <p:cNvSpPr/>
              <p:nvPr/>
            </p:nvSpPr>
            <p:spPr>
              <a:xfrm>
                <a:off x="6824400" y="2489200"/>
                <a:ext cx="42475" cy="46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859" extrusionOk="0">
                    <a:moveTo>
                      <a:pt x="1058" y="1"/>
                    </a:moveTo>
                    <a:cubicBezTo>
                      <a:pt x="747" y="1"/>
                      <a:pt x="437" y="165"/>
                      <a:pt x="256" y="458"/>
                    </a:cubicBezTo>
                    <a:cubicBezTo>
                      <a:pt x="1" y="883"/>
                      <a:pt x="150" y="1456"/>
                      <a:pt x="595" y="1732"/>
                    </a:cubicBezTo>
                    <a:cubicBezTo>
                      <a:pt x="765" y="1816"/>
                      <a:pt x="956" y="1859"/>
                      <a:pt x="1126" y="1859"/>
                    </a:cubicBezTo>
                    <a:lnTo>
                      <a:pt x="1699" y="267"/>
                    </a:lnTo>
                    <a:cubicBezTo>
                      <a:pt x="1656" y="203"/>
                      <a:pt x="1593" y="161"/>
                      <a:pt x="1529" y="140"/>
                    </a:cubicBezTo>
                    <a:cubicBezTo>
                      <a:pt x="1384" y="45"/>
                      <a:pt x="1221" y="1"/>
                      <a:pt x="1058" y="1"/>
                    </a:cubicBezTo>
                    <a:close/>
                  </a:path>
                </a:pathLst>
              </a:custGeom>
              <a:solidFill>
                <a:srgbClr val="9897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17"/>
              <p:cNvSpPr/>
              <p:nvPr/>
            </p:nvSpPr>
            <p:spPr>
              <a:xfrm>
                <a:off x="6824400" y="2485775"/>
                <a:ext cx="53100" cy="53100"/>
              </a:xfrm>
              <a:custGeom>
                <a:avLst/>
                <a:gdLst/>
                <a:ahLst/>
                <a:cxnLst/>
                <a:rect l="l" t="t" r="r" b="b"/>
                <a:pathLst>
                  <a:path w="2124" h="2124" fill="none" extrusionOk="0">
                    <a:moveTo>
                      <a:pt x="595" y="1869"/>
                    </a:moveTo>
                    <a:cubicBezTo>
                      <a:pt x="1020" y="2123"/>
                      <a:pt x="1593" y="1975"/>
                      <a:pt x="1848" y="1550"/>
                    </a:cubicBezTo>
                    <a:cubicBezTo>
                      <a:pt x="2123" y="1104"/>
                      <a:pt x="1975" y="531"/>
                      <a:pt x="1529" y="277"/>
                    </a:cubicBezTo>
                    <a:cubicBezTo>
                      <a:pt x="1105" y="1"/>
                      <a:pt x="532" y="149"/>
                      <a:pt x="256" y="595"/>
                    </a:cubicBezTo>
                    <a:cubicBezTo>
                      <a:pt x="1" y="1020"/>
                      <a:pt x="150" y="1593"/>
                      <a:pt x="595" y="1869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17"/>
              <p:cNvSpPr/>
              <p:nvPr/>
            </p:nvSpPr>
            <p:spPr>
              <a:xfrm>
                <a:off x="6896575" y="2514150"/>
                <a:ext cx="45125" cy="43775"/>
              </a:xfrm>
              <a:custGeom>
                <a:avLst/>
                <a:gdLst/>
                <a:ahLst/>
                <a:cxnLst/>
                <a:rect l="l" t="t" r="r" b="b"/>
                <a:pathLst>
                  <a:path w="1805" h="1751" extrusionOk="0">
                    <a:moveTo>
                      <a:pt x="803" y="1"/>
                    </a:moveTo>
                    <a:cubicBezTo>
                      <a:pt x="672" y="1"/>
                      <a:pt x="542" y="27"/>
                      <a:pt x="425" y="76"/>
                    </a:cubicBezTo>
                    <a:lnTo>
                      <a:pt x="1" y="1243"/>
                    </a:lnTo>
                    <a:cubicBezTo>
                      <a:pt x="85" y="1392"/>
                      <a:pt x="192" y="1519"/>
                      <a:pt x="361" y="1625"/>
                    </a:cubicBezTo>
                    <a:cubicBezTo>
                      <a:pt x="497" y="1711"/>
                      <a:pt x="647" y="1751"/>
                      <a:pt x="797" y="1751"/>
                    </a:cubicBezTo>
                    <a:cubicBezTo>
                      <a:pt x="1091" y="1751"/>
                      <a:pt x="1381" y="1595"/>
                      <a:pt x="1550" y="1328"/>
                    </a:cubicBezTo>
                    <a:cubicBezTo>
                      <a:pt x="1805" y="903"/>
                      <a:pt x="1656" y="373"/>
                      <a:pt x="1253" y="118"/>
                    </a:cubicBezTo>
                    <a:cubicBezTo>
                      <a:pt x="1115" y="38"/>
                      <a:pt x="958" y="1"/>
                      <a:pt x="803" y="1"/>
                    </a:cubicBezTo>
                    <a:close/>
                  </a:path>
                </a:pathLst>
              </a:custGeom>
              <a:solidFill>
                <a:srgbClr val="A2A1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17"/>
              <p:cNvSpPr/>
              <p:nvPr/>
            </p:nvSpPr>
            <p:spPr>
              <a:xfrm>
                <a:off x="6893925" y="2516025"/>
                <a:ext cx="13275" cy="29200"/>
              </a:xfrm>
              <a:custGeom>
                <a:avLst/>
                <a:gdLst/>
                <a:ahLst/>
                <a:cxnLst/>
                <a:rect l="l" t="t" r="r" b="b"/>
                <a:pathLst>
                  <a:path w="531" h="1168" extrusionOk="0">
                    <a:moveTo>
                      <a:pt x="531" y="1"/>
                    </a:moveTo>
                    <a:cubicBezTo>
                      <a:pt x="382" y="86"/>
                      <a:pt x="255" y="192"/>
                      <a:pt x="149" y="340"/>
                    </a:cubicBezTo>
                    <a:cubicBezTo>
                      <a:pt x="0" y="616"/>
                      <a:pt x="0" y="913"/>
                      <a:pt x="107" y="1168"/>
                    </a:cubicBezTo>
                    <a:lnTo>
                      <a:pt x="531" y="1"/>
                    </a:lnTo>
                    <a:close/>
                  </a:path>
                </a:pathLst>
              </a:custGeom>
              <a:solidFill>
                <a:srgbClr val="9E9D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17"/>
              <p:cNvSpPr/>
              <p:nvPr/>
            </p:nvSpPr>
            <p:spPr>
              <a:xfrm>
                <a:off x="6891800" y="2511250"/>
                <a:ext cx="49900" cy="49900"/>
              </a:xfrm>
              <a:custGeom>
                <a:avLst/>
                <a:gdLst/>
                <a:ahLst/>
                <a:cxnLst/>
                <a:rect l="l" t="t" r="r" b="b"/>
                <a:pathLst>
                  <a:path w="1996" h="1996" fill="none" extrusionOk="0">
                    <a:moveTo>
                      <a:pt x="552" y="1741"/>
                    </a:moveTo>
                    <a:cubicBezTo>
                      <a:pt x="956" y="1996"/>
                      <a:pt x="1486" y="1847"/>
                      <a:pt x="1741" y="1444"/>
                    </a:cubicBezTo>
                    <a:cubicBezTo>
                      <a:pt x="1996" y="1019"/>
                      <a:pt x="1847" y="489"/>
                      <a:pt x="1444" y="234"/>
                    </a:cubicBezTo>
                    <a:cubicBezTo>
                      <a:pt x="1019" y="1"/>
                      <a:pt x="489" y="128"/>
                      <a:pt x="234" y="531"/>
                    </a:cubicBezTo>
                    <a:cubicBezTo>
                      <a:pt x="0" y="956"/>
                      <a:pt x="128" y="1486"/>
                      <a:pt x="552" y="1741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17"/>
              <p:cNvSpPr/>
              <p:nvPr/>
            </p:nvSpPr>
            <p:spPr>
              <a:xfrm>
                <a:off x="6892850" y="2515500"/>
                <a:ext cx="34000" cy="43250"/>
              </a:xfrm>
              <a:custGeom>
                <a:avLst/>
                <a:gdLst/>
                <a:ahLst/>
                <a:cxnLst/>
                <a:rect l="l" t="t" r="r" b="b"/>
                <a:pathLst>
                  <a:path w="1360" h="1730" extrusionOk="0">
                    <a:moveTo>
                      <a:pt x="574" y="0"/>
                    </a:moveTo>
                    <a:lnTo>
                      <a:pt x="1" y="1656"/>
                    </a:lnTo>
                    <a:cubicBezTo>
                      <a:pt x="111" y="1705"/>
                      <a:pt x="230" y="1729"/>
                      <a:pt x="350" y="1729"/>
                    </a:cubicBezTo>
                    <a:cubicBezTo>
                      <a:pt x="644" y="1729"/>
                      <a:pt x="939" y="1582"/>
                      <a:pt x="1105" y="1295"/>
                    </a:cubicBezTo>
                    <a:cubicBezTo>
                      <a:pt x="1359" y="892"/>
                      <a:pt x="1232" y="361"/>
                      <a:pt x="807" y="107"/>
                    </a:cubicBezTo>
                    <a:cubicBezTo>
                      <a:pt x="744" y="64"/>
                      <a:pt x="659" y="22"/>
                      <a:pt x="574" y="0"/>
                    </a:cubicBezTo>
                    <a:close/>
                  </a:path>
                </a:pathLst>
              </a:custGeom>
              <a:solidFill>
                <a:srgbClr val="A2A1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17"/>
              <p:cNvSpPr/>
              <p:nvPr/>
            </p:nvSpPr>
            <p:spPr>
              <a:xfrm>
                <a:off x="6876950" y="2514900"/>
                <a:ext cx="30250" cy="42000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1680" extrusionOk="0">
                    <a:moveTo>
                      <a:pt x="1007" y="1"/>
                    </a:moveTo>
                    <a:cubicBezTo>
                      <a:pt x="707" y="1"/>
                      <a:pt x="411" y="151"/>
                      <a:pt x="255" y="428"/>
                    </a:cubicBezTo>
                    <a:cubicBezTo>
                      <a:pt x="0" y="852"/>
                      <a:pt x="128" y="1383"/>
                      <a:pt x="552" y="1637"/>
                    </a:cubicBezTo>
                    <a:cubicBezTo>
                      <a:pt x="573" y="1637"/>
                      <a:pt x="594" y="1659"/>
                      <a:pt x="637" y="1680"/>
                    </a:cubicBezTo>
                    <a:lnTo>
                      <a:pt x="1210" y="24"/>
                    </a:lnTo>
                    <a:cubicBezTo>
                      <a:pt x="1143" y="9"/>
                      <a:pt x="1075" y="1"/>
                      <a:pt x="1007" y="1"/>
                    </a:cubicBezTo>
                    <a:close/>
                  </a:path>
                </a:pathLst>
              </a:custGeom>
              <a:solidFill>
                <a:srgbClr val="9E9D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17"/>
              <p:cNvSpPr/>
              <p:nvPr/>
            </p:nvSpPr>
            <p:spPr>
              <a:xfrm>
                <a:off x="6876950" y="2511775"/>
                <a:ext cx="49900" cy="49900"/>
              </a:xfrm>
              <a:custGeom>
                <a:avLst/>
                <a:gdLst/>
                <a:ahLst/>
                <a:cxnLst/>
                <a:rect l="l" t="t" r="r" b="b"/>
                <a:pathLst>
                  <a:path w="1996" h="1996" fill="none" extrusionOk="0">
                    <a:moveTo>
                      <a:pt x="552" y="1762"/>
                    </a:moveTo>
                    <a:cubicBezTo>
                      <a:pt x="955" y="1996"/>
                      <a:pt x="1507" y="1869"/>
                      <a:pt x="1741" y="1444"/>
                    </a:cubicBezTo>
                    <a:cubicBezTo>
                      <a:pt x="1995" y="1041"/>
                      <a:pt x="1868" y="510"/>
                      <a:pt x="1443" y="256"/>
                    </a:cubicBezTo>
                    <a:cubicBezTo>
                      <a:pt x="1019" y="1"/>
                      <a:pt x="488" y="149"/>
                      <a:pt x="255" y="553"/>
                    </a:cubicBezTo>
                    <a:cubicBezTo>
                      <a:pt x="0" y="977"/>
                      <a:pt x="128" y="1508"/>
                      <a:pt x="552" y="1762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17"/>
              <p:cNvSpPr/>
              <p:nvPr/>
            </p:nvSpPr>
            <p:spPr>
              <a:xfrm>
                <a:off x="6939025" y="2538800"/>
                <a:ext cx="45125" cy="41200"/>
              </a:xfrm>
              <a:custGeom>
                <a:avLst/>
                <a:gdLst/>
                <a:ahLst/>
                <a:cxnLst/>
                <a:rect l="l" t="t" r="r" b="b"/>
                <a:pathLst>
                  <a:path w="1805" h="1648" extrusionOk="0">
                    <a:moveTo>
                      <a:pt x="860" y="1"/>
                    </a:moveTo>
                    <a:cubicBezTo>
                      <a:pt x="589" y="1"/>
                      <a:pt x="324" y="133"/>
                      <a:pt x="170" y="384"/>
                    </a:cubicBezTo>
                    <a:lnTo>
                      <a:pt x="43" y="724"/>
                    </a:lnTo>
                    <a:cubicBezTo>
                      <a:pt x="0" y="1042"/>
                      <a:pt x="149" y="1361"/>
                      <a:pt x="425" y="1530"/>
                    </a:cubicBezTo>
                    <a:cubicBezTo>
                      <a:pt x="562" y="1610"/>
                      <a:pt x="712" y="1648"/>
                      <a:pt x="859" y="1648"/>
                    </a:cubicBezTo>
                    <a:cubicBezTo>
                      <a:pt x="1143" y="1648"/>
                      <a:pt x="1417" y="1506"/>
                      <a:pt x="1571" y="1255"/>
                    </a:cubicBezTo>
                    <a:cubicBezTo>
                      <a:pt x="1805" y="851"/>
                      <a:pt x="1677" y="342"/>
                      <a:pt x="1274" y="108"/>
                    </a:cubicBezTo>
                    <a:cubicBezTo>
                      <a:pt x="1144" y="36"/>
                      <a:pt x="1001" y="1"/>
                      <a:pt x="860" y="1"/>
                    </a:cubicBezTo>
                    <a:close/>
                  </a:path>
                </a:pathLst>
              </a:custGeom>
              <a:solidFill>
                <a:srgbClr val="A8A8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17"/>
              <p:cNvSpPr/>
              <p:nvPr/>
            </p:nvSpPr>
            <p:spPr>
              <a:xfrm>
                <a:off x="6940075" y="2548400"/>
                <a:ext cx="3225" cy="8500"/>
              </a:xfrm>
              <a:custGeom>
                <a:avLst/>
                <a:gdLst/>
                <a:ahLst/>
                <a:cxnLst/>
                <a:rect l="l" t="t" r="r" b="b"/>
                <a:pathLst>
                  <a:path w="129" h="340" extrusionOk="0">
                    <a:moveTo>
                      <a:pt x="128" y="0"/>
                    </a:moveTo>
                    <a:lnTo>
                      <a:pt x="107" y="22"/>
                    </a:lnTo>
                    <a:cubicBezTo>
                      <a:pt x="43" y="128"/>
                      <a:pt x="1" y="234"/>
                      <a:pt x="1" y="340"/>
                    </a:cubicBezTo>
                    <a:lnTo>
                      <a:pt x="128" y="0"/>
                    </a:lnTo>
                    <a:close/>
                  </a:path>
                </a:pathLst>
              </a:custGeom>
              <a:solidFill>
                <a:srgbClr val="A2A1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17"/>
              <p:cNvSpPr/>
              <p:nvPr/>
            </p:nvSpPr>
            <p:spPr>
              <a:xfrm>
                <a:off x="6936900" y="2535650"/>
                <a:ext cx="47250" cy="47250"/>
              </a:xfrm>
              <a:custGeom>
                <a:avLst/>
                <a:gdLst/>
                <a:ahLst/>
                <a:cxnLst/>
                <a:rect l="l" t="t" r="r" b="b"/>
                <a:pathLst>
                  <a:path w="1890" h="1890" fill="none" extrusionOk="0">
                    <a:moveTo>
                      <a:pt x="510" y="1656"/>
                    </a:moveTo>
                    <a:cubicBezTo>
                      <a:pt x="913" y="1890"/>
                      <a:pt x="1423" y="1763"/>
                      <a:pt x="1656" y="1381"/>
                    </a:cubicBezTo>
                    <a:cubicBezTo>
                      <a:pt x="1890" y="977"/>
                      <a:pt x="1762" y="468"/>
                      <a:pt x="1359" y="234"/>
                    </a:cubicBezTo>
                    <a:cubicBezTo>
                      <a:pt x="977" y="1"/>
                      <a:pt x="468" y="128"/>
                      <a:pt x="234" y="532"/>
                    </a:cubicBezTo>
                    <a:cubicBezTo>
                      <a:pt x="1" y="914"/>
                      <a:pt x="128" y="1423"/>
                      <a:pt x="510" y="1656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17"/>
              <p:cNvSpPr/>
              <p:nvPr/>
            </p:nvSpPr>
            <p:spPr>
              <a:xfrm>
                <a:off x="6933200" y="2539775"/>
                <a:ext cx="36625" cy="41275"/>
              </a:xfrm>
              <a:custGeom>
                <a:avLst/>
                <a:gdLst/>
                <a:ahLst/>
                <a:cxnLst/>
                <a:rect l="l" t="t" r="r" b="b"/>
                <a:pathLst>
                  <a:path w="1465" h="1651" extrusionOk="0">
                    <a:moveTo>
                      <a:pt x="599" y="0"/>
                    </a:moveTo>
                    <a:cubicBezTo>
                      <a:pt x="576" y="0"/>
                      <a:pt x="552" y="2"/>
                      <a:pt x="531" y="6"/>
                    </a:cubicBezTo>
                    <a:lnTo>
                      <a:pt x="0" y="1449"/>
                    </a:lnTo>
                    <a:cubicBezTo>
                      <a:pt x="42" y="1470"/>
                      <a:pt x="64" y="1513"/>
                      <a:pt x="106" y="1534"/>
                    </a:cubicBezTo>
                    <a:cubicBezTo>
                      <a:pt x="242" y="1613"/>
                      <a:pt x="387" y="1650"/>
                      <a:pt x="530" y="1650"/>
                    </a:cubicBezTo>
                    <a:cubicBezTo>
                      <a:pt x="809" y="1650"/>
                      <a:pt x="1076" y="1504"/>
                      <a:pt x="1231" y="1237"/>
                    </a:cubicBezTo>
                    <a:cubicBezTo>
                      <a:pt x="1465" y="855"/>
                      <a:pt x="1337" y="345"/>
                      <a:pt x="955" y="112"/>
                    </a:cubicBezTo>
                    <a:cubicBezTo>
                      <a:pt x="850" y="42"/>
                      <a:pt x="715" y="0"/>
                      <a:pt x="599" y="0"/>
                    </a:cubicBezTo>
                    <a:close/>
                  </a:path>
                </a:pathLst>
              </a:custGeom>
              <a:solidFill>
                <a:srgbClr val="A8A8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17"/>
              <p:cNvSpPr/>
              <p:nvPr/>
            </p:nvSpPr>
            <p:spPr>
              <a:xfrm>
                <a:off x="6923625" y="2539900"/>
                <a:ext cx="22850" cy="36100"/>
              </a:xfrm>
              <a:custGeom>
                <a:avLst/>
                <a:gdLst/>
                <a:ahLst/>
                <a:cxnLst/>
                <a:rect l="l" t="t" r="r" b="b"/>
                <a:pathLst>
                  <a:path w="914" h="1444" extrusionOk="0">
                    <a:moveTo>
                      <a:pt x="914" y="1"/>
                    </a:moveTo>
                    <a:cubicBezTo>
                      <a:pt x="638" y="1"/>
                      <a:pt x="362" y="128"/>
                      <a:pt x="213" y="383"/>
                    </a:cubicBezTo>
                    <a:cubicBezTo>
                      <a:pt x="1" y="744"/>
                      <a:pt x="86" y="1189"/>
                      <a:pt x="383" y="1444"/>
                    </a:cubicBezTo>
                    <a:lnTo>
                      <a:pt x="914" y="1"/>
                    </a:lnTo>
                    <a:close/>
                  </a:path>
                </a:pathLst>
              </a:custGeom>
              <a:solidFill>
                <a:srgbClr val="A2A1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17"/>
              <p:cNvSpPr/>
              <p:nvPr/>
            </p:nvSpPr>
            <p:spPr>
              <a:xfrm>
                <a:off x="6923100" y="2536725"/>
                <a:ext cx="46725" cy="47250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890" fill="none" extrusionOk="0">
                    <a:moveTo>
                      <a:pt x="510" y="1656"/>
                    </a:moveTo>
                    <a:cubicBezTo>
                      <a:pt x="913" y="1889"/>
                      <a:pt x="1402" y="1762"/>
                      <a:pt x="1635" y="1359"/>
                    </a:cubicBezTo>
                    <a:cubicBezTo>
                      <a:pt x="1869" y="977"/>
                      <a:pt x="1741" y="467"/>
                      <a:pt x="1359" y="234"/>
                    </a:cubicBezTo>
                    <a:cubicBezTo>
                      <a:pt x="977" y="0"/>
                      <a:pt x="468" y="128"/>
                      <a:pt x="234" y="510"/>
                    </a:cubicBezTo>
                    <a:cubicBezTo>
                      <a:pt x="1" y="913"/>
                      <a:pt x="128" y="1422"/>
                      <a:pt x="510" y="1656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17"/>
              <p:cNvSpPr/>
              <p:nvPr/>
            </p:nvSpPr>
            <p:spPr>
              <a:xfrm>
                <a:off x="6982525" y="2561750"/>
                <a:ext cx="45125" cy="39625"/>
              </a:xfrm>
              <a:custGeom>
                <a:avLst/>
                <a:gdLst/>
                <a:ahLst/>
                <a:cxnLst/>
                <a:rect l="l" t="t" r="r" b="b"/>
                <a:pathLst>
                  <a:path w="1805" h="1585" extrusionOk="0">
                    <a:moveTo>
                      <a:pt x="902" y="1"/>
                    </a:moveTo>
                    <a:cubicBezTo>
                      <a:pt x="625" y="1"/>
                      <a:pt x="356" y="143"/>
                      <a:pt x="213" y="400"/>
                    </a:cubicBezTo>
                    <a:cubicBezTo>
                      <a:pt x="1" y="782"/>
                      <a:pt x="128" y="1270"/>
                      <a:pt x="510" y="1483"/>
                    </a:cubicBezTo>
                    <a:cubicBezTo>
                      <a:pt x="635" y="1552"/>
                      <a:pt x="768" y="1585"/>
                      <a:pt x="900" y="1585"/>
                    </a:cubicBezTo>
                    <a:cubicBezTo>
                      <a:pt x="1172" y="1585"/>
                      <a:pt x="1435" y="1443"/>
                      <a:pt x="1593" y="1186"/>
                    </a:cubicBezTo>
                    <a:cubicBezTo>
                      <a:pt x="1805" y="803"/>
                      <a:pt x="1656" y="315"/>
                      <a:pt x="1296" y="103"/>
                    </a:cubicBezTo>
                    <a:cubicBezTo>
                      <a:pt x="1171" y="34"/>
                      <a:pt x="1035" y="1"/>
                      <a:pt x="902" y="1"/>
                    </a:cubicBezTo>
                    <a:close/>
                  </a:path>
                </a:pathLst>
              </a:custGeom>
              <a:solidFill>
                <a:srgbClr val="ADAC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17"/>
              <p:cNvSpPr/>
              <p:nvPr/>
            </p:nvSpPr>
            <p:spPr>
              <a:xfrm>
                <a:off x="6982525" y="2559000"/>
                <a:ext cx="45125" cy="45125"/>
              </a:xfrm>
              <a:custGeom>
                <a:avLst/>
                <a:gdLst/>
                <a:ahLst/>
                <a:cxnLst/>
                <a:rect l="l" t="t" r="r" b="b"/>
                <a:pathLst>
                  <a:path w="1805" h="1805" fill="none" extrusionOk="0">
                    <a:moveTo>
                      <a:pt x="510" y="1593"/>
                    </a:moveTo>
                    <a:cubicBezTo>
                      <a:pt x="892" y="1805"/>
                      <a:pt x="1359" y="1678"/>
                      <a:pt x="1593" y="1296"/>
                    </a:cubicBezTo>
                    <a:cubicBezTo>
                      <a:pt x="1805" y="913"/>
                      <a:pt x="1656" y="425"/>
                      <a:pt x="1296" y="213"/>
                    </a:cubicBezTo>
                    <a:cubicBezTo>
                      <a:pt x="914" y="1"/>
                      <a:pt x="425" y="128"/>
                      <a:pt x="213" y="510"/>
                    </a:cubicBezTo>
                    <a:cubicBezTo>
                      <a:pt x="1" y="892"/>
                      <a:pt x="128" y="1380"/>
                      <a:pt x="510" y="1593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17"/>
              <p:cNvSpPr/>
              <p:nvPr/>
            </p:nvSpPr>
            <p:spPr>
              <a:xfrm>
                <a:off x="6974575" y="2563000"/>
                <a:ext cx="39825" cy="39450"/>
              </a:xfrm>
              <a:custGeom>
                <a:avLst/>
                <a:gdLst/>
                <a:ahLst/>
                <a:cxnLst/>
                <a:rect l="l" t="t" r="r" b="b"/>
                <a:pathLst>
                  <a:path w="1593" h="1578" extrusionOk="0">
                    <a:moveTo>
                      <a:pt x="684" y="1"/>
                    </a:moveTo>
                    <a:cubicBezTo>
                      <a:pt x="588" y="1"/>
                      <a:pt x="492" y="18"/>
                      <a:pt x="404" y="53"/>
                    </a:cubicBezTo>
                    <a:lnTo>
                      <a:pt x="1" y="1199"/>
                    </a:lnTo>
                    <a:cubicBezTo>
                      <a:pt x="64" y="1305"/>
                      <a:pt x="170" y="1411"/>
                      <a:pt x="298" y="1475"/>
                    </a:cubicBezTo>
                    <a:cubicBezTo>
                      <a:pt x="422" y="1544"/>
                      <a:pt x="556" y="1577"/>
                      <a:pt x="686" y="1577"/>
                    </a:cubicBezTo>
                    <a:cubicBezTo>
                      <a:pt x="957" y="1577"/>
                      <a:pt x="1216" y="1436"/>
                      <a:pt x="1359" y="1178"/>
                    </a:cubicBezTo>
                    <a:cubicBezTo>
                      <a:pt x="1592" y="796"/>
                      <a:pt x="1444" y="308"/>
                      <a:pt x="1062" y="96"/>
                    </a:cubicBezTo>
                    <a:cubicBezTo>
                      <a:pt x="950" y="34"/>
                      <a:pt x="818" y="1"/>
                      <a:pt x="684" y="1"/>
                    </a:cubicBezTo>
                    <a:close/>
                  </a:path>
                </a:pathLst>
              </a:custGeom>
              <a:solidFill>
                <a:srgbClr val="ADAC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17"/>
              <p:cNvSpPr/>
              <p:nvPr/>
            </p:nvSpPr>
            <p:spPr>
              <a:xfrm>
                <a:off x="6970850" y="2564325"/>
                <a:ext cx="13825" cy="28675"/>
              </a:xfrm>
              <a:custGeom>
                <a:avLst/>
                <a:gdLst/>
                <a:ahLst/>
                <a:cxnLst/>
                <a:rect l="l" t="t" r="r" b="b"/>
                <a:pathLst>
                  <a:path w="553" h="1147" extrusionOk="0">
                    <a:moveTo>
                      <a:pt x="553" y="0"/>
                    </a:moveTo>
                    <a:lnTo>
                      <a:pt x="553" y="0"/>
                    </a:lnTo>
                    <a:cubicBezTo>
                      <a:pt x="383" y="64"/>
                      <a:pt x="234" y="170"/>
                      <a:pt x="150" y="340"/>
                    </a:cubicBezTo>
                    <a:cubicBezTo>
                      <a:pt x="1" y="594"/>
                      <a:pt x="1" y="913"/>
                      <a:pt x="150" y="1146"/>
                    </a:cubicBezTo>
                    <a:lnTo>
                      <a:pt x="553" y="0"/>
                    </a:lnTo>
                    <a:close/>
                  </a:path>
                </a:pathLst>
              </a:custGeom>
              <a:solidFill>
                <a:srgbClr val="A8A8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17"/>
              <p:cNvSpPr/>
              <p:nvPr/>
            </p:nvSpPr>
            <p:spPr>
              <a:xfrm>
                <a:off x="6968750" y="2560075"/>
                <a:ext cx="45650" cy="45125"/>
              </a:xfrm>
              <a:custGeom>
                <a:avLst/>
                <a:gdLst/>
                <a:ahLst/>
                <a:cxnLst/>
                <a:rect l="l" t="t" r="r" b="b"/>
                <a:pathLst>
                  <a:path w="1826" h="1805" fill="none" extrusionOk="0">
                    <a:moveTo>
                      <a:pt x="531" y="1592"/>
                    </a:moveTo>
                    <a:cubicBezTo>
                      <a:pt x="913" y="1804"/>
                      <a:pt x="1380" y="1677"/>
                      <a:pt x="1592" y="1295"/>
                    </a:cubicBezTo>
                    <a:cubicBezTo>
                      <a:pt x="1825" y="913"/>
                      <a:pt x="1677" y="425"/>
                      <a:pt x="1295" y="213"/>
                    </a:cubicBezTo>
                    <a:cubicBezTo>
                      <a:pt x="913" y="0"/>
                      <a:pt x="446" y="128"/>
                      <a:pt x="234" y="510"/>
                    </a:cubicBezTo>
                    <a:cubicBezTo>
                      <a:pt x="0" y="892"/>
                      <a:pt x="149" y="1380"/>
                      <a:pt x="531" y="1592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287;p17"/>
              <p:cNvSpPr/>
              <p:nvPr/>
            </p:nvSpPr>
            <p:spPr>
              <a:xfrm>
                <a:off x="7060525" y="2592975"/>
                <a:ext cx="11175" cy="24425"/>
              </a:xfrm>
              <a:custGeom>
                <a:avLst/>
                <a:gdLst/>
                <a:ahLst/>
                <a:cxnLst/>
                <a:rect l="l" t="t" r="r" b="b"/>
                <a:pathLst>
                  <a:path w="447" h="977" extrusionOk="0">
                    <a:moveTo>
                      <a:pt x="362" y="0"/>
                    </a:moveTo>
                    <a:lnTo>
                      <a:pt x="1" y="977"/>
                    </a:lnTo>
                    <a:cubicBezTo>
                      <a:pt x="128" y="913"/>
                      <a:pt x="256" y="807"/>
                      <a:pt x="319" y="679"/>
                    </a:cubicBezTo>
                    <a:cubicBezTo>
                      <a:pt x="447" y="467"/>
                      <a:pt x="447" y="212"/>
                      <a:pt x="362" y="0"/>
                    </a:cubicBezTo>
                    <a:close/>
                  </a:path>
                </a:pathLst>
              </a:custGeom>
              <a:solidFill>
                <a:srgbClr val="BABA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288;p17"/>
              <p:cNvSpPr/>
              <p:nvPr/>
            </p:nvSpPr>
            <p:spPr>
              <a:xfrm>
                <a:off x="7031350" y="2581900"/>
                <a:ext cx="38225" cy="37425"/>
              </a:xfrm>
              <a:custGeom>
                <a:avLst/>
                <a:gdLst/>
                <a:ahLst/>
                <a:cxnLst/>
                <a:rect l="l" t="t" r="r" b="b"/>
                <a:pathLst>
                  <a:path w="1529" h="1497" extrusionOk="0">
                    <a:moveTo>
                      <a:pt x="837" y="1"/>
                    </a:moveTo>
                    <a:cubicBezTo>
                      <a:pt x="581" y="1"/>
                      <a:pt x="334" y="138"/>
                      <a:pt x="192" y="380"/>
                    </a:cubicBezTo>
                    <a:cubicBezTo>
                      <a:pt x="1" y="740"/>
                      <a:pt x="107" y="1186"/>
                      <a:pt x="467" y="1398"/>
                    </a:cubicBezTo>
                    <a:cubicBezTo>
                      <a:pt x="590" y="1465"/>
                      <a:pt x="717" y="1497"/>
                      <a:pt x="842" y="1497"/>
                    </a:cubicBezTo>
                    <a:cubicBezTo>
                      <a:pt x="956" y="1497"/>
                      <a:pt x="1067" y="1470"/>
                      <a:pt x="1168" y="1420"/>
                    </a:cubicBezTo>
                    <a:lnTo>
                      <a:pt x="1529" y="443"/>
                    </a:lnTo>
                    <a:cubicBezTo>
                      <a:pt x="1465" y="316"/>
                      <a:pt x="1359" y="188"/>
                      <a:pt x="1210" y="104"/>
                    </a:cubicBezTo>
                    <a:cubicBezTo>
                      <a:pt x="1091" y="34"/>
                      <a:pt x="963" y="1"/>
                      <a:pt x="837" y="1"/>
                    </a:cubicBezTo>
                    <a:close/>
                  </a:path>
                </a:pathLst>
              </a:custGeom>
              <a:solidFill>
                <a:srgbClr val="B4B3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289;p17"/>
              <p:cNvSpPr/>
              <p:nvPr/>
            </p:nvSpPr>
            <p:spPr>
              <a:xfrm>
                <a:off x="7031350" y="2579175"/>
                <a:ext cx="42475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720" fill="none" extrusionOk="0">
                    <a:moveTo>
                      <a:pt x="467" y="1507"/>
                    </a:moveTo>
                    <a:cubicBezTo>
                      <a:pt x="828" y="1720"/>
                      <a:pt x="1295" y="1592"/>
                      <a:pt x="1486" y="1231"/>
                    </a:cubicBezTo>
                    <a:cubicBezTo>
                      <a:pt x="1699" y="871"/>
                      <a:pt x="1571" y="404"/>
                      <a:pt x="1210" y="213"/>
                    </a:cubicBezTo>
                    <a:cubicBezTo>
                      <a:pt x="850" y="0"/>
                      <a:pt x="404" y="128"/>
                      <a:pt x="192" y="489"/>
                    </a:cubicBezTo>
                    <a:cubicBezTo>
                      <a:pt x="1" y="849"/>
                      <a:pt x="107" y="1295"/>
                      <a:pt x="467" y="1507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290;p17"/>
              <p:cNvSpPr/>
              <p:nvPr/>
            </p:nvSpPr>
            <p:spPr>
              <a:xfrm>
                <a:off x="7018625" y="2582975"/>
                <a:ext cx="42475" cy="3752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501" extrusionOk="0">
                    <a:moveTo>
                      <a:pt x="837" y="0"/>
                    </a:moveTo>
                    <a:cubicBezTo>
                      <a:pt x="581" y="0"/>
                      <a:pt x="333" y="137"/>
                      <a:pt x="191" y="379"/>
                    </a:cubicBezTo>
                    <a:cubicBezTo>
                      <a:pt x="0" y="740"/>
                      <a:pt x="128" y="1185"/>
                      <a:pt x="488" y="1398"/>
                    </a:cubicBezTo>
                    <a:cubicBezTo>
                      <a:pt x="600" y="1468"/>
                      <a:pt x="726" y="1501"/>
                      <a:pt x="851" y="1501"/>
                    </a:cubicBezTo>
                    <a:cubicBezTo>
                      <a:pt x="1106" y="1501"/>
                      <a:pt x="1358" y="1364"/>
                      <a:pt x="1486" y="1122"/>
                    </a:cubicBezTo>
                    <a:cubicBezTo>
                      <a:pt x="1698" y="761"/>
                      <a:pt x="1571" y="294"/>
                      <a:pt x="1210" y="103"/>
                    </a:cubicBezTo>
                    <a:cubicBezTo>
                      <a:pt x="1091" y="33"/>
                      <a:pt x="963" y="0"/>
                      <a:pt x="837" y="0"/>
                    </a:cubicBezTo>
                    <a:close/>
                  </a:path>
                </a:pathLst>
              </a:custGeom>
              <a:solidFill>
                <a:srgbClr val="B4B3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91;p17"/>
              <p:cNvSpPr/>
              <p:nvPr/>
            </p:nvSpPr>
            <p:spPr>
              <a:xfrm>
                <a:off x="7018625" y="2580225"/>
                <a:ext cx="42475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720" fill="none" extrusionOk="0">
                    <a:moveTo>
                      <a:pt x="488" y="1508"/>
                    </a:moveTo>
                    <a:cubicBezTo>
                      <a:pt x="828" y="1720"/>
                      <a:pt x="1295" y="1593"/>
                      <a:pt x="1486" y="1232"/>
                    </a:cubicBezTo>
                    <a:cubicBezTo>
                      <a:pt x="1698" y="871"/>
                      <a:pt x="1571" y="404"/>
                      <a:pt x="1210" y="213"/>
                    </a:cubicBezTo>
                    <a:cubicBezTo>
                      <a:pt x="849" y="1"/>
                      <a:pt x="403" y="128"/>
                      <a:pt x="191" y="489"/>
                    </a:cubicBezTo>
                    <a:cubicBezTo>
                      <a:pt x="0" y="850"/>
                      <a:pt x="128" y="1295"/>
                      <a:pt x="488" y="1508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292;p17"/>
              <p:cNvSpPr/>
              <p:nvPr/>
            </p:nvSpPr>
            <p:spPr>
              <a:xfrm>
                <a:off x="7102975" y="2603575"/>
                <a:ext cx="15425" cy="28675"/>
              </a:xfrm>
              <a:custGeom>
                <a:avLst/>
                <a:gdLst/>
                <a:ahLst/>
                <a:cxnLst/>
                <a:rect l="l" t="t" r="r" b="b"/>
                <a:pathLst>
                  <a:path w="617" h="1147" extrusionOk="0">
                    <a:moveTo>
                      <a:pt x="404" y="1"/>
                    </a:moveTo>
                    <a:lnTo>
                      <a:pt x="1" y="1147"/>
                    </a:lnTo>
                    <a:cubicBezTo>
                      <a:pt x="192" y="1104"/>
                      <a:pt x="362" y="977"/>
                      <a:pt x="468" y="807"/>
                    </a:cubicBezTo>
                    <a:cubicBezTo>
                      <a:pt x="616" y="531"/>
                      <a:pt x="574" y="213"/>
                      <a:pt x="404" y="1"/>
                    </a:cubicBezTo>
                    <a:close/>
                  </a:path>
                </a:pathLst>
              </a:custGeom>
              <a:solidFill>
                <a:srgbClr val="BFBF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93;p17"/>
              <p:cNvSpPr/>
              <p:nvPr/>
            </p:nvSpPr>
            <p:spPr>
              <a:xfrm>
                <a:off x="7076975" y="2595700"/>
                <a:ext cx="36125" cy="37100"/>
              </a:xfrm>
              <a:custGeom>
                <a:avLst/>
                <a:gdLst/>
                <a:ahLst/>
                <a:cxnLst/>
                <a:rect l="l" t="t" r="r" b="b"/>
                <a:pathLst>
                  <a:path w="1445" h="1484" extrusionOk="0">
                    <a:moveTo>
                      <a:pt x="838" y="0"/>
                    </a:moveTo>
                    <a:cubicBezTo>
                      <a:pt x="581" y="0"/>
                      <a:pt x="334" y="137"/>
                      <a:pt x="192" y="379"/>
                    </a:cubicBezTo>
                    <a:cubicBezTo>
                      <a:pt x="1" y="740"/>
                      <a:pt x="128" y="1186"/>
                      <a:pt x="489" y="1398"/>
                    </a:cubicBezTo>
                    <a:cubicBezTo>
                      <a:pt x="602" y="1455"/>
                      <a:pt x="725" y="1483"/>
                      <a:pt x="851" y="1483"/>
                    </a:cubicBezTo>
                    <a:cubicBezTo>
                      <a:pt x="914" y="1483"/>
                      <a:pt x="977" y="1476"/>
                      <a:pt x="1041" y="1462"/>
                    </a:cubicBezTo>
                    <a:lnTo>
                      <a:pt x="1444" y="316"/>
                    </a:lnTo>
                    <a:cubicBezTo>
                      <a:pt x="1402" y="231"/>
                      <a:pt x="1317" y="146"/>
                      <a:pt x="1211" y="103"/>
                    </a:cubicBezTo>
                    <a:cubicBezTo>
                      <a:pt x="1092" y="33"/>
                      <a:pt x="964" y="0"/>
                      <a:pt x="838" y="0"/>
                    </a:cubicBezTo>
                    <a:close/>
                  </a:path>
                </a:pathLst>
              </a:custGeom>
              <a:solidFill>
                <a:srgbClr val="BABA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294;p17"/>
              <p:cNvSpPr/>
              <p:nvPr/>
            </p:nvSpPr>
            <p:spPr>
              <a:xfrm>
                <a:off x="7076975" y="2592975"/>
                <a:ext cx="424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99" fill="none" extrusionOk="0">
                    <a:moveTo>
                      <a:pt x="489" y="1507"/>
                    </a:moveTo>
                    <a:cubicBezTo>
                      <a:pt x="850" y="1698"/>
                      <a:pt x="1296" y="1571"/>
                      <a:pt x="1508" y="1231"/>
                    </a:cubicBezTo>
                    <a:cubicBezTo>
                      <a:pt x="1699" y="870"/>
                      <a:pt x="1571" y="403"/>
                      <a:pt x="1211" y="212"/>
                    </a:cubicBezTo>
                    <a:cubicBezTo>
                      <a:pt x="850" y="0"/>
                      <a:pt x="404" y="128"/>
                      <a:pt x="192" y="488"/>
                    </a:cubicBezTo>
                    <a:cubicBezTo>
                      <a:pt x="1" y="849"/>
                      <a:pt x="128" y="1295"/>
                      <a:pt x="489" y="1507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295;p17"/>
              <p:cNvSpPr/>
              <p:nvPr/>
            </p:nvSpPr>
            <p:spPr>
              <a:xfrm>
                <a:off x="7064250" y="2596750"/>
                <a:ext cx="42475" cy="37200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488" extrusionOk="0">
                    <a:moveTo>
                      <a:pt x="854" y="1"/>
                    </a:moveTo>
                    <a:cubicBezTo>
                      <a:pt x="593" y="1"/>
                      <a:pt x="341" y="138"/>
                      <a:pt x="213" y="380"/>
                    </a:cubicBezTo>
                    <a:cubicBezTo>
                      <a:pt x="0" y="741"/>
                      <a:pt x="128" y="1186"/>
                      <a:pt x="489" y="1399"/>
                    </a:cubicBezTo>
                    <a:cubicBezTo>
                      <a:pt x="603" y="1459"/>
                      <a:pt x="726" y="1488"/>
                      <a:pt x="847" y="1488"/>
                    </a:cubicBezTo>
                    <a:cubicBezTo>
                      <a:pt x="1108" y="1488"/>
                      <a:pt x="1362" y="1355"/>
                      <a:pt x="1507" y="1123"/>
                    </a:cubicBezTo>
                    <a:cubicBezTo>
                      <a:pt x="1698" y="762"/>
                      <a:pt x="1571" y="295"/>
                      <a:pt x="1231" y="104"/>
                    </a:cubicBezTo>
                    <a:cubicBezTo>
                      <a:pt x="1113" y="34"/>
                      <a:pt x="982" y="1"/>
                      <a:pt x="854" y="1"/>
                    </a:cubicBezTo>
                    <a:close/>
                  </a:path>
                </a:pathLst>
              </a:custGeom>
              <a:solidFill>
                <a:srgbClr val="BABA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96;p17"/>
              <p:cNvSpPr/>
              <p:nvPr/>
            </p:nvSpPr>
            <p:spPr>
              <a:xfrm>
                <a:off x="7064250" y="2594025"/>
                <a:ext cx="424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99" fill="none" extrusionOk="0">
                    <a:moveTo>
                      <a:pt x="489" y="1508"/>
                    </a:moveTo>
                    <a:cubicBezTo>
                      <a:pt x="849" y="1699"/>
                      <a:pt x="1295" y="1571"/>
                      <a:pt x="1507" y="1232"/>
                    </a:cubicBezTo>
                    <a:cubicBezTo>
                      <a:pt x="1698" y="871"/>
                      <a:pt x="1571" y="404"/>
                      <a:pt x="1231" y="213"/>
                    </a:cubicBezTo>
                    <a:cubicBezTo>
                      <a:pt x="871" y="1"/>
                      <a:pt x="404" y="128"/>
                      <a:pt x="213" y="489"/>
                    </a:cubicBezTo>
                    <a:cubicBezTo>
                      <a:pt x="0" y="850"/>
                      <a:pt x="128" y="1295"/>
                      <a:pt x="489" y="1508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297;p17"/>
              <p:cNvSpPr/>
              <p:nvPr/>
            </p:nvSpPr>
            <p:spPr>
              <a:xfrm>
                <a:off x="7335400" y="2746850"/>
                <a:ext cx="21775" cy="32025"/>
              </a:xfrm>
              <a:custGeom>
                <a:avLst/>
                <a:gdLst/>
                <a:ahLst/>
                <a:cxnLst/>
                <a:rect l="l" t="t" r="r" b="b"/>
                <a:pathLst>
                  <a:path w="871" h="1281" extrusionOk="0">
                    <a:moveTo>
                      <a:pt x="446" y="0"/>
                    </a:moveTo>
                    <a:lnTo>
                      <a:pt x="0" y="1274"/>
                    </a:lnTo>
                    <a:cubicBezTo>
                      <a:pt x="34" y="1279"/>
                      <a:pt x="68" y="1281"/>
                      <a:pt x="101" y="1281"/>
                    </a:cubicBezTo>
                    <a:cubicBezTo>
                      <a:pt x="362" y="1281"/>
                      <a:pt x="609" y="1136"/>
                      <a:pt x="722" y="892"/>
                    </a:cubicBezTo>
                    <a:cubicBezTo>
                      <a:pt x="870" y="552"/>
                      <a:pt x="743" y="191"/>
                      <a:pt x="446" y="0"/>
                    </a:cubicBezTo>
                    <a:close/>
                  </a:path>
                </a:pathLst>
              </a:custGeom>
              <a:solidFill>
                <a:srgbClr val="EF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298;p17"/>
              <p:cNvSpPr/>
              <p:nvPr/>
            </p:nvSpPr>
            <p:spPr>
              <a:xfrm>
                <a:off x="7318950" y="2744875"/>
                <a:ext cx="27600" cy="33825"/>
              </a:xfrm>
              <a:custGeom>
                <a:avLst/>
                <a:gdLst/>
                <a:ahLst/>
                <a:cxnLst/>
                <a:rect l="l" t="t" r="r" b="b"/>
                <a:pathLst>
                  <a:path w="1104" h="1353" extrusionOk="0">
                    <a:moveTo>
                      <a:pt x="787" y="1"/>
                    </a:moveTo>
                    <a:cubicBezTo>
                      <a:pt x="528" y="1"/>
                      <a:pt x="280" y="147"/>
                      <a:pt x="170" y="398"/>
                    </a:cubicBezTo>
                    <a:cubicBezTo>
                      <a:pt x="0" y="737"/>
                      <a:pt x="149" y="1141"/>
                      <a:pt x="488" y="1289"/>
                    </a:cubicBezTo>
                    <a:cubicBezTo>
                      <a:pt x="552" y="1310"/>
                      <a:pt x="595" y="1332"/>
                      <a:pt x="658" y="1353"/>
                    </a:cubicBezTo>
                    <a:lnTo>
                      <a:pt x="1104" y="79"/>
                    </a:lnTo>
                    <a:cubicBezTo>
                      <a:pt x="1083" y="79"/>
                      <a:pt x="1061" y="79"/>
                      <a:pt x="1061" y="58"/>
                    </a:cubicBezTo>
                    <a:cubicBezTo>
                      <a:pt x="972" y="19"/>
                      <a:pt x="879" y="1"/>
                      <a:pt x="787" y="1"/>
                    </a:cubicBezTo>
                    <a:close/>
                  </a:path>
                </a:pathLst>
              </a:custGeom>
              <a:solidFill>
                <a:srgbClr val="E6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299;p17"/>
              <p:cNvSpPr/>
              <p:nvPr/>
            </p:nvSpPr>
            <p:spPr>
              <a:xfrm>
                <a:off x="7318950" y="2742600"/>
                <a:ext cx="38750" cy="38750"/>
              </a:xfrm>
              <a:custGeom>
                <a:avLst/>
                <a:gdLst/>
                <a:ahLst/>
                <a:cxnLst/>
                <a:rect l="l" t="t" r="r" b="b"/>
                <a:pathLst>
                  <a:path w="1550" h="1550" fill="none" extrusionOk="0">
                    <a:moveTo>
                      <a:pt x="488" y="1380"/>
                    </a:moveTo>
                    <a:cubicBezTo>
                      <a:pt x="828" y="1550"/>
                      <a:pt x="1231" y="1401"/>
                      <a:pt x="1380" y="1062"/>
                    </a:cubicBezTo>
                    <a:cubicBezTo>
                      <a:pt x="1550" y="722"/>
                      <a:pt x="1401" y="319"/>
                      <a:pt x="1061" y="149"/>
                    </a:cubicBezTo>
                    <a:cubicBezTo>
                      <a:pt x="722" y="1"/>
                      <a:pt x="319" y="149"/>
                      <a:pt x="170" y="489"/>
                    </a:cubicBezTo>
                    <a:cubicBezTo>
                      <a:pt x="0" y="828"/>
                      <a:pt x="149" y="1232"/>
                      <a:pt x="488" y="13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300;p17"/>
              <p:cNvSpPr/>
              <p:nvPr/>
            </p:nvSpPr>
            <p:spPr>
              <a:xfrm>
                <a:off x="7338050" y="2740475"/>
                <a:ext cx="28150" cy="33625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1345" extrusionOk="0">
                    <a:moveTo>
                      <a:pt x="446" y="1"/>
                    </a:moveTo>
                    <a:lnTo>
                      <a:pt x="0" y="1232"/>
                    </a:lnTo>
                    <a:cubicBezTo>
                      <a:pt x="22" y="1253"/>
                      <a:pt x="43" y="1274"/>
                      <a:pt x="85" y="1274"/>
                    </a:cubicBezTo>
                    <a:cubicBezTo>
                      <a:pt x="181" y="1322"/>
                      <a:pt x="282" y="1345"/>
                      <a:pt x="381" y="1345"/>
                    </a:cubicBezTo>
                    <a:cubicBezTo>
                      <a:pt x="632" y="1345"/>
                      <a:pt x="870" y="1199"/>
                      <a:pt x="977" y="956"/>
                    </a:cubicBezTo>
                    <a:cubicBezTo>
                      <a:pt x="1125" y="616"/>
                      <a:pt x="977" y="213"/>
                      <a:pt x="637" y="43"/>
                    </a:cubicBezTo>
                    <a:cubicBezTo>
                      <a:pt x="573" y="22"/>
                      <a:pt x="510" y="1"/>
                      <a:pt x="446" y="1"/>
                    </a:cubicBezTo>
                    <a:close/>
                  </a:path>
                </a:pathLst>
              </a:custGeom>
              <a:solidFill>
                <a:srgbClr val="EF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" name="Google Shape;301;p17"/>
              <p:cNvSpPr/>
              <p:nvPr/>
            </p:nvSpPr>
            <p:spPr>
              <a:xfrm>
                <a:off x="7327975" y="2740300"/>
                <a:ext cx="21250" cy="30975"/>
              </a:xfrm>
              <a:custGeom>
                <a:avLst/>
                <a:gdLst/>
                <a:ahLst/>
                <a:cxnLst/>
                <a:rect l="l" t="t" r="r" b="b"/>
                <a:pathLst>
                  <a:path w="850" h="1239" extrusionOk="0">
                    <a:moveTo>
                      <a:pt x="749" y="0"/>
                    </a:moveTo>
                    <a:cubicBezTo>
                      <a:pt x="491" y="0"/>
                      <a:pt x="262" y="145"/>
                      <a:pt x="149" y="390"/>
                    </a:cubicBezTo>
                    <a:cubicBezTo>
                      <a:pt x="0" y="708"/>
                      <a:pt x="127" y="1069"/>
                      <a:pt x="403" y="1239"/>
                    </a:cubicBezTo>
                    <a:lnTo>
                      <a:pt x="849" y="8"/>
                    </a:lnTo>
                    <a:cubicBezTo>
                      <a:pt x="815" y="3"/>
                      <a:pt x="782" y="0"/>
                      <a:pt x="749" y="0"/>
                    </a:cubicBezTo>
                    <a:close/>
                  </a:path>
                </a:pathLst>
              </a:custGeom>
              <a:solidFill>
                <a:srgbClr val="E6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17"/>
              <p:cNvSpPr/>
              <p:nvPr/>
            </p:nvSpPr>
            <p:spPr>
              <a:xfrm>
                <a:off x="7327975" y="2737825"/>
                <a:ext cx="38225" cy="38750"/>
              </a:xfrm>
              <a:custGeom>
                <a:avLst/>
                <a:gdLst/>
                <a:ahLst/>
                <a:cxnLst/>
                <a:rect l="l" t="t" r="r" b="b"/>
                <a:pathLst>
                  <a:path w="1529" h="1550" fill="none" extrusionOk="0">
                    <a:moveTo>
                      <a:pt x="488" y="1380"/>
                    </a:moveTo>
                    <a:cubicBezTo>
                      <a:pt x="828" y="1550"/>
                      <a:pt x="1231" y="1401"/>
                      <a:pt x="1380" y="1062"/>
                    </a:cubicBezTo>
                    <a:cubicBezTo>
                      <a:pt x="1528" y="722"/>
                      <a:pt x="1380" y="319"/>
                      <a:pt x="1040" y="149"/>
                    </a:cubicBezTo>
                    <a:cubicBezTo>
                      <a:pt x="700" y="0"/>
                      <a:pt x="297" y="149"/>
                      <a:pt x="149" y="489"/>
                    </a:cubicBezTo>
                    <a:cubicBezTo>
                      <a:pt x="0" y="828"/>
                      <a:pt x="149" y="1232"/>
                      <a:pt x="488" y="13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303;p17"/>
              <p:cNvSpPr/>
              <p:nvPr/>
            </p:nvSpPr>
            <p:spPr>
              <a:xfrm>
                <a:off x="7343350" y="2726150"/>
                <a:ext cx="29750" cy="33625"/>
              </a:xfrm>
              <a:custGeom>
                <a:avLst/>
                <a:gdLst/>
                <a:ahLst/>
                <a:cxnLst/>
                <a:rect l="l" t="t" r="r" b="b"/>
                <a:pathLst>
                  <a:path w="1190" h="1345" extrusionOk="0">
                    <a:moveTo>
                      <a:pt x="425" y="1"/>
                    </a:moveTo>
                    <a:lnTo>
                      <a:pt x="1" y="1189"/>
                    </a:lnTo>
                    <a:cubicBezTo>
                      <a:pt x="43" y="1232"/>
                      <a:pt x="85" y="1253"/>
                      <a:pt x="149" y="1274"/>
                    </a:cubicBezTo>
                    <a:cubicBezTo>
                      <a:pt x="245" y="1322"/>
                      <a:pt x="346" y="1345"/>
                      <a:pt x="445" y="1345"/>
                    </a:cubicBezTo>
                    <a:cubicBezTo>
                      <a:pt x="696" y="1345"/>
                      <a:pt x="934" y="1199"/>
                      <a:pt x="1041" y="956"/>
                    </a:cubicBezTo>
                    <a:cubicBezTo>
                      <a:pt x="1189" y="616"/>
                      <a:pt x="1062" y="213"/>
                      <a:pt x="722" y="43"/>
                    </a:cubicBezTo>
                    <a:cubicBezTo>
                      <a:pt x="616" y="1"/>
                      <a:pt x="531" y="1"/>
                      <a:pt x="425" y="1"/>
                    </a:cubicBezTo>
                    <a:close/>
                  </a:path>
                </a:pathLst>
              </a:custGeom>
              <a:solidFill>
                <a:srgbClr val="EF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304;p17"/>
              <p:cNvSpPr/>
              <p:nvPr/>
            </p:nvSpPr>
            <p:spPr>
              <a:xfrm>
                <a:off x="7335400" y="2726150"/>
                <a:ext cx="18600" cy="29750"/>
              </a:xfrm>
              <a:custGeom>
                <a:avLst/>
                <a:gdLst/>
                <a:ahLst/>
                <a:cxnLst/>
                <a:rect l="l" t="t" r="r" b="b"/>
                <a:pathLst>
                  <a:path w="744" h="1190" extrusionOk="0">
                    <a:moveTo>
                      <a:pt x="743" y="1"/>
                    </a:moveTo>
                    <a:cubicBezTo>
                      <a:pt x="488" y="1"/>
                      <a:pt x="255" y="128"/>
                      <a:pt x="128" y="383"/>
                    </a:cubicBezTo>
                    <a:cubicBezTo>
                      <a:pt x="0" y="680"/>
                      <a:pt x="85" y="998"/>
                      <a:pt x="319" y="1189"/>
                    </a:cubicBezTo>
                    <a:lnTo>
                      <a:pt x="743" y="1"/>
                    </a:lnTo>
                    <a:close/>
                  </a:path>
                </a:pathLst>
              </a:custGeom>
              <a:solidFill>
                <a:srgbClr val="E6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" name="Google Shape;305;p17"/>
              <p:cNvSpPr/>
              <p:nvPr/>
            </p:nvSpPr>
            <p:spPr>
              <a:xfrm>
                <a:off x="7334850" y="2723500"/>
                <a:ext cx="38250" cy="38750"/>
              </a:xfrm>
              <a:custGeom>
                <a:avLst/>
                <a:gdLst/>
                <a:ahLst/>
                <a:cxnLst/>
                <a:rect l="l" t="t" r="r" b="b"/>
                <a:pathLst>
                  <a:path w="1530" h="1550" fill="none" extrusionOk="0">
                    <a:moveTo>
                      <a:pt x="489" y="1380"/>
                    </a:moveTo>
                    <a:cubicBezTo>
                      <a:pt x="829" y="1550"/>
                      <a:pt x="1232" y="1401"/>
                      <a:pt x="1381" y="1062"/>
                    </a:cubicBezTo>
                    <a:cubicBezTo>
                      <a:pt x="1529" y="722"/>
                      <a:pt x="1402" y="319"/>
                      <a:pt x="1062" y="149"/>
                    </a:cubicBezTo>
                    <a:cubicBezTo>
                      <a:pt x="723" y="0"/>
                      <a:pt x="319" y="149"/>
                      <a:pt x="150" y="489"/>
                    </a:cubicBezTo>
                    <a:cubicBezTo>
                      <a:pt x="1" y="828"/>
                      <a:pt x="150" y="1231"/>
                      <a:pt x="489" y="13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" name="Google Shape;306;p17"/>
              <p:cNvSpPr/>
              <p:nvPr/>
            </p:nvSpPr>
            <p:spPr>
              <a:xfrm>
                <a:off x="7409150" y="2694850"/>
                <a:ext cx="3725" cy="10625"/>
              </a:xfrm>
              <a:custGeom>
                <a:avLst/>
                <a:gdLst/>
                <a:ahLst/>
                <a:cxnLst/>
                <a:rect l="l" t="t" r="r" b="b"/>
                <a:pathLst>
                  <a:path w="149" h="425" extrusionOk="0">
                    <a:moveTo>
                      <a:pt x="149" y="0"/>
                    </a:moveTo>
                    <a:lnTo>
                      <a:pt x="0" y="425"/>
                    </a:lnTo>
                    <a:cubicBezTo>
                      <a:pt x="22" y="382"/>
                      <a:pt x="64" y="319"/>
                      <a:pt x="85" y="276"/>
                    </a:cubicBezTo>
                    <a:cubicBezTo>
                      <a:pt x="128" y="191"/>
                      <a:pt x="149" y="85"/>
                      <a:pt x="149" y="0"/>
                    </a:cubicBezTo>
                    <a:close/>
                  </a:path>
                </a:pathLst>
              </a:custGeom>
              <a:solidFill>
                <a:srgbClr val="F5F5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" name="Google Shape;307;p17"/>
              <p:cNvSpPr/>
              <p:nvPr/>
            </p:nvSpPr>
            <p:spPr>
              <a:xfrm>
                <a:off x="7376775" y="2677700"/>
                <a:ext cx="36100" cy="34025"/>
              </a:xfrm>
              <a:custGeom>
                <a:avLst/>
                <a:gdLst/>
                <a:ahLst/>
                <a:cxnLst/>
                <a:rect l="l" t="t" r="r" b="b"/>
                <a:pathLst>
                  <a:path w="1444" h="1361" extrusionOk="0">
                    <a:moveTo>
                      <a:pt x="745" y="0"/>
                    </a:moveTo>
                    <a:cubicBezTo>
                      <a:pt x="494" y="0"/>
                      <a:pt x="256" y="146"/>
                      <a:pt x="149" y="389"/>
                    </a:cubicBezTo>
                    <a:cubicBezTo>
                      <a:pt x="1" y="729"/>
                      <a:pt x="149" y="1132"/>
                      <a:pt x="489" y="1302"/>
                    </a:cubicBezTo>
                    <a:cubicBezTo>
                      <a:pt x="576" y="1342"/>
                      <a:pt x="669" y="1361"/>
                      <a:pt x="762" y="1361"/>
                    </a:cubicBezTo>
                    <a:cubicBezTo>
                      <a:pt x="964" y="1361"/>
                      <a:pt x="1165" y="1271"/>
                      <a:pt x="1295" y="1111"/>
                    </a:cubicBezTo>
                    <a:lnTo>
                      <a:pt x="1444" y="686"/>
                    </a:lnTo>
                    <a:cubicBezTo>
                      <a:pt x="1444" y="432"/>
                      <a:pt x="1295" y="177"/>
                      <a:pt x="1041" y="71"/>
                    </a:cubicBezTo>
                    <a:cubicBezTo>
                      <a:pt x="945" y="23"/>
                      <a:pt x="844" y="0"/>
                      <a:pt x="745" y="0"/>
                    </a:cubicBezTo>
                    <a:close/>
                  </a:path>
                </a:pathLst>
              </a:custGeom>
              <a:solidFill>
                <a:srgbClr val="EF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" name="Google Shape;308;p17"/>
              <p:cNvSpPr/>
              <p:nvPr/>
            </p:nvSpPr>
            <p:spPr>
              <a:xfrm>
                <a:off x="7376775" y="2675200"/>
                <a:ext cx="38225" cy="38775"/>
              </a:xfrm>
              <a:custGeom>
                <a:avLst/>
                <a:gdLst/>
                <a:ahLst/>
                <a:cxnLst/>
                <a:rect l="l" t="t" r="r" b="b"/>
                <a:pathLst>
                  <a:path w="1529" h="1551" fill="none" extrusionOk="0">
                    <a:moveTo>
                      <a:pt x="489" y="1402"/>
                    </a:moveTo>
                    <a:cubicBezTo>
                      <a:pt x="828" y="1550"/>
                      <a:pt x="1232" y="1402"/>
                      <a:pt x="1380" y="1062"/>
                    </a:cubicBezTo>
                    <a:cubicBezTo>
                      <a:pt x="1529" y="723"/>
                      <a:pt x="1380" y="319"/>
                      <a:pt x="1041" y="171"/>
                    </a:cubicBezTo>
                    <a:cubicBezTo>
                      <a:pt x="701" y="1"/>
                      <a:pt x="298" y="150"/>
                      <a:pt x="149" y="489"/>
                    </a:cubicBezTo>
                    <a:cubicBezTo>
                      <a:pt x="1" y="829"/>
                      <a:pt x="149" y="1232"/>
                      <a:pt x="489" y="1402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" name="Google Shape;309;p17"/>
              <p:cNvSpPr/>
              <p:nvPr/>
            </p:nvSpPr>
            <p:spPr>
              <a:xfrm>
                <a:off x="7400650" y="2696975"/>
                <a:ext cx="24450" cy="32700"/>
              </a:xfrm>
              <a:custGeom>
                <a:avLst/>
                <a:gdLst/>
                <a:ahLst/>
                <a:cxnLst/>
                <a:rect l="l" t="t" r="r" b="b"/>
                <a:pathLst>
                  <a:path w="978" h="1308" extrusionOk="0">
                    <a:moveTo>
                      <a:pt x="447" y="0"/>
                    </a:moveTo>
                    <a:lnTo>
                      <a:pt x="1" y="1274"/>
                    </a:lnTo>
                    <a:cubicBezTo>
                      <a:pt x="70" y="1297"/>
                      <a:pt x="140" y="1308"/>
                      <a:pt x="210" y="1308"/>
                    </a:cubicBezTo>
                    <a:cubicBezTo>
                      <a:pt x="464" y="1308"/>
                      <a:pt x="708" y="1162"/>
                      <a:pt x="807" y="913"/>
                    </a:cubicBezTo>
                    <a:cubicBezTo>
                      <a:pt x="977" y="573"/>
                      <a:pt x="829" y="170"/>
                      <a:pt x="489" y="21"/>
                    </a:cubicBezTo>
                    <a:lnTo>
                      <a:pt x="447" y="0"/>
                    </a:lnTo>
                    <a:close/>
                  </a:path>
                </a:pathLst>
              </a:custGeom>
              <a:solidFill>
                <a:srgbClr val="F5F5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" name="Google Shape;310;p17"/>
              <p:cNvSpPr/>
              <p:nvPr/>
            </p:nvSpPr>
            <p:spPr>
              <a:xfrm>
                <a:off x="7386325" y="2695850"/>
                <a:ext cx="25500" cy="32975"/>
              </a:xfrm>
              <a:custGeom>
                <a:avLst/>
                <a:gdLst/>
                <a:ahLst/>
                <a:cxnLst/>
                <a:rect l="l" t="t" r="r" b="b"/>
                <a:pathLst>
                  <a:path w="1020" h="1319" extrusionOk="0">
                    <a:moveTo>
                      <a:pt x="784" y="0"/>
                    </a:moveTo>
                    <a:cubicBezTo>
                      <a:pt x="530" y="0"/>
                      <a:pt x="278" y="148"/>
                      <a:pt x="149" y="406"/>
                    </a:cubicBezTo>
                    <a:cubicBezTo>
                      <a:pt x="1" y="746"/>
                      <a:pt x="149" y="1128"/>
                      <a:pt x="489" y="1297"/>
                    </a:cubicBezTo>
                    <a:cubicBezTo>
                      <a:pt x="510" y="1297"/>
                      <a:pt x="553" y="1319"/>
                      <a:pt x="574" y="1319"/>
                    </a:cubicBezTo>
                    <a:lnTo>
                      <a:pt x="1020" y="45"/>
                    </a:lnTo>
                    <a:cubicBezTo>
                      <a:pt x="943" y="15"/>
                      <a:pt x="863" y="0"/>
                      <a:pt x="784" y="0"/>
                    </a:cubicBezTo>
                    <a:close/>
                  </a:path>
                </a:pathLst>
              </a:custGeom>
              <a:solidFill>
                <a:srgbClr val="EF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" name="Google Shape;311;p17"/>
              <p:cNvSpPr/>
              <p:nvPr/>
            </p:nvSpPr>
            <p:spPr>
              <a:xfrm>
                <a:off x="7386325" y="2693775"/>
                <a:ext cx="38775" cy="38250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1530" fill="none" extrusionOk="0">
                    <a:moveTo>
                      <a:pt x="489" y="1380"/>
                    </a:moveTo>
                    <a:cubicBezTo>
                      <a:pt x="829" y="1529"/>
                      <a:pt x="1232" y="1380"/>
                      <a:pt x="1380" y="1041"/>
                    </a:cubicBezTo>
                    <a:cubicBezTo>
                      <a:pt x="1550" y="701"/>
                      <a:pt x="1402" y="298"/>
                      <a:pt x="1062" y="149"/>
                    </a:cubicBezTo>
                    <a:cubicBezTo>
                      <a:pt x="722" y="1"/>
                      <a:pt x="319" y="149"/>
                      <a:pt x="149" y="489"/>
                    </a:cubicBezTo>
                    <a:cubicBezTo>
                      <a:pt x="1" y="829"/>
                      <a:pt x="149" y="1211"/>
                      <a:pt x="489" y="13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" name="Google Shape;312;p17"/>
              <p:cNvSpPr/>
              <p:nvPr/>
            </p:nvSpPr>
            <p:spPr>
              <a:xfrm>
                <a:off x="7397475" y="2711650"/>
                <a:ext cx="33450" cy="34000"/>
              </a:xfrm>
              <a:custGeom>
                <a:avLst/>
                <a:gdLst/>
                <a:ahLst/>
                <a:cxnLst/>
                <a:rect l="l" t="t" r="r" b="b"/>
                <a:pathLst>
                  <a:path w="1338" h="1360" extrusionOk="0">
                    <a:moveTo>
                      <a:pt x="555" y="1"/>
                    </a:moveTo>
                    <a:cubicBezTo>
                      <a:pt x="488" y="1"/>
                      <a:pt x="423" y="11"/>
                      <a:pt x="361" y="29"/>
                    </a:cubicBezTo>
                    <a:lnTo>
                      <a:pt x="0" y="1047"/>
                    </a:lnTo>
                    <a:cubicBezTo>
                      <a:pt x="64" y="1154"/>
                      <a:pt x="149" y="1239"/>
                      <a:pt x="276" y="1302"/>
                    </a:cubicBezTo>
                    <a:cubicBezTo>
                      <a:pt x="365" y="1341"/>
                      <a:pt x="459" y="1360"/>
                      <a:pt x="551" y="1360"/>
                    </a:cubicBezTo>
                    <a:cubicBezTo>
                      <a:pt x="810" y="1360"/>
                      <a:pt x="1058" y="1213"/>
                      <a:pt x="1168" y="963"/>
                    </a:cubicBezTo>
                    <a:cubicBezTo>
                      <a:pt x="1338" y="623"/>
                      <a:pt x="1189" y="220"/>
                      <a:pt x="849" y="71"/>
                    </a:cubicBezTo>
                    <a:cubicBezTo>
                      <a:pt x="750" y="21"/>
                      <a:pt x="651" y="1"/>
                      <a:pt x="555" y="1"/>
                    </a:cubicBezTo>
                    <a:close/>
                  </a:path>
                </a:pathLst>
              </a:custGeom>
              <a:solidFill>
                <a:srgbClr val="F5F5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" name="Google Shape;313;p17"/>
              <p:cNvSpPr/>
              <p:nvPr/>
            </p:nvSpPr>
            <p:spPr>
              <a:xfrm>
                <a:off x="7393750" y="2712350"/>
                <a:ext cx="12775" cy="25500"/>
              </a:xfrm>
              <a:custGeom>
                <a:avLst/>
                <a:gdLst/>
                <a:ahLst/>
                <a:cxnLst/>
                <a:rect l="l" t="t" r="r" b="b"/>
                <a:pathLst>
                  <a:path w="511" h="1020" extrusionOk="0">
                    <a:moveTo>
                      <a:pt x="510" y="1"/>
                    </a:moveTo>
                    <a:lnTo>
                      <a:pt x="510" y="1"/>
                    </a:lnTo>
                    <a:cubicBezTo>
                      <a:pt x="340" y="64"/>
                      <a:pt x="171" y="192"/>
                      <a:pt x="107" y="362"/>
                    </a:cubicBezTo>
                    <a:cubicBezTo>
                      <a:pt x="1" y="595"/>
                      <a:pt x="22" y="828"/>
                      <a:pt x="149" y="1019"/>
                    </a:cubicBezTo>
                    <a:lnTo>
                      <a:pt x="510" y="1"/>
                    </a:lnTo>
                    <a:close/>
                  </a:path>
                </a:pathLst>
              </a:custGeom>
              <a:solidFill>
                <a:srgbClr val="EF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314;p17"/>
              <p:cNvSpPr/>
              <p:nvPr/>
            </p:nvSpPr>
            <p:spPr>
              <a:xfrm>
                <a:off x="7392175" y="2709175"/>
                <a:ext cx="38750" cy="38750"/>
              </a:xfrm>
              <a:custGeom>
                <a:avLst/>
                <a:gdLst/>
                <a:ahLst/>
                <a:cxnLst/>
                <a:rect l="l" t="t" r="r" b="b"/>
                <a:pathLst>
                  <a:path w="1550" h="1550" fill="none" extrusionOk="0">
                    <a:moveTo>
                      <a:pt x="488" y="1401"/>
                    </a:moveTo>
                    <a:cubicBezTo>
                      <a:pt x="828" y="1550"/>
                      <a:pt x="1231" y="1401"/>
                      <a:pt x="1380" y="1062"/>
                    </a:cubicBezTo>
                    <a:cubicBezTo>
                      <a:pt x="1550" y="722"/>
                      <a:pt x="1401" y="319"/>
                      <a:pt x="1061" y="170"/>
                    </a:cubicBezTo>
                    <a:cubicBezTo>
                      <a:pt x="722" y="0"/>
                      <a:pt x="319" y="149"/>
                      <a:pt x="149" y="489"/>
                    </a:cubicBezTo>
                    <a:cubicBezTo>
                      <a:pt x="0" y="828"/>
                      <a:pt x="149" y="1231"/>
                      <a:pt x="488" y="1401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315;p17"/>
              <p:cNvSpPr/>
              <p:nvPr/>
            </p:nvSpPr>
            <p:spPr>
              <a:xfrm>
                <a:off x="7436750" y="2744200"/>
                <a:ext cx="6375" cy="15925"/>
              </a:xfrm>
              <a:custGeom>
                <a:avLst/>
                <a:gdLst/>
                <a:ahLst/>
                <a:cxnLst/>
                <a:rect l="l" t="t" r="r" b="b"/>
                <a:pathLst>
                  <a:path w="255" h="637" extrusionOk="0">
                    <a:moveTo>
                      <a:pt x="234" y="0"/>
                    </a:moveTo>
                    <a:lnTo>
                      <a:pt x="0" y="637"/>
                    </a:lnTo>
                    <a:cubicBezTo>
                      <a:pt x="85" y="573"/>
                      <a:pt x="149" y="510"/>
                      <a:pt x="191" y="403"/>
                    </a:cubicBezTo>
                    <a:cubicBezTo>
                      <a:pt x="234" y="276"/>
                      <a:pt x="255" y="128"/>
                      <a:pt x="23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316;p17"/>
              <p:cNvSpPr/>
              <p:nvPr/>
            </p:nvSpPr>
            <p:spPr>
              <a:xfrm>
                <a:off x="7406500" y="2730550"/>
                <a:ext cx="36100" cy="33675"/>
              </a:xfrm>
              <a:custGeom>
                <a:avLst/>
                <a:gdLst/>
                <a:ahLst/>
                <a:cxnLst/>
                <a:rect l="l" t="t" r="r" b="b"/>
                <a:pathLst>
                  <a:path w="1444" h="1347" extrusionOk="0">
                    <a:moveTo>
                      <a:pt x="787" y="1"/>
                    </a:moveTo>
                    <a:cubicBezTo>
                      <a:pt x="528" y="1"/>
                      <a:pt x="280" y="147"/>
                      <a:pt x="170" y="398"/>
                    </a:cubicBezTo>
                    <a:cubicBezTo>
                      <a:pt x="0" y="737"/>
                      <a:pt x="149" y="1119"/>
                      <a:pt x="488" y="1289"/>
                    </a:cubicBezTo>
                    <a:cubicBezTo>
                      <a:pt x="582" y="1328"/>
                      <a:pt x="678" y="1347"/>
                      <a:pt x="772" y="1347"/>
                    </a:cubicBezTo>
                    <a:cubicBezTo>
                      <a:pt x="934" y="1347"/>
                      <a:pt x="1089" y="1290"/>
                      <a:pt x="1210" y="1183"/>
                    </a:cubicBezTo>
                    <a:lnTo>
                      <a:pt x="1444" y="546"/>
                    </a:lnTo>
                    <a:cubicBezTo>
                      <a:pt x="1401" y="334"/>
                      <a:pt x="1274" y="143"/>
                      <a:pt x="1062" y="58"/>
                    </a:cubicBezTo>
                    <a:cubicBezTo>
                      <a:pt x="972" y="19"/>
                      <a:pt x="879" y="1"/>
                      <a:pt x="787" y="1"/>
                    </a:cubicBezTo>
                    <a:close/>
                  </a:path>
                </a:pathLst>
              </a:custGeom>
              <a:solidFill>
                <a:srgbClr val="F5F5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" name="Google Shape;317;p17"/>
              <p:cNvSpPr/>
              <p:nvPr/>
            </p:nvSpPr>
            <p:spPr>
              <a:xfrm>
                <a:off x="7406500" y="2728275"/>
                <a:ext cx="38750" cy="38225"/>
              </a:xfrm>
              <a:custGeom>
                <a:avLst/>
                <a:gdLst/>
                <a:ahLst/>
                <a:cxnLst/>
                <a:rect l="l" t="t" r="r" b="b"/>
                <a:pathLst>
                  <a:path w="1550" h="1529" fill="none" extrusionOk="0">
                    <a:moveTo>
                      <a:pt x="488" y="1380"/>
                    </a:moveTo>
                    <a:cubicBezTo>
                      <a:pt x="828" y="1529"/>
                      <a:pt x="1231" y="1380"/>
                      <a:pt x="1401" y="1040"/>
                    </a:cubicBezTo>
                    <a:cubicBezTo>
                      <a:pt x="1550" y="701"/>
                      <a:pt x="1401" y="298"/>
                      <a:pt x="1062" y="149"/>
                    </a:cubicBezTo>
                    <a:cubicBezTo>
                      <a:pt x="722" y="0"/>
                      <a:pt x="319" y="149"/>
                      <a:pt x="170" y="489"/>
                    </a:cubicBezTo>
                    <a:cubicBezTo>
                      <a:pt x="0" y="828"/>
                      <a:pt x="149" y="1210"/>
                      <a:pt x="488" y="13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" name="Google Shape;318;p17"/>
              <p:cNvSpPr/>
              <p:nvPr/>
            </p:nvSpPr>
            <p:spPr>
              <a:xfrm>
                <a:off x="7610775" y="456175"/>
                <a:ext cx="466975" cy="1289950"/>
              </a:xfrm>
              <a:custGeom>
                <a:avLst/>
                <a:gdLst/>
                <a:ahLst/>
                <a:cxnLst/>
                <a:rect l="l" t="t" r="r" b="b"/>
                <a:pathLst>
                  <a:path w="18679" h="51598" extrusionOk="0">
                    <a:moveTo>
                      <a:pt x="15643" y="1"/>
                    </a:moveTo>
                    <a:cubicBezTo>
                      <a:pt x="13775" y="1"/>
                      <a:pt x="12332" y="4543"/>
                      <a:pt x="12184" y="6644"/>
                    </a:cubicBezTo>
                    <a:cubicBezTo>
                      <a:pt x="12056" y="8767"/>
                      <a:pt x="12141" y="16110"/>
                      <a:pt x="11611" y="17787"/>
                    </a:cubicBezTo>
                    <a:cubicBezTo>
                      <a:pt x="11441" y="18318"/>
                      <a:pt x="11229" y="18806"/>
                      <a:pt x="10995" y="19124"/>
                    </a:cubicBezTo>
                    <a:cubicBezTo>
                      <a:pt x="10740" y="18954"/>
                      <a:pt x="10443" y="18870"/>
                      <a:pt x="10146" y="18848"/>
                    </a:cubicBezTo>
                    <a:cubicBezTo>
                      <a:pt x="10146" y="18827"/>
                      <a:pt x="10146" y="18827"/>
                      <a:pt x="10125" y="18806"/>
                    </a:cubicBezTo>
                    <a:cubicBezTo>
                      <a:pt x="9785" y="17447"/>
                      <a:pt x="9340" y="11717"/>
                      <a:pt x="9573" y="6750"/>
                    </a:cubicBezTo>
                    <a:cubicBezTo>
                      <a:pt x="9637" y="5137"/>
                      <a:pt x="9191" y="1465"/>
                      <a:pt x="8236" y="701"/>
                    </a:cubicBezTo>
                    <a:cubicBezTo>
                      <a:pt x="7978" y="505"/>
                      <a:pt x="7604" y="395"/>
                      <a:pt x="7180" y="395"/>
                    </a:cubicBezTo>
                    <a:cubicBezTo>
                      <a:pt x="5997" y="395"/>
                      <a:pt x="4427" y="1253"/>
                      <a:pt x="3927" y="3503"/>
                    </a:cubicBezTo>
                    <a:cubicBezTo>
                      <a:pt x="3460" y="5604"/>
                      <a:pt x="3673" y="12587"/>
                      <a:pt x="5371" y="16492"/>
                    </a:cubicBezTo>
                    <a:cubicBezTo>
                      <a:pt x="5922" y="17723"/>
                      <a:pt x="7620" y="18763"/>
                      <a:pt x="8363" y="19697"/>
                    </a:cubicBezTo>
                    <a:cubicBezTo>
                      <a:pt x="8024" y="20185"/>
                      <a:pt x="7917" y="20801"/>
                      <a:pt x="8108" y="21395"/>
                    </a:cubicBezTo>
                    <a:cubicBezTo>
                      <a:pt x="5222" y="23921"/>
                      <a:pt x="4097" y="24643"/>
                      <a:pt x="3142" y="27741"/>
                    </a:cubicBezTo>
                    <a:cubicBezTo>
                      <a:pt x="2144" y="30946"/>
                      <a:pt x="2633" y="39012"/>
                      <a:pt x="1380" y="41665"/>
                    </a:cubicBezTo>
                    <a:cubicBezTo>
                      <a:pt x="128" y="44297"/>
                      <a:pt x="1" y="50600"/>
                      <a:pt x="1741" y="51364"/>
                    </a:cubicBezTo>
                    <a:cubicBezTo>
                      <a:pt x="2110" y="51526"/>
                      <a:pt x="2490" y="51598"/>
                      <a:pt x="2872" y="51598"/>
                    </a:cubicBezTo>
                    <a:cubicBezTo>
                      <a:pt x="4292" y="51598"/>
                      <a:pt x="5733" y="50611"/>
                      <a:pt x="6686" y="49624"/>
                    </a:cubicBezTo>
                    <a:cubicBezTo>
                      <a:pt x="7917" y="48350"/>
                      <a:pt x="7260" y="42811"/>
                      <a:pt x="7854" y="40243"/>
                    </a:cubicBezTo>
                    <a:cubicBezTo>
                      <a:pt x="8469" y="37674"/>
                      <a:pt x="7217" y="34088"/>
                      <a:pt x="7557" y="31434"/>
                    </a:cubicBezTo>
                    <a:cubicBezTo>
                      <a:pt x="7854" y="28930"/>
                      <a:pt x="8533" y="24218"/>
                      <a:pt x="9722" y="22775"/>
                    </a:cubicBezTo>
                    <a:cubicBezTo>
                      <a:pt x="9807" y="22785"/>
                      <a:pt x="9893" y="22790"/>
                      <a:pt x="9980" y="22790"/>
                    </a:cubicBezTo>
                    <a:cubicBezTo>
                      <a:pt x="10263" y="22790"/>
                      <a:pt x="10555" y="22735"/>
                      <a:pt x="10846" y="22605"/>
                    </a:cubicBezTo>
                    <a:cubicBezTo>
                      <a:pt x="11483" y="22308"/>
                      <a:pt x="11865" y="21692"/>
                      <a:pt x="11950" y="21034"/>
                    </a:cubicBezTo>
                    <a:cubicBezTo>
                      <a:pt x="13351" y="19952"/>
                      <a:pt x="14943" y="18572"/>
                      <a:pt x="15495" y="17002"/>
                    </a:cubicBezTo>
                    <a:cubicBezTo>
                      <a:pt x="16386" y="14540"/>
                      <a:pt x="18424" y="8406"/>
                      <a:pt x="18020" y="5625"/>
                    </a:cubicBezTo>
                    <a:cubicBezTo>
                      <a:pt x="17617" y="2866"/>
                      <a:pt x="18678" y="1"/>
                      <a:pt x="15643" y="1"/>
                    </a:cubicBezTo>
                    <a:close/>
                  </a:path>
                </a:pathLst>
              </a:custGeom>
              <a:solidFill>
                <a:srgbClr val="8C8C8C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" name="Google Shape;319;p17"/>
              <p:cNvSpPr/>
              <p:nvPr/>
            </p:nvSpPr>
            <p:spPr>
              <a:xfrm>
                <a:off x="6257725" y="765000"/>
                <a:ext cx="54675" cy="154250"/>
              </a:xfrm>
              <a:custGeom>
                <a:avLst/>
                <a:gdLst/>
                <a:ahLst/>
                <a:cxnLst/>
                <a:rect l="l" t="t" r="r" b="b"/>
                <a:pathLst>
                  <a:path w="2187" h="6170" extrusionOk="0">
                    <a:moveTo>
                      <a:pt x="1825" y="1"/>
                    </a:moveTo>
                    <a:cubicBezTo>
                      <a:pt x="1613" y="1"/>
                      <a:pt x="1443" y="531"/>
                      <a:pt x="1422" y="786"/>
                    </a:cubicBezTo>
                    <a:cubicBezTo>
                      <a:pt x="1401" y="1019"/>
                      <a:pt x="1422" y="1890"/>
                      <a:pt x="1359" y="2081"/>
                    </a:cubicBezTo>
                    <a:cubicBezTo>
                      <a:pt x="1337" y="2144"/>
                      <a:pt x="1316" y="2208"/>
                      <a:pt x="1295" y="2250"/>
                    </a:cubicBezTo>
                    <a:cubicBezTo>
                      <a:pt x="1252" y="2229"/>
                      <a:pt x="1210" y="2208"/>
                      <a:pt x="1189" y="2208"/>
                    </a:cubicBezTo>
                    <a:cubicBezTo>
                      <a:pt x="1146" y="2059"/>
                      <a:pt x="1083" y="1380"/>
                      <a:pt x="1125" y="786"/>
                    </a:cubicBezTo>
                    <a:cubicBezTo>
                      <a:pt x="1125" y="595"/>
                      <a:pt x="1061" y="170"/>
                      <a:pt x="955" y="85"/>
                    </a:cubicBezTo>
                    <a:cubicBezTo>
                      <a:pt x="926" y="62"/>
                      <a:pt x="880" y="48"/>
                      <a:pt x="828" y="48"/>
                    </a:cubicBezTo>
                    <a:cubicBezTo>
                      <a:pt x="691" y="48"/>
                      <a:pt x="507" y="143"/>
                      <a:pt x="446" y="404"/>
                    </a:cubicBezTo>
                    <a:cubicBezTo>
                      <a:pt x="403" y="659"/>
                      <a:pt x="425" y="1486"/>
                      <a:pt x="616" y="1932"/>
                    </a:cubicBezTo>
                    <a:cubicBezTo>
                      <a:pt x="679" y="2081"/>
                      <a:pt x="892" y="2208"/>
                      <a:pt x="977" y="2314"/>
                    </a:cubicBezTo>
                    <a:cubicBezTo>
                      <a:pt x="934" y="2378"/>
                      <a:pt x="913" y="2441"/>
                      <a:pt x="934" y="2505"/>
                    </a:cubicBezTo>
                    <a:cubicBezTo>
                      <a:pt x="594" y="2802"/>
                      <a:pt x="467" y="2887"/>
                      <a:pt x="361" y="3269"/>
                    </a:cubicBezTo>
                    <a:cubicBezTo>
                      <a:pt x="234" y="3630"/>
                      <a:pt x="297" y="4585"/>
                      <a:pt x="149" y="4903"/>
                    </a:cubicBezTo>
                    <a:cubicBezTo>
                      <a:pt x="0" y="5201"/>
                      <a:pt x="0" y="5943"/>
                      <a:pt x="191" y="6050"/>
                    </a:cubicBezTo>
                    <a:cubicBezTo>
                      <a:pt x="234" y="6067"/>
                      <a:pt x="278" y="6074"/>
                      <a:pt x="322" y="6074"/>
                    </a:cubicBezTo>
                    <a:cubicBezTo>
                      <a:pt x="494" y="6074"/>
                      <a:pt x="667" y="5956"/>
                      <a:pt x="785" y="5837"/>
                    </a:cubicBezTo>
                    <a:cubicBezTo>
                      <a:pt x="913" y="5689"/>
                      <a:pt x="849" y="5031"/>
                      <a:pt x="913" y="4734"/>
                    </a:cubicBezTo>
                    <a:cubicBezTo>
                      <a:pt x="977" y="4437"/>
                      <a:pt x="849" y="4012"/>
                      <a:pt x="870" y="3694"/>
                    </a:cubicBezTo>
                    <a:cubicBezTo>
                      <a:pt x="913" y="3397"/>
                      <a:pt x="998" y="2845"/>
                      <a:pt x="1125" y="2675"/>
                    </a:cubicBezTo>
                    <a:cubicBezTo>
                      <a:pt x="1168" y="2675"/>
                      <a:pt x="1231" y="2675"/>
                      <a:pt x="1274" y="2654"/>
                    </a:cubicBezTo>
                    <a:lnTo>
                      <a:pt x="1295" y="2654"/>
                    </a:lnTo>
                    <a:cubicBezTo>
                      <a:pt x="1359" y="2887"/>
                      <a:pt x="1380" y="3375"/>
                      <a:pt x="1380" y="3651"/>
                    </a:cubicBezTo>
                    <a:cubicBezTo>
                      <a:pt x="1359" y="3970"/>
                      <a:pt x="1168" y="4394"/>
                      <a:pt x="1189" y="4712"/>
                    </a:cubicBezTo>
                    <a:cubicBezTo>
                      <a:pt x="1231" y="5031"/>
                      <a:pt x="1061" y="5689"/>
                      <a:pt x="1189" y="5859"/>
                    </a:cubicBezTo>
                    <a:cubicBezTo>
                      <a:pt x="1298" y="6022"/>
                      <a:pt x="1468" y="6169"/>
                      <a:pt x="1661" y="6169"/>
                    </a:cubicBezTo>
                    <a:cubicBezTo>
                      <a:pt x="1694" y="6169"/>
                      <a:pt x="1728" y="6165"/>
                      <a:pt x="1762" y="6156"/>
                    </a:cubicBezTo>
                    <a:cubicBezTo>
                      <a:pt x="1974" y="6092"/>
                      <a:pt x="2059" y="5328"/>
                      <a:pt x="1953" y="4988"/>
                    </a:cubicBezTo>
                    <a:cubicBezTo>
                      <a:pt x="1847" y="4649"/>
                      <a:pt x="2038" y="3672"/>
                      <a:pt x="1974" y="3269"/>
                    </a:cubicBezTo>
                    <a:cubicBezTo>
                      <a:pt x="1910" y="2866"/>
                      <a:pt x="1783" y="2760"/>
                      <a:pt x="1465" y="2420"/>
                    </a:cubicBezTo>
                    <a:cubicBezTo>
                      <a:pt x="1613" y="2293"/>
                      <a:pt x="1762" y="2166"/>
                      <a:pt x="1804" y="1996"/>
                    </a:cubicBezTo>
                    <a:cubicBezTo>
                      <a:pt x="1910" y="1699"/>
                      <a:pt x="2165" y="977"/>
                      <a:pt x="2101" y="659"/>
                    </a:cubicBezTo>
                    <a:cubicBezTo>
                      <a:pt x="2059" y="340"/>
                      <a:pt x="2186" y="1"/>
                      <a:pt x="182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" name="Google Shape;320;p17"/>
              <p:cNvSpPr/>
              <p:nvPr/>
            </p:nvSpPr>
            <p:spPr>
              <a:xfrm>
                <a:off x="6333600" y="735250"/>
                <a:ext cx="49725" cy="129425"/>
              </a:xfrm>
              <a:custGeom>
                <a:avLst/>
                <a:gdLst/>
                <a:ahLst/>
                <a:cxnLst/>
                <a:rect l="l" t="t" r="r" b="b"/>
                <a:pathLst>
                  <a:path w="1989" h="5177" extrusionOk="0">
                    <a:moveTo>
                      <a:pt x="1765" y="1"/>
                    </a:moveTo>
                    <a:cubicBezTo>
                      <a:pt x="1758" y="1"/>
                      <a:pt x="1749" y="1"/>
                      <a:pt x="1741" y="2"/>
                    </a:cubicBezTo>
                    <a:cubicBezTo>
                      <a:pt x="1592" y="23"/>
                      <a:pt x="1422" y="490"/>
                      <a:pt x="1401" y="702"/>
                    </a:cubicBezTo>
                    <a:cubicBezTo>
                      <a:pt x="1359" y="893"/>
                      <a:pt x="1316" y="1615"/>
                      <a:pt x="1253" y="1785"/>
                    </a:cubicBezTo>
                    <a:cubicBezTo>
                      <a:pt x="1231" y="1849"/>
                      <a:pt x="1210" y="1891"/>
                      <a:pt x="1189" y="1933"/>
                    </a:cubicBezTo>
                    <a:cubicBezTo>
                      <a:pt x="1168" y="1912"/>
                      <a:pt x="1146" y="1912"/>
                      <a:pt x="1125" y="1912"/>
                    </a:cubicBezTo>
                    <a:cubicBezTo>
                      <a:pt x="1125" y="1912"/>
                      <a:pt x="1125" y="1912"/>
                      <a:pt x="1125" y="1891"/>
                    </a:cubicBezTo>
                    <a:cubicBezTo>
                      <a:pt x="1104" y="1764"/>
                      <a:pt x="1125" y="1212"/>
                      <a:pt x="1189" y="724"/>
                    </a:cubicBezTo>
                    <a:cubicBezTo>
                      <a:pt x="1210" y="575"/>
                      <a:pt x="1189" y="214"/>
                      <a:pt x="1125" y="151"/>
                    </a:cubicBezTo>
                    <a:cubicBezTo>
                      <a:pt x="1111" y="136"/>
                      <a:pt x="1087" y="128"/>
                      <a:pt x="1059" y="128"/>
                    </a:cubicBezTo>
                    <a:cubicBezTo>
                      <a:pt x="963" y="128"/>
                      <a:pt x="809" y="218"/>
                      <a:pt x="743" y="448"/>
                    </a:cubicBezTo>
                    <a:cubicBezTo>
                      <a:pt x="679" y="660"/>
                      <a:pt x="637" y="1360"/>
                      <a:pt x="743" y="1721"/>
                    </a:cubicBezTo>
                    <a:cubicBezTo>
                      <a:pt x="786" y="1827"/>
                      <a:pt x="913" y="1912"/>
                      <a:pt x="977" y="1997"/>
                    </a:cubicBezTo>
                    <a:cubicBezTo>
                      <a:pt x="934" y="2061"/>
                      <a:pt x="913" y="2124"/>
                      <a:pt x="934" y="2167"/>
                    </a:cubicBezTo>
                    <a:cubicBezTo>
                      <a:pt x="658" y="2443"/>
                      <a:pt x="573" y="2528"/>
                      <a:pt x="467" y="2846"/>
                    </a:cubicBezTo>
                    <a:cubicBezTo>
                      <a:pt x="361" y="3164"/>
                      <a:pt x="319" y="3950"/>
                      <a:pt x="191" y="4226"/>
                    </a:cubicBezTo>
                    <a:cubicBezTo>
                      <a:pt x="64" y="4480"/>
                      <a:pt x="0" y="5117"/>
                      <a:pt x="128" y="5160"/>
                    </a:cubicBezTo>
                    <a:cubicBezTo>
                      <a:pt x="155" y="5171"/>
                      <a:pt x="182" y="5176"/>
                      <a:pt x="210" y="5176"/>
                    </a:cubicBezTo>
                    <a:cubicBezTo>
                      <a:pt x="336" y="5176"/>
                      <a:pt x="465" y="5069"/>
                      <a:pt x="552" y="4947"/>
                    </a:cubicBezTo>
                    <a:cubicBezTo>
                      <a:pt x="679" y="4820"/>
                      <a:pt x="658" y="4289"/>
                      <a:pt x="743" y="4013"/>
                    </a:cubicBezTo>
                    <a:cubicBezTo>
                      <a:pt x="807" y="3759"/>
                      <a:pt x="743" y="3419"/>
                      <a:pt x="786" y="3164"/>
                    </a:cubicBezTo>
                    <a:cubicBezTo>
                      <a:pt x="849" y="2910"/>
                      <a:pt x="934" y="2443"/>
                      <a:pt x="1040" y="2294"/>
                    </a:cubicBezTo>
                    <a:cubicBezTo>
                      <a:pt x="1083" y="2294"/>
                      <a:pt x="1104" y="2294"/>
                      <a:pt x="1146" y="2273"/>
                    </a:cubicBezTo>
                    <a:cubicBezTo>
                      <a:pt x="1146" y="2273"/>
                      <a:pt x="1146" y="2252"/>
                      <a:pt x="1168" y="2252"/>
                    </a:cubicBezTo>
                    <a:cubicBezTo>
                      <a:pt x="1189" y="2464"/>
                      <a:pt x="1168" y="2846"/>
                      <a:pt x="1146" y="3080"/>
                    </a:cubicBezTo>
                    <a:cubicBezTo>
                      <a:pt x="1125" y="3356"/>
                      <a:pt x="934" y="3716"/>
                      <a:pt x="934" y="3992"/>
                    </a:cubicBezTo>
                    <a:cubicBezTo>
                      <a:pt x="934" y="4247"/>
                      <a:pt x="764" y="4820"/>
                      <a:pt x="849" y="4947"/>
                    </a:cubicBezTo>
                    <a:cubicBezTo>
                      <a:pt x="900" y="5049"/>
                      <a:pt x="1004" y="5163"/>
                      <a:pt x="1120" y="5163"/>
                    </a:cubicBezTo>
                    <a:cubicBezTo>
                      <a:pt x="1149" y="5163"/>
                      <a:pt x="1180" y="5156"/>
                      <a:pt x="1210" y="5138"/>
                    </a:cubicBezTo>
                    <a:cubicBezTo>
                      <a:pt x="1380" y="5075"/>
                      <a:pt x="1507" y="4438"/>
                      <a:pt x="1444" y="4162"/>
                    </a:cubicBezTo>
                    <a:cubicBezTo>
                      <a:pt x="1401" y="3886"/>
                      <a:pt x="1613" y="3058"/>
                      <a:pt x="1592" y="2719"/>
                    </a:cubicBezTo>
                    <a:cubicBezTo>
                      <a:pt x="1571" y="2400"/>
                      <a:pt x="1486" y="2315"/>
                      <a:pt x="1295" y="2061"/>
                    </a:cubicBezTo>
                    <a:cubicBezTo>
                      <a:pt x="1422" y="1933"/>
                      <a:pt x="1528" y="1806"/>
                      <a:pt x="1571" y="1679"/>
                    </a:cubicBezTo>
                    <a:cubicBezTo>
                      <a:pt x="1677" y="1424"/>
                      <a:pt x="1889" y="809"/>
                      <a:pt x="1889" y="533"/>
                    </a:cubicBezTo>
                    <a:cubicBezTo>
                      <a:pt x="1889" y="287"/>
                      <a:pt x="1988" y="1"/>
                      <a:pt x="176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321;p17"/>
              <p:cNvSpPr/>
              <p:nvPr/>
            </p:nvSpPr>
            <p:spPr>
              <a:xfrm>
                <a:off x="6475800" y="923050"/>
                <a:ext cx="36625" cy="74450"/>
              </a:xfrm>
              <a:custGeom>
                <a:avLst/>
                <a:gdLst/>
                <a:ahLst/>
                <a:cxnLst/>
                <a:rect l="l" t="t" r="r" b="b"/>
                <a:pathLst>
                  <a:path w="1465" h="2978" extrusionOk="0">
                    <a:moveTo>
                      <a:pt x="182" y="0"/>
                    </a:moveTo>
                    <a:cubicBezTo>
                      <a:pt x="100" y="0"/>
                      <a:pt x="14" y="34"/>
                      <a:pt x="0" y="131"/>
                    </a:cubicBezTo>
                    <a:cubicBezTo>
                      <a:pt x="0" y="258"/>
                      <a:pt x="85" y="640"/>
                      <a:pt x="255" y="874"/>
                    </a:cubicBezTo>
                    <a:cubicBezTo>
                      <a:pt x="298" y="959"/>
                      <a:pt x="446" y="1022"/>
                      <a:pt x="510" y="1086"/>
                    </a:cubicBezTo>
                    <a:cubicBezTo>
                      <a:pt x="489" y="1107"/>
                      <a:pt x="489" y="1150"/>
                      <a:pt x="510" y="1192"/>
                    </a:cubicBezTo>
                    <a:cubicBezTo>
                      <a:pt x="319" y="1298"/>
                      <a:pt x="234" y="1319"/>
                      <a:pt x="191" y="1489"/>
                    </a:cubicBezTo>
                    <a:cubicBezTo>
                      <a:pt x="170" y="1659"/>
                      <a:pt x="276" y="2105"/>
                      <a:pt x="213" y="2253"/>
                    </a:cubicBezTo>
                    <a:cubicBezTo>
                      <a:pt x="149" y="2381"/>
                      <a:pt x="213" y="2720"/>
                      <a:pt x="340" y="2784"/>
                    </a:cubicBezTo>
                    <a:cubicBezTo>
                      <a:pt x="384" y="2806"/>
                      <a:pt x="431" y="2815"/>
                      <a:pt x="476" y="2815"/>
                    </a:cubicBezTo>
                    <a:cubicBezTo>
                      <a:pt x="561" y="2815"/>
                      <a:pt x="638" y="2783"/>
                      <a:pt x="680" y="2741"/>
                    </a:cubicBezTo>
                    <a:cubicBezTo>
                      <a:pt x="765" y="2678"/>
                      <a:pt x="658" y="2359"/>
                      <a:pt x="680" y="2232"/>
                    </a:cubicBezTo>
                    <a:cubicBezTo>
                      <a:pt x="701" y="2105"/>
                      <a:pt x="574" y="1871"/>
                      <a:pt x="574" y="1744"/>
                    </a:cubicBezTo>
                    <a:cubicBezTo>
                      <a:pt x="552" y="1595"/>
                      <a:pt x="552" y="1341"/>
                      <a:pt x="637" y="1277"/>
                    </a:cubicBezTo>
                    <a:lnTo>
                      <a:pt x="722" y="1277"/>
                    </a:lnTo>
                    <a:cubicBezTo>
                      <a:pt x="807" y="1404"/>
                      <a:pt x="849" y="1617"/>
                      <a:pt x="871" y="1744"/>
                    </a:cubicBezTo>
                    <a:cubicBezTo>
                      <a:pt x="892" y="1914"/>
                      <a:pt x="807" y="2084"/>
                      <a:pt x="849" y="2253"/>
                    </a:cubicBezTo>
                    <a:cubicBezTo>
                      <a:pt x="892" y="2402"/>
                      <a:pt x="849" y="2699"/>
                      <a:pt x="956" y="2784"/>
                    </a:cubicBezTo>
                    <a:cubicBezTo>
                      <a:pt x="1033" y="2881"/>
                      <a:pt x="1164" y="2978"/>
                      <a:pt x="1299" y="2978"/>
                    </a:cubicBezTo>
                    <a:cubicBezTo>
                      <a:pt x="1312" y="2978"/>
                      <a:pt x="1325" y="2977"/>
                      <a:pt x="1338" y="2975"/>
                    </a:cubicBezTo>
                    <a:cubicBezTo>
                      <a:pt x="1465" y="2975"/>
                      <a:pt x="1444" y="2614"/>
                      <a:pt x="1359" y="2444"/>
                    </a:cubicBezTo>
                    <a:cubicBezTo>
                      <a:pt x="1253" y="2275"/>
                      <a:pt x="1295" y="1829"/>
                      <a:pt x="1210" y="1638"/>
                    </a:cubicBezTo>
                    <a:cubicBezTo>
                      <a:pt x="1125" y="1426"/>
                      <a:pt x="1040" y="1383"/>
                      <a:pt x="828" y="1171"/>
                    </a:cubicBezTo>
                    <a:cubicBezTo>
                      <a:pt x="892" y="1128"/>
                      <a:pt x="977" y="1086"/>
                      <a:pt x="998" y="1022"/>
                    </a:cubicBezTo>
                    <a:cubicBezTo>
                      <a:pt x="1040" y="895"/>
                      <a:pt x="1125" y="555"/>
                      <a:pt x="1062" y="407"/>
                    </a:cubicBezTo>
                    <a:cubicBezTo>
                      <a:pt x="998" y="237"/>
                      <a:pt x="1062" y="88"/>
                      <a:pt x="828" y="67"/>
                    </a:cubicBezTo>
                    <a:cubicBezTo>
                      <a:pt x="823" y="66"/>
                      <a:pt x="817" y="66"/>
                      <a:pt x="812" y="66"/>
                    </a:cubicBezTo>
                    <a:cubicBezTo>
                      <a:pt x="696" y="66"/>
                      <a:pt x="638" y="285"/>
                      <a:pt x="658" y="407"/>
                    </a:cubicBezTo>
                    <a:cubicBezTo>
                      <a:pt x="658" y="513"/>
                      <a:pt x="743" y="937"/>
                      <a:pt x="722" y="1022"/>
                    </a:cubicBezTo>
                    <a:cubicBezTo>
                      <a:pt x="722" y="1044"/>
                      <a:pt x="701" y="1065"/>
                      <a:pt x="701" y="1086"/>
                    </a:cubicBezTo>
                    <a:cubicBezTo>
                      <a:pt x="680" y="1065"/>
                      <a:pt x="637" y="1065"/>
                      <a:pt x="616" y="1065"/>
                    </a:cubicBezTo>
                    <a:cubicBezTo>
                      <a:pt x="574" y="980"/>
                      <a:pt x="489" y="661"/>
                      <a:pt x="446" y="386"/>
                    </a:cubicBezTo>
                    <a:cubicBezTo>
                      <a:pt x="446" y="301"/>
                      <a:pt x="383" y="88"/>
                      <a:pt x="298" y="25"/>
                    </a:cubicBezTo>
                    <a:cubicBezTo>
                      <a:pt x="268" y="10"/>
                      <a:pt x="226" y="0"/>
                      <a:pt x="18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322;p17"/>
              <p:cNvSpPr/>
              <p:nvPr/>
            </p:nvSpPr>
            <p:spPr>
              <a:xfrm>
                <a:off x="6634975" y="757525"/>
                <a:ext cx="36650" cy="74900"/>
              </a:xfrm>
              <a:custGeom>
                <a:avLst/>
                <a:gdLst/>
                <a:ahLst/>
                <a:cxnLst/>
                <a:rect l="l" t="t" r="r" b="b"/>
                <a:pathLst>
                  <a:path w="1466" h="2996" extrusionOk="0">
                    <a:moveTo>
                      <a:pt x="203" y="0"/>
                    </a:moveTo>
                    <a:cubicBezTo>
                      <a:pt x="126" y="0"/>
                      <a:pt x="36" y="38"/>
                      <a:pt x="22" y="151"/>
                    </a:cubicBezTo>
                    <a:cubicBezTo>
                      <a:pt x="1" y="257"/>
                      <a:pt x="86" y="639"/>
                      <a:pt x="256" y="873"/>
                    </a:cubicBezTo>
                    <a:cubicBezTo>
                      <a:pt x="319" y="958"/>
                      <a:pt x="447" y="1021"/>
                      <a:pt x="510" y="1085"/>
                    </a:cubicBezTo>
                    <a:cubicBezTo>
                      <a:pt x="489" y="1106"/>
                      <a:pt x="489" y="1149"/>
                      <a:pt x="510" y="1191"/>
                    </a:cubicBezTo>
                    <a:cubicBezTo>
                      <a:pt x="319" y="1297"/>
                      <a:pt x="256" y="1318"/>
                      <a:pt x="213" y="1488"/>
                    </a:cubicBezTo>
                    <a:cubicBezTo>
                      <a:pt x="171" y="1658"/>
                      <a:pt x="298" y="2104"/>
                      <a:pt x="234" y="2252"/>
                    </a:cubicBezTo>
                    <a:cubicBezTo>
                      <a:pt x="171" y="2380"/>
                      <a:pt x="213" y="2719"/>
                      <a:pt x="362" y="2783"/>
                    </a:cubicBezTo>
                    <a:cubicBezTo>
                      <a:pt x="406" y="2805"/>
                      <a:pt x="450" y="2814"/>
                      <a:pt x="493" y="2814"/>
                    </a:cubicBezTo>
                    <a:cubicBezTo>
                      <a:pt x="573" y="2814"/>
                      <a:pt x="646" y="2782"/>
                      <a:pt x="701" y="2740"/>
                    </a:cubicBezTo>
                    <a:cubicBezTo>
                      <a:pt x="786" y="2677"/>
                      <a:pt x="680" y="2380"/>
                      <a:pt x="680" y="2231"/>
                    </a:cubicBezTo>
                    <a:cubicBezTo>
                      <a:pt x="701" y="2104"/>
                      <a:pt x="574" y="1891"/>
                      <a:pt x="574" y="1743"/>
                    </a:cubicBezTo>
                    <a:cubicBezTo>
                      <a:pt x="574" y="1594"/>
                      <a:pt x="574" y="1340"/>
                      <a:pt x="638" y="1276"/>
                    </a:cubicBezTo>
                    <a:lnTo>
                      <a:pt x="744" y="1276"/>
                    </a:lnTo>
                    <a:cubicBezTo>
                      <a:pt x="807" y="1403"/>
                      <a:pt x="850" y="1637"/>
                      <a:pt x="871" y="1764"/>
                    </a:cubicBezTo>
                    <a:cubicBezTo>
                      <a:pt x="913" y="1913"/>
                      <a:pt x="807" y="2082"/>
                      <a:pt x="850" y="2252"/>
                    </a:cubicBezTo>
                    <a:cubicBezTo>
                      <a:pt x="913" y="2401"/>
                      <a:pt x="850" y="2698"/>
                      <a:pt x="956" y="2804"/>
                    </a:cubicBezTo>
                    <a:cubicBezTo>
                      <a:pt x="1041" y="2889"/>
                      <a:pt x="1211" y="2995"/>
                      <a:pt x="1338" y="2995"/>
                    </a:cubicBezTo>
                    <a:cubicBezTo>
                      <a:pt x="1465" y="2974"/>
                      <a:pt x="1465" y="2613"/>
                      <a:pt x="1359" y="2443"/>
                    </a:cubicBezTo>
                    <a:cubicBezTo>
                      <a:pt x="1274" y="2273"/>
                      <a:pt x="1296" y="1828"/>
                      <a:pt x="1211" y="1637"/>
                    </a:cubicBezTo>
                    <a:cubicBezTo>
                      <a:pt x="1147" y="1446"/>
                      <a:pt x="1062" y="1382"/>
                      <a:pt x="829" y="1191"/>
                    </a:cubicBezTo>
                    <a:cubicBezTo>
                      <a:pt x="913" y="1149"/>
                      <a:pt x="998" y="1085"/>
                      <a:pt x="1020" y="1021"/>
                    </a:cubicBezTo>
                    <a:cubicBezTo>
                      <a:pt x="1041" y="894"/>
                      <a:pt x="1126" y="576"/>
                      <a:pt x="1083" y="406"/>
                    </a:cubicBezTo>
                    <a:cubicBezTo>
                      <a:pt x="1020" y="257"/>
                      <a:pt x="1062" y="109"/>
                      <a:pt x="850" y="66"/>
                    </a:cubicBezTo>
                    <a:cubicBezTo>
                      <a:pt x="843" y="65"/>
                      <a:pt x="837" y="65"/>
                      <a:pt x="831" y="65"/>
                    </a:cubicBezTo>
                    <a:cubicBezTo>
                      <a:pt x="696" y="65"/>
                      <a:pt x="638" y="284"/>
                      <a:pt x="659" y="406"/>
                    </a:cubicBezTo>
                    <a:cubicBezTo>
                      <a:pt x="680" y="512"/>
                      <a:pt x="744" y="936"/>
                      <a:pt x="722" y="1021"/>
                    </a:cubicBezTo>
                    <a:cubicBezTo>
                      <a:pt x="722" y="1042"/>
                      <a:pt x="722" y="1064"/>
                      <a:pt x="701" y="1085"/>
                    </a:cubicBezTo>
                    <a:cubicBezTo>
                      <a:pt x="680" y="1085"/>
                      <a:pt x="659" y="1064"/>
                      <a:pt x="638" y="1064"/>
                    </a:cubicBezTo>
                    <a:cubicBezTo>
                      <a:pt x="595" y="979"/>
                      <a:pt x="510" y="660"/>
                      <a:pt x="468" y="384"/>
                    </a:cubicBezTo>
                    <a:cubicBezTo>
                      <a:pt x="447" y="300"/>
                      <a:pt x="383" y="87"/>
                      <a:pt x="298" y="24"/>
                    </a:cubicBezTo>
                    <a:cubicBezTo>
                      <a:pt x="277" y="10"/>
                      <a:pt x="241" y="0"/>
                      <a:pt x="20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323;p17"/>
              <p:cNvSpPr/>
              <p:nvPr/>
            </p:nvSpPr>
            <p:spPr>
              <a:xfrm>
                <a:off x="6335725" y="868425"/>
                <a:ext cx="158150" cy="56525"/>
              </a:xfrm>
              <a:custGeom>
                <a:avLst/>
                <a:gdLst/>
                <a:ahLst/>
                <a:cxnLst/>
                <a:rect l="l" t="t" r="r" b="b"/>
                <a:pathLst>
                  <a:path w="6326" h="2261" extrusionOk="0">
                    <a:moveTo>
                      <a:pt x="5616" y="0"/>
                    </a:moveTo>
                    <a:cubicBezTo>
                      <a:pt x="5331" y="0"/>
                      <a:pt x="4579" y="146"/>
                      <a:pt x="4181" y="384"/>
                    </a:cubicBezTo>
                    <a:cubicBezTo>
                      <a:pt x="4054" y="469"/>
                      <a:pt x="3969" y="682"/>
                      <a:pt x="3863" y="788"/>
                    </a:cubicBezTo>
                    <a:cubicBezTo>
                      <a:pt x="3831" y="777"/>
                      <a:pt x="3799" y="772"/>
                      <a:pt x="3768" y="772"/>
                    </a:cubicBezTo>
                    <a:cubicBezTo>
                      <a:pt x="3736" y="772"/>
                      <a:pt x="3704" y="777"/>
                      <a:pt x="3672" y="788"/>
                    </a:cubicBezTo>
                    <a:cubicBezTo>
                      <a:pt x="3311" y="491"/>
                      <a:pt x="3226" y="384"/>
                      <a:pt x="2844" y="321"/>
                    </a:cubicBezTo>
                    <a:cubicBezTo>
                      <a:pt x="2784" y="311"/>
                      <a:pt x="2713" y="307"/>
                      <a:pt x="2634" y="307"/>
                    </a:cubicBezTo>
                    <a:cubicBezTo>
                      <a:pt x="2302" y="307"/>
                      <a:pt x="1834" y="375"/>
                      <a:pt x="1494" y="375"/>
                    </a:cubicBezTo>
                    <a:cubicBezTo>
                      <a:pt x="1372" y="375"/>
                      <a:pt x="1266" y="366"/>
                      <a:pt x="1189" y="342"/>
                    </a:cubicBezTo>
                    <a:cubicBezTo>
                      <a:pt x="1103" y="314"/>
                      <a:pt x="988" y="300"/>
                      <a:pt x="863" y="300"/>
                    </a:cubicBezTo>
                    <a:cubicBezTo>
                      <a:pt x="521" y="300"/>
                      <a:pt x="110" y="399"/>
                      <a:pt x="64" y="554"/>
                    </a:cubicBezTo>
                    <a:cubicBezTo>
                      <a:pt x="0" y="766"/>
                      <a:pt x="191" y="979"/>
                      <a:pt x="361" y="1106"/>
                    </a:cubicBezTo>
                    <a:cubicBezTo>
                      <a:pt x="398" y="1132"/>
                      <a:pt x="463" y="1142"/>
                      <a:pt x="547" y="1142"/>
                    </a:cubicBezTo>
                    <a:cubicBezTo>
                      <a:pt x="764" y="1142"/>
                      <a:pt x="1100" y="1078"/>
                      <a:pt x="1343" y="1078"/>
                    </a:cubicBezTo>
                    <a:cubicBezTo>
                      <a:pt x="1387" y="1078"/>
                      <a:pt x="1428" y="1080"/>
                      <a:pt x="1465" y="1085"/>
                    </a:cubicBezTo>
                    <a:cubicBezTo>
                      <a:pt x="1479" y="1086"/>
                      <a:pt x="1493" y="1086"/>
                      <a:pt x="1508" y="1086"/>
                    </a:cubicBezTo>
                    <a:cubicBezTo>
                      <a:pt x="1800" y="1086"/>
                      <a:pt x="2180" y="894"/>
                      <a:pt x="2483" y="894"/>
                    </a:cubicBezTo>
                    <a:cubicBezTo>
                      <a:pt x="2781" y="894"/>
                      <a:pt x="3332" y="894"/>
                      <a:pt x="3523" y="1000"/>
                    </a:cubicBezTo>
                    <a:cubicBezTo>
                      <a:pt x="3523" y="1042"/>
                      <a:pt x="3545" y="1085"/>
                      <a:pt x="3566" y="1127"/>
                    </a:cubicBezTo>
                    <a:cubicBezTo>
                      <a:pt x="3566" y="1127"/>
                      <a:pt x="3587" y="1149"/>
                      <a:pt x="3587" y="1149"/>
                    </a:cubicBezTo>
                    <a:cubicBezTo>
                      <a:pt x="3354" y="1255"/>
                      <a:pt x="2887" y="1340"/>
                      <a:pt x="2611" y="1382"/>
                    </a:cubicBezTo>
                    <a:cubicBezTo>
                      <a:pt x="2567" y="1387"/>
                      <a:pt x="2522" y="1390"/>
                      <a:pt x="2476" y="1390"/>
                    </a:cubicBezTo>
                    <a:cubicBezTo>
                      <a:pt x="2229" y="1390"/>
                      <a:pt x="1953" y="1323"/>
                      <a:pt x="1711" y="1323"/>
                    </a:cubicBezTo>
                    <a:cubicBezTo>
                      <a:pt x="1647" y="1323"/>
                      <a:pt x="1586" y="1328"/>
                      <a:pt x="1528" y="1340"/>
                    </a:cubicBezTo>
                    <a:cubicBezTo>
                      <a:pt x="1210" y="1424"/>
                      <a:pt x="531" y="1340"/>
                      <a:pt x="382" y="1509"/>
                    </a:cubicBezTo>
                    <a:cubicBezTo>
                      <a:pt x="212" y="1658"/>
                      <a:pt x="64" y="1891"/>
                      <a:pt x="170" y="2104"/>
                    </a:cubicBezTo>
                    <a:cubicBezTo>
                      <a:pt x="214" y="2213"/>
                      <a:pt x="443" y="2260"/>
                      <a:pt x="699" y="2260"/>
                    </a:cubicBezTo>
                    <a:cubicBezTo>
                      <a:pt x="940" y="2260"/>
                      <a:pt x="1204" y="2218"/>
                      <a:pt x="1359" y="2146"/>
                    </a:cubicBezTo>
                    <a:cubicBezTo>
                      <a:pt x="1677" y="1976"/>
                      <a:pt x="2674" y="2040"/>
                      <a:pt x="3057" y="1913"/>
                    </a:cubicBezTo>
                    <a:cubicBezTo>
                      <a:pt x="3439" y="1785"/>
                      <a:pt x="3523" y="1658"/>
                      <a:pt x="3842" y="1297"/>
                    </a:cubicBezTo>
                    <a:cubicBezTo>
                      <a:pt x="3969" y="1424"/>
                      <a:pt x="4139" y="1552"/>
                      <a:pt x="4288" y="1573"/>
                    </a:cubicBezTo>
                    <a:cubicBezTo>
                      <a:pt x="4526" y="1621"/>
                      <a:pt x="5004" y="1716"/>
                      <a:pt x="5362" y="1716"/>
                    </a:cubicBezTo>
                    <a:cubicBezTo>
                      <a:pt x="5481" y="1716"/>
                      <a:pt x="5588" y="1706"/>
                      <a:pt x="5667" y="1679"/>
                    </a:cubicBezTo>
                    <a:cubicBezTo>
                      <a:pt x="5986" y="1594"/>
                      <a:pt x="6325" y="1658"/>
                      <a:pt x="6283" y="1318"/>
                    </a:cubicBezTo>
                    <a:cubicBezTo>
                      <a:pt x="6244" y="1108"/>
                      <a:pt x="5792" y="1018"/>
                      <a:pt x="5532" y="1018"/>
                    </a:cubicBezTo>
                    <a:cubicBezTo>
                      <a:pt x="5504" y="1018"/>
                      <a:pt x="5478" y="1019"/>
                      <a:pt x="5455" y="1021"/>
                    </a:cubicBezTo>
                    <a:cubicBezTo>
                      <a:pt x="5220" y="1041"/>
                      <a:pt x="4478" y="1151"/>
                      <a:pt x="4198" y="1151"/>
                    </a:cubicBezTo>
                    <a:cubicBezTo>
                      <a:pt x="4175" y="1151"/>
                      <a:pt x="4155" y="1150"/>
                      <a:pt x="4139" y="1149"/>
                    </a:cubicBezTo>
                    <a:cubicBezTo>
                      <a:pt x="4075" y="1127"/>
                      <a:pt x="4012" y="1106"/>
                      <a:pt x="3969" y="1085"/>
                    </a:cubicBezTo>
                    <a:cubicBezTo>
                      <a:pt x="3990" y="1064"/>
                      <a:pt x="3990" y="1021"/>
                      <a:pt x="3990" y="979"/>
                    </a:cubicBezTo>
                    <a:cubicBezTo>
                      <a:pt x="4160" y="915"/>
                      <a:pt x="4818" y="766"/>
                      <a:pt x="5391" y="724"/>
                    </a:cubicBezTo>
                    <a:cubicBezTo>
                      <a:pt x="5582" y="703"/>
                      <a:pt x="6007" y="575"/>
                      <a:pt x="6070" y="469"/>
                    </a:cubicBezTo>
                    <a:cubicBezTo>
                      <a:pt x="6155" y="342"/>
                      <a:pt x="6049" y="45"/>
                      <a:pt x="5667" y="2"/>
                    </a:cubicBezTo>
                    <a:cubicBezTo>
                      <a:pt x="5652" y="1"/>
                      <a:pt x="5635" y="0"/>
                      <a:pt x="561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17"/>
              <p:cNvSpPr/>
              <p:nvPr/>
            </p:nvSpPr>
            <p:spPr>
              <a:xfrm>
                <a:off x="6682200" y="884925"/>
                <a:ext cx="54675" cy="154750"/>
              </a:xfrm>
              <a:custGeom>
                <a:avLst/>
                <a:gdLst/>
                <a:ahLst/>
                <a:cxnLst/>
                <a:rect l="l" t="t" r="r" b="b"/>
                <a:pathLst>
                  <a:path w="2187" h="6190" extrusionOk="0">
                    <a:moveTo>
                      <a:pt x="1847" y="0"/>
                    </a:moveTo>
                    <a:cubicBezTo>
                      <a:pt x="1614" y="22"/>
                      <a:pt x="1444" y="552"/>
                      <a:pt x="1423" y="786"/>
                    </a:cubicBezTo>
                    <a:cubicBezTo>
                      <a:pt x="1423" y="1040"/>
                      <a:pt x="1423" y="1911"/>
                      <a:pt x="1359" y="2102"/>
                    </a:cubicBezTo>
                    <a:cubicBezTo>
                      <a:pt x="1338" y="2165"/>
                      <a:pt x="1317" y="2229"/>
                      <a:pt x="1296" y="2250"/>
                    </a:cubicBezTo>
                    <a:cubicBezTo>
                      <a:pt x="1253" y="2250"/>
                      <a:pt x="1232" y="2229"/>
                      <a:pt x="1189" y="2229"/>
                    </a:cubicBezTo>
                    <a:cubicBezTo>
                      <a:pt x="1147" y="2059"/>
                      <a:pt x="1104" y="1380"/>
                      <a:pt x="1126" y="807"/>
                    </a:cubicBezTo>
                    <a:cubicBezTo>
                      <a:pt x="1126" y="616"/>
                      <a:pt x="1083" y="191"/>
                      <a:pt x="956" y="85"/>
                    </a:cubicBezTo>
                    <a:cubicBezTo>
                      <a:pt x="929" y="64"/>
                      <a:pt x="888" y="52"/>
                      <a:pt x="842" y="52"/>
                    </a:cubicBezTo>
                    <a:cubicBezTo>
                      <a:pt x="705" y="52"/>
                      <a:pt x="515" y="156"/>
                      <a:pt x="468" y="425"/>
                    </a:cubicBezTo>
                    <a:cubicBezTo>
                      <a:pt x="404" y="680"/>
                      <a:pt x="425" y="1486"/>
                      <a:pt x="638" y="1953"/>
                    </a:cubicBezTo>
                    <a:cubicBezTo>
                      <a:pt x="701" y="2102"/>
                      <a:pt x="892" y="2208"/>
                      <a:pt x="977" y="2335"/>
                    </a:cubicBezTo>
                    <a:cubicBezTo>
                      <a:pt x="935" y="2377"/>
                      <a:pt x="935" y="2462"/>
                      <a:pt x="956" y="2526"/>
                    </a:cubicBezTo>
                    <a:cubicBezTo>
                      <a:pt x="616" y="2823"/>
                      <a:pt x="489" y="2908"/>
                      <a:pt x="362" y="3269"/>
                    </a:cubicBezTo>
                    <a:cubicBezTo>
                      <a:pt x="256" y="3651"/>
                      <a:pt x="298" y="4606"/>
                      <a:pt x="149" y="4903"/>
                    </a:cubicBezTo>
                    <a:cubicBezTo>
                      <a:pt x="22" y="5222"/>
                      <a:pt x="1" y="5964"/>
                      <a:pt x="192" y="6049"/>
                    </a:cubicBezTo>
                    <a:cubicBezTo>
                      <a:pt x="239" y="6068"/>
                      <a:pt x="287" y="6077"/>
                      <a:pt x="335" y="6077"/>
                    </a:cubicBezTo>
                    <a:cubicBezTo>
                      <a:pt x="504" y="6077"/>
                      <a:pt x="671" y="5974"/>
                      <a:pt x="786" y="5858"/>
                    </a:cubicBezTo>
                    <a:cubicBezTo>
                      <a:pt x="935" y="5710"/>
                      <a:pt x="850" y="5052"/>
                      <a:pt x="913" y="4755"/>
                    </a:cubicBezTo>
                    <a:cubicBezTo>
                      <a:pt x="998" y="4436"/>
                      <a:pt x="850" y="4012"/>
                      <a:pt x="892" y="3715"/>
                    </a:cubicBezTo>
                    <a:cubicBezTo>
                      <a:pt x="913" y="3417"/>
                      <a:pt x="998" y="2866"/>
                      <a:pt x="1147" y="2696"/>
                    </a:cubicBezTo>
                    <a:cubicBezTo>
                      <a:pt x="1189" y="2696"/>
                      <a:pt x="1232" y="2696"/>
                      <a:pt x="1274" y="2675"/>
                    </a:cubicBezTo>
                    <a:cubicBezTo>
                      <a:pt x="1274" y="2675"/>
                      <a:pt x="1296" y="2653"/>
                      <a:pt x="1296" y="2653"/>
                    </a:cubicBezTo>
                    <a:cubicBezTo>
                      <a:pt x="1380" y="2908"/>
                      <a:pt x="1380" y="3375"/>
                      <a:pt x="1380" y="3651"/>
                    </a:cubicBezTo>
                    <a:cubicBezTo>
                      <a:pt x="1380" y="3991"/>
                      <a:pt x="1168" y="4394"/>
                      <a:pt x="1189" y="4733"/>
                    </a:cubicBezTo>
                    <a:cubicBezTo>
                      <a:pt x="1232" y="5052"/>
                      <a:pt x="1062" y="5710"/>
                      <a:pt x="1189" y="5880"/>
                    </a:cubicBezTo>
                    <a:cubicBezTo>
                      <a:pt x="1300" y="6026"/>
                      <a:pt x="1473" y="6189"/>
                      <a:pt x="1669" y="6189"/>
                    </a:cubicBezTo>
                    <a:cubicBezTo>
                      <a:pt x="1700" y="6189"/>
                      <a:pt x="1731" y="6185"/>
                      <a:pt x="1762" y="6177"/>
                    </a:cubicBezTo>
                    <a:cubicBezTo>
                      <a:pt x="1996" y="6113"/>
                      <a:pt x="2081" y="5349"/>
                      <a:pt x="1953" y="5009"/>
                    </a:cubicBezTo>
                    <a:cubicBezTo>
                      <a:pt x="1847" y="4649"/>
                      <a:pt x="2038" y="3693"/>
                      <a:pt x="1975" y="3269"/>
                    </a:cubicBezTo>
                    <a:cubicBezTo>
                      <a:pt x="1911" y="2887"/>
                      <a:pt x="1784" y="2781"/>
                      <a:pt x="1465" y="2420"/>
                    </a:cubicBezTo>
                    <a:cubicBezTo>
                      <a:pt x="1614" y="2314"/>
                      <a:pt x="1762" y="2165"/>
                      <a:pt x="1826" y="2017"/>
                    </a:cubicBezTo>
                    <a:cubicBezTo>
                      <a:pt x="1932" y="1720"/>
                      <a:pt x="2166" y="998"/>
                      <a:pt x="2123" y="680"/>
                    </a:cubicBezTo>
                    <a:cubicBezTo>
                      <a:pt x="2060" y="340"/>
                      <a:pt x="2187" y="0"/>
                      <a:pt x="184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325;p17"/>
              <p:cNvSpPr/>
              <p:nvPr/>
            </p:nvSpPr>
            <p:spPr>
              <a:xfrm>
                <a:off x="6312900" y="1018750"/>
                <a:ext cx="158150" cy="91025"/>
              </a:xfrm>
              <a:custGeom>
                <a:avLst/>
                <a:gdLst/>
                <a:ahLst/>
                <a:cxnLst/>
                <a:rect l="l" t="t" r="r" b="b"/>
                <a:pathLst>
                  <a:path w="6326" h="3641" extrusionOk="0">
                    <a:moveTo>
                      <a:pt x="5361" y="0"/>
                    </a:moveTo>
                    <a:cubicBezTo>
                      <a:pt x="5318" y="0"/>
                      <a:pt x="5271" y="5"/>
                      <a:pt x="5222" y="17"/>
                    </a:cubicBezTo>
                    <a:cubicBezTo>
                      <a:pt x="4967" y="60"/>
                      <a:pt x="4245" y="420"/>
                      <a:pt x="3906" y="802"/>
                    </a:cubicBezTo>
                    <a:cubicBezTo>
                      <a:pt x="3800" y="909"/>
                      <a:pt x="3779" y="1142"/>
                      <a:pt x="3715" y="1269"/>
                    </a:cubicBezTo>
                    <a:cubicBezTo>
                      <a:pt x="3630" y="1269"/>
                      <a:pt x="3566" y="1269"/>
                      <a:pt x="3503" y="1333"/>
                    </a:cubicBezTo>
                    <a:cubicBezTo>
                      <a:pt x="3167" y="1174"/>
                      <a:pt x="3023" y="1089"/>
                      <a:pt x="2764" y="1089"/>
                    </a:cubicBezTo>
                    <a:cubicBezTo>
                      <a:pt x="2712" y="1089"/>
                      <a:pt x="2655" y="1092"/>
                      <a:pt x="2590" y="1100"/>
                    </a:cubicBezTo>
                    <a:cubicBezTo>
                      <a:pt x="2217" y="1162"/>
                      <a:pt x="1398" y="1589"/>
                      <a:pt x="1044" y="1589"/>
                    </a:cubicBezTo>
                    <a:cubicBezTo>
                      <a:pt x="1035" y="1589"/>
                      <a:pt x="1027" y="1588"/>
                      <a:pt x="1019" y="1588"/>
                    </a:cubicBezTo>
                    <a:cubicBezTo>
                      <a:pt x="680" y="1588"/>
                      <a:pt x="1" y="1885"/>
                      <a:pt x="1" y="2097"/>
                    </a:cubicBezTo>
                    <a:cubicBezTo>
                      <a:pt x="1" y="2331"/>
                      <a:pt x="234" y="2479"/>
                      <a:pt x="425" y="2543"/>
                    </a:cubicBezTo>
                    <a:cubicBezTo>
                      <a:pt x="446" y="2552"/>
                      <a:pt x="471" y="2556"/>
                      <a:pt x="500" y="2556"/>
                    </a:cubicBezTo>
                    <a:cubicBezTo>
                      <a:pt x="735" y="2556"/>
                      <a:pt x="1203" y="2281"/>
                      <a:pt x="1486" y="2225"/>
                    </a:cubicBezTo>
                    <a:cubicBezTo>
                      <a:pt x="1783" y="2161"/>
                      <a:pt x="2102" y="1842"/>
                      <a:pt x="2420" y="1758"/>
                    </a:cubicBezTo>
                    <a:cubicBezTo>
                      <a:pt x="2654" y="1686"/>
                      <a:pt x="3071" y="1553"/>
                      <a:pt x="3322" y="1553"/>
                    </a:cubicBezTo>
                    <a:cubicBezTo>
                      <a:pt x="3367" y="1553"/>
                      <a:pt x="3407" y="1557"/>
                      <a:pt x="3439" y="1567"/>
                    </a:cubicBezTo>
                    <a:cubicBezTo>
                      <a:pt x="3460" y="1609"/>
                      <a:pt x="3481" y="1651"/>
                      <a:pt x="3524" y="1673"/>
                    </a:cubicBezTo>
                    <a:cubicBezTo>
                      <a:pt x="3524" y="1694"/>
                      <a:pt x="3524" y="1694"/>
                      <a:pt x="3545" y="1694"/>
                    </a:cubicBezTo>
                    <a:cubicBezTo>
                      <a:pt x="3354" y="1864"/>
                      <a:pt x="2908" y="2076"/>
                      <a:pt x="2654" y="2182"/>
                    </a:cubicBezTo>
                    <a:cubicBezTo>
                      <a:pt x="2356" y="2309"/>
                      <a:pt x="1890" y="2309"/>
                      <a:pt x="1614" y="2458"/>
                    </a:cubicBezTo>
                    <a:cubicBezTo>
                      <a:pt x="1338" y="2628"/>
                      <a:pt x="659" y="2755"/>
                      <a:pt x="552" y="2925"/>
                    </a:cubicBezTo>
                    <a:cubicBezTo>
                      <a:pt x="446" y="3116"/>
                      <a:pt x="383" y="3392"/>
                      <a:pt x="531" y="3583"/>
                    </a:cubicBezTo>
                    <a:cubicBezTo>
                      <a:pt x="566" y="3623"/>
                      <a:pt x="635" y="3641"/>
                      <a:pt x="723" y="3641"/>
                    </a:cubicBezTo>
                    <a:cubicBezTo>
                      <a:pt x="1005" y="3641"/>
                      <a:pt x="1483" y="3459"/>
                      <a:pt x="1677" y="3265"/>
                    </a:cubicBezTo>
                    <a:cubicBezTo>
                      <a:pt x="1953" y="3031"/>
                      <a:pt x="2908" y="2798"/>
                      <a:pt x="3248" y="2564"/>
                    </a:cubicBezTo>
                    <a:cubicBezTo>
                      <a:pt x="3587" y="2352"/>
                      <a:pt x="3630" y="2182"/>
                      <a:pt x="3821" y="1758"/>
                    </a:cubicBezTo>
                    <a:cubicBezTo>
                      <a:pt x="3973" y="1834"/>
                      <a:pt x="4142" y="1909"/>
                      <a:pt x="4297" y="1909"/>
                    </a:cubicBezTo>
                    <a:cubicBezTo>
                      <a:pt x="4315" y="1909"/>
                      <a:pt x="4334" y="1908"/>
                      <a:pt x="4352" y="1906"/>
                    </a:cubicBezTo>
                    <a:cubicBezTo>
                      <a:pt x="4649" y="1885"/>
                      <a:pt x="5413" y="1800"/>
                      <a:pt x="5689" y="1609"/>
                    </a:cubicBezTo>
                    <a:cubicBezTo>
                      <a:pt x="5965" y="1439"/>
                      <a:pt x="6325" y="1418"/>
                      <a:pt x="6177" y="1100"/>
                    </a:cubicBezTo>
                    <a:cubicBezTo>
                      <a:pt x="6124" y="993"/>
                      <a:pt x="5959" y="956"/>
                      <a:pt x="5779" y="956"/>
                    </a:cubicBezTo>
                    <a:cubicBezTo>
                      <a:pt x="5599" y="956"/>
                      <a:pt x="5402" y="993"/>
                      <a:pt x="5285" y="1036"/>
                    </a:cubicBezTo>
                    <a:cubicBezTo>
                      <a:pt x="5052" y="1142"/>
                      <a:pt x="4267" y="1503"/>
                      <a:pt x="4076" y="1524"/>
                    </a:cubicBezTo>
                    <a:cubicBezTo>
                      <a:pt x="4044" y="1535"/>
                      <a:pt x="4012" y="1540"/>
                      <a:pt x="3983" y="1540"/>
                    </a:cubicBezTo>
                    <a:cubicBezTo>
                      <a:pt x="3954" y="1540"/>
                      <a:pt x="3927" y="1535"/>
                      <a:pt x="3906" y="1524"/>
                    </a:cubicBezTo>
                    <a:cubicBezTo>
                      <a:pt x="3906" y="1482"/>
                      <a:pt x="3906" y="1460"/>
                      <a:pt x="3885" y="1418"/>
                    </a:cubicBezTo>
                    <a:cubicBezTo>
                      <a:pt x="4012" y="1312"/>
                      <a:pt x="4606" y="993"/>
                      <a:pt x="5158" y="760"/>
                    </a:cubicBezTo>
                    <a:cubicBezTo>
                      <a:pt x="5328" y="696"/>
                      <a:pt x="5689" y="463"/>
                      <a:pt x="5731" y="336"/>
                    </a:cubicBezTo>
                    <a:cubicBezTo>
                      <a:pt x="5768" y="207"/>
                      <a:pt x="5631" y="0"/>
                      <a:pt x="536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326;p17"/>
              <p:cNvSpPr/>
              <p:nvPr/>
            </p:nvSpPr>
            <p:spPr>
              <a:xfrm>
                <a:off x="6304400" y="945400"/>
                <a:ext cx="66350" cy="75450"/>
              </a:xfrm>
              <a:custGeom>
                <a:avLst/>
                <a:gdLst/>
                <a:ahLst/>
                <a:cxnLst/>
                <a:rect l="l" t="t" r="r" b="b"/>
                <a:pathLst>
                  <a:path w="2654" h="3018" extrusionOk="0">
                    <a:moveTo>
                      <a:pt x="935" y="1"/>
                    </a:moveTo>
                    <a:cubicBezTo>
                      <a:pt x="786" y="1"/>
                      <a:pt x="723" y="86"/>
                      <a:pt x="680" y="192"/>
                    </a:cubicBezTo>
                    <a:cubicBezTo>
                      <a:pt x="659" y="277"/>
                      <a:pt x="914" y="595"/>
                      <a:pt x="956" y="744"/>
                    </a:cubicBezTo>
                    <a:cubicBezTo>
                      <a:pt x="1020" y="892"/>
                      <a:pt x="1232" y="1083"/>
                      <a:pt x="1317" y="1253"/>
                    </a:cubicBezTo>
                    <a:cubicBezTo>
                      <a:pt x="1381" y="1381"/>
                      <a:pt x="1508" y="1614"/>
                      <a:pt x="1508" y="1720"/>
                    </a:cubicBezTo>
                    <a:lnTo>
                      <a:pt x="1423" y="1720"/>
                    </a:lnTo>
                    <a:cubicBezTo>
                      <a:pt x="1296" y="1656"/>
                      <a:pt x="1126" y="1381"/>
                      <a:pt x="1041" y="1253"/>
                    </a:cubicBezTo>
                    <a:cubicBezTo>
                      <a:pt x="935" y="1105"/>
                      <a:pt x="914" y="892"/>
                      <a:pt x="807" y="744"/>
                    </a:cubicBezTo>
                    <a:cubicBezTo>
                      <a:pt x="701" y="616"/>
                      <a:pt x="574" y="298"/>
                      <a:pt x="468" y="234"/>
                    </a:cubicBezTo>
                    <a:cubicBezTo>
                      <a:pt x="378" y="189"/>
                      <a:pt x="277" y="144"/>
                      <a:pt x="188" y="144"/>
                    </a:cubicBezTo>
                    <a:cubicBezTo>
                      <a:pt x="152" y="144"/>
                      <a:pt x="117" y="152"/>
                      <a:pt x="86" y="171"/>
                    </a:cubicBezTo>
                    <a:cubicBezTo>
                      <a:pt x="1" y="234"/>
                      <a:pt x="192" y="574"/>
                      <a:pt x="341" y="723"/>
                    </a:cubicBezTo>
                    <a:cubicBezTo>
                      <a:pt x="489" y="850"/>
                      <a:pt x="680" y="1317"/>
                      <a:pt x="850" y="1487"/>
                    </a:cubicBezTo>
                    <a:cubicBezTo>
                      <a:pt x="999" y="1656"/>
                      <a:pt x="1083" y="1699"/>
                      <a:pt x="1359" y="1805"/>
                    </a:cubicBezTo>
                    <a:cubicBezTo>
                      <a:pt x="1359" y="1847"/>
                      <a:pt x="1381" y="1890"/>
                      <a:pt x="1423" y="1911"/>
                    </a:cubicBezTo>
                    <a:cubicBezTo>
                      <a:pt x="1402" y="1975"/>
                      <a:pt x="1317" y="2039"/>
                      <a:pt x="1317" y="2123"/>
                    </a:cubicBezTo>
                    <a:cubicBezTo>
                      <a:pt x="1296" y="2357"/>
                      <a:pt x="1487" y="2739"/>
                      <a:pt x="1572" y="2866"/>
                    </a:cubicBezTo>
                    <a:cubicBezTo>
                      <a:pt x="1656" y="2979"/>
                      <a:pt x="1770" y="3017"/>
                      <a:pt x="1848" y="3017"/>
                    </a:cubicBezTo>
                    <a:cubicBezTo>
                      <a:pt x="1888" y="3017"/>
                      <a:pt x="1918" y="3008"/>
                      <a:pt x="1932" y="2994"/>
                    </a:cubicBezTo>
                    <a:cubicBezTo>
                      <a:pt x="1975" y="2930"/>
                      <a:pt x="1911" y="2718"/>
                      <a:pt x="1847" y="2633"/>
                    </a:cubicBezTo>
                    <a:cubicBezTo>
                      <a:pt x="1699" y="2357"/>
                      <a:pt x="1572" y="2017"/>
                      <a:pt x="1550" y="1954"/>
                    </a:cubicBezTo>
                    <a:cubicBezTo>
                      <a:pt x="1572" y="1932"/>
                      <a:pt x="1593" y="1932"/>
                      <a:pt x="1614" y="1911"/>
                    </a:cubicBezTo>
                    <a:cubicBezTo>
                      <a:pt x="1635" y="1932"/>
                      <a:pt x="1656" y="1954"/>
                      <a:pt x="1678" y="1996"/>
                    </a:cubicBezTo>
                    <a:cubicBezTo>
                      <a:pt x="1763" y="2081"/>
                      <a:pt x="1954" y="2505"/>
                      <a:pt x="2039" y="2612"/>
                    </a:cubicBezTo>
                    <a:cubicBezTo>
                      <a:pt x="2102" y="2739"/>
                      <a:pt x="2314" y="2972"/>
                      <a:pt x="2442" y="2972"/>
                    </a:cubicBezTo>
                    <a:cubicBezTo>
                      <a:pt x="2654" y="2951"/>
                      <a:pt x="2505" y="2781"/>
                      <a:pt x="2442" y="2633"/>
                    </a:cubicBezTo>
                    <a:cubicBezTo>
                      <a:pt x="2399" y="2463"/>
                      <a:pt x="2081" y="2145"/>
                      <a:pt x="1954" y="2017"/>
                    </a:cubicBezTo>
                    <a:cubicBezTo>
                      <a:pt x="1890" y="1932"/>
                      <a:pt x="1784" y="1869"/>
                      <a:pt x="1678" y="1826"/>
                    </a:cubicBezTo>
                    <a:cubicBezTo>
                      <a:pt x="1763" y="1635"/>
                      <a:pt x="1805" y="1572"/>
                      <a:pt x="1741" y="1381"/>
                    </a:cubicBezTo>
                    <a:cubicBezTo>
                      <a:pt x="1678" y="1190"/>
                      <a:pt x="1359" y="723"/>
                      <a:pt x="1338" y="553"/>
                    </a:cubicBezTo>
                    <a:cubicBezTo>
                      <a:pt x="1317" y="383"/>
                      <a:pt x="1083" y="22"/>
                      <a:pt x="93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327;p17"/>
              <p:cNvSpPr/>
              <p:nvPr/>
            </p:nvSpPr>
            <p:spPr>
              <a:xfrm>
                <a:off x="6401125" y="968200"/>
                <a:ext cx="102825" cy="153925"/>
              </a:xfrm>
              <a:custGeom>
                <a:avLst/>
                <a:gdLst/>
                <a:ahLst/>
                <a:cxnLst/>
                <a:rect l="l" t="t" r="r" b="b"/>
                <a:pathLst>
                  <a:path w="4113" h="6157" extrusionOk="0">
                    <a:moveTo>
                      <a:pt x="1266" y="0"/>
                    </a:moveTo>
                    <a:cubicBezTo>
                      <a:pt x="1225" y="0"/>
                      <a:pt x="1177" y="14"/>
                      <a:pt x="1120" y="44"/>
                    </a:cubicBezTo>
                    <a:cubicBezTo>
                      <a:pt x="929" y="150"/>
                      <a:pt x="1035" y="702"/>
                      <a:pt x="1141" y="935"/>
                    </a:cubicBezTo>
                    <a:cubicBezTo>
                      <a:pt x="1226" y="1148"/>
                      <a:pt x="1650" y="1912"/>
                      <a:pt x="1693" y="2124"/>
                    </a:cubicBezTo>
                    <a:cubicBezTo>
                      <a:pt x="1693" y="2188"/>
                      <a:pt x="1693" y="2251"/>
                      <a:pt x="1693" y="2294"/>
                    </a:cubicBezTo>
                    <a:cubicBezTo>
                      <a:pt x="1672" y="2294"/>
                      <a:pt x="1629" y="2294"/>
                      <a:pt x="1587" y="2315"/>
                    </a:cubicBezTo>
                    <a:cubicBezTo>
                      <a:pt x="1587" y="2315"/>
                      <a:pt x="1587" y="2315"/>
                      <a:pt x="1587" y="2294"/>
                    </a:cubicBezTo>
                    <a:cubicBezTo>
                      <a:pt x="1481" y="2188"/>
                      <a:pt x="1120" y="1615"/>
                      <a:pt x="865" y="1084"/>
                    </a:cubicBezTo>
                    <a:cubicBezTo>
                      <a:pt x="780" y="914"/>
                      <a:pt x="525" y="553"/>
                      <a:pt x="398" y="532"/>
                    </a:cubicBezTo>
                    <a:cubicBezTo>
                      <a:pt x="391" y="531"/>
                      <a:pt x="383" y="531"/>
                      <a:pt x="375" y="531"/>
                    </a:cubicBezTo>
                    <a:cubicBezTo>
                      <a:pt x="225" y="531"/>
                      <a:pt x="0" y="720"/>
                      <a:pt x="101" y="1063"/>
                    </a:cubicBezTo>
                    <a:cubicBezTo>
                      <a:pt x="165" y="1296"/>
                      <a:pt x="568" y="2018"/>
                      <a:pt x="971" y="2336"/>
                    </a:cubicBezTo>
                    <a:cubicBezTo>
                      <a:pt x="1098" y="2421"/>
                      <a:pt x="1332" y="2442"/>
                      <a:pt x="1459" y="2485"/>
                    </a:cubicBezTo>
                    <a:cubicBezTo>
                      <a:pt x="1438" y="2570"/>
                      <a:pt x="1459" y="2633"/>
                      <a:pt x="1523" y="2676"/>
                    </a:cubicBezTo>
                    <a:cubicBezTo>
                      <a:pt x="1353" y="3100"/>
                      <a:pt x="1290" y="3249"/>
                      <a:pt x="1353" y="3610"/>
                    </a:cubicBezTo>
                    <a:cubicBezTo>
                      <a:pt x="1438" y="4013"/>
                      <a:pt x="1926" y="4820"/>
                      <a:pt x="1947" y="5159"/>
                    </a:cubicBezTo>
                    <a:cubicBezTo>
                      <a:pt x="1947" y="5499"/>
                      <a:pt x="2287" y="6157"/>
                      <a:pt x="2521" y="6157"/>
                    </a:cubicBezTo>
                    <a:cubicBezTo>
                      <a:pt x="2733" y="6135"/>
                      <a:pt x="2881" y="5902"/>
                      <a:pt x="2924" y="5690"/>
                    </a:cubicBezTo>
                    <a:cubicBezTo>
                      <a:pt x="2987" y="5499"/>
                      <a:pt x="2605" y="4968"/>
                      <a:pt x="2542" y="4650"/>
                    </a:cubicBezTo>
                    <a:cubicBezTo>
                      <a:pt x="2457" y="4353"/>
                      <a:pt x="2138" y="4055"/>
                      <a:pt x="2011" y="3758"/>
                    </a:cubicBezTo>
                    <a:cubicBezTo>
                      <a:pt x="1905" y="3482"/>
                      <a:pt x="1714" y="2952"/>
                      <a:pt x="1756" y="2740"/>
                    </a:cubicBezTo>
                    <a:cubicBezTo>
                      <a:pt x="1799" y="2718"/>
                      <a:pt x="1841" y="2697"/>
                      <a:pt x="1863" y="2655"/>
                    </a:cubicBezTo>
                    <a:cubicBezTo>
                      <a:pt x="1884" y="2655"/>
                      <a:pt x="1884" y="2655"/>
                      <a:pt x="1884" y="2633"/>
                    </a:cubicBezTo>
                    <a:cubicBezTo>
                      <a:pt x="2075" y="2824"/>
                      <a:pt x="2308" y="3249"/>
                      <a:pt x="2436" y="3482"/>
                    </a:cubicBezTo>
                    <a:cubicBezTo>
                      <a:pt x="2584" y="3780"/>
                      <a:pt x="2584" y="4247"/>
                      <a:pt x="2775" y="4501"/>
                    </a:cubicBezTo>
                    <a:cubicBezTo>
                      <a:pt x="2945" y="4777"/>
                      <a:pt x="3115" y="5435"/>
                      <a:pt x="3306" y="5541"/>
                    </a:cubicBezTo>
                    <a:cubicBezTo>
                      <a:pt x="3409" y="5587"/>
                      <a:pt x="3537" y="5627"/>
                      <a:pt x="3660" y="5627"/>
                    </a:cubicBezTo>
                    <a:cubicBezTo>
                      <a:pt x="3764" y="5627"/>
                      <a:pt x="3865" y="5598"/>
                      <a:pt x="3943" y="5520"/>
                    </a:cubicBezTo>
                    <a:cubicBezTo>
                      <a:pt x="4112" y="5371"/>
                      <a:pt x="3836" y="4650"/>
                      <a:pt x="3582" y="4395"/>
                    </a:cubicBezTo>
                    <a:cubicBezTo>
                      <a:pt x="3306" y="4140"/>
                      <a:pt x="3030" y="3185"/>
                      <a:pt x="2775" y="2867"/>
                    </a:cubicBezTo>
                    <a:cubicBezTo>
                      <a:pt x="2542" y="2549"/>
                      <a:pt x="2372" y="2527"/>
                      <a:pt x="1947" y="2358"/>
                    </a:cubicBezTo>
                    <a:cubicBezTo>
                      <a:pt x="2011" y="2188"/>
                      <a:pt x="2075" y="1997"/>
                      <a:pt x="2054" y="1827"/>
                    </a:cubicBezTo>
                    <a:cubicBezTo>
                      <a:pt x="2011" y="1509"/>
                      <a:pt x="1884" y="766"/>
                      <a:pt x="1693" y="511"/>
                    </a:cubicBezTo>
                    <a:cubicBezTo>
                      <a:pt x="1518" y="284"/>
                      <a:pt x="1459" y="0"/>
                      <a:pt x="126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17"/>
              <p:cNvSpPr/>
              <p:nvPr/>
            </p:nvSpPr>
            <p:spPr>
              <a:xfrm>
                <a:off x="6495975" y="959200"/>
                <a:ext cx="144350" cy="126700"/>
              </a:xfrm>
              <a:custGeom>
                <a:avLst/>
                <a:gdLst/>
                <a:ahLst/>
                <a:cxnLst/>
                <a:rect l="l" t="t" r="r" b="b"/>
                <a:pathLst>
                  <a:path w="5774" h="5068" extrusionOk="0">
                    <a:moveTo>
                      <a:pt x="4545" y="1"/>
                    </a:moveTo>
                    <a:cubicBezTo>
                      <a:pt x="4462" y="1"/>
                      <a:pt x="4367" y="25"/>
                      <a:pt x="4266" y="86"/>
                    </a:cubicBezTo>
                    <a:cubicBezTo>
                      <a:pt x="4054" y="213"/>
                      <a:pt x="3481" y="807"/>
                      <a:pt x="3290" y="1274"/>
                    </a:cubicBezTo>
                    <a:cubicBezTo>
                      <a:pt x="3226" y="1423"/>
                      <a:pt x="3290" y="1656"/>
                      <a:pt x="3269" y="1805"/>
                    </a:cubicBezTo>
                    <a:cubicBezTo>
                      <a:pt x="3205" y="1805"/>
                      <a:pt x="3141" y="1847"/>
                      <a:pt x="3099" y="1911"/>
                    </a:cubicBezTo>
                    <a:cubicBezTo>
                      <a:pt x="2918" y="1902"/>
                      <a:pt x="2786" y="1890"/>
                      <a:pt x="2670" y="1890"/>
                    </a:cubicBezTo>
                    <a:cubicBezTo>
                      <a:pt x="2501" y="1890"/>
                      <a:pt x="2367" y="1916"/>
                      <a:pt x="2165" y="2017"/>
                    </a:cubicBezTo>
                    <a:cubicBezTo>
                      <a:pt x="1825" y="2208"/>
                      <a:pt x="1189" y="2909"/>
                      <a:pt x="849" y="3015"/>
                    </a:cubicBezTo>
                    <a:cubicBezTo>
                      <a:pt x="531" y="3142"/>
                      <a:pt x="0" y="3651"/>
                      <a:pt x="64" y="3864"/>
                    </a:cubicBezTo>
                    <a:cubicBezTo>
                      <a:pt x="149" y="4055"/>
                      <a:pt x="424" y="4118"/>
                      <a:pt x="637" y="4118"/>
                    </a:cubicBezTo>
                    <a:cubicBezTo>
                      <a:pt x="828" y="4118"/>
                      <a:pt x="1252" y="3609"/>
                      <a:pt x="1507" y="3460"/>
                    </a:cubicBezTo>
                    <a:cubicBezTo>
                      <a:pt x="1783" y="3291"/>
                      <a:pt x="1974" y="2887"/>
                      <a:pt x="2229" y="2696"/>
                    </a:cubicBezTo>
                    <a:cubicBezTo>
                      <a:pt x="2462" y="2505"/>
                      <a:pt x="2908" y="2187"/>
                      <a:pt x="3120" y="2166"/>
                    </a:cubicBezTo>
                    <a:cubicBezTo>
                      <a:pt x="3162" y="2208"/>
                      <a:pt x="3184" y="2229"/>
                      <a:pt x="3226" y="2251"/>
                    </a:cubicBezTo>
                    <a:lnTo>
                      <a:pt x="3247" y="2251"/>
                    </a:lnTo>
                    <a:cubicBezTo>
                      <a:pt x="3141" y="2484"/>
                      <a:pt x="2802" y="2824"/>
                      <a:pt x="2611" y="3015"/>
                    </a:cubicBezTo>
                    <a:cubicBezTo>
                      <a:pt x="2377" y="3248"/>
                      <a:pt x="1931" y="3375"/>
                      <a:pt x="1719" y="3630"/>
                    </a:cubicBezTo>
                    <a:cubicBezTo>
                      <a:pt x="1507" y="3885"/>
                      <a:pt x="913" y="4224"/>
                      <a:pt x="891" y="4437"/>
                    </a:cubicBezTo>
                    <a:cubicBezTo>
                      <a:pt x="849" y="4649"/>
                      <a:pt x="870" y="4946"/>
                      <a:pt x="1082" y="5052"/>
                    </a:cubicBezTo>
                    <a:cubicBezTo>
                      <a:pt x="1103" y="5063"/>
                      <a:pt x="1128" y="5068"/>
                      <a:pt x="1156" y="5068"/>
                    </a:cubicBezTo>
                    <a:cubicBezTo>
                      <a:pt x="1408" y="5068"/>
                      <a:pt x="1906" y="4660"/>
                      <a:pt x="2059" y="4373"/>
                    </a:cubicBezTo>
                    <a:cubicBezTo>
                      <a:pt x="2229" y="4055"/>
                      <a:pt x="3056" y="3503"/>
                      <a:pt x="3290" y="3163"/>
                    </a:cubicBezTo>
                    <a:cubicBezTo>
                      <a:pt x="3523" y="2845"/>
                      <a:pt x="3523" y="2675"/>
                      <a:pt x="3544" y="2229"/>
                    </a:cubicBezTo>
                    <a:cubicBezTo>
                      <a:pt x="3608" y="2236"/>
                      <a:pt x="3672" y="2241"/>
                      <a:pt x="3735" y="2241"/>
                    </a:cubicBezTo>
                    <a:cubicBezTo>
                      <a:pt x="3861" y="2241"/>
                      <a:pt x="3983" y="2222"/>
                      <a:pt x="4096" y="2166"/>
                    </a:cubicBezTo>
                    <a:cubicBezTo>
                      <a:pt x="4372" y="2038"/>
                      <a:pt x="5051" y="1699"/>
                      <a:pt x="5242" y="1444"/>
                    </a:cubicBezTo>
                    <a:cubicBezTo>
                      <a:pt x="5455" y="1189"/>
                      <a:pt x="5773" y="1041"/>
                      <a:pt x="5518" y="786"/>
                    </a:cubicBezTo>
                    <a:cubicBezTo>
                      <a:pt x="5484" y="747"/>
                      <a:pt x="5430" y="730"/>
                      <a:pt x="5365" y="730"/>
                    </a:cubicBezTo>
                    <a:cubicBezTo>
                      <a:pt x="5151" y="730"/>
                      <a:pt x="4821" y="910"/>
                      <a:pt x="4691" y="1041"/>
                    </a:cubicBezTo>
                    <a:cubicBezTo>
                      <a:pt x="4500" y="1211"/>
                      <a:pt x="3884" y="1826"/>
                      <a:pt x="3693" y="1911"/>
                    </a:cubicBezTo>
                    <a:cubicBezTo>
                      <a:pt x="3651" y="1932"/>
                      <a:pt x="3587" y="1953"/>
                      <a:pt x="3544" y="1975"/>
                    </a:cubicBezTo>
                    <a:cubicBezTo>
                      <a:pt x="3523" y="1932"/>
                      <a:pt x="3523" y="1911"/>
                      <a:pt x="3502" y="1869"/>
                    </a:cubicBezTo>
                    <a:cubicBezTo>
                      <a:pt x="3587" y="1720"/>
                      <a:pt x="4033" y="1211"/>
                      <a:pt x="4457" y="829"/>
                    </a:cubicBezTo>
                    <a:cubicBezTo>
                      <a:pt x="4606" y="701"/>
                      <a:pt x="4860" y="362"/>
                      <a:pt x="4860" y="213"/>
                    </a:cubicBezTo>
                    <a:cubicBezTo>
                      <a:pt x="4846" y="112"/>
                      <a:pt x="4723" y="1"/>
                      <a:pt x="454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17"/>
              <p:cNvSpPr/>
              <p:nvPr/>
            </p:nvSpPr>
            <p:spPr>
              <a:xfrm>
                <a:off x="6439725" y="809050"/>
                <a:ext cx="96600" cy="92875"/>
              </a:xfrm>
              <a:custGeom>
                <a:avLst/>
                <a:gdLst/>
                <a:ahLst/>
                <a:cxnLst/>
                <a:rect l="l" t="t" r="r" b="b"/>
                <a:pathLst>
                  <a:path w="3864" h="3715" extrusionOk="0">
                    <a:moveTo>
                      <a:pt x="763" y="1"/>
                    </a:moveTo>
                    <a:cubicBezTo>
                      <a:pt x="702" y="1"/>
                      <a:pt x="641" y="43"/>
                      <a:pt x="573" y="170"/>
                    </a:cubicBezTo>
                    <a:cubicBezTo>
                      <a:pt x="488" y="361"/>
                      <a:pt x="679" y="679"/>
                      <a:pt x="807" y="786"/>
                    </a:cubicBezTo>
                    <a:cubicBezTo>
                      <a:pt x="934" y="892"/>
                      <a:pt x="1380" y="1168"/>
                      <a:pt x="1465" y="1295"/>
                    </a:cubicBezTo>
                    <a:cubicBezTo>
                      <a:pt x="1486" y="1337"/>
                      <a:pt x="1507" y="1380"/>
                      <a:pt x="1507" y="1401"/>
                    </a:cubicBezTo>
                    <a:cubicBezTo>
                      <a:pt x="1486" y="1422"/>
                      <a:pt x="1465" y="1465"/>
                      <a:pt x="1443" y="1486"/>
                    </a:cubicBezTo>
                    <a:cubicBezTo>
                      <a:pt x="1337" y="1465"/>
                      <a:pt x="955" y="1295"/>
                      <a:pt x="658" y="1061"/>
                    </a:cubicBezTo>
                    <a:cubicBezTo>
                      <a:pt x="592" y="1012"/>
                      <a:pt x="421" y="936"/>
                      <a:pt x="299" y="936"/>
                    </a:cubicBezTo>
                    <a:cubicBezTo>
                      <a:pt x="265" y="936"/>
                      <a:pt x="235" y="942"/>
                      <a:pt x="212" y="955"/>
                    </a:cubicBezTo>
                    <a:cubicBezTo>
                      <a:pt x="128" y="1019"/>
                      <a:pt x="0" y="1316"/>
                      <a:pt x="149" y="1507"/>
                    </a:cubicBezTo>
                    <a:cubicBezTo>
                      <a:pt x="251" y="1650"/>
                      <a:pt x="666" y="1890"/>
                      <a:pt x="999" y="1890"/>
                    </a:cubicBezTo>
                    <a:cubicBezTo>
                      <a:pt x="1013" y="1890"/>
                      <a:pt x="1027" y="1890"/>
                      <a:pt x="1040" y="1889"/>
                    </a:cubicBezTo>
                    <a:cubicBezTo>
                      <a:pt x="1146" y="1889"/>
                      <a:pt x="1295" y="1741"/>
                      <a:pt x="1401" y="1698"/>
                    </a:cubicBezTo>
                    <a:cubicBezTo>
                      <a:pt x="1422" y="1762"/>
                      <a:pt x="1443" y="1804"/>
                      <a:pt x="1486" y="1804"/>
                    </a:cubicBezTo>
                    <a:cubicBezTo>
                      <a:pt x="1486" y="2208"/>
                      <a:pt x="1486" y="2356"/>
                      <a:pt x="1613" y="2568"/>
                    </a:cubicBezTo>
                    <a:cubicBezTo>
                      <a:pt x="1762" y="2802"/>
                      <a:pt x="2292" y="3078"/>
                      <a:pt x="2377" y="3311"/>
                    </a:cubicBezTo>
                    <a:cubicBezTo>
                      <a:pt x="2463" y="3499"/>
                      <a:pt x="2726" y="3714"/>
                      <a:pt x="2904" y="3714"/>
                    </a:cubicBezTo>
                    <a:cubicBezTo>
                      <a:pt x="2947" y="3714"/>
                      <a:pt x="2985" y="3701"/>
                      <a:pt x="3014" y="3672"/>
                    </a:cubicBezTo>
                    <a:cubicBezTo>
                      <a:pt x="3163" y="3524"/>
                      <a:pt x="3184" y="3248"/>
                      <a:pt x="3163" y="3078"/>
                    </a:cubicBezTo>
                    <a:cubicBezTo>
                      <a:pt x="3163" y="2908"/>
                      <a:pt x="2781" y="2738"/>
                      <a:pt x="2653" y="2590"/>
                    </a:cubicBezTo>
                    <a:cubicBezTo>
                      <a:pt x="2526" y="2420"/>
                      <a:pt x="2229" y="2399"/>
                      <a:pt x="2080" y="2271"/>
                    </a:cubicBezTo>
                    <a:cubicBezTo>
                      <a:pt x="1953" y="2123"/>
                      <a:pt x="1698" y="1868"/>
                      <a:pt x="1677" y="1698"/>
                    </a:cubicBezTo>
                    <a:cubicBezTo>
                      <a:pt x="1698" y="1656"/>
                      <a:pt x="1719" y="1613"/>
                      <a:pt x="1719" y="1571"/>
                    </a:cubicBezTo>
                    <a:cubicBezTo>
                      <a:pt x="1719" y="1550"/>
                      <a:pt x="1719" y="1550"/>
                      <a:pt x="1719" y="1550"/>
                    </a:cubicBezTo>
                    <a:cubicBezTo>
                      <a:pt x="1889" y="1550"/>
                      <a:pt x="2144" y="1719"/>
                      <a:pt x="2292" y="1804"/>
                    </a:cubicBezTo>
                    <a:cubicBezTo>
                      <a:pt x="2462" y="1932"/>
                      <a:pt x="2590" y="2250"/>
                      <a:pt x="2781" y="2335"/>
                    </a:cubicBezTo>
                    <a:cubicBezTo>
                      <a:pt x="2941" y="2415"/>
                      <a:pt x="3196" y="2742"/>
                      <a:pt x="3349" y="2742"/>
                    </a:cubicBezTo>
                    <a:cubicBezTo>
                      <a:pt x="3358" y="2742"/>
                      <a:pt x="3367" y="2741"/>
                      <a:pt x="3375" y="2738"/>
                    </a:cubicBezTo>
                    <a:cubicBezTo>
                      <a:pt x="3523" y="2675"/>
                      <a:pt x="3736" y="2547"/>
                      <a:pt x="3799" y="2335"/>
                    </a:cubicBezTo>
                    <a:cubicBezTo>
                      <a:pt x="3863" y="2101"/>
                      <a:pt x="3502" y="1762"/>
                      <a:pt x="3269" y="1741"/>
                    </a:cubicBezTo>
                    <a:cubicBezTo>
                      <a:pt x="3035" y="1741"/>
                      <a:pt x="2611" y="1231"/>
                      <a:pt x="2377" y="1146"/>
                    </a:cubicBezTo>
                    <a:cubicBezTo>
                      <a:pt x="2311" y="1130"/>
                      <a:pt x="2254" y="1122"/>
                      <a:pt x="2202" y="1122"/>
                    </a:cubicBezTo>
                    <a:cubicBezTo>
                      <a:pt x="2053" y="1122"/>
                      <a:pt x="1933" y="1185"/>
                      <a:pt x="1698" y="1295"/>
                    </a:cubicBezTo>
                    <a:cubicBezTo>
                      <a:pt x="1698" y="1146"/>
                      <a:pt x="1677" y="955"/>
                      <a:pt x="1634" y="849"/>
                    </a:cubicBezTo>
                    <a:cubicBezTo>
                      <a:pt x="1528" y="658"/>
                      <a:pt x="1252" y="212"/>
                      <a:pt x="1061" y="149"/>
                    </a:cubicBezTo>
                    <a:cubicBezTo>
                      <a:pt x="947" y="98"/>
                      <a:pt x="855" y="1"/>
                      <a:pt x="76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" name="Google Shape;330;p17"/>
              <p:cNvSpPr/>
              <p:nvPr/>
            </p:nvSpPr>
            <p:spPr>
              <a:xfrm>
                <a:off x="6556975" y="797350"/>
                <a:ext cx="58925" cy="134450"/>
              </a:xfrm>
              <a:custGeom>
                <a:avLst/>
                <a:gdLst/>
                <a:ahLst/>
                <a:cxnLst/>
                <a:rect l="l" t="t" r="r" b="b"/>
                <a:pathLst>
                  <a:path w="2357" h="5378" extrusionOk="0">
                    <a:moveTo>
                      <a:pt x="345" y="0"/>
                    </a:moveTo>
                    <a:cubicBezTo>
                      <a:pt x="208" y="0"/>
                      <a:pt x="51" y="75"/>
                      <a:pt x="22" y="277"/>
                    </a:cubicBezTo>
                    <a:cubicBezTo>
                      <a:pt x="1" y="468"/>
                      <a:pt x="128" y="1190"/>
                      <a:pt x="383" y="1614"/>
                    </a:cubicBezTo>
                    <a:cubicBezTo>
                      <a:pt x="468" y="1742"/>
                      <a:pt x="701" y="1869"/>
                      <a:pt x="807" y="1975"/>
                    </a:cubicBezTo>
                    <a:cubicBezTo>
                      <a:pt x="786" y="2018"/>
                      <a:pt x="765" y="2081"/>
                      <a:pt x="807" y="2145"/>
                    </a:cubicBezTo>
                    <a:cubicBezTo>
                      <a:pt x="468" y="2357"/>
                      <a:pt x="340" y="2421"/>
                      <a:pt x="277" y="2718"/>
                    </a:cubicBezTo>
                    <a:cubicBezTo>
                      <a:pt x="192" y="3015"/>
                      <a:pt x="362" y="3843"/>
                      <a:pt x="256" y="4098"/>
                    </a:cubicBezTo>
                    <a:cubicBezTo>
                      <a:pt x="128" y="4352"/>
                      <a:pt x="213" y="4968"/>
                      <a:pt x="447" y="5074"/>
                    </a:cubicBezTo>
                    <a:cubicBezTo>
                      <a:pt x="514" y="5108"/>
                      <a:pt x="583" y="5122"/>
                      <a:pt x="651" y="5122"/>
                    </a:cubicBezTo>
                    <a:cubicBezTo>
                      <a:pt x="798" y="5122"/>
                      <a:pt x="939" y="5055"/>
                      <a:pt x="1041" y="4968"/>
                    </a:cubicBezTo>
                    <a:cubicBezTo>
                      <a:pt x="1168" y="4862"/>
                      <a:pt x="1020" y="4289"/>
                      <a:pt x="1041" y="4055"/>
                    </a:cubicBezTo>
                    <a:cubicBezTo>
                      <a:pt x="1083" y="3800"/>
                      <a:pt x="871" y="3418"/>
                      <a:pt x="871" y="3143"/>
                    </a:cubicBezTo>
                    <a:cubicBezTo>
                      <a:pt x="892" y="2909"/>
                      <a:pt x="892" y="2442"/>
                      <a:pt x="1020" y="2315"/>
                    </a:cubicBezTo>
                    <a:cubicBezTo>
                      <a:pt x="1083" y="2315"/>
                      <a:pt x="1126" y="2315"/>
                      <a:pt x="1168" y="2294"/>
                    </a:cubicBezTo>
                    <a:lnTo>
                      <a:pt x="1189" y="2294"/>
                    </a:lnTo>
                    <a:cubicBezTo>
                      <a:pt x="1317" y="2527"/>
                      <a:pt x="1380" y="2930"/>
                      <a:pt x="1402" y="3164"/>
                    </a:cubicBezTo>
                    <a:cubicBezTo>
                      <a:pt x="1444" y="3440"/>
                      <a:pt x="1274" y="3779"/>
                      <a:pt x="1338" y="4055"/>
                    </a:cubicBezTo>
                    <a:cubicBezTo>
                      <a:pt x="1423" y="4331"/>
                      <a:pt x="1317" y="4883"/>
                      <a:pt x="1465" y="5053"/>
                    </a:cubicBezTo>
                    <a:cubicBezTo>
                      <a:pt x="1619" y="5206"/>
                      <a:pt x="1842" y="5377"/>
                      <a:pt x="2056" y="5377"/>
                    </a:cubicBezTo>
                    <a:cubicBezTo>
                      <a:pt x="2078" y="5377"/>
                      <a:pt x="2101" y="5375"/>
                      <a:pt x="2123" y="5371"/>
                    </a:cubicBezTo>
                    <a:cubicBezTo>
                      <a:pt x="2357" y="5350"/>
                      <a:pt x="2357" y="4692"/>
                      <a:pt x="2187" y="4395"/>
                    </a:cubicBezTo>
                    <a:cubicBezTo>
                      <a:pt x="2038" y="4076"/>
                      <a:pt x="2123" y="3270"/>
                      <a:pt x="1996" y="2909"/>
                    </a:cubicBezTo>
                    <a:cubicBezTo>
                      <a:pt x="1869" y="2569"/>
                      <a:pt x="1720" y="2463"/>
                      <a:pt x="1359" y="2124"/>
                    </a:cubicBezTo>
                    <a:cubicBezTo>
                      <a:pt x="1487" y="2039"/>
                      <a:pt x="1635" y="1933"/>
                      <a:pt x="1678" y="1805"/>
                    </a:cubicBezTo>
                    <a:cubicBezTo>
                      <a:pt x="1741" y="1572"/>
                      <a:pt x="1911" y="978"/>
                      <a:pt x="1826" y="680"/>
                    </a:cubicBezTo>
                    <a:cubicBezTo>
                      <a:pt x="1741" y="405"/>
                      <a:pt x="1826" y="129"/>
                      <a:pt x="1444" y="86"/>
                    </a:cubicBezTo>
                    <a:cubicBezTo>
                      <a:pt x="1438" y="86"/>
                      <a:pt x="1433" y="85"/>
                      <a:pt x="1427" y="85"/>
                    </a:cubicBezTo>
                    <a:cubicBezTo>
                      <a:pt x="1205" y="85"/>
                      <a:pt x="1084" y="495"/>
                      <a:pt x="1104" y="702"/>
                    </a:cubicBezTo>
                    <a:cubicBezTo>
                      <a:pt x="1126" y="914"/>
                      <a:pt x="1232" y="1657"/>
                      <a:pt x="1189" y="1827"/>
                    </a:cubicBezTo>
                    <a:cubicBezTo>
                      <a:pt x="1189" y="1869"/>
                      <a:pt x="1168" y="1933"/>
                      <a:pt x="1147" y="1954"/>
                    </a:cubicBezTo>
                    <a:cubicBezTo>
                      <a:pt x="1104" y="1933"/>
                      <a:pt x="1062" y="1912"/>
                      <a:pt x="1020" y="1912"/>
                    </a:cubicBezTo>
                    <a:cubicBezTo>
                      <a:pt x="956" y="1763"/>
                      <a:pt x="829" y="1190"/>
                      <a:pt x="786" y="680"/>
                    </a:cubicBezTo>
                    <a:cubicBezTo>
                      <a:pt x="765" y="511"/>
                      <a:pt x="659" y="150"/>
                      <a:pt x="510" y="44"/>
                    </a:cubicBezTo>
                    <a:cubicBezTo>
                      <a:pt x="470" y="17"/>
                      <a:pt x="410" y="0"/>
                      <a:pt x="34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" name="Google Shape;331;p17"/>
              <p:cNvSpPr/>
              <p:nvPr/>
            </p:nvSpPr>
            <p:spPr>
              <a:xfrm>
                <a:off x="7879275" y="1659075"/>
                <a:ext cx="41400" cy="32400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296" fill="none" extrusionOk="0">
                    <a:moveTo>
                      <a:pt x="1656" y="1"/>
                    </a:moveTo>
                    <a:cubicBezTo>
                      <a:pt x="1040" y="829"/>
                      <a:pt x="0" y="1296"/>
                      <a:pt x="1210" y="1041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" name="Google Shape;332;p17"/>
              <p:cNvSpPr/>
              <p:nvPr/>
            </p:nvSpPr>
            <p:spPr>
              <a:xfrm>
                <a:off x="7871850" y="1421900"/>
                <a:ext cx="81200" cy="164525"/>
              </a:xfrm>
              <a:custGeom>
                <a:avLst/>
                <a:gdLst/>
                <a:ahLst/>
                <a:cxnLst/>
                <a:rect l="l" t="t" r="r" b="b"/>
                <a:pathLst>
                  <a:path w="3248" h="6581" fill="none" extrusionOk="0">
                    <a:moveTo>
                      <a:pt x="1953" y="1"/>
                    </a:moveTo>
                    <a:cubicBezTo>
                      <a:pt x="998" y="595"/>
                      <a:pt x="85" y="1444"/>
                      <a:pt x="340" y="2144"/>
                    </a:cubicBezTo>
                    <a:cubicBezTo>
                      <a:pt x="616" y="2845"/>
                      <a:pt x="722" y="3312"/>
                      <a:pt x="1359" y="3375"/>
                    </a:cubicBezTo>
                    <a:cubicBezTo>
                      <a:pt x="1995" y="3439"/>
                      <a:pt x="2611" y="3099"/>
                      <a:pt x="2335" y="3694"/>
                    </a:cubicBezTo>
                    <a:cubicBezTo>
                      <a:pt x="2059" y="4288"/>
                      <a:pt x="998" y="4054"/>
                      <a:pt x="488" y="4564"/>
                    </a:cubicBezTo>
                    <a:cubicBezTo>
                      <a:pt x="0" y="5052"/>
                      <a:pt x="701" y="6580"/>
                      <a:pt x="1868" y="5774"/>
                    </a:cubicBezTo>
                    <a:cubicBezTo>
                      <a:pt x="3057" y="4967"/>
                      <a:pt x="2505" y="4500"/>
                      <a:pt x="3248" y="3842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3" name="Google Shape;333;p17"/>
              <p:cNvSpPr/>
              <p:nvPr/>
            </p:nvSpPr>
            <p:spPr>
              <a:xfrm>
                <a:off x="7979550" y="1383700"/>
                <a:ext cx="71675" cy="106150"/>
              </a:xfrm>
              <a:custGeom>
                <a:avLst/>
                <a:gdLst/>
                <a:ahLst/>
                <a:cxnLst/>
                <a:rect l="l" t="t" r="r" b="b"/>
                <a:pathLst>
                  <a:path w="2867" h="4246" fill="none" extrusionOk="0">
                    <a:moveTo>
                      <a:pt x="468" y="0"/>
                    </a:moveTo>
                    <a:cubicBezTo>
                      <a:pt x="1571" y="1444"/>
                      <a:pt x="2866" y="2314"/>
                      <a:pt x="1444" y="3269"/>
                    </a:cubicBezTo>
                    <a:cubicBezTo>
                      <a:pt x="1" y="4245"/>
                      <a:pt x="192" y="2738"/>
                      <a:pt x="850" y="2187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334;p17"/>
              <p:cNvSpPr/>
              <p:nvPr/>
            </p:nvSpPr>
            <p:spPr>
              <a:xfrm>
                <a:off x="7958325" y="1418200"/>
                <a:ext cx="39825" cy="106125"/>
              </a:xfrm>
              <a:custGeom>
                <a:avLst/>
                <a:gdLst/>
                <a:ahLst/>
                <a:cxnLst/>
                <a:rect l="l" t="t" r="r" b="b"/>
                <a:pathLst>
                  <a:path w="1593" h="4245" fill="none" extrusionOk="0">
                    <a:moveTo>
                      <a:pt x="1593" y="0"/>
                    </a:moveTo>
                    <a:cubicBezTo>
                      <a:pt x="616" y="616"/>
                      <a:pt x="1" y="1486"/>
                      <a:pt x="489" y="2271"/>
                    </a:cubicBezTo>
                    <a:cubicBezTo>
                      <a:pt x="956" y="3056"/>
                      <a:pt x="1104" y="3566"/>
                      <a:pt x="807" y="4245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17"/>
              <p:cNvSpPr/>
              <p:nvPr/>
            </p:nvSpPr>
            <p:spPr>
              <a:xfrm>
                <a:off x="7975850" y="1473900"/>
                <a:ext cx="48300" cy="56800"/>
              </a:xfrm>
              <a:custGeom>
                <a:avLst/>
                <a:gdLst/>
                <a:ahLst/>
                <a:cxnLst/>
                <a:rect l="l" t="t" r="r" b="b"/>
                <a:pathLst>
                  <a:path w="1932" h="2272" fill="none" extrusionOk="0">
                    <a:moveTo>
                      <a:pt x="0" y="2272"/>
                    </a:moveTo>
                    <a:cubicBezTo>
                      <a:pt x="807" y="1147"/>
                      <a:pt x="1252" y="1"/>
                      <a:pt x="1932" y="319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" name="Google Shape;336;p17"/>
              <p:cNvSpPr/>
              <p:nvPr/>
            </p:nvSpPr>
            <p:spPr>
              <a:xfrm>
                <a:off x="8015650" y="1490875"/>
                <a:ext cx="27075" cy="45675"/>
              </a:xfrm>
              <a:custGeom>
                <a:avLst/>
                <a:gdLst/>
                <a:ahLst/>
                <a:cxnLst/>
                <a:rect l="l" t="t" r="r" b="b"/>
                <a:pathLst>
                  <a:path w="1083" h="1827" fill="none" extrusionOk="0">
                    <a:moveTo>
                      <a:pt x="0" y="255"/>
                    </a:moveTo>
                    <a:cubicBezTo>
                      <a:pt x="700" y="1"/>
                      <a:pt x="785" y="22"/>
                      <a:pt x="934" y="659"/>
                    </a:cubicBezTo>
                    <a:cubicBezTo>
                      <a:pt x="1082" y="1295"/>
                      <a:pt x="849" y="1529"/>
                      <a:pt x="679" y="1826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7" name="Google Shape;337;p17"/>
              <p:cNvSpPr/>
              <p:nvPr/>
            </p:nvSpPr>
            <p:spPr>
              <a:xfrm>
                <a:off x="7974250" y="1486100"/>
                <a:ext cx="63700" cy="66900"/>
              </a:xfrm>
              <a:custGeom>
                <a:avLst/>
                <a:gdLst/>
                <a:ahLst/>
                <a:cxnLst/>
                <a:rect l="l" t="t" r="r" b="b"/>
                <a:pathLst>
                  <a:path w="2548" h="2676" fill="none" extrusionOk="0">
                    <a:moveTo>
                      <a:pt x="1" y="2314"/>
                    </a:moveTo>
                    <a:cubicBezTo>
                      <a:pt x="786" y="1614"/>
                      <a:pt x="1274" y="1"/>
                      <a:pt x="1550" y="871"/>
                    </a:cubicBezTo>
                    <a:cubicBezTo>
                      <a:pt x="1805" y="1741"/>
                      <a:pt x="2547" y="2081"/>
                      <a:pt x="2441" y="2675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17"/>
              <p:cNvSpPr/>
              <p:nvPr/>
            </p:nvSpPr>
            <p:spPr>
              <a:xfrm>
                <a:off x="7969475" y="1528550"/>
                <a:ext cx="104025" cy="34525"/>
              </a:xfrm>
              <a:custGeom>
                <a:avLst/>
                <a:gdLst/>
                <a:ahLst/>
                <a:cxnLst/>
                <a:rect l="l" t="t" r="r" b="b"/>
                <a:pathLst>
                  <a:path w="4161" h="1381" fill="none" extrusionOk="0">
                    <a:moveTo>
                      <a:pt x="1" y="595"/>
                    </a:moveTo>
                    <a:cubicBezTo>
                      <a:pt x="977" y="1"/>
                      <a:pt x="4161" y="64"/>
                      <a:pt x="3036" y="1380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" name="Google Shape;339;p17"/>
              <p:cNvSpPr/>
              <p:nvPr/>
            </p:nvSpPr>
            <p:spPr>
              <a:xfrm>
                <a:off x="7988050" y="1551375"/>
                <a:ext cx="127375" cy="49900"/>
              </a:xfrm>
              <a:custGeom>
                <a:avLst/>
                <a:gdLst/>
                <a:ahLst/>
                <a:cxnLst/>
                <a:rect l="l" t="t" r="r" b="b"/>
                <a:pathLst>
                  <a:path w="5095" h="1996" fill="none" extrusionOk="0">
                    <a:moveTo>
                      <a:pt x="1635" y="1995"/>
                    </a:moveTo>
                    <a:cubicBezTo>
                      <a:pt x="5094" y="1019"/>
                      <a:pt x="1083" y="0"/>
                      <a:pt x="0" y="64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" name="Google Shape;340;p17"/>
              <p:cNvSpPr/>
              <p:nvPr/>
            </p:nvSpPr>
            <p:spPr>
              <a:xfrm>
                <a:off x="7914825" y="1563575"/>
                <a:ext cx="115700" cy="49900"/>
              </a:xfrm>
              <a:custGeom>
                <a:avLst/>
                <a:gdLst/>
                <a:ahLst/>
                <a:cxnLst/>
                <a:rect l="l" t="t" r="r" b="b"/>
                <a:pathLst>
                  <a:path w="4628" h="1996" fill="none" extrusionOk="0">
                    <a:moveTo>
                      <a:pt x="0" y="1805"/>
                    </a:moveTo>
                    <a:cubicBezTo>
                      <a:pt x="1147" y="1423"/>
                      <a:pt x="2059" y="1"/>
                      <a:pt x="2462" y="64"/>
                    </a:cubicBezTo>
                    <a:cubicBezTo>
                      <a:pt x="3142" y="192"/>
                      <a:pt x="4627" y="552"/>
                      <a:pt x="4500" y="1996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1" name="Google Shape;341;p17"/>
              <p:cNvSpPr/>
              <p:nvPr/>
            </p:nvSpPr>
            <p:spPr>
              <a:xfrm>
                <a:off x="7931800" y="1545525"/>
                <a:ext cx="109875" cy="94475"/>
              </a:xfrm>
              <a:custGeom>
                <a:avLst/>
                <a:gdLst/>
                <a:ahLst/>
                <a:cxnLst/>
                <a:rect l="l" t="t" r="r" b="b"/>
                <a:pathLst>
                  <a:path w="4395" h="3779" fill="none" extrusionOk="0">
                    <a:moveTo>
                      <a:pt x="1" y="2972"/>
                    </a:moveTo>
                    <a:cubicBezTo>
                      <a:pt x="531" y="2187"/>
                      <a:pt x="934" y="1"/>
                      <a:pt x="1911" y="1529"/>
                    </a:cubicBezTo>
                    <a:cubicBezTo>
                      <a:pt x="2887" y="3057"/>
                      <a:pt x="3014" y="3163"/>
                      <a:pt x="3715" y="2909"/>
                    </a:cubicBezTo>
                    <a:cubicBezTo>
                      <a:pt x="4394" y="2633"/>
                      <a:pt x="4309" y="3227"/>
                      <a:pt x="3842" y="3779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" name="Google Shape;342;p17"/>
              <p:cNvSpPr/>
              <p:nvPr/>
            </p:nvSpPr>
            <p:spPr>
              <a:xfrm>
                <a:off x="7869200" y="1478675"/>
                <a:ext cx="100300" cy="178850"/>
              </a:xfrm>
              <a:custGeom>
                <a:avLst/>
                <a:gdLst/>
                <a:ahLst/>
                <a:cxnLst/>
                <a:rect l="l" t="t" r="r" b="b"/>
                <a:pathLst>
                  <a:path w="4012" h="7154" fill="none" extrusionOk="0">
                    <a:moveTo>
                      <a:pt x="892" y="5922"/>
                    </a:moveTo>
                    <a:cubicBezTo>
                      <a:pt x="0" y="6899"/>
                      <a:pt x="594" y="7153"/>
                      <a:pt x="594" y="7153"/>
                    </a:cubicBezTo>
                    <a:cubicBezTo>
                      <a:pt x="1465" y="7132"/>
                      <a:pt x="2674" y="6389"/>
                      <a:pt x="1740" y="6007"/>
                    </a:cubicBezTo>
                    <a:cubicBezTo>
                      <a:pt x="785" y="5604"/>
                      <a:pt x="425" y="4628"/>
                      <a:pt x="1231" y="4649"/>
                    </a:cubicBezTo>
                    <a:cubicBezTo>
                      <a:pt x="2038" y="4649"/>
                      <a:pt x="3332" y="4309"/>
                      <a:pt x="3672" y="2378"/>
                    </a:cubicBezTo>
                    <a:cubicBezTo>
                      <a:pt x="4012" y="468"/>
                      <a:pt x="2420" y="1"/>
                      <a:pt x="1337" y="277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43;p17"/>
              <p:cNvSpPr/>
              <p:nvPr/>
            </p:nvSpPr>
            <p:spPr>
              <a:xfrm>
                <a:off x="7920125" y="1652725"/>
                <a:ext cx="37700" cy="100300"/>
              </a:xfrm>
              <a:custGeom>
                <a:avLst/>
                <a:gdLst/>
                <a:ahLst/>
                <a:cxnLst/>
                <a:rect l="l" t="t" r="r" b="b"/>
                <a:pathLst>
                  <a:path w="1508" h="4012" fill="none" extrusionOk="0">
                    <a:moveTo>
                      <a:pt x="446" y="0"/>
                    </a:moveTo>
                    <a:cubicBezTo>
                      <a:pt x="1508" y="658"/>
                      <a:pt x="86" y="4012"/>
                      <a:pt x="1" y="1210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17"/>
              <p:cNvSpPr/>
              <p:nvPr/>
            </p:nvSpPr>
            <p:spPr>
              <a:xfrm>
                <a:off x="7970525" y="1603375"/>
                <a:ext cx="69025" cy="80675"/>
              </a:xfrm>
              <a:custGeom>
                <a:avLst/>
                <a:gdLst/>
                <a:ahLst/>
                <a:cxnLst/>
                <a:rect l="l" t="t" r="r" b="b"/>
                <a:pathLst>
                  <a:path w="2761" h="3227" fill="none" extrusionOk="0">
                    <a:moveTo>
                      <a:pt x="1" y="0"/>
                    </a:moveTo>
                    <a:cubicBezTo>
                      <a:pt x="256" y="552"/>
                      <a:pt x="277" y="1231"/>
                      <a:pt x="829" y="1592"/>
                    </a:cubicBezTo>
                    <a:cubicBezTo>
                      <a:pt x="1190" y="1826"/>
                      <a:pt x="1550" y="1422"/>
                      <a:pt x="1975" y="1444"/>
                    </a:cubicBezTo>
                    <a:cubicBezTo>
                      <a:pt x="2060" y="1444"/>
                      <a:pt x="2102" y="1529"/>
                      <a:pt x="2187" y="1550"/>
                    </a:cubicBezTo>
                    <a:cubicBezTo>
                      <a:pt x="2230" y="1529"/>
                      <a:pt x="2272" y="1465"/>
                      <a:pt x="2293" y="1465"/>
                    </a:cubicBezTo>
                    <a:cubicBezTo>
                      <a:pt x="2760" y="2165"/>
                      <a:pt x="2251" y="2951"/>
                      <a:pt x="1529" y="3227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345;p17"/>
              <p:cNvSpPr/>
              <p:nvPr/>
            </p:nvSpPr>
            <p:spPr>
              <a:xfrm>
                <a:off x="7992825" y="1655900"/>
                <a:ext cx="22850" cy="44600"/>
              </a:xfrm>
              <a:custGeom>
                <a:avLst/>
                <a:gdLst/>
                <a:ahLst/>
                <a:cxnLst/>
                <a:rect l="l" t="t" r="r" b="b"/>
                <a:pathLst>
                  <a:path w="914" h="1784" fill="none" extrusionOk="0">
                    <a:moveTo>
                      <a:pt x="913" y="1"/>
                    </a:moveTo>
                    <a:cubicBezTo>
                      <a:pt x="510" y="149"/>
                      <a:pt x="64" y="468"/>
                      <a:pt x="43" y="892"/>
                    </a:cubicBezTo>
                    <a:cubicBezTo>
                      <a:pt x="0" y="1168"/>
                      <a:pt x="64" y="1571"/>
                      <a:pt x="340" y="1699"/>
                    </a:cubicBezTo>
                    <a:cubicBezTo>
                      <a:pt x="467" y="1783"/>
                      <a:pt x="722" y="1104"/>
                      <a:pt x="871" y="998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46;p17"/>
              <p:cNvSpPr/>
              <p:nvPr/>
            </p:nvSpPr>
            <p:spPr>
              <a:xfrm>
                <a:off x="7941875" y="1670750"/>
                <a:ext cx="39825" cy="60525"/>
              </a:xfrm>
              <a:custGeom>
                <a:avLst/>
                <a:gdLst/>
                <a:ahLst/>
                <a:cxnLst/>
                <a:rect l="l" t="t" r="r" b="b"/>
                <a:pathLst>
                  <a:path w="1593" h="2421" fill="none" extrusionOk="0">
                    <a:moveTo>
                      <a:pt x="1465" y="1"/>
                    </a:moveTo>
                    <a:cubicBezTo>
                      <a:pt x="1274" y="404"/>
                      <a:pt x="829" y="574"/>
                      <a:pt x="489" y="786"/>
                    </a:cubicBezTo>
                    <a:cubicBezTo>
                      <a:pt x="43" y="1083"/>
                      <a:pt x="1" y="1805"/>
                      <a:pt x="383" y="2208"/>
                    </a:cubicBezTo>
                    <a:cubicBezTo>
                      <a:pt x="553" y="2421"/>
                      <a:pt x="935" y="2187"/>
                      <a:pt x="1105" y="2038"/>
                    </a:cubicBezTo>
                    <a:cubicBezTo>
                      <a:pt x="1317" y="1869"/>
                      <a:pt x="1380" y="1529"/>
                      <a:pt x="1338" y="1211"/>
                    </a:cubicBezTo>
                    <a:cubicBezTo>
                      <a:pt x="1317" y="1126"/>
                      <a:pt x="1423" y="914"/>
                      <a:pt x="1593" y="892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347;p17"/>
              <p:cNvSpPr/>
              <p:nvPr/>
            </p:nvSpPr>
            <p:spPr>
              <a:xfrm>
                <a:off x="7922250" y="1603375"/>
                <a:ext cx="161325" cy="160275"/>
              </a:xfrm>
              <a:custGeom>
                <a:avLst/>
                <a:gdLst/>
                <a:ahLst/>
                <a:cxnLst/>
                <a:rect l="l" t="t" r="r" b="b"/>
                <a:pathLst>
                  <a:path w="6453" h="6411" fill="none" extrusionOk="0">
                    <a:moveTo>
                      <a:pt x="1698" y="0"/>
                    </a:moveTo>
                    <a:cubicBezTo>
                      <a:pt x="1423" y="107"/>
                      <a:pt x="1083" y="170"/>
                      <a:pt x="956" y="489"/>
                    </a:cubicBezTo>
                    <a:cubicBezTo>
                      <a:pt x="977" y="637"/>
                      <a:pt x="1019" y="786"/>
                      <a:pt x="1147" y="849"/>
                    </a:cubicBezTo>
                    <a:cubicBezTo>
                      <a:pt x="1189" y="871"/>
                      <a:pt x="1295" y="743"/>
                      <a:pt x="1423" y="743"/>
                    </a:cubicBezTo>
                    <a:cubicBezTo>
                      <a:pt x="1614" y="764"/>
                      <a:pt x="1698" y="998"/>
                      <a:pt x="1635" y="1083"/>
                    </a:cubicBezTo>
                    <a:cubicBezTo>
                      <a:pt x="1423" y="1380"/>
                      <a:pt x="956" y="1338"/>
                      <a:pt x="637" y="1592"/>
                    </a:cubicBezTo>
                    <a:cubicBezTo>
                      <a:pt x="298" y="1804"/>
                      <a:pt x="1" y="2653"/>
                      <a:pt x="595" y="2760"/>
                    </a:cubicBezTo>
                    <a:cubicBezTo>
                      <a:pt x="786" y="2781"/>
                      <a:pt x="1041" y="2696"/>
                      <a:pt x="1083" y="2569"/>
                    </a:cubicBezTo>
                    <a:cubicBezTo>
                      <a:pt x="1380" y="1995"/>
                      <a:pt x="1741" y="1507"/>
                      <a:pt x="2399" y="1401"/>
                    </a:cubicBezTo>
                    <a:cubicBezTo>
                      <a:pt x="2590" y="1422"/>
                      <a:pt x="2547" y="1656"/>
                      <a:pt x="2654" y="1804"/>
                    </a:cubicBezTo>
                    <a:cubicBezTo>
                      <a:pt x="2569" y="1847"/>
                      <a:pt x="2463" y="1932"/>
                      <a:pt x="2378" y="1953"/>
                    </a:cubicBezTo>
                    <a:cubicBezTo>
                      <a:pt x="2208" y="2123"/>
                      <a:pt x="2314" y="2399"/>
                      <a:pt x="2165" y="2590"/>
                    </a:cubicBezTo>
                    <a:cubicBezTo>
                      <a:pt x="2165" y="2632"/>
                      <a:pt x="2229" y="2675"/>
                      <a:pt x="2250" y="2696"/>
                    </a:cubicBezTo>
                    <a:cubicBezTo>
                      <a:pt x="2165" y="2738"/>
                      <a:pt x="2038" y="2781"/>
                      <a:pt x="1953" y="2802"/>
                    </a:cubicBezTo>
                    <a:cubicBezTo>
                      <a:pt x="1465" y="2993"/>
                      <a:pt x="1805" y="3800"/>
                      <a:pt x="2081" y="4160"/>
                    </a:cubicBezTo>
                    <a:cubicBezTo>
                      <a:pt x="2399" y="4500"/>
                      <a:pt x="2972" y="4288"/>
                      <a:pt x="3227" y="4012"/>
                    </a:cubicBezTo>
                    <a:cubicBezTo>
                      <a:pt x="3672" y="3566"/>
                      <a:pt x="4097" y="2951"/>
                      <a:pt x="4712" y="2887"/>
                    </a:cubicBezTo>
                    <a:cubicBezTo>
                      <a:pt x="4903" y="2887"/>
                      <a:pt x="5010" y="3163"/>
                      <a:pt x="5031" y="3375"/>
                    </a:cubicBezTo>
                    <a:cubicBezTo>
                      <a:pt x="5010" y="3566"/>
                      <a:pt x="4882" y="3863"/>
                      <a:pt x="5052" y="3884"/>
                    </a:cubicBezTo>
                    <a:cubicBezTo>
                      <a:pt x="5540" y="3991"/>
                      <a:pt x="6304" y="4033"/>
                      <a:pt x="6389" y="4649"/>
                    </a:cubicBezTo>
                    <a:cubicBezTo>
                      <a:pt x="6453" y="4797"/>
                      <a:pt x="6177" y="4861"/>
                      <a:pt x="6071" y="4946"/>
                    </a:cubicBezTo>
                    <a:cubicBezTo>
                      <a:pt x="5540" y="5222"/>
                      <a:pt x="4925" y="5328"/>
                      <a:pt x="4415" y="5689"/>
                    </a:cubicBezTo>
                    <a:cubicBezTo>
                      <a:pt x="4139" y="5837"/>
                      <a:pt x="3863" y="6092"/>
                      <a:pt x="3842" y="6410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" name="Google Shape;348;p17"/>
              <p:cNvSpPr/>
              <p:nvPr/>
            </p:nvSpPr>
            <p:spPr>
              <a:xfrm>
                <a:off x="7879275" y="1659075"/>
                <a:ext cx="41400" cy="32400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296" fill="none" extrusionOk="0">
                    <a:moveTo>
                      <a:pt x="1656" y="1"/>
                    </a:moveTo>
                    <a:cubicBezTo>
                      <a:pt x="1040" y="829"/>
                      <a:pt x="0" y="1296"/>
                      <a:pt x="1210" y="1041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17"/>
              <p:cNvSpPr/>
              <p:nvPr/>
            </p:nvSpPr>
            <p:spPr>
              <a:xfrm>
                <a:off x="7871850" y="1421900"/>
                <a:ext cx="81200" cy="164525"/>
              </a:xfrm>
              <a:custGeom>
                <a:avLst/>
                <a:gdLst/>
                <a:ahLst/>
                <a:cxnLst/>
                <a:rect l="l" t="t" r="r" b="b"/>
                <a:pathLst>
                  <a:path w="3248" h="6581" fill="none" extrusionOk="0">
                    <a:moveTo>
                      <a:pt x="1953" y="1"/>
                    </a:moveTo>
                    <a:cubicBezTo>
                      <a:pt x="998" y="595"/>
                      <a:pt x="85" y="1444"/>
                      <a:pt x="340" y="2144"/>
                    </a:cubicBezTo>
                    <a:cubicBezTo>
                      <a:pt x="616" y="2845"/>
                      <a:pt x="722" y="3312"/>
                      <a:pt x="1359" y="3375"/>
                    </a:cubicBezTo>
                    <a:cubicBezTo>
                      <a:pt x="1995" y="3439"/>
                      <a:pt x="2611" y="3099"/>
                      <a:pt x="2335" y="3694"/>
                    </a:cubicBezTo>
                    <a:cubicBezTo>
                      <a:pt x="2059" y="4288"/>
                      <a:pt x="998" y="4054"/>
                      <a:pt x="488" y="4564"/>
                    </a:cubicBezTo>
                    <a:cubicBezTo>
                      <a:pt x="0" y="5052"/>
                      <a:pt x="701" y="6580"/>
                      <a:pt x="1868" y="5774"/>
                    </a:cubicBezTo>
                    <a:cubicBezTo>
                      <a:pt x="3057" y="4967"/>
                      <a:pt x="2505" y="4500"/>
                      <a:pt x="3248" y="3842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17"/>
              <p:cNvSpPr/>
              <p:nvPr/>
            </p:nvSpPr>
            <p:spPr>
              <a:xfrm>
                <a:off x="7979550" y="1383700"/>
                <a:ext cx="71675" cy="106150"/>
              </a:xfrm>
              <a:custGeom>
                <a:avLst/>
                <a:gdLst/>
                <a:ahLst/>
                <a:cxnLst/>
                <a:rect l="l" t="t" r="r" b="b"/>
                <a:pathLst>
                  <a:path w="2867" h="4246" fill="none" extrusionOk="0">
                    <a:moveTo>
                      <a:pt x="468" y="0"/>
                    </a:moveTo>
                    <a:cubicBezTo>
                      <a:pt x="1571" y="1444"/>
                      <a:pt x="2866" y="2314"/>
                      <a:pt x="1444" y="3269"/>
                    </a:cubicBezTo>
                    <a:cubicBezTo>
                      <a:pt x="1" y="4245"/>
                      <a:pt x="192" y="2738"/>
                      <a:pt x="850" y="2187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17"/>
              <p:cNvSpPr/>
              <p:nvPr/>
            </p:nvSpPr>
            <p:spPr>
              <a:xfrm>
                <a:off x="7958325" y="1418200"/>
                <a:ext cx="39825" cy="106125"/>
              </a:xfrm>
              <a:custGeom>
                <a:avLst/>
                <a:gdLst/>
                <a:ahLst/>
                <a:cxnLst/>
                <a:rect l="l" t="t" r="r" b="b"/>
                <a:pathLst>
                  <a:path w="1593" h="4245" fill="none" extrusionOk="0">
                    <a:moveTo>
                      <a:pt x="1593" y="0"/>
                    </a:moveTo>
                    <a:cubicBezTo>
                      <a:pt x="616" y="616"/>
                      <a:pt x="1" y="1486"/>
                      <a:pt x="489" y="2271"/>
                    </a:cubicBezTo>
                    <a:cubicBezTo>
                      <a:pt x="956" y="3056"/>
                      <a:pt x="1104" y="3566"/>
                      <a:pt x="807" y="4245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17"/>
              <p:cNvSpPr/>
              <p:nvPr/>
            </p:nvSpPr>
            <p:spPr>
              <a:xfrm>
                <a:off x="7975850" y="1473900"/>
                <a:ext cx="48300" cy="56800"/>
              </a:xfrm>
              <a:custGeom>
                <a:avLst/>
                <a:gdLst/>
                <a:ahLst/>
                <a:cxnLst/>
                <a:rect l="l" t="t" r="r" b="b"/>
                <a:pathLst>
                  <a:path w="1932" h="2272" fill="none" extrusionOk="0">
                    <a:moveTo>
                      <a:pt x="0" y="2272"/>
                    </a:moveTo>
                    <a:cubicBezTo>
                      <a:pt x="807" y="1147"/>
                      <a:pt x="1252" y="1"/>
                      <a:pt x="1932" y="319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17"/>
              <p:cNvSpPr/>
              <p:nvPr/>
            </p:nvSpPr>
            <p:spPr>
              <a:xfrm>
                <a:off x="8015650" y="1490875"/>
                <a:ext cx="27075" cy="45675"/>
              </a:xfrm>
              <a:custGeom>
                <a:avLst/>
                <a:gdLst/>
                <a:ahLst/>
                <a:cxnLst/>
                <a:rect l="l" t="t" r="r" b="b"/>
                <a:pathLst>
                  <a:path w="1083" h="1827" fill="none" extrusionOk="0">
                    <a:moveTo>
                      <a:pt x="0" y="255"/>
                    </a:moveTo>
                    <a:cubicBezTo>
                      <a:pt x="700" y="1"/>
                      <a:pt x="785" y="22"/>
                      <a:pt x="934" y="659"/>
                    </a:cubicBezTo>
                    <a:cubicBezTo>
                      <a:pt x="1082" y="1295"/>
                      <a:pt x="849" y="1529"/>
                      <a:pt x="679" y="1826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17"/>
              <p:cNvSpPr/>
              <p:nvPr/>
            </p:nvSpPr>
            <p:spPr>
              <a:xfrm>
                <a:off x="7974250" y="1486100"/>
                <a:ext cx="63700" cy="66900"/>
              </a:xfrm>
              <a:custGeom>
                <a:avLst/>
                <a:gdLst/>
                <a:ahLst/>
                <a:cxnLst/>
                <a:rect l="l" t="t" r="r" b="b"/>
                <a:pathLst>
                  <a:path w="2548" h="2676" fill="none" extrusionOk="0">
                    <a:moveTo>
                      <a:pt x="1" y="2314"/>
                    </a:moveTo>
                    <a:cubicBezTo>
                      <a:pt x="786" y="1614"/>
                      <a:pt x="1274" y="1"/>
                      <a:pt x="1550" y="871"/>
                    </a:cubicBezTo>
                    <a:cubicBezTo>
                      <a:pt x="1805" y="1741"/>
                      <a:pt x="2547" y="2081"/>
                      <a:pt x="2441" y="2675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17"/>
              <p:cNvSpPr/>
              <p:nvPr/>
            </p:nvSpPr>
            <p:spPr>
              <a:xfrm>
                <a:off x="7969475" y="1528550"/>
                <a:ext cx="104025" cy="34525"/>
              </a:xfrm>
              <a:custGeom>
                <a:avLst/>
                <a:gdLst/>
                <a:ahLst/>
                <a:cxnLst/>
                <a:rect l="l" t="t" r="r" b="b"/>
                <a:pathLst>
                  <a:path w="4161" h="1381" fill="none" extrusionOk="0">
                    <a:moveTo>
                      <a:pt x="1" y="595"/>
                    </a:moveTo>
                    <a:cubicBezTo>
                      <a:pt x="977" y="1"/>
                      <a:pt x="4161" y="64"/>
                      <a:pt x="3036" y="1380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56;p17"/>
              <p:cNvSpPr/>
              <p:nvPr/>
            </p:nvSpPr>
            <p:spPr>
              <a:xfrm>
                <a:off x="7988050" y="1551375"/>
                <a:ext cx="127375" cy="49900"/>
              </a:xfrm>
              <a:custGeom>
                <a:avLst/>
                <a:gdLst/>
                <a:ahLst/>
                <a:cxnLst/>
                <a:rect l="l" t="t" r="r" b="b"/>
                <a:pathLst>
                  <a:path w="5095" h="1996" fill="none" extrusionOk="0">
                    <a:moveTo>
                      <a:pt x="1635" y="1995"/>
                    </a:moveTo>
                    <a:cubicBezTo>
                      <a:pt x="5094" y="1019"/>
                      <a:pt x="1083" y="0"/>
                      <a:pt x="0" y="64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17"/>
              <p:cNvSpPr/>
              <p:nvPr/>
            </p:nvSpPr>
            <p:spPr>
              <a:xfrm>
                <a:off x="7914825" y="1563575"/>
                <a:ext cx="115700" cy="49900"/>
              </a:xfrm>
              <a:custGeom>
                <a:avLst/>
                <a:gdLst/>
                <a:ahLst/>
                <a:cxnLst/>
                <a:rect l="l" t="t" r="r" b="b"/>
                <a:pathLst>
                  <a:path w="4628" h="1996" fill="none" extrusionOk="0">
                    <a:moveTo>
                      <a:pt x="0" y="1805"/>
                    </a:moveTo>
                    <a:cubicBezTo>
                      <a:pt x="1147" y="1423"/>
                      <a:pt x="2059" y="1"/>
                      <a:pt x="2462" y="64"/>
                    </a:cubicBezTo>
                    <a:cubicBezTo>
                      <a:pt x="3142" y="192"/>
                      <a:pt x="4627" y="552"/>
                      <a:pt x="4500" y="1996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58;p17"/>
              <p:cNvSpPr/>
              <p:nvPr/>
            </p:nvSpPr>
            <p:spPr>
              <a:xfrm>
                <a:off x="7931800" y="1545525"/>
                <a:ext cx="109875" cy="94475"/>
              </a:xfrm>
              <a:custGeom>
                <a:avLst/>
                <a:gdLst/>
                <a:ahLst/>
                <a:cxnLst/>
                <a:rect l="l" t="t" r="r" b="b"/>
                <a:pathLst>
                  <a:path w="4395" h="3779" fill="none" extrusionOk="0">
                    <a:moveTo>
                      <a:pt x="1" y="2972"/>
                    </a:moveTo>
                    <a:cubicBezTo>
                      <a:pt x="531" y="2187"/>
                      <a:pt x="934" y="1"/>
                      <a:pt x="1911" y="1529"/>
                    </a:cubicBezTo>
                    <a:cubicBezTo>
                      <a:pt x="2887" y="3057"/>
                      <a:pt x="3014" y="3163"/>
                      <a:pt x="3715" y="2909"/>
                    </a:cubicBezTo>
                    <a:cubicBezTo>
                      <a:pt x="4394" y="2633"/>
                      <a:pt x="4309" y="3227"/>
                      <a:pt x="3842" y="3779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" name="Google Shape;359;p17"/>
              <p:cNvSpPr/>
              <p:nvPr/>
            </p:nvSpPr>
            <p:spPr>
              <a:xfrm>
                <a:off x="7869200" y="1478675"/>
                <a:ext cx="100300" cy="178850"/>
              </a:xfrm>
              <a:custGeom>
                <a:avLst/>
                <a:gdLst/>
                <a:ahLst/>
                <a:cxnLst/>
                <a:rect l="l" t="t" r="r" b="b"/>
                <a:pathLst>
                  <a:path w="4012" h="7154" fill="none" extrusionOk="0">
                    <a:moveTo>
                      <a:pt x="892" y="5922"/>
                    </a:moveTo>
                    <a:cubicBezTo>
                      <a:pt x="0" y="6899"/>
                      <a:pt x="594" y="7153"/>
                      <a:pt x="594" y="7153"/>
                    </a:cubicBezTo>
                    <a:cubicBezTo>
                      <a:pt x="1465" y="7132"/>
                      <a:pt x="2674" y="6389"/>
                      <a:pt x="1740" y="6007"/>
                    </a:cubicBezTo>
                    <a:cubicBezTo>
                      <a:pt x="785" y="5604"/>
                      <a:pt x="425" y="4628"/>
                      <a:pt x="1231" y="4649"/>
                    </a:cubicBezTo>
                    <a:cubicBezTo>
                      <a:pt x="2038" y="4649"/>
                      <a:pt x="3332" y="4309"/>
                      <a:pt x="3672" y="2378"/>
                    </a:cubicBezTo>
                    <a:cubicBezTo>
                      <a:pt x="4012" y="468"/>
                      <a:pt x="2420" y="1"/>
                      <a:pt x="1337" y="277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360;p17"/>
              <p:cNvSpPr/>
              <p:nvPr/>
            </p:nvSpPr>
            <p:spPr>
              <a:xfrm>
                <a:off x="7920125" y="1652725"/>
                <a:ext cx="37700" cy="100300"/>
              </a:xfrm>
              <a:custGeom>
                <a:avLst/>
                <a:gdLst/>
                <a:ahLst/>
                <a:cxnLst/>
                <a:rect l="l" t="t" r="r" b="b"/>
                <a:pathLst>
                  <a:path w="1508" h="4012" fill="none" extrusionOk="0">
                    <a:moveTo>
                      <a:pt x="446" y="0"/>
                    </a:moveTo>
                    <a:cubicBezTo>
                      <a:pt x="1508" y="658"/>
                      <a:pt x="86" y="4012"/>
                      <a:pt x="1" y="1210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61;p17"/>
              <p:cNvSpPr/>
              <p:nvPr/>
            </p:nvSpPr>
            <p:spPr>
              <a:xfrm>
                <a:off x="7970525" y="1603375"/>
                <a:ext cx="69025" cy="80675"/>
              </a:xfrm>
              <a:custGeom>
                <a:avLst/>
                <a:gdLst/>
                <a:ahLst/>
                <a:cxnLst/>
                <a:rect l="l" t="t" r="r" b="b"/>
                <a:pathLst>
                  <a:path w="2761" h="3227" fill="none" extrusionOk="0">
                    <a:moveTo>
                      <a:pt x="1" y="0"/>
                    </a:moveTo>
                    <a:cubicBezTo>
                      <a:pt x="256" y="552"/>
                      <a:pt x="277" y="1231"/>
                      <a:pt x="829" y="1592"/>
                    </a:cubicBezTo>
                    <a:cubicBezTo>
                      <a:pt x="1190" y="1826"/>
                      <a:pt x="1550" y="1422"/>
                      <a:pt x="1975" y="1444"/>
                    </a:cubicBezTo>
                    <a:cubicBezTo>
                      <a:pt x="2060" y="1444"/>
                      <a:pt x="2102" y="1529"/>
                      <a:pt x="2187" y="1550"/>
                    </a:cubicBezTo>
                    <a:cubicBezTo>
                      <a:pt x="2230" y="1529"/>
                      <a:pt x="2272" y="1465"/>
                      <a:pt x="2293" y="1465"/>
                    </a:cubicBezTo>
                    <a:cubicBezTo>
                      <a:pt x="2760" y="2165"/>
                      <a:pt x="2251" y="2951"/>
                      <a:pt x="1529" y="3227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" name="Google Shape;362;p17"/>
              <p:cNvSpPr/>
              <p:nvPr/>
            </p:nvSpPr>
            <p:spPr>
              <a:xfrm>
                <a:off x="7992825" y="1655900"/>
                <a:ext cx="22850" cy="44600"/>
              </a:xfrm>
              <a:custGeom>
                <a:avLst/>
                <a:gdLst/>
                <a:ahLst/>
                <a:cxnLst/>
                <a:rect l="l" t="t" r="r" b="b"/>
                <a:pathLst>
                  <a:path w="914" h="1784" fill="none" extrusionOk="0">
                    <a:moveTo>
                      <a:pt x="913" y="1"/>
                    </a:moveTo>
                    <a:cubicBezTo>
                      <a:pt x="510" y="149"/>
                      <a:pt x="64" y="468"/>
                      <a:pt x="43" y="892"/>
                    </a:cubicBezTo>
                    <a:cubicBezTo>
                      <a:pt x="0" y="1168"/>
                      <a:pt x="64" y="1571"/>
                      <a:pt x="340" y="1699"/>
                    </a:cubicBezTo>
                    <a:cubicBezTo>
                      <a:pt x="467" y="1783"/>
                      <a:pt x="722" y="1104"/>
                      <a:pt x="871" y="998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" name="Google Shape;363;p17"/>
              <p:cNvSpPr/>
              <p:nvPr/>
            </p:nvSpPr>
            <p:spPr>
              <a:xfrm>
                <a:off x="7941875" y="1670750"/>
                <a:ext cx="39825" cy="60525"/>
              </a:xfrm>
              <a:custGeom>
                <a:avLst/>
                <a:gdLst/>
                <a:ahLst/>
                <a:cxnLst/>
                <a:rect l="l" t="t" r="r" b="b"/>
                <a:pathLst>
                  <a:path w="1593" h="2421" fill="none" extrusionOk="0">
                    <a:moveTo>
                      <a:pt x="1465" y="1"/>
                    </a:moveTo>
                    <a:cubicBezTo>
                      <a:pt x="1274" y="404"/>
                      <a:pt x="829" y="574"/>
                      <a:pt x="489" y="786"/>
                    </a:cubicBezTo>
                    <a:cubicBezTo>
                      <a:pt x="43" y="1083"/>
                      <a:pt x="1" y="1805"/>
                      <a:pt x="383" y="2208"/>
                    </a:cubicBezTo>
                    <a:cubicBezTo>
                      <a:pt x="553" y="2421"/>
                      <a:pt x="935" y="2187"/>
                      <a:pt x="1105" y="2038"/>
                    </a:cubicBezTo>
                    <a:cubicBezTo>
                      <a:pt x="1317" y="1869"/>
                      <a:pt x="1380" y="1529"/>
                      <a:pt x="1338" y="1211"/>
                    </a:cubicBezTo>
                    <a:cubicBezTo>
                      <a:pt x="1317" y="1126"/>
                      <a:pt x="1423" y="914"/>
                      <a:pt x="1593" y="892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364;p17"/>
              <p:cNvSpPr/>
              <p:nvPr/>
            </p:nvSpPr>
            <p:spPr>
              <a:xfrm>
                <a:off x="7922250" y="1603375"/>
                <a:ext cx="161325" cy="160275"/>
              </a:xfrm>
              <a:custGeom>
                <a:avLst/>
                <a:gdLst/>
                <a:ahLst/>
                <a:cxnLst/>
                <a:rect l="l" t="t" r="r" b="b"/>
                <a:pathLst>
                  <a:path w="6453" h="6411" fill="none" extrusionOk="0">
                    <a:moveTo>
                      <a:pt x="1698" y="0"/>
                    </a:moveTo>
                    <a:cubicBezTo>
                      <a:pt x="1423" y="107"/>
                      <a:pt x="1083" y="170"/>
                      <a:pt x="956" y="489"/>
                    </a:cubicBezTo>
                    <a:cubicBezTo>
                      <a:pt x="977" y="637"/>
                      <a:pt x="1019" y="786"/>
                      <a:pt x="1147" y="849"/>
                    </a:cubicBezTo>
                    <a:cubicBezTo>
                      <a:pt x="1189" y="871"/>
                      <a:pt x="1295" y="743"/>
                      <a:pt x="1423" y="743"/>
                    </a:cubicBezTo>
                    <a:cubicBezTo>
                      <a:pt x="1614" y="764"/>
                      <a:pt x="1698" y="998"/>
                      <a:pt x="1635" y="1083"/>
                    </a:cubicBezTo>
                    <a:cubicBezTo>
                      <a:pt x="1423" y="1380"/>
                      <a:pt x="956" y="1338"/>
                      <a:pt x="637" y="1592"/>
                    </a:cubicBezTo>
                    <a:cubicBezTo>
                      <a:pt x="298" y="1804"/>
                      <a:pt x="1" y="2653"/>
                      <a:pt x="595" y="2760"/>
                    </a:cubicBezTo>
                    <a:cubicBezTo>
                      <a:pt x="786" y="2781"/>
                      <a:pt x="1041" y="2696"/>
                      <a:pt x="1083" y="2569"/>
                    </a:cubicBezTo>
                    <a:cubicBezTo>
                      <a:pt x="1380" y="1995"/>
                      <a:pt x="1741" y="1507"/>
                      <a:pt x="2399" y="1401"/>
                    </a:cubicBezTo>
                    <a:cubicBezTo>
                      <a:pt x="2590" y="1422"/>
                      <a:pt x="2547" y="1656"/>
                      <a:pt x="2654" y="1804"/>
                    </a:cubicBezTo>
                    <a:cubicBezTo>
                      <a:pt x="2569" y="1847"/>
                      <a:pt x="2463" y="1932"/>
                      <a:pt x="2378" y="1953"/>
                    </a:cubicBezTo>
                    <a:cubicBezTo>
                      <a:pt x="2208" y="2123"/>
                      <a:pt x="2314" y="2399"/>
                      <a:pt x="2165" y="2590"/>
                    </a:cubicBezTo>
                    <a:cubicBezTo>
                      <a:pt x="2165" y="2632"/>
                      <a:pt x="2229" y="2675"/>
                      <a:pt x="2250" y="2696"/>
                    </a:cubicBezTo>
                    <a:cubicBezTo>
                      <a:pt x="2165" y="2738"/>
                      <a:pt x="2038" y="2781"/>
                      <a:pt x="1953" y="2802"/>
                    </a:cubicBezTo>
                    <a:cubicBezTo>
                      <a:pt x="1465" y="2993"/>
                      <a:pt x="1805" y="3800"/>
                      <a:pt x="2081" y="4160"/>
                    </a:cubicBezTo>
                    <a:cubicBezTo>
                      <a:pt x="2399" y="4500"/>
                      <a:pt x="2972" y="4288"/>
                      <a:pt x="3227" y="4012"/>
                    </a:cubicBezTo>
                    <a:cubicBezTo>
                      <a:pt x="3672" y="3566"/>
                      <a:pt x="4097" y="2951"/>
                      <a:pt x="4712" y="2887"/>
                    </a:cubicBezTo>
                    <a:cubicBezTo>
                      <a:pt x="4903" y="2887"/>
                      <a:pt x="5010" y="3163"/>
                      <a:pt x="5031" y="3375"/>
                    </a:cubicBezTo>
                    <a:cubicBezTo>
                      <a:pt x="5010" y="3566"/>
                      <a:pt x="4882" y="3863"/>
                      <a:pt x="5052" y="3884"/>
                    </a:cubicBezTo>
                    <a:cubicBezTo>
                      <a:pt x="5540" y="3991"/>
                      <a:pt x="6304" y="4033"/>
                      <a:pt x="6389" y="4649"/>
                    </a:cubicBezTo>
                    <a:cubicBezTo>
                      <a:pt x="6453" y="4797"/>
                      <a:pt x="6177" y="4861"/>
                      <a:pt x="6071" y="4946"/>
                    </a:cubicBezTo>
                    <a:cubicBezTo>
                      <a:pt x="5540" y="5222"/>
                      <a:pt x="4925" y="5328"/>
                      <a:pt x="4415" y="5689"/>
                    </a:cubicBezTo>
                    <a:cubicBezTo>
                      <a:pt x="4139" y="5837"/>
                      <a:pt x="3863" y="6092"/>
                      <a:pt x="3842" y="6410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17"/>
              <p:cNvSpPr/>
              <p:nvPr/>
            </p:nvSpPr>
            <p:spPr>
              <a:xfrm>
                <a:off x="7872900" y="1302525"/>
                <a:ext cx="78025" cy="167700"/>
              </a:xfrm>
              <a:custGeom>
                <a:avLst/>
                <a:gdLst/>
                <a:ahLst/>
                <a:cxnLst/>
                <a:rect l="l" t="t" r="r" b="b"/>
                <a:pathLst>
                  <a:path w="3121" h="6708" fill="none" extrusionOk="0">
                    <a:moveTo>
                      <a:pt x="1274" y="6707"/>
                    </a:moveTo>
                    <a:cubicBezTo>
                      <a:pt x="1847" y="6113"/>
                      <a:pt x="3121" y="5646"/>
                      <a:pt x="3099" y="5073"/>
                    </a:cubicBezTo>
                    <a:cubicBezTo>
                      <a:pt x="3099" y="4478"/>
                      <a:pt x="1932" y="4712"/>
                      <a:pt x="1635" y="3714"/>
                    </a:cubicBezTo>
                    <a:cubicBezTo>
                      <a:pt x="1338" y="2717"/>
                      <a:pt x="1" y="1698"/>
                      <a:pt x="807" y="1210"/>
                    </a:cubicBezTo>
                    <a:cubicBezTo>
                      <a:pt x="1592" y="722"/>
                      <a:pt x="2123" y="0"/>
                      <a:pt x="2845" y="531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17"/>
              <p:cNvSpPr/>
              <p:nvPr/>
            </p:nvSpPr>
            <p:spPr>
              <a:xfrm>
                <a:off x="7933925" y="1348675"/>
                <a:ext cx="98175" cy="110925"/>
              </a:xfrm>
              <a:custGeom>
                <a:avLst/>
                <a:gdLst/>
                <a:ahLst/>
                <a:cxnLst/>
                <a:rect l="l" t="t" r="r" b="b"/>
                <a:pathLst>
                  <a:path w="3927" h="4437" fill="none" extrusionOk="0">
                    <a:moveTo>
                      <a:pt x="0" y="4437"/>
                    </a:moveTo>
                    <a:cubicBezTo>
                      <a:pt x="956" y="4033"/>
                      <a:pt x="637" y="3503"/>
                      <a:pt x="1656" y="2335"/>
                    </a:cubicBezTo>
                    <a:cubicBezTo>
                      <a:pt x="2675" y="1189"/>
                      <a:pt x="3927" y="1592"/>
                      <a:pt x="3248" y="786"/>
                    </a:cubicBezTo>
                    <a:cubicBezTo>
                      <a:pt x="2569" y="1"/>
                      <a:pt x="1401" y="22"/>
                      <a:pt x="1423" y="807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67;p17"/>
              <p:cNvSpPr/>
              <p:nvPr/>
            </p:nvSpPr>
            <p:spPr>
              <a:xfrm>
                <a:off x="7915350" y="1343900"/>
                <a:ext cx="69550" cy="68475"/>
              </a:xfrm>
              <a:custGeom>
                <a:avLst/>
                <a:gdLst/>
                <a:ahLst/>
                <a:cxnLst/>
                <a:rect l="l" t="t" r="r" b="b"/>
                <a:pathLst>
                  <a:path w="2782" h="2739" fill="none" extrusionOk="0">
                    <a:moveTo>
                      <a:pt x="2781" y="1083"/>
                    </a:moveTo>
                    <a:cubicBezTo>
                      <a:pt x="2484" y="1720"/>
                      <a:pt x="2208" y="2739"/>
                      <a:pt x="1720" y="1932"/>
                    </a:cubicBezTo>
                    <a:cubicBezTo>
                      <a:pt x="1232" y="1125"/>
                      <a:pt x="1274" y="1"/>
                      <a:pt x="637" y="552"/>
                    </a:cubicBezTo>
                    <a:cubicBezTo>
                      <a:pt x="1" y="1125"/>
                      <a:pt x="149" y="998"/>
                      <a:pt x="552" y="1571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68;p17"/>
              <p:cNvSpPr/>
              <p:nvPr/>
            </p:nvSpPr>
            <p:spPr>
              <a:xfrm>
                <a:off x="7929150" y="1263775"/>
                <a:ext cx="108275" cy="87575"/>
              </a:xfrm>
              <a:custGeom>
                <a:avLst/>
                <a:gdLst/>
                <a:ahLst/>
                <a:cxnLst/>
                <a:rect l="l" t="t" r="r" b="b"/>
                <a:pathLst>
                  <a:path w="4331" h="3503" fill="none" extrusionOk="0">
                    <a:moveTo>
                      <a:pt x="0" y="3333"/>
                    </a:moveTo>
                    <a:cubicBezTo>
                      <a:pt x="22" y="2675"/>
                      <a:pt x="680" y="2314"/>
                      <a:pt x="1571" y="2442"/>
                    </a:cubicBezTo>
                    <a:cubicBezTo>
                      <a:pt x="2462" y="2590"/>
                      <a:pt x="3184" y="3503"/>
                      <a:pt x="3502" y="2590"/>
                    </a:cubicBezTo>
                    <a:cubicBezTo>
                      <a:pt x="3842" y="1699"/>
                      <a:pt x="4330" y="1062"/>
                      <a:pt x="3800" y="531"/>
                    </a:cubicBezTo>
                    <a:cubicBezTo>
                      <a:pt x="3290" y="1"/>
                      <a:pt x="2993" y="828"/>
                      <a:pt x="2696" y="1444"/>
                    </a:cubicBezTo>
                    <a:cubicBezTo>
                      <a:pt x="2420" y="2081"/>
                      <a:pt x="1953" y="2059"/>
                      <a:pt x="1614" y="1508"/>
                    </a:cubicBezTo>
                    <a:cubicBezTo>
                      <a:pt x="1295" y="977"/>
                      <a:pt x="1316" y="510"/>
                      <a:pt x="658" y="489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" name="Google Shape;369;p17"/>
              <p:cNvSpPr/>
              <p:nvPr/>
            </p:nvSpPr>
            <p:spPr>
              <a:xfrm>
                <a:off x="7938175" y="1245750"/>
                <a:ext cx="72725" cy="49900"/>
              </a:xfrm>
              <a:custGeom>
                <a:avLst/>
                <a:gdLst/>
                <a:ahLst/>
                <a:cxnLst/>
                <a:rect l="l" t="t" r="r" b="b"/>
                <a:pathLst>
                  <a:path w="2909" h="1996" fill="none" extrusionOk="0">
                    <a:moveTo>
                      <a:pt x="128" y="1995"/>
                    </a:moveTo>
                    <a:cubicBezTo>
                      <a:pt x="0" y="1252"/>
                      <a:pt x="573" y="0"/>
                      <a:pt x="1316" y="64"/>
                    </a:cubicBezTo>
                    <a:cubicBezTo>
                      <a:pt x="2059" y="127"/>
                      <a:pt x="2568" y="658"/>
                      <a:pt x="2908" y="127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0" name="Google Shape;370;p17"/>
              <p:cNvSpPr/>
              <p:nvPr/>
            </p:nvSpPr>
            <p:spPr>
              <a:xfrm>
                <a:off x="7872900" y="1302525"/>
                <a:ext cx="78025" cy="167700"/>
              </a:xfrm>
              <a:custGeom>
                <a:avLst/>
                <a:gdLst/>
                <a:ahLst/>
                <a:cxnLst/>
                <a:rect l="l" t="t" r="r" b="b"/>
                <a:pathLst>
                  <a:path w="3121" h="6708" fill="none" extrusionOk="0">
                    <a:moveTo>
                      <a:pt x="1274" y="6707"/>
                    </a:moveTo>
                    <a:cubicBezTo>
                      <a:pt x="1847" y="6113"/>
                      <a:pt x="3121" y="5646"/>
                      <a:pt x="3099" y="5073"/>
                    </a:cubicBezTo>
                    <a:cubicBezTo>
                      <a:pt x="3099" y="4478"/>
                      <a:pt x="1932" y="4712"/>
                      <a:pt x="1635" y="3714"/>
                    </a:cubicBezTo>
                    <a:cubicBezTo>
                      <a:pt x="1338" y="2717"/>
                      <a:pt x="1" y="1698"/>
                      <a:pt x="807" y="1210"/>
                    </a:cubicBezTo>
                    <a:cubicBezTo>
                      <a:pt x="1592" y="722"/>
                      <a:pt x="2123" y="0"/>
                      <a:pt x="2845" y="531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1" name="Google Shape;371;p17"/>
              <p:cNvSpPr/>
              <p:nvPr/>
            </p:nvSpPr>
            <p:spPr>
              <a:xfrm>
                <a:off x="7933925" y="1348675"/>
                <a:ext cx="98175" cy="110925"/>
              </a:xfrm>
              <a:custGeom>
                <a:avLst/>
                <a:gdLst/>
                <a:ahLst/>
                <a:cxnLst/>
                <a:rect l="l" t="t" r="r" b="b"/>
                <a:pathLst>
                  <a:path w="3927" h="4437" fill="none" extrusionOk="0">
                    <a:moveTo>
                      <a:pt x="0" y="4437"/>
                    </a:moveTo>
                    <a:cubicBezTo>
                      <a:pt x="956" y="4033"/>
                      <a:pt x="637" y="3503"/>
                      <a:pt x="1656" y="2335"/>
                    </a:cubicBezTo>
                    <a:cubicBezTo>
                      <a:pt x="2675" y="1189"/>
                      <a:pt x="3927" y="1592"/>
                      <a:pt x="3248" y="786"/>
                    </a:cubicBezTo>
                    <a:cubicBezTo>
                      <a:pt x="2569" y="1"/>
                      <a:pt x="1401" y="22"/>
                      <a:pt x="1423" y="807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372;p17"/>
              <p:cNvSpPr/>
              <p:nvPr/>
            </p:nvSpPr>
            <p:spPr>
              <a:xfrm>
                <a:off x="7915350" y="1343900"/>
                <a:ext cx="69550" cy="68475"/>
              </a:xfrm>
              <a:custGeom>
                <a:avLst/>
                <a:gdLst/>
                <a:ahLst/>
                <a:cxnLst/>
                <a:rect l="l" t="t" r="r" b="b"/>
                <a:pathLst>
                  <a:path w="2782" h="2739" fill="none" extrusionOk="0">
                    <a:moveTo>
                      <a:pt x="2781" y="1083"/>
                    </a:moveTo>
                    <a:cubicBezTo>
                      <a:pt x="2484" y="1720"/>
                      <a:pt x="2208" y="2739"/>
                      <a:pt x="1720" y="1932"/>
                    </a:cubicBezTo>
                    <a:cubicBezTo>
                      <a:pt x="1232" y="1125"/>
                      <a:pt x="1274" y="1"/>
                      <a:pt x="637" y="552"/>
                    </a:cubicBezTo>
                    <a:cubicBezTo>
                      <a:pt x="1" y="1125"/>
                      <a:pt x="149" y="998"/>
                      <a:pt x="552" y="1571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3" name="Google Shape;373;p17"/>
              <p:cNvSpPr/>
              <p:nvPr/>
            </p:nvSpPr>
            <p:spPr>
              <a:xfrm>
                <a:off x="7929150" y="1263775"/>
                <a:ext cx="108275" cy="87575"/>
              </a:xfrm>
              <a:custGeom>
                <a:avLst/>
                <a:gdLst/>
                <a:ahLst/>
                <a:cxnLst/>
                <a:rect l="l" t="t" r="r" b="b"/>
                <a:pathLst>
                  <a:path w="4331" h="3503" fill="none" extrusionOk="0">
                    <a:moveTo>
                      <a:pt x="0" y="3333"/>
                    </a:moveTo>
                    <a:cubicBezTo>
                      <a:pt x="22" y="2675"/>
                      <a:pt x="680" y="2314"/>
                      <a:pt x="1571" y="2442"/>
                    </a:cubicBezTo>
                    <a:cubicBezTo>
                      <a:pt x="2462" y="2590"/>
                      <a:pt x="3184" y="3503"/>
                      <a:pt x="3502" y="2590"/>
                    </a:cubicBezTo>
                    <a:cubicBezTo>
                      <a:pt x="3842" y="1699"/>
                      <a:pt x="4330" y="1062"/>
                      <a:pt x="3800" y="531"/>
                    </a:cubicBezTo>
                    <a:cubicBezTo>
                      <a:pt x="3290" y="1"/>
                      <a:pt x="2993" y="828"/>
                      <a:pt x="2696" y="1444"/>
                    </a:cubicBezTo>
                    <a:cubicBezTo>
                      <a:pt x="2420" y="2081"/>
                      <a:pt x="1953" y="2059"/>
                      <a:pt x="1614" y="1508"/>
                    </a:cubicBezTo>
                    <a:cubicBezTo>
                      <a:pt x="1295" y="977"/>
                      <a:pt x="1316" y="510"/>
                      <a:pt x="658" y="489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4" name="Google Shape;374;p17"/>
              <p:cNvSpPr/>
              <p:nvPr/>
            </p:nvSpPr>
            <p:spPr>
              <a:xfrm>
                <a:off x="7938175" y="1245750"/>
                <a:ext cx="72725" cy="49900"/>
              </a:xfrm>
              <a:custGeom>
                <a:avLst/>
                <a:gdLst/>
                <a:ahLst/>
                <a:cxnLst/>
                <a:rect l="l" t="t" r="r" b="b"/>
                <a:pathLst>
                  <a:path w="2909" h="1996" fill="none" extrusionOk="0">
                    <a:moveTo>
                      <a:pt x="128" y="1995"/>
                    </a:moveTo>
                    <a:cubicBezTo>
                      <a:pt x="0" y="1252"/>
                      <a:pt x="573" y="0"/>
                      <a:pt x="1316" y="64"/>
                    </a:cubicBezTo>
                    <a:cubicBezTo>
                      <a:pt x="2059" y="127"/>
                      <a:pt x="2568" y="658"/>
                      <a:pt x="2908" y="127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5" name="Google Shape;375;p17"/>
              <p:cNvSpPr/>
              <p:nvPr/>
            </p:nvSpPr>
            <p:spPr>
              <a:xfrm>
                <a:off x="7882975" y="1243625"/>
                <a:ext cx="48850" cy="54675"/>
              </a:xfrm>
              <a:custGeom>
                <a:avLst/>
                <a:gdLst/>
                <a:ahLst/>
                <a:cxnLst/>
                <a:rect l="l" t="t" r="r" b="b"/>
                <a:pathLst>
                  <a:path w="1954" h="2187" fill="none" extrusionOk="0">
                    <a:moveTo>
                      <a:pt x="1826" y="2123"/>
                    </a:moveTo>
                    <a:cubicBezTo>
                      <a:pt x="1126" y="2186"/>
                      <a:pt x="1" y="2144"/>
                      <a:pt x="595" y="1083"/>
                    </a:cubicBezTo>
                    <a:cubicBezTo>
                      <a:pt x="1189" y="0"/>
                      <a:pt x="1678" y="425"/>
                      <a:pt x="1954" y="658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6" name="Google Shape;376;p17"/>
              <p:cNvSpPr/>
              <p:nvPr/>
            </p:nvSpPr>
            <p:spPr>
              <a:xfrm>
                <a:off x="7924900" y="1223450"/>
                <a:ext cx="49900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1996" h="2017" fill="none" extrusionOk="0">
                    <a:moveTo>
                      <a:pt x="22" y="2017"/>
                    </a:moveTo>
                    <a:cubicBezTo>
                      <a:pt x="64" y="1083"/>
                      <a:pt x="1" y="1"/>
                      <a:pt x="850" y="1"/>
                    </a:cubicBezTo>
                    <a:cubicBezTo>
                      <a:pt x="1720" y="22"/>
                      <a:pt x="1996" y="446"/>
                      <a:pt x="1996" y="446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" name="Google Shape;377;p17"/>
              <p:cNvSpPr/>
              <p:nvPr/>
            </p:nvSpPr>
            <p:spPr>
              <a:xfrm>
                <a:off x="7894125" y="1174625"/>
                <a:ext cx="54675" cy="69550"/>
              </a:xfrm>
              <a:custGeom>
                <a:avLst/>
                <a:gdLst/>
                <a:ahLst/>
                <a:cxnLst/>
                <a:rect l="l" t="t" r="r" b="b"/>
                <a:pathLst>
                  <a:path w="2187" h="2782" fill="none" extrusionOk="0">
                    <a:moveTo>
                      <a:pt x="2187" y="2781"/>
                    </a:moveTo>
                    <a:cubicBezTo>
                      <a:pt x="1592" y="2208"/>
                      <a:pt x="998" y="1"/>
                      <a:pt x="552" y="765"/>
                    </a:cubicBezTo>
                    <a:cubicBezTo>
                      <a:pt x="107" y="1508"/>
                      <a:pt x="1" y="1932"/>
                      <a:pt x="701" y="2463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" name="Google Shape;378;p17"/>
              <p:cNvSpPr/>
              <p:nvPr/>
            </p:nvSpPr>
            <p:spPr>
              <a:xfrm>
                <a:off x="7946125" y="1165075"/>
                <a:ext cx="101900" cy="70600"/>
              </a:xfrm>
              <a:custGeom>
                <a:avLst/>
                <a:gdLst/>
                <a:ahLst/>
                <a:cxnLst/>
                <a:rect l="l" t="t" r="r" b="b"/>
                <a:pathLst>
                  <a:path w="4076" h="2824" fill="none" extrusionOk="0">
                    <a:moveTo>
                      <a:pt x="1" y="2336"/>
                    </a:moveTo>
                    <a:cubicBezTo>
                      <a:pt x="659" y="1593"/>
                      <a:pt x="1783" y="1"/>
                      <a:pt x="2441" y="616"/>
                    </a:cubicBezTo>
                    <a:cubicBezTo>
                      <a:pt x="3121" y="1211"/>
                      <a:pt x="4076" y="1656"/>
                      <a:pt x="3503" y="2060"/>
                    </a:cubicBezTo>
                    <a:cubicBezTo>
                      <a:pt x="2930" y="2463"/>
                      <a:pt x="2463" y="2824"/>
                      <a:pt x="2463" y="2824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" name="Google Shape;379;p17"/>
              <p:cNvSpPr/>
              <p:nvPr/>
            </p:nvSpPr>
            <p:spPr>
              <a:xfrm>
                <a:off x="7943475" y="1179400"/>
                <a:ext cx="52550" cy="55750"/>
              </a:xfrm>
              <a:custGeom>
                <a:avLst/>
                <a:gdLst/>
                <a:ahLst/>
                <a:cxnLst/>
                <a:rect l="l" t="t" r="r" b="b"/>
                <a:pathLst>
                  <a:path w="2102" h="2230" fill="none" extrusionOk="0">
                    <a:moveTo>
                      <a:pt x="1911" y="2230"/>
                    </a:moveTo>
                    <a:cubicBezTo>
                      <a:pt x="2102" y="1826"/>
                      <a:pt x="1996" y="638"/>
                      <a:pt x="1529" y="616"/>
                    </a:cubicBezTo>
                    <a:cubicBezTo>
                      <a:pt x="1062" y="574"/>
                      <a:pt x="1041" y="1"/>
                      <a:pt x="1" y="171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" name="Google Shape;380;p17"/>
              <p:cNvSpPr/>
              <p:nvPr/>
            </p:nvSpPr>
            <p:spPr>
              <a:xfrm>
                <a:off x="7896775" y="1104075"/>
                <a:ext cx="47250" cy="99250"/>
              </a:xfrm>
              <a:custGeom>
                <a:avLst/>
                <a:gdLst/>
                <a:ahLst/>
                <a:cxnLst/>
                <a:rect l="l" t="t" r="r" b="b"/>
                <a:pathLst>
                  <a:path w="1890" h="3970" fill="none" extrusionOk="0">
                    <a:moveTo>
                      <a:pt x="1890" y="3969"/>
                    </a:moveTo>
                    <a:cubicBezTo>
                      <a:pt x="1508" y="3120"/>
                      <a:pt x="1" y="3078"/>
                      <a:pt x="171" y="1910"/>
                    </a:cubicBezTo>
                    <a:cubicBezTo>
                      <a:pt x="319" y="743"/>
                      <a:pt x="574" y="0"/>
                      <a:pt x="1571" y="764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" name="Google Shape;381;p17"/>
              <p:cNvSpPr/>
              <p:nvPr/>
            </p:nvSpPr>
            <p:spPr>
              <a:xfrm>
                <a:off x="7925975" y="1129000"/>
                <a:ext cx="94475" cy="51500"/>
              </a:xfrm>
              <a:custGeom>
                <a:avLst/>
                <a:gdLst/>
                <a:ahLst/>
                <a:cxnLst/>
                <a:rect l="l" t="t" r="r" b="b"/>
                <a:pathLst>
                  <a:path w="3779" h="2060" fill="none" extrusionOk="0">
                    <a:moveTo>
                      <a:pt x="0" y="2059"/>
                    </a:moveTo>
                    <a:cubicBezTo>
                      <a:pt x="870" y="1232"/>
                      <a:pt x="1656" y="1975"/>
                      <a:pt x="2653" y="1486"/>
                    </a:cubicBezTo>
                    <a:cubicBezTo>
                      <a:pt x="3651" y="998"/>
                      <a:pt x="3778" y="107"/>
                      <a:pt x="2972" y="1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" name="Google Shape;382;p17"/>
              <p:cNvSpPr/>
              <p:nvPr/>
            </p:nvSpPr>
            <p:spPr>
              <a:xfrm>
                <a:off x="7939225" y="1121575"/>
                <a:ext cx="41425" cy="33975"/>
              </a:xfrm>
              <a:custGeom>
                <a:avLst/>
                <a:gdLst/>
                <a:ahLst/>
                <a:cxnLst/>
                <a:rect l="l" t="t" r="r" b="b"/>
                <a:pathLst>
                  <a:path w="1657" h="1359" fill="none" extrusionOk="0">
                    <a:moveTo>
                      <a:pt x="1656" y="1359"/>
                    </a:moveTo>
                    <a:cubicBezTo>
                      <a:pt x="1168" y="956"/>
                      <a:pt x="383" y="0"/>
                      <a:pt x="1" y="786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" name="Google Shape;383;p17"/>
              <p:cNvSpPr/>
              <p:nvPr/>
            </p:nvSpPr>
            <p:spPr>
              <a:xfrm>
                <a:off x="7919600" y="1105650"/>
                <a:ext cx="57325" cy="57350"/>
              </a:xfrm>
              <a:custGeom>
                <a:avLst/>
                <a:gdLst/>
                <a:ahLst/>
                <a:cxnLst/>
                <a:rect l="l" t="t" r="r" b="b"/>
                <a:pathLst>
                  <a:path w="2293" h="2294" fill="none" extrusionOk="0">
                    <a:moveTo>
                      <a:pt x="1231" y="86"/>
                    </a:moveTo>
                    <a:cubicBezTo>
                      <a:pt x="22" y="1"/>
                      <a:pt x="0" y="1932"/>
                      <a:pt x="849" y="2123"/>
                    </a:cubicBezTo>
                    <a:cubicBezTo>
                      <a:pt x="1635" y="2293"/>
                      <a:pt x="2017" y="1911"/>
                      <a:pt x="2293" y="1083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" name="Google Shape;384;p17"/>
              <p:cNvSpPr/>
              <p:nvPr/>
            </p:nvSpPr>
            <p:spPr>
              <a:xfrm>
                <a:off x="7965225" y="1069575"/>
                <a:ext cx="47250" cy="57325"/>
              </a:xfrm>
              <a:custGeom>
                <a:avLst/>
                <a:gdLst/>
                <a:ahLst/>
                <a:cxnLst/>
                <a:rect l="l" t="t" r="r" b="b"/>
                <a:pathLst>
                  <a:path w="1890" h="2293" fill="none" extrusionOk="0">
                    <a:moveTo>
                      <a:pt x="1" y="2293"/>
                    </a:moveTo>
                    <a:cubicBezTo>
                      <a:pt x="1232" y="1720"/>
                      <a:pt x="1890" y="1741"/>
                      <a:pt x="1062" y="871"/>
                    </a:cubicBezTo>
                    <a:cubicBezTo>
                      <a:pt x="213" y="0"/>
                      <a:pt x="192" y="276"/>
                      <a:pt x="43" y="977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" name="Google Shape;385;p17"/>
              <p:cNvSpPr/>
              <p:nvPr/>
            </p:nvSpPr>
            <p:spPr>
              <a:xfrm>
                <a:off x="7903675" y="1055775"/>
                <a:ext cx="56275" cy="59450"/>
              </a:xfrm>
              <a:custGeom>
                <a:avLst/>
                <a:gdLst/>
                <a:ahLst/>
                <a:cxnLst/>
                <a:rect l="l" t="t" r="r" b="b"/>
                <a:pathLst>
                  <a:path w="2251" h="2378" fill="none" extrusionOk="0">
                    <a:moveTo>
                      <a:pt x="2250" y="2081"/>
                    </a:moveTo>
                    <a:cubicBezTo>
                      <a:pt x="1614" y="1592"/>
                      <a:pt x="1" y="2378"/>
                      <a:pt x="553" y="1380"/>
                    </a:cubicBezTo>
                    <a:cubicBezTo>
                      <a:pt x="1126" y="404"/>
                      <a:pt x="1508" y="1"/>
                      <a:pt x="2081" y="383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" name="Google Shape;386;p17"/>
              <p:cNvSpPr/>
              <p:nvPr/>
            </p:nvSpPr>
            <p:spPr>
              <a:xfrm>
                <a:off x="7942950" y="1039850"/>
                <a:ext cx="65825" cy="47800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1912" fill="none" extrusionOk="0">
                    <a:moveTo>
                      <a:pt x="0" y="1911"/>
                    </a:moveTo>
                    <a:cubicBezTo>
                      <a:pt x="998" y="1423"/>
                      <a:pt x="2632" y="574"/>
                      <a:pt x="1826" y="277"/>
                    </a:cubicBezTo>
                    <a:cubicBezTo>
                      <a:pt x="998" y="1"/>
                      <a:pt x="658" y="319"/>
                      <a:pt x="64" y="319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" name="Google Shape;387;p17"/>
              <p:cNvSpPr/>
              <p:nvPr/>
            </p:nvSpPr>
            <p:spPr>
              <a:xfrm>
                <a:off x="7878750" y="1010150"/>
                <a:ext cx="41925" cy="38750"/>
              </a:xfrm>
              <a:custGeom>
                <a:avLst/>
                <a:gdLst/>
                <a:ahLst/>
                <a:cxnLst/>
                <a:rect l="l" t="t" r="r" b="b"/>
                <a:pathLst>
                  <a:path w="1677" h="1550" fill="none" extrusionOk="0">
                    <a:moveTo>
                      <a:pt x="0" y="0"/>
                    </a:moveTo>
                    <a:cubicBezTo>
                      <a:pt x="127" y="531"/>
                      <a:pt x="1146" y="616"/>
                      <a:pt x="1677" y="1550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388;p17"/>
              <p:cNvSpPr/>
              <p:nvPr/>
            </p:nvSpPr>
            <p:spPr>
              <a:xfrm>
                <a:off x="7895200" y="995825"/>
                <a:ext cx="39800" cy="67950"/>
              </a:xfrm>
              <a:custGeom>
                <a:avLst/>
                <a:gdLst/>
                <a:ahLst/>
                <a:cxnLst/>
                <a:rect l="l" t="t" r="r" b="b"/>
                <a:pathLst>
                  <a:path w="1592" h="2718" fill="none" extrusionOk="0">
                    <a:moveTo>
                      <a:pt x="0" y="0"/>
                    </a:moveTo>
                    <a:cubicBezTo>
                      <a:pt x="892" y="340"/>
                      <a:pt x="1592" y="276"/>
                      <a:pt x="1486" y="1083"/>
                    </a:cubicBezTo>
                    <a:cubicBezTo>
                      <a:pt x="1401" y="1910"/>
                      <a:pt x="913" y="2356"/>
                      <a:pt x="1486" y="2717"/>
                    </a:cubicBezTo>
                  </a:path>
                </a:pathLst>
              </a:custGeom>
              <a:noFill/>
              <a:ln w="265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" name="Google Shape;389;p17"/>
              <p:cNvSpPr/>
              <p:nvPr/>
            </p:nvSpPr>
            <p:spPr>
              <a:xfrm>
                <a:off x="7882975" y="1243625"/>
                <a:ext cx="48850" cy="54675"/>
              </a:xfrm>
              <a:custGeom>
                <a:avLst/>
                <a:gdLst/>
                <a:ahLst/>
                <a:cxnLst/>
                <a:rect l="l" t="t" r="r" b="b"/>
                <a:pathLst>
                  <a:path w="1954" h="2187" fill="none" extrusionOk="0">
                    <a:moveTo>
                      <a:pt x="1826" y="2123"/>
                    </a:moveTo>
                    <a:cubicBezTo>
                      <a:pt x="1126" y="2186"/>
                      <a:pt x="1" y="2144"/>
                      <a:pt x="595" y="1083"/>
                    </a:cubicBezTo>
                    <a:cubicBezTo>
                      <a:pt x="1189" y="0"/>
                      <a:pt x="1678" y="425"/>
                      <a:pt x="1954" y="658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" name="Google Shape;390;p17"/>
              <p:cNvSpPr/>
              <p:nvPr/>
            </p:nvSpPr>
            <p:spPr>
              <a:xfrm>
                <a:off x="7924900" y="1223450"/>
                <a:ext cx="49900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1996" h="2017" fill="none" extrusionOk="0">
                    <a:moveTo>
                      <a:pt x="22" y="2017"/>
                    </a:moveTo>
                    <a:cubicBezTo>
                      <a:pt x="64" y="1083"/>
                      <a:pt x="1" y="1"/>
                      <a:pt x="850" y="1"/>
                    </a:cubicBezTo>
                    <a:cubicBezTo>
                      <a:pt x="1720" y="22"/>
                      <a:pt x="1996" y="446"/>
                      <a:pt x="1996" y="446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" name="Google Shape;391;p17"/>
              <p:cNvSpPr/>
              <p:nvPr/>
            </p:nvSpPr>
            <p:spPr>
              <a:xfrm>
                <a:off x="7894125" y="1174625"/>
                <a:ext cx="54675" cy="69550"/>
              </a:xfrm>
              <a:custGeom>
                <a:avLst/>
                <a:gdLst/>
                <a:ahLst/>
                <a:cxnLst/>
                <a:rect l="l" t="t" r="r" b="b"/>
                <a:pathLst>
                  <a:path w="2187" h="2782" fill="none" extrusionOk="0">
                    <a:moveTo>
                      <a:pt x="2187" y="2781"/>
                    </a:moveTo>
                    <a:cubicBezTo>
                      <a:pt x="1592" y="2208"/>
                      <a:pt x="998" y="1"/>
                      <a:pt x="552" y="765"/>
                    </a:cubicBezTo>
                    <a:cubicBezTo>
                      <a:pt x="107" y="1508"/>
                      <a:pt x="1" y="1932"/>
                      <a:pt x="701" y="2463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" name="Google Shape;392;p17"/>
              <p:cNvSpPr/>
              <p:nvPr/>
            </p:nvSpPr>
            <p:spPr>
              <a:xfrm>
                <a:off x="7946125" y="1165075"/>
                <a:ext cx="101900" cy="70600"/>
              </a:xfrm>
              <a:custGeom>
                <a:avLst/>
                <a:gdLst/>
                <a:ahLst/>
                <a:cxnLst/>
                <a:rect l="l" t="t" r="r" b="b"/>
                <a:pathLst>
                  <a:path w="4076" h="2824" fill="none" extrusionOk="0">
                    <a:moveTo>
                      <a:pt x="1" y="2336"/>
                    </a:moveTo>
                    <a:cubicBezTo>
                      <a:pt x="659" y="1593"/>
                      <a:pt x="1783" y="1"/>
                      <a:pt x="2441" y="616"/>
                    </a:cubicBezTo>
                    <a:cubicBezTo>
                      <a:pt x="3121" y="1211"/>
                      <a:pt x="4076" y="1656"/>
                      <a:pt x="3503" y="2060"/>
                    </a:cubicBezTo>
                    <a:cubicBezTo>
                      <a:pt x="2930" y="2463"/>
                      <a:pt x="2463" y="2824"/>
                      <a:pt x="2463" y="2824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17"/>
              <p:cNvSpPr/>
              <p:nvPr/>
            </p:nvSpPr>
            <p:spPr>
              <a:xfrm>
                <a:off x="7943475" y="1179400"/>
                <a:ext cx="52550" cy="55750"/>
              </a:xfrm>
              <a:custGeom>
                <a:avLst/>
                <a:gdLst/>
                <a:ahLst/>
                <a:cxnLst/>
                <a:rect l="l" t="t" r="r" b="b"/>
                <a:pathLst>
                  <a:path w="2102" h="2230" fill="none" extrusionOk="0">
                    <a:moveTo>
                      <a:pt x="1911" y="2230"/>
                    </a:moveTo>
                    <a:cubicBezTo>
                      <a:pt x="2102" y="1826"/>
                      <a:pt x="1996" y="638"/>
                      <a:pt x="1529" y="616"/>
                    </a:cubicBezTo>
                    <a:cubicBezTo>
                      <a:pt x="1062" y="574"/>
                      <a:pt x="1041" y="1"/>
                      <a:pt x="1" y="171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" name="Google Shape;394;p17"/>
              <p:cNvSpPr/>
              <p:nvPr/>
            </p:nvSpPr>
            <p:spPr>
              <a:xfrm>
                <a:off x="7896775" y="1104075"/>
                <a:ext cx="47250" cy="99250"/>
              </a:xfrm>
              <a:custGeom>
                <a:avLst/>
                <a:gdLst/>
                <a:ahLst/>
                <a:cxnLst/>
                <a:rect l="l" t="t" r="r" b="b"/>
                <a:pathLst>
                  <a:path w="1890" h="3970" fill="none" extrusionOk="0">
                    <a:moveTo>
                      <a:pt x="1890" y="3969"/>
                    </a:moveTo>
                    <a:cubicBezTo>
                      <a:pt x="1508" y="3120"/>
                      <a:pt x="1" y="3078"/>
                      <a:pt x="171" y="1910"/>
                    </a:cubicBezTo>
                    <a:cubicBezTo>
                      <a:pt x="319" y="743"/>
                      <a:pt x="574" y="0"/>
                      <a:pt x="1571" y="764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" name="Google Shape;395;p17"/>
              <p:cNvSpPr/>
              <p:nvPr/>
            </p:nvSpPr>
            <p:spPr>
              <a:xfrm>
                <a:off x="7925975" y="1129000"/>
                <a:ext cx="94475" cy="51500"/>
              </a:xfrm>
              <a:custGeom>
                <a:avLst/>
                <a:gdLst/>
                <a:ahLst/>
                <a:cxnLst/>
                <a:rect l="l" t="t" r="r" b="b"/>
                <a:pathLst>
                  <a:path w="3779" h="2060" fill="none" extrusionOk="0">
                    <a:moveTo>
                      <a:pt x="0" y="2059"/>
                    </a:moveTo>
                    <a:cubicBezTo>
                      <a:pt x="870" y="1232"/>
                      <a:pt x="1656" y="1975"/>
                      <a:pt x="2653" y="1486"/>
                    </a:cubicBezTo>
                    <a:cubicBezTo>
                      <a:pt x="3651" y="998"/>
                      <a:pt x="3778" y="107"/>
                      <a:pt x="2972" y="1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" name="Google Shape;396;p17"/>
              <p:cNvSpPr/>
              <p:nvPr/>
            </p:nvSpPr>
            <p:spPr>
              <a:xfrm>
                <a:off x="7939225" y="1121575"/>
                <a:ext cx="41425" cy="33975"/>
              </a:xfrm>
              <a:custGeom>
                <a:avLst/>
                <a:gdLst/>
                <a:ahLst/>
                <a:cxnLst/>
                <a:rect l="l" t="t" r="r" b="b"/>
                <a:pathLst>
                  <a:path w="1657" h="1359" fill="none" extrusionOk="0">
                    <a:moveTo>
                      <a:pt x="1656" y="1359"/>
                    </a:moveTo>
                    <a:cubicBezTo>
                      <a:pt x="1168" y="956"/>
                      <a:pt x="383" y="0"/>
                      <a:pt x="1" y="786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" name="Google Shape;397;p17"/>
              <p:cNvSpPr/>
              <p:nvPr/>
            </p:nvSpPr>
            <p:spPr>
              <a:xfrm>
                <a:off x="7919600" y="1105650"/>
                <a:ext cx="57325" cy="57350"/>
              </a:xfrm>
              <a:custGeom>
                <a:avLst/>
                <a:gdLst/>
                <a:ahLst/>
                <a:cxnLst/>
                <a:rect l="l" t="t" r="r" b="b"/>
                <a:pathLst>
                  <a:path w="2293" h="2294" fill="none" extrusionOk="0">
                    <a:moveTo>
                      <a:pt x="1231" y="86"/>
                    </a:moveTo>
                    <a:cubicBezTo>
                      <a:pt x="22" y="1"/>
                      <a:pt x="0" y="1932"/>
                      <a:pt x="849" y="2123"/>
                    </a:cubicBezTo>
                    <a:cubicBezTo>
                      <a:pt x="1635" y="2293"/>
                      <a:pt x="2017" y="1911"/>
                      <a:pt x="2293" y="1083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" name="Google Shape;398;p17"/>
              <p:cNvSpPr/>
              <p:nvPr/>
            </p:nvSpPr>
            <p:spPr>
              <a:xfrm>
                <a:off x="7965225" y="1069575"/>
                <a:ext cx="47250" cy="57325"/>
              </a:xfrm>
              <a:custGeom>
                <a:avLst/>
                <a:gdLst/>
                <a:ahLst/>
                <a:cxnLst/>
                <a:rect l="l" t="t" r="r" b="b"/>
                <a:pathLst>
                  <a:path w="1890" h="2293" fill="none" extrusionOk="0">
                    <a:moveTo>
                      <a:pt x="1" y="2293"/>
                    </a:moveTo>
                    <a:cubicBezTo>
                      <a:pt x="1232" y="1720"/>
                      <a:pt x="1890" y="1741"/>
                      <a:pt x="1062" y="871"/>
                    </a:cubicBezTo>
                    <a:cubicBezTo>
                      <a:pt x="213" y="0"/>
                      <a:pt x="192" y="276"/>
                      <a:pt x="43" y="977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" name="Google Shape;399;p17"/>
              <p:cNvSpPr/>
              <p:nvPr/>
            </p:nvSpPr>
            <p:spPr>
              <a:xfrm>
                <a:off x="7903675" y="1055775"/>
                <a:ext cx="56275" cy="59450"/>
              </a:xfrm>
              <a:custGeom>
                <a:avLst/>
                <a:gdLst/>
                <a:ahLst/>
                <a:cxnLst/>
                <a:rect l="l" t="t" r="r" b="b"/>
                <a:pathLst>
                  <a:path w="2251" h="2378" fill="none" extrusionOk="0">
                    <a:moveTo>
                      <a:pt x="2250" y="2081"/>
                    </a:moveTo>
                    <a:cubicBezTo>
                      <a:pt x="1614" y="1592"/>
                      <a:pt x="1" y="2378"/>
                      <a:pt x="553" y="1380"/>
                    </a:cubicBezTo>
                    <a:cubicBezTo>
                      <a:pt x="1126" y="404"/>
                      <a:pt x="1508" y="1"/>
                      <a:pt x="2081" y="383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" name="Google Shape;400;p17"/>
              <p:cNvSpPr/>
              <p:nvPr/>
            </p:nvSpPr>
            <p:spPr>
              <a:xfrm>
                <a:off x="7942950" y="1039850"/>
                <a:ext cx="65825" cy="47800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1912" fill="none" extrusionOk="0">
                    <a:moveTo>
                      <a:pt x="0" y="1911"/>
                    </a:moveTo>
                    <a:cubicBezTo>
                      <a:pt x="998" y="1423"/>
                      <a:pt x="2632" y="574"/>
                      <a:pt x="1826" y="277"/>
                    </a:cubicBezTo>
                    <a:cubicBezTo>
                      <a:pt x="998" y="1"/>
                      <a:pt x="658" y="319"/>
                      <a:pt x="64" y="319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" name="Google Shape;401;p17"/>
              <p:cNvSpPr/>
              <p:nvPr/>
            </p:nvSpPr>
            <p:spPr>
              <a:xfrm>
                <a:off x="7878750" y="1010150"/>
                <a:ext cx="41925" cy="38750"/>
              </a:xfrm>
              <a:custGeom>
                <a:avLst/>
                <a:gdLst/>
                <a:ahLst/>
                <a:cxnLst/>
                <a:rect l="l" t="t" r="r" b="b"/>
                <a:pathLst>
                  <a:path w="1677" h="1550" fill="none" extrusionOk="0">
                    <a:moveTo>
                      <a:pt x="0" y="0"/>
                    </a:moveTo>
                    <a:cubicBezTo>
                      <a:pt x="127" y="531"/>
                      <a:pt x="1146" y="616"/>
                      <a:pt x="1677" y="1550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" name="Google Shape;402;p17"/>
              <p:cNvSpPr/>
              <p:nvPr/>
            </p:nvSpPr>
            <p:spPr>
              <a:xfrm>
                <a:off x="7895200" y="995825"/>
                <a:ext cx="39800" cy="67950"/>
              </a:xfrm>
              <a:custGeom>
                <a:avLst/>
                <a:gdLst/>
                <a:ahLst/>
                <a:cxnLst/>
                <a:rect l="l" t="t" r="r" b="b"/>
                <a:pathLst>
                  <a:path w="1592" h="2718" fill="none" extrusionOk="0">
                    <a:moveTo>
                      <a:pt x="0" y="0"/>
                    </a:moveTo>
                    <a:cubicBezTo>
                      <a:pt x="892" y="340"/>
                      <a:pt x="1592" y="276"/>
                      <a:pt x="1486" y="1083"/>
                    </a:cubicBezTo>
                    <a:cubicBezTo>
                      <a:pt x="1401" y="1910"/>
                      <a:pt x="913" y="2356"/>
                      <a:pt x="1486" y="2717"/>
                    </a:cubicBezTo>
                  </a:path>
                </a:pathLst>
              </a:custGeom>
              <a:noFill/>
              <a:ln w="9025" cap="rnd" cmpd="sng">
                <a:solidFill>
                  <a:srgbClr val="FFFFFF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" name="Google Shape;403;p17"/>
              <p:cNvSpPr/>
              <p:nvPr/>
            </p:nvSpPr>
            <p:spPr>
              <a:xfrm>
                <a:off x="7798625" y="1757775"/>
                <a:ext cx="228175" cy="345225"/>
              </a:xfrm>
              <a:custGeom>
                <a:avLst/>
                <a:gdLst/>
                <a:ahLst/>
                <a:cxnLst/>
                <a:rect l="l" t="t" r="r" b="b"/>
                <a:pathLst>
                  <a:path w="9127" h="13809" extrusionOk="0">
                    <a:moveTo>
                      <a:pt x="8702" y="1"/>
                    </a:moveTo>
                    <a:cubicBezTo>
                      <a:pt x="8044" y="1062"/>
                      <a:pt x="4903" y="1444"/>
                      <a:pt x="2632" y="3864"/>
                    </a:cubicBezTo>
                    <a:cubicBezTo>
                      <a:pt x="488" y="6156"/>
                      <a:pt x="828" y="7769"/>
                      <a:pt x="552" y="8979"/>
                    </a:cubicBezTo>
                    <a:cubicBezTo>
                      <a:pt x="0" y="11441"/>
                      <a:pt x="637" y="13287"/>
                      <a:pt x="764" y="13648"/>
                    </a:cubicBezTo>
                    <a:cubicBezTo>
                      <a:pt x="764" y="13648"/>
                      <a:pt x="620" y="13809"/>
                      <a:pt x="1071" y="13809"/>
                    </a:cubicBezTo>
                    <a:cubicBezTo>
                      <a:pt x="1138" y="13809"/>
                      <a:pt x="1219" y="13805"/>
                      <a:pt x="1316" y="13797"/>
                    </a:cubicBezTo>
                    <a:cubicBezTo>
                      <a:pt x="2271" y="13712"/>
                      <a:pt x="2887" y="11165"/>
                      <a:pt x="2887" y="11165"/>
                    </a:cubicBezTo>
                    <a:cubicBezTo>
                      <a:pt x="1443" y="6835"/>
                      <a:pt x="2611" y="5455"/>
                      <a:pt x="3969" y="4182"/>
                    </a:cubicBezTo>
                    <a:cubicBezTo>
                      <a:pt x="5752" y="2484"/>
                      <a:pt x="8554" y="1232"/>
                      <a:pt x="9127" y="383"/>
                    </a:cubicBezTo>
                    <a:lnTo>
                      <a:pt x="8702" y="1"/>
                    </a:lnTo>
                    <a:close/>
                  </a:path>
                </a:pathLst>
              </a:custGeom>
              <a:solidFill>
                <a:srgbClr val="FFFFFF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" name="Google Shape;404;p17"/>
              <p:cNvSpPr/>
              <p:nvPr/>
            </p:nvSpPr>
            <p:spPr>
              <a:xfrm>
                <a:off x="7817725" y="1951450"/>
                <a:ext cx="35575" cy="23375"/>
              </a:xfrm>
              <a:custGeom>
                <a:avLst/>
                <a:gdLst/>
                <a:ahLst/>
                <a:cxnLst/>
                <a:rect l="l" t="t" r="r" b="b"/>
                <a:pathLst>
                  <a:path w="1423" h="935" fill="none" extrusionOk="0">
                    <a:moveTo>
                      <a:pt x="1422" y="468"/>
                    </a:moveTo>
                    <a:cubicBezTo>
                      <a:pt x="1253" y="43"/>
                      <a:pt x="170" y="1"/>
                      <a:pt x="0" y="935"/>
                    </a:cubicBezTo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5" name="Google Shape;405;p17"/>
              <p:cNvSpPr/>
              <p:nvPr/>
            </p:nvSpPr>
            <p:spPr>
              <a:xfrm>
                <a:off x="7812950" y="1964725"/>
                <a:ext cx="45650" cy="36625"/>
              </a:xfrm>
              <a:custGeom>
                <a:avLst/>
                <a:gdLst/>
                <a:ahLst/>
                <a:cxnLst/>
                <a:rect l="l" t="t" r="r" b="b"/>
                <a:pathLst>
                  <a:path w="1826" h="1465" fill="none" extrusionOk="0">
                    <a:moveTo>
                      <a:pt x="1826" y="1210"/>
                    </a:moveTo>
                    <a:cubicBezTo>
                      <a:pt x="1804" y="149"/>
                      <a:pt x="340" y="0"/>
                      <a:pt x="0" y="1465"/>
                    </a:cubicBezTo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6" name="Google Shape;406;p17"/>
              <p:cNvSpPr/>
              <p:nvPr/>
            </p:nvSpPr>
            <p:spPr>
              <a:xfrm>
                <a:off x="7811875" y="1996100"/>
                <a:ext cx="58925" cy="37625"/>
              </a:xfrm>
              <a:custGeom>
                <a:avLst/>
                <a:gdLst/>
                <a:ahLst/>
                <a:cxnLst/>
                <a:rect l="l" t="t" r="r" b="b"/>
                <a:pathLst>
                  <a:path w="2357" h="1505" extrusionOk="0">
                    <a:moveTo>
                      <a:pt x="1435" y="1"/>
                    </a:moveTo>
                    <a:cubicBezTo>
                      <a:pt x="806" y="1"/>
                      <a:pt x="73" y="422"/>
                      <a:pt x="1" y="1505"/>
                    </a:cubicBezTo>
                    <a:lnTo>
                      <a:pt x="2357" y="634"/>
                    </a:lnTo>
                    <a:cubicBezTo>
                      <a:pt x="2338" y="248"/>
                      <a:pt x="1917" y="1"/>
                      <a:pt x="143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7" name="Google Shape;407;p17"/>
              <p:cNvSpPr/>
              <p:nvPr/>
            </p:nvSpPr>
            <p:spPr>
              <a:xfrm>
                <a:off x="7797025" y="2013675"/>
                <a:ext cx="91825" cy="90625"/>
              </a:xfrm>
              <a:custGeom>
                <a:avLst/>
                <a:gdLst/>
                <a:ahLst/>
                <a:cxnLst/>
                <a:rect l="l" t="t" r="r" b="b"/>
                <a:pathLst>
                  <a:path w="3673" h="3625" extrusionOk="0">
                    <a:moveTo>
                      <a:pt x="2426" y="1"/>
                    </a:moveTo>
                    <a:cubicBezTo>
                      <a:pt x="2283" y="1"/>
                      <a:pt x="2131" y="20"/>
                      <a:pt x="1974" y="59"/>
                    </a:cubicBezTo>
                    <a:cubicBezTo>
                      <a:pt x="1359" y="207"/>
                      <a:pt x="1" y="1820"/>
                      <a:pt x="1125" y="3624"/>
                    </a:cubicBezTo>
                    <a:lnTo>
                      <a:pt x="3672" y="993"/>
                    </a:lnTo>
                    <a:cubicBezTo>
                      <a:pt x="3452" y="313"/>
                      <a:pt x="3000" y="1"/>
                      <a:pt x="242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8" name="Google Shape;408;p17"/>
              <p:cNvSpPr/>
              <p:nvPr/>
            </p:nvSpPr>
            <p:spPr>
              <a:xfrm>
                <a:off x="7820900" y="2036700"/>
                <a:ext cx="84850" cy="113750"/>
              </a:xfrm>
              <a:custGeom>
                <a:avLst/>
                <a:gdLst/>
                <a:ahLst/>
                <a:cxnLst/>
                <a:rect l="l" t="t" r="r" b="b"/>
                <a:pathLst>
                  <a:path w="3394" h="4550" extrusionOk="0">
                    <a:moveTo>
                      <a:pt x="2132" y="0"/>
                    </a:moveTo>
                    <a:cubicBezTo>
                      <a:pt x="2087" y="0"/>
                      <a:pt x="2042" y="3"/>
                      <a:pt x="1996" y="8"/>
                    </a:cubicBezTo>
                    <a:cubicBezTo>
                      <a:pt x="1104" y="72"/>
                      <a:pt x="531" y="793"/>
                      <a:pt x="298" y="1791"/>
                    </a:cubicBezTo>
                    <a:cubicBezTo>
                      <a:pt x="1" y="2937"/>
                      <a:pt x="170" y="4104"/>
                      <a:pt x="998" y="4550"/>
                    </a:cubicBezTo>
                    <a:lnTo>
                      <a:pt x="3354" y="1366"/>
                    </a:lnTo>
                    <a:cubicBezTo>
                      <a:pt x="3394" y="608"/>
                      <a:pt x="2834" y="0"/>
                      <a:pt x="213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9" name="Google Shape;409;p17"/>
              <p:cNvSpPr/>
              <p:nvPr/>
            </p:nvSpPr>
            <p:spPr>
              <a:xfrm>
                <a:off x="7844800" y="2073025"/>
                <a:ext cx="114075" cy="147550"/>
              </a:xfrm>
              <a:custGeom>
                <a:avLst/>
                <a:gdLst/>
                <a:ahLst/>
                <a:cxnLst/>
                <a:rect l="l" t="t" r="r" b="b"/>
                <a:pathLst>
                  <a:path w="4563" h="5902" extrusionOk="0">
                    <a:moveTo>
                      <a:pt x="2790" y="1"/>
                    </a:moveTo>
                    <a:cubicBezTo>
                      <a:pt x="2590" y="1"/>
                      <a:pt x="2356" y="37"/>
                      <a:pt x="2080" y="125"/>
                    </a:cubicBezTo>
                    <a:cubicBezTo>
                      <a:pt x="891" y="508"/>
                      <a:pt x="106" y="1951"/>
                      <a:pt x="42" y="3097"/>
                    </a:cubicBezTo>
                    <a:cubicBezTo>
                      <a:pt x="1" y="3949"/>
                      <a:pt x="326" y="5901"/>
                      <a:pt x="2074" y="5901"/>
                    </a:cubicBezTo>
                    <a:cubicBezTo>
                      <a:pt x="2111" y="5901"/>
                      <a:pt x="2148" y="5900"/>
                      <a:pt x="2186" y="5899"/>
                    </a:cubicBezTo>
                    <a:cubicBezTo>
                      <a:pt x="4011" y="5814"/>
                      <a:pt x="4563" y="4774"/>
                      <a:pt x="4372" y="4264"/>
                    </a:cubicBezTo>
                    <a:cubicBezTo>
                      <a:pt x="4253" y="3961"/>
                      <a:pt x="3790" y="3903"/>
                      <a:pt x="3457" y="3903"/>
                    </a:cubicBezTo>
                    <a:cubicBezTo>
                      <a:pt x="3253" y="3903"/>
                      <a:pt x="3099" y="3925"/>
                      <a:pt x="3099" y="3925"/>
                    </a:cubicBezTo>
                    <a:cubicBezTo>
                      <a:pt x="2869" y="4078"/>
                      <a:pt x="2493" y="4324"/>
                      <a:pt x="2197" y="4324"/>
                    </a:cubicBezTo>
                    <a:cubicBezTo>
                      <a:pt x="2002" y="4324"/>
                      <a:pt x="1842" y="4216"/>
                      <a:pt x="1783" y="3903"/>
                    </a:cubicBezTo>
                    <a:cubicBezTo>
                      <a:pt x="1667" y="3208"/>
                      <a:pt x="2484" y="1561"/>
                      <a:pt x="3111" y="1561"/>
                    </a:cubicBezTo>
                    <a:cubicBezTo>
                      <a:pt x="3173" y="1561"/>
                      <a:pt x="3233" y="1577"/>
                      <a:pt x="3290" y="1611"/>
                    </a:cubicBezTo>
                    <a:cubicBezTo>
                      <a:pt x="3382" y="1668"/>
                      <a:pt x="3467" y="1693"/>
                      <a:pt x="3543" y="1693"/>
                    </a:cubicBezTo>
                    <a:cubicBezTo>
                      <a:pt x="4009" y="1693"/>
                      <a:pt x="4163" y="772"/>
                      <a:pt x="3926" y="571"/>
                    </a:cubicBezTo>
                    <a:cubicBezTo>
                      <a:pt x="3731" y="392"/>
                      <a:pt x="3448" y="1"/>
                      <a:pt x="279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0" name="Google Shape;410;p17"/>
              <p:cNvSpPr/>
              <p:nvPr/>
            </p:nvSpPr>
            <p:spPr>
              <a:xfrm>
                <a:off x="7893075" y="2113300"/>
                <a:ext cx="47775" cy="30800"/>
              </a:xfrm>
              <a:custGeom>
                <a:avLst/>
                <a:gdLst/>
                <a:ahLst/>
                <a:cxnLst/>
                <a:rect l="l" t="t" r="r" b="b"/>
                <a:pathLst>
                  <a:path w="1911" h="1232" fill="none" extrusionOk="0">
                    <a:moveTo>
                      <a:pt x="1910" y="0"/>
                    </a:moveTo>
                    <a:cubicBezTo>
                      <a:pt x="1422" y="722"/>
                      <a:pt x="785" y="1040"/>
                      <a:pt x="0" y="1231"/>
                    </a:cubicBezTo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1" name="Google Shape;411;p17"/>
              <p:cNvSpPr/>
              <p:nvPr/>
            </p:nvSpPr>
            <p:spPr>
              <a:xfrm>
                <a:off x="7857525" y="2065000"/>
                <a:ext cx="28150" cy="46200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1848" fill="none" extrusionOk="0">
                    <a:moveTo>
                      <a:pt x="21" y="1847"/>
                    </a:moveTo>
                    <a:cubicBezTo>
                      <a:pt x="0" y="1211"/>
                      <a:pt x="955" y="1"/>
                      <a:pt x="1125" y="510"/>
                    </a:cubicBezTo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2" name="Google Shape;412;p17"/>
              <p:cNvSpPr/>
              <p:nvPr/>
            </p:nvSpPr>
            <p:spPr>
              <a:xfrm>
                <a:off x="7887225" y="2112750"/>
                <a:ext cx="144875" cy="186750"/>
              </a:xfrm>
              <a:custGeom>
                <a:avLst/>
                <a:gdLst/>
                <a:ahLst/>
                <a:cxnLst/>
                <a:rect l="l" t="t" r="r" b="b"/>
                <a:pathLst>
                  <a:path w="5795" h="7470" extrusionOk="0">
                    <a:moveTo>
                      <a:pt x="2978" y="0"/>
                    </a:moveTo>
                    <a:cubicBezTo>
                      <a:pt x="2532" y="0"/>
                      <a:pt x="1970" y="315"/>
                      <a:pt x="1486" y="1232"/>
                    </a:cubicBezTo>
                    <a:cubicBezTo>
                      <a:pt x="892" y="2421"/>
                      <a:pt x="1" y="5095"/>
                      <a:pt x="1189" y="6368"/>
                    </a:cubicBezTo>
                    <a:cubicBezTo>
                      <a:pt x="1920" y="7152"/>
                      <a:pt x="2603" y="7469"/>
                      <a:pt x="3287" y="7469"/>
                    </a:cubicBezTo>
                    <a:cubicBezTo>
                      <a:pt x="3715" y="7469"/>
                      <a:pt x="4144" y="7345"/>
                      <a:pt x="4585" y="7132"/>
                    </a:cubicBezTo>
                    <a:cubicBezTo>
                      <a:pt x="5731" y="6559"/>
                      <a:pt x="5795" y="4628"/>
                      <a:pt x="5392" y="4522"/>
                    </a:cubicBezTo>
                    <a:cubicBezTo>
                      <a:pt x="5372" y="4516"/>
                      <a:pt x="5353" y="4514"/>
                      <a:pt x="5333" y="4514"/>
                    </a:cubicBezTo>
                    <a:cubicBezTo>
                      <a:pt x="4958" y="4514"/>
                      <a:pt x="4470" y="5419"/>
                      <a:pt x="3906" y="5519"/>
                    </a:cubicBezTo>
                    <a:cubicBezTo>
                      <a:pt x="3770" y="5545"/>
                      <a:pt x="3607" y="5566"/>
                      <a:pt x="3437" y="5566"/>
                    </a:cubicBezTo>
                    <a:cubicBezTo>
                      <a:pt x="2893" y="5566"/>
                      <a:pt x="2278" y="5344"/>
                      <a:pt x="2229" y="4310"/>
                    </a:cubicBezTo>
                    <a:cubicBezTo>
                      <a:pt x="2187" y="3503"/>
                      <a:pt x="2696" y="2208"/>
                      <a:pt x="3184" y="1550"/>
                    </a:cubicBezTo>
                    <a:cubicBezTo>
                      <a:pt x="3757" y="765"/>
                      <a:pt x="4055" y="383"/>
                      <a:pt x="3312" y="65"/>
                    </a:cubicBezTo>
                    <a:cubicBezTo>
                      <a:pt x="3212" y="24"/>
                      <a:pt x="3099" y="0"/>
                      <a:pt x="297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3" name="Google Shape;413;p17"/>
              <p:cNvSpPr/>
              <p:nvPr/>
            </p:nvSpPr>
            <p:spPr>
              <a:xfrm>
                <a:off x="7947200" y="2123900"/>
                <a:ext cx="40875" cy="76975"/>
              </a:xfrm>
              <a:custGeom>
                <a:avLst/>
                <a:gdLst/>
                <a:ahLst/>
                <a:cxnLst/>
                <a:rect l="l" t="t" r="r" b="b"/>
                <a:pathLst>
                  <a:path w="1635" h="3079" fill="none" extrusionOk="0">
                    <a:moveTo>
                      <a:pt x="0" y="3078"/>
                    </a:moveTo>
                    <a:cubicBezTo>
                      <a:pt x="616" y="2526"/>
                      <a:pt x="1634" y="913"/>
                      <a:pt x="1380" y="1"/>
                    </a:cubicBezTo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4" name="Google Shape;414;p17"/>
              <p:cNvSpPr/>
              <p:nvPr/>
            </p:nvSpPr>
            <p:spPr>
              <a:xfrm>
                <a:off x="7966825" y="2153550"/>
                <a:ext cx="284950" cy="246450"/>
              </a:xfrm>
              <a:custGeom>
                <a:avLst/>
                <a:gdLst/>
                <a:ahLst/>
                <a:cxnLst/>
                <a:rect l="l" t="t" r="r" b="b"/>
                <a:pathLst>
                  <a:path w="11398" h="9858" extrusionOk="0">
                    <a:moveTo>
                      <a:pt x="3668" y="0"/>
                    </a:moveTo>
                    <a:cubicBezTo>
                      <a:pt x="3434" y="0"/>
                      <a:pt x="3180" y="109"/>
                      <a:pt x="2972" y="343"/>
                    </a:cubicBezTo>
                    <a:cubicBezTo>
                      <a:pt x="2356" y="1022"/>
                      <a:pt x="1635" y="2317"/>
                      <a:pt x="1147" y="3548"/>
                    </a:cubicBezTo>
                    <a:cubicBezTo>
                      <a:pt x="489" y="5224"/>
                      <a:pt x="0" y="8069"/>
                      <a:pt x="1168" y="9193"/>
                    </a:cubicBezTo>
                    <a:cubicBezTo>
                      <a:pt x="1655" y="9660"/>
                      <a:pt x="2357" y="9857"/>
                      <a:pt x="3145" y="9857"/>
                    </a:cubicBezTo>
                    <a:cubicBezTo>
                      <a:pt x="4828" y="9857"/>
                      <a:pt x="6901" y="8955"/>
                      <a:pt x="8087" y="7856"/>
                    </a:cubicBezTo>
                    <a:cubicBezTo>
                      <a:pt x="9827" y="6243"/>
                      <a:pt x="11398" y="4439"/>
                      <a:pt x="10825" y="3420"/>
                    </a:cubicBezTo>
                    <a:lnTo>
                      <a:pt x="10825" y="3420"/>
                    </a:lnTo>
                    <a:lnTo>
                      <a:pt x="9382" y="4524"/>
                    </a:lnTo>
                    <a:cubicBezTo>
                      <a:pt x="9084" y="5076"/>
                      <a:pt x="8172" y="5904"/>
                      <a:pt x="7811" y="6222"/>
                    </a:cubicBezTo>
                    <a:cubicBezTo>
                      <a:pt x="6446" y="7429"/>
                      <a:pt x="4486" y="8374"/>
                      <a:pt x="3399" y="8374"/>
                    </a:cubicBezTo>
                    <a:cubicBezTo>
                      <a:pt x="3033" y="8374"/>
                      <a:pt x="2766" y="8267"/>
                      <a:pt x="2653" y="8026"/>
                    </a:cubicBezTo>
                    <a:cubicBezTo>
                      <a:pt x="2229" y="7050"/>
                      <a:pt x="2229" y="5840"/>
                      <a:pt x="2866" y="4269"/>
                    </a:cubicBezTo>
                    <a:cubicBezTo>
                      <a:pt x="3481" y="2699"/>
                      <a:pt x="4351" y="1489"/>
                      <a:pt x="4351" y="725"/>
                    </a:cubicBezTo>
                    <a:cubicBezTo>
                      <a:pt x="4339" y="261"/>
                      <a:pt x="4028" y="0"/>
                      <a:pt x="366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5" name="Google Shape;415;p17"/>
              <p:cNvSpPr/>
              <p:nvPr/>
            </p:nvSpPr>
            <p:spPr>
              <a:xfrm>
                <a:off x="7971600" y="2224325"/>
                <a:ext cx="276475" cy="330475"/>
              </a:xfrm>
              <a:custGeom>
                <a:avLst/>
                <a:gdLst/>
                <a:ahLst/>
                <a:cxnLst/>
                <a:rect l="l" t="t" r="r" b="b"/>
                <a:pathLst>
                  <a:path w="11059" h="13219" extrusionOk="0">
                    <a:moveTo>
                      <a:pt x="9513" y="1"/>
                    </a:moveTo>
                    <a:cubicBezTo>
                      <a:pt x="8310" y="1"/>
                      <a:pt x="6869" y="1040"/>
                      <a:pt x="6007" y="1714"/>
                    </a:cubicBezTo>
                    <a:cubicBezTo>
                      <a:pt x="4415" y="2988"/>
                      <a:pt x="3630" y="4367"/>
                      <a:pt x="2144" y="7296"/>
                    </a:cubicBezTo>
                    <a:cubicBezTo>
                      <a:pt x="1401" y="8761"/>
                      <a:pt x="871" y="9758"/>
                      <a:pt x="0" y="10565"/>
                    </a:cubicBezTo>
                    <a:lnTo>
                      <a:pt x="1974" y="13218"/>
                    </a:lnTo>
                    <a:cubicBezTo>
                      <a:pt x="2590" y="12093"/>
                      <a:pt x="3099" y="10650"/>
                      <a:pt x="3481" y="9228"/>
                    </a:cubicBezTo>
                    <a:cubicBezTo>
                      <a:pt x="3757" y="8145"/>
                      <a:pt x="4840" y="5683"/>
                      <a:pt x="5773" y="4601"/>
                    </a:cubicBezTo>
                    <a:cubicBezTo>
                      <a:pt x="6516" y="3731"/>
                      <a:pt x="7811" y="2287"/>
                      <a:pt x="9339" y="1842"/>
                    </a:cubicBezTo>
                    <a:lnTo>
                      <a:pt x="10613" y="1820"/>
                    </a:lnTo>
                    <a:cubicBezTo>
                      <a:pt x="11058" y="908"/>
                      <a:pt x="10549" y="207"/>
                      <a:pt x="9976" y="59"/>
                    </a:cubicBezTo>
                    <a:cubicBezTo>
                      <a:pt x="9827" y="19"/>
                      <a:pt x="9672" y="1"/>
                      <a:pt x="951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6" name="Google Shape;416;p17"/>
              <p:cNvSpPr/>
              <p:nvPr/>
            </p:nvSpPr>
            <p:spPr>
              <a:xfrm>
                <a:off x="8005550" y="2429000"/>
                <a:ext cx="56275" cy="40350"/>
              </a:xfrm>
              <a:custGeom>
                <a:avLst/>
                <a:gdLst/>
                <a:ahLst/>
                <a:cxnLst/>
                <a:rect l="l" t="t" r="r" b="b"/>
                <a:pathLst>
                  <a:path w="2251" h="1614" fill="none" extrusionOk="0">
                    <a:moveTo>
                      <a:pt x="1" y="531"/>
                    </a:moveTo>
                    <a:cubicBezTo>
                      <a:pt x="277" y="1"/>
                      <a:pt x="2251" y="277"/>
                      <a:pt x="1911" y="1614"/>
                    </a:cubicBezTo>
                  </a:path>
                </a:pathLst>
              </a:custGeom>
              <a:noFill/>
              <a:ln w="2650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7" name="Google Shape;417;p17"/>
              <p:cNvSpPr/>
              <p:nvPr/>
            </p:nvSpPr>
            <p:spPr>
              <a:xfrm>
                <a:off x="7995475" y="2442275"/>
                <a:ext cx="62625" cy="44600"/>
              </a:xfrm>
              <a:custGeom>
                <a:avLst/>
                <a:gdLst/>
                <a:ahLst/>
                <a:cxnLst/>
                <a:rect l="l" t="t" r="r" b="b"/>
                <a:pathLst>
                  <a:path w="2505" h="1784" fill="none" extrusionOk="0">
                    <a:moveTo>
                      <a:pt x="1" y="637"/>
                    </a:moveTo>
                    <a:cubicBezTo>
                      <a:pt x="404" y="0"/>
                      <a:pt x="2505" y="595"/>
                      <a:pt x="2102" y="1783"/>
                    </a:cubicBezTo>
                  </a:path>
                </a:pathLst>
              </a:custGeom>
              <a:noFill/>
              <a:ln w="4250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8" name="Google Shape;418;p17"/>
              <p:cNvSpPr/>
              <p:nvPr/>
            </p:nvSpPr>
            <p:spPr>
              <a:xfrm>
                <a:off x="7985925" y="2453950"/>
                <a:ext cx="66875" cy="54150"/>
              </a:xfrm>
              <a:custGeom>
                <a:avLst/>
                <a:gdLst/>
                <a:ahLst/>
                <a:cxnLst/>
                <a:rect l="l" t="t" r="r" b="b"/>
                <a:pathLst>
                  <a:path w="2675" h="2166" fill="none" extrusionOk="0">
                    <a:moveTo>
                      <a:pt x="0" y="743"/>
                    </a:moveTo>
                    <a:cubicBezTo>
                      <a:pt x="489" y="0"/>
                      <a:pt x="2675" y="743"/>
                      <a:pt x="2250" y="2165"/>
                    </a:cubicBezTo>
                  </a:path>
                </a:pathLst>
              </a:custGeom>
              <a:noFill/>
              <a:ln w="4250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9" name="Google Shape;419;p17"/>
              <p:cNvSpPr/>
              <p:nvPr/>
            </p:nvSpPr>
            <p:spPr>
              <a:xfrm>
                <a:off x="7968950" y="2480050"/>
                <a:ext cx="69350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774" h="2607" extrusionOk="0">
                    <a:moveTo>
                      <a:pt x="633" y="1"/>
                    </a:moveTo>
                    <a:cubicBezTo>
                      <a:pt x="550" y="1"/>
                      <a:pt x="479" y="13"/>
                      <a:pt x="425" y="39"/>
                    </a:cubicBezTo>
                    <a:cubicBezTo>
                      <a:pt x="106" y="209"/>
                      <a:pt x="0" y="548"/>
                      <a:pt x="0" y="548"/>
                    </a:cubicBezTo>
                    <a:lnTo>
                      <a:pt x="2314" y="2607"/>
                    </a:lnTo>
                    <a:cubicBezTo>
                      <a:pt x="2675" y="2480"/>
                      <a:pt x="2696" y="1991"/>
                      <a:pt x="2717" y="1737"/>
                    </a:cubicBezTo>
                    <a:cubicBezTo>
                      <a:pt x="2774" y="793"/>
                      <a:pt x="1303" y="1"/>
                      <a:pt x="63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0" name="Google Shape;420;p17"/>
              <p:cNvSpPr/>
              <p:nvPr/>
            </p:nvSpPr>
            <p:spPr>
              <a:xfrm>
                <a:off x="7955675" y="2496100"/>
                <a:ext cx="81225" cy="76400"/>
              </a:xfrm>
              <a:custGeom>
                <a:avLst/>
                <a:gdLst/>
                <a:ahLst/>
                <a:cxnLst/>
                <a:rect l="l" t="t" r="r" b="b"/>
                <a:pathLst>
                  <a:path w="3249" h="3056" extrusionOk="0">
                    <a:moveTo>
                      <a:pt x="686" y="1"/>
                    </a:moveTo>
                    <a:cubicBezTo>
                      <a:pt x="285" y="1"/>
                      <a:pt x="88" y="214"/>
                      <a:pt x="1" y="607"/>
                    </a:cubicBezTo>
                    <a:lnTo>
                      <a:pt x="1911" y="2899"/>
                    </a:lnTo>
                    <a:cubicBezTo>
                      <a:pt x="2104" y="2953"/>
                      <a:pt x="2151" y="3055"/>
                      <a:pt x="2224" y="3055"/>
                    </a:cubicBezTo>
                    <a:cubicBezTo>
                      <a:pt x="2296" y="3055"/>
                      <a:pt x="2392" y="2958"/>
                      <a:pt x="2675" y="2623"/>
                    </a:cubicBezTo>
                    <a:cubicBezTo>
                      <a:pt x="3248" y="1944"/>
                      <a:pt x="2250" y="458"/>
                      <a:pt x="1380" y="140"/>
                    </a:cubicBezTo>
                    <a:cubicBezTo>
                      <a:pt x="1099" y="46"/>
                      <a:pt x="871" y="1"/>
                      <a:pt x="68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1" name="Google Shape;421;p17"/>
              <p:cNvSpPr/>
              <p:nvPr/>
            </p:nvSpPr>
            <p:spPr>
              <a:xfrm>
                <a:off x="7939750" y="2513775"/>
                <a:ext cx="74325" cy="87725"/>
              </a:xfrm>
              <a:custGeom>
                <a:avLst/>
                <a:gdLst/>
                <a:ahLst/>
                <a:cxnLst/>
                <a:rect l="l" t="t" r="r" b="b"/>
                <a:pathLst>
                  <a:path w="2973" h="3509" extrusionOk="0">
                    <a:moveTo>
                      <a:pt x="587" y="0"/>
                    </a:moveTo>
                    <a:cubicBezTo>
                      <a:pt x="335" y="0"/>
                      <a:pt x="118" y="101"/>
                      <a:pt x="1" y="367"/>
                    </a:cubicBezTo>
                    <a:cubicBezTo>
                      <a:pt x="1" y="367"/>
                      <a:pt x="892" y="2680"/>
                      <a:pt x="1359" y="3211"/>
                    </a:cubicBezTo>
                    <a:cubicBezTo>
                      <a:pt x="1536" y="3404"/>
                      <a:pt x="1707" y="3508"/>
                      <a:pt x="1871" y="3508"/>
                    </a:cubicBezTo>
                    <a:cubicBezTo>
                      <a:pt x="2139" y="3508"/>
                      <a:pt x="2388" y="3228"/>
                      <a:pt x="2612" y="2595"/>
                    </a:cubicBezTo>
                    <a:cubicBezTo>
                      <a:pt x="2972" y="1576"/>
                      <a:pt x="1890" y="536"/>
                      <a:pt x="1381" y="239"/>
                    </a:cubicBezTo>
                    <a:cubicBezTo>
                      <a:pt x="1126" y="101"/>
                      <a:pt x="839" y="0"/>
                      <a:pt x="58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2" name="Google Shape;422;p17"/>
              <p:cNvSpPr/>
              <p:nvPr/>
            </p:nvSpPr>
            <p:spPr>
              <a:xfrm>
                <a:off x="7916425" y="2523125"/>
                <a:ext cx="73775" cy="112525"/>
              </a:xfrm>
              <a:custGeom>
                <a:avLst/>
                <a:gdLst/>
                <a:ahLst/>
                <a:cxnLst/>
                <a:rect l="l" t="t" r="r" b="b"/>
                <a:pathLst>
                  <a:path w="2951" h="4501" extrusionOk="0">
                    <a:moveTo>
                      <a:pt x="745" y="0"/>
                    </a:moveTo>
                    <a:cubicBezTo>
                      <a:pt x="364" y="0"/>
                      <a:pt x="73" y="348"/>
                      <a:pt x="0" y="566"/>
                    </a:cubicBezTo>
                    <a:cubicBezTo>
                      <a:pt x="0" y="566"/>
                      <a:pt x="722" y="3877"/>
                      <a:pt x="1061" y="4195"/>
                    </a:cubicBezTo>
                    <a:cubicBezTo>
                      <a:pt x="1219" y="4352"/>
                      <a:pt x="1435" y="4500"/>
                      <a:pt x="1668" y="4500"/>
                    </a:cubicBezTo>
                    <a:cubicBezTo>
                      <a:pt x="1939" y="4500"/>
                      <a:pt x="2233" y="4301"/>
                      <a:pt x="2483" y="3686"/>
                    </a:cubicBezTo>
                    <a:cubicBezTo>
                      <a:pt x="2950" y="2539"/>
                      <a:pt x="1953" y="884"/>
                      <a:pt x="1316" y="268"/>
                    </a:cubicBezTo>
                    <a:cubicBezTo>
                      <a:pt x="1115" y="74"/>
                      <a:pt x="921" y="0"/>
                      <a:pt x="74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3" name="Google Shape;423;p17"/>
              <p:cNvSpPr/>
              <p:nvPr/>
            </p:nvSpPr>
            <p:spPr>
              <a:xfrm>
                <a:off x="7880875" y="2533200"/>
                <a:ext cx="68450" cy="131225"/>
              </a:xfrm>
              <a:custGeom>
                <a:avLst/>
                <a:gdLst/>
                <a:ahLst/>
                <a:cxnLst/>
                <a:rect l="l" t="t" r="r" b="b"/>
                <a:pathLst>
                  <a:path w="2738" h="5249" extrusionOk="0">
                    <a:moveTo>
                      <a:pt x="818" y="1"/>
                    </a:moveTo>
                    <a:cubicBezTo>
                      <a:pt x="465" y="1"/>
                      <a:pt x="189" y="364"/>
                      <a:pt x="85" y="799"/>
                    </a:cubicBezTo>
                    <a:lnTo>
                      <a:pt x="149" y="672"/>
                    </a:lnTo>
                    <a:lnTo>
                      <a:pt x="149" y="672"/>
                    </a:lnTo>
                    <a:cubicBezTo>
                      <a:pt x="149" y="672"/>
                      <a:pt x="0" y="4386"/>
                      <a:pt x="64" y="4747"/>
                    </a:cubicBezTo>
                    <a:cubicBezTo>
                      <a:pt x="109" y="5003"/>
                      <a:pt x="645" y="5248"/>
                      <a:pt x="1180" y="5248"/>
                    </a:cubicBezTo>
                    <a:cubicBezTo>
                      <a:pt x="1399" y="5248"/>
                      <a:pt x="1619" y="5207"/>
                      <a:pt x="1804" y="5108"/>
                    </a:cubicBezTo>
                    <a:cubicBezTo>
                      <a:pt x="2462" y="4790"/>
                      <a:pt x="2738" y="3431"/>
                      <a:pt x="2653" y="2497"/>
                    </a:cubicBezTo>
                    <a:cubicBezTo>
                      <a:pt x="2547" y="1457"/>
                      <a:pt x="1549" y="247"/>
                      <a:pt x="1061" y="56"/>
                    </a:cubicBezTo>
                    <a:cubicBezTo>
                      <a:pt x="977" y="18"/>
                      <a:pt x="896" y="1"/>
                      <a:pt x="81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4" name="Google Shape;424;p17"/>
              <p:cNvSpPr/>
              <p:nvPr/>
            </p:nvSpPr>
            <p:spPr>
              <a:xfrm>
                <a:off x="7897850" y="2576525"/>
                <a:ext cx="17525" cy="59450"/>
              </a:xfrm>
              <a:custGeom>
                <a:avLst/>
                <a:gdLst/>
                <a:ahLst/>
                <a:cxnLst/>
                <a:rect l="l" t="t" r="r" b="b"/>
                <a:pathLst>
                  <a:path w="701" h="2378" fill="none" extrusionOk="0">
                    <a:moveTo>
                      <a:pt x="0" y="2377"/>
                    </a:moveTo>
                    <a:cubicBezTo>
                      <a:pt x="276" y="2165"/>
                      <a:pt x="701" y="1061"/>
                      <a:pt x="85" y="0"/>
                    </a:cubicBezTo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5" name="Google Shape;425;p17"/>
              <p:cNvSpPr/>
              <p:nvPr/>
            </p:nvSpPr>
            <p:spPr>
              <a:xfrm>
                <a:off x="7818250" y="2538225"/>
                <a:ext cx="96600" cy="168500"/>
              </a:xfrm>
              <a:custGeom>
                <a:avLst/>
                <a:gdLst/>
                <a:ahLst/>
                <a:cxnLst/>
                <a:rect l="l" t="t" r="r" b="b"/>
                <a:pathLst>
                  <a:path w="3864" h="6740" extrusionOk="0">
                    <a:moveTo>
                      <a:pt x="1602" y="0"/>
                    </a:moveTo>
                    <a:cubicBezTo>
                      <a:pt x="1191" y="0"/>
                      <a:pt x="778" y="287"/>
                      <a:pt x="680" y="1087"/>
                    </a:cubicBezTo>
                    <a:cubicBezTo>
                      <a:pt x="531" y="2466"/>
                      <a:pt x="1253" y="3846"/>
                      <a:pt x="1868" y="4376"/>
                    </a:cubicBezTo>
                    <a:cubicBezTo>
                      <a:pt x="1868" y="4376"/>
                      <a:pt x="1783" y="4907"/>
                      <a:pt x="1550" y="5119"/>
                    </a:cubicBezTo>
                    <a:cubicBezTo>
                      <a:pt x="1509" y="5156"/>
                      <a:pt x="1441" y="5172"/>
                      <a:pt x="1354" y="5172"/>
                    </a:cubicBezTo>
                    <a:cubicBezTo>
                      <a:pt x="1036" y="5172"/>
                      <a:pt x="469" y="4958"/>
                      <a:pt x="85" y="4758"/>
                    </a:cubicBezTo>
                    <a:lnTo>
                      <a:pt x="1" y="6095"/>
                    </a:lnTo>
                    <a:cubicBezTo>
                      <a:pt x="345" y="6262"/>
                      <a:pt x="914" y="6739"/>
                      <a:pt x="1512" y="6739"/>
                    </a:cubicBezTo>
                    <a:cubicBezTo>
                      <a:pt x="1985" y="6739"/>
                      <a:pt x="2475" y="6442"/>
                      <a:pt x="2887" y="5459"/>
                    </a:cubicBezTo>
                    <a:cubicBezTo>
                      <a:pt x="3863" y="3082"/>
                      <a:pt x="2802" y="874"/>
                      <a:pt x="2378" y="365"/>
                    </a:cubicBezTo>
                    <a:cubicBezTo>
                      <a:pt x="2199" y="151"/>
                      <a:pt x="1901" y="0"/>
                      <a:pt x="160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6" name="Google Shape;426;p17"/>
              <p:cNvSpPr/>
              <p:nvPr/>
            </p:nvSpPr>
            <p:spPr>
              <a:xfrm>
                <a:off x="7855925" y="2576525"/>
                <a:ext cx="17000" cy="71125"/>
              </a:xfrm>
              <a:custGeom>
                <a:avLst/>
                <a:gdLst/>
                <a:ahLst/>
                <a:cxnLst/>
                <a:rect l="l" t="t" r="r" b="b"/>
                <a:pathLst>
                  <a:path w="680" h="2845" fill="none" extrusionOk="0">
                    <a:moveTo>
                      <a:pt x="0" y="0"/>
                    </a:moveTo>
                    <a:cubicBezTo>
                      <a:pt x="255" y="425"/>
                      <a:pt x="680" y="1953"/>
                      <a:pt x="361" y="2844"/>
                    </a:cubicBezTo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7" name="Google Shape;427;p17"/>
              <p:cNvSpPr/>
              <p:nvPr/>
            </p:nvSpPr>
            <p:spPr>
              <a:xfrm>
                <a:off x="7424000" y="2538200"/>
                <a:ext cx="400650" cy="235700"/>
              </a:xfrm>
              <a:custGeom>
                <a:avLst/>
                <a:gdLst/>
                <a:ahLst/>
                <a:cxnLst/>
                <a:rect l="l" t="t" r="r" b="b"/>
                <a:pathLst>
                  <a:path w="16026" h="9428" extrusionOk="0">
                    <a:moveTo>
                      <a:pt x="1" y="9408"/>
                    </a:moveTo>
                    <a:lnTo>
                      <a:pt x="1" y="9408"/>
                    </a:lnTo>
                    <a:cubicBezTo>
                      <a:pt x="15" y="9409"/>
                      <a:pt x="30" y="9410"/>
                      <a:pt x="46" y="9411"/>
                    </a:cubicBezTo>
                    <a:lnTo>
                      <a:pt x="46" y="9411"/>
                    </a:lnTo>
                    <a:cubicBezTo>
                      <a:pt x="30" y="9410"/>
                      <a:pt x="15" y="9409"/>
                      <a:pt x="1" y="9408"/>
                    </a:cubicBezTo>
                    <a:close/>
                    <a:moveTo>
                      <a:pt x="13709" y="0"/>
                    </a:moveTo>
                    <a:cubicBezTo>
                      <a:pt x="13616" y="0"/>
                      <a:pt x="13518" y="15"/>
                      <a:pt x="13415" y="47"/>
                    </a:cubicBezTo>
                    <a:cubicBezTo>
                      <a:pt x="12587" y="302"/>
                      <a:pt x="12629" y="1682"/>
                      <a:pt x="12778" y="2276"/>
                    </a:cubicBezTo>
                    <a:cubicBezTo>
                      <a:pt x="12990" y="3083"/>
                      <a:pt x="13457" y="4568"/>
                      <a:pt x="14412" y="5354"/>
                    </a:cubicBezTo>
                    <a:cubicBezTo>
                      <a:pt x="14436" y="5370"/>
                      <a:pt x="14464" y="5377"/>
                      <a:pt x="14491" y="5377"/>
                    </a:cubicBezTo>
                    <a:cubicBezTo>
                      <a:pt x="14534" y="5377"/>
                      <a:pt x="14577" y="5359"/>
                      <a:pt x="14603" y="5332"/>
                    </a:cubicBezTo>
                    <a:cubicBezTo>
                      <a:pt x="14646" y="5269"/>
                      <a:pt x="14646" y="5184"/>
                      <a:pt x="14582" y="5141"/>
                    </a:cubicBezTo>
                    <a:cubicBezTo>
                      <a:pt x="13691" y="4399"/>
                      <a:pt x="13224" y="2998"/>
                      <a:pt x="13033" y="2212"/>
                    </a:cubicBezTo>
                    <a:cubicBezTo>
                      <a:pt x="12905" y="1661"/>
                      <a:pt x="12884" y="493"/>
                      <a:pt x="13499" y="302"/>
                    </a:cubicBezTo>
                    <a:cubicBezTo>
                      <a:pt x="13572" y="280"/>
                      <a:pt x="13642" y="269"/>
                      <a:pt x="13708" y="269"/>
                    </a:cubicBezTo>
                    <a:cubicBezTo>
                      <a:pt x="14147" y="269"/>
                      <a:pt x="14462" y="728"/>
                      <a:pt x="14794" y="1300"/>
                    </a:cubicBezTo>
                    <a:lnTo>
                      <a:pt x="14858" y="1385"/>
                    </a:lnTo>
                    <a:cubicBezTo>
                      <a:pt x="15473" y="2425"/>
                      <a:pt x="15771" y="3550"/>
                      <a:pt x="15728" y="4717"/>
                    </a:cubicBezTo>
                    <a:lnTo>
                      <a:pt x="15728" y="4759"/>
                    </a:lnTo>
                    <a:cubicBezTo>
                      <a:pt x="15707" y="6012"/>
                      <a:pt x="15601" y="7370"/>
                      <a:pt x="14646" y="7391"/>
                    </a:cubicBezTo>
                    <a:cubicBezTo>
                      <a:pt x="14629" y="7392"/>
                      <a:pt x="14612" y="7392"/>
                      <a:pt x="14596" y="7392"/>
                    </a:cubicBezTo>
                    <a:cubicBezTo>
                      <a:pt x="14116" y="7392"/>
                      <a:pt x="13521" y="7105"/>
                      <a:pt x="12926" y="6818"/>
                    </a:cubicBezTo>
                    <a:cubicBezTo>
                      <a:pt x="12192" y="6461"/>
                      <a:pt x="11383" y="6048"/>
                      <a:pt x="10553" y="6048"/>
                    </a:cubicBezTo>
                    <a:cubicBezTo>
                      <a:pt x="10495" y="6048"/>
                      <a:pt x="10437" y="6050"/>
                      <a:pt x="10379" y="6054"/>
                    </a:cubicBezTo>
                    <a:cubicBezTo>
                      <a:pt x="9615" y="6096"/>
                      <a:pt x="8299" y="6776"/>
                      <a:pt x="7047" y="7434"/>
                    </a:cubicBezTo>
                    <a:cubicBezTo>
                      <a:pt x="6262" y="7837"/>
                      <a:pt x="5519" y="8198"/>
                      <a:pt x="4988" y="8410"/>
                    </a:cubicBezTo>
                    <a:cubicBezTo>
                      <a:pt x="3663" y="8897"/>
                      <a:pt x="1496" y="9420"/>
                      <a:pt x="297" y="9420"/>
                    </a:cubicBezTo>
                    <a:cubicBezTo>
                      <a:pt x="207" y="9420"/>
                      <a:pt x="123" y="9417"/>
                      <a:pt x="46" y="9411"/>
                    </a:cubicBezTo>
                    <a:lnTo>
                      <a:pt x="46" y="9411"/>
                    </a:lnTo>
                    <a:cubicBezTo>
                      <a:pt x="183" y="9422"/>
                      <a:pt x="337" y="9428"/>
                      <a:pt x="505" y="9428"/>
                    </a:cubicBezTo>
                    <a:cubicBezTo>
                      <a:pt x="1761" y="9428"/>
                      <a:pt x="3780" y="9127"/>
                      <a:pt x="5073" y="8665"/>
                    </a:cubicBezTo>
                    <a:cubicBezTo>
                      <a:pt x="5625" y="8452"/>
                      <a:pt x="6368" y="8070"/>
                      <a:pt x="7153" y="7667"/>
                    </a:cubicBezTo>
                    <a:cubicBezTo>
                      <a:pt x="8342" y="7052"/>
                      <a:pt x="9700" y="6372"/>
                      <a:pt x="10401" y="6330"/>
                    </a:cubicBezTo>
                    <a:cubicBezTo>
                      <a:pt x="10458" y="6325"/>
                      <a:pt x="10515" y="6323"/>
                      <a:pt x="10572" y="6323"/>
                    </a:cubicBezTo>
                    <a:cubicBezTo>
                      <a:pt x="11321" y="6323"/>
                      <a:pt x="12069" y="6697"/>
                      <a:pt x="12799" y="7052"/>
                    </a:cubicBezTo>
                    <a:cubicBezTo>
                      <a:pt x="13436" y="7360"/>
                      <a:pt x="14053" y="7668"/>
                      <a:pt x="14593" y="7668"/>
                    </a:cubicBezTo>
                    <a:cubicBezTo>
                      <a:pt x="14610" y="7668"/>
                      <a:pt x="14628" y="7668"/>
                      <a:pt x="14646" y="7667"/>
                    </a:cubicBezTo>
                    <a:cubicBezTo>
                      <a:pt x="15940" y="7625"/>
                      <a:pt x="15983" y="5757"/>
                      <a:pt x="16004" y="4759"/>
                    </a:cubicBezTo>
                    <a:lnTo>
                      <a:pt x="16004" y="4738"/>
                    </a:lnTo>
                    <a:cubicBezTo>
                      <a:pt x="16025" y="3507"/>
                      <a:pt x="15728" y="2319"/>
                      <a:pt x="15091" y="1257"/>
                    </a:cubicBezTo>
                    <a:lnTo>
                      <a:pt x="15028" y="1172"/>
                    </a:lnTo>
                    <a:cubicBezTo>
                      <a:pt x="14750" y="691"/>
                      <a:pt x="14343" y="0"/>
                      <a:pt x="1370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8" name="Google Shape;428;p17"/>
              <p:cNvSpPr/>
              <p:nvPr/>
            </p:nvSpPr>
            <p:spPr>
              <a:xfrm>
                <a:off x="7427725" y="2576375"/>
                <a:ext cx="366675" cy="118000"/>
              </a:xfrm>
              <a:custGeom>
                <a:avLst/>
                <a:gdLst/>
                <a:ahLst/>
                <a:cxnLst/>
                <a:rect l="l" t="t" r="r" b="b"/>
                <a:pathLst>
                  <a:path w="14667" h="4720" extrusionOk="0">
                    <a:moveTo>
                      <a:pt x="0" y="4230"/>
                    </a:moveTo>
                    <a:cubicBezTo>
                      <a:pt x="80" y="4238"/>
                      <a:pt x="159" y="4245"/>
                      <a:pt x="238" y="4252"/>
                    </a:cubicBezTo>
                    <a:lnTo>
                      <a:pt x="238" y="4252"/>
                    </a:lnTo>
                    <a:cubicBezTo>
                      <a:pt x="159" y="4245"/>
                      <a:pt x="80" y="4237"/>
                      <a:pt x="0" y="4230"/>
                    </a:cubicBezTo>
                    <a:close/>
                    <a:moveTo>
                      <a:pt x="13544" y="1"/>
                    </a:moveTo>
                    <a:cubicBezTo>
                      <a:pt x="13510" y="1"/>
                      <a:pt x="13478" y="17"/>
                      <a:pt x="13457" y="49"/>
                    </a:cubicBezTo>
                    <a:cubicBezTo>
                      <a:pt x="13393" y="91"/>
                      <a:pt x="13393" y="176"/>
                      <a:pt x="13457" y="240"/>
                    </a:cubicBezTo>
                    <a:cubicBezTo>
                      <a:pt x="13796" y="579"/>
                      <a:pt x="14412" y="1980"/>
                      <a:pt x="14348" y="3063"/>
                    </a:cubicBezTo>
                    <a:cubicBezTo>
                      <a:pt x="14284" y="4124"/>
                      <a:pt x="14263" y="4400"/>
                      <a:pt x="13711" y="4442"/>
                    </a:cubicBezTo>
                    <a:cubicBezTo>
                      <a:pt x="13700" y="4443"/>
                      <a:pt x="13689" y="4443"/>
                      <a:pt x="13677" y="4443"/>
                    </a:cubicBezTo>
                    <a:cubicBezTo>
                      <a:pt x="13413" y="4443"/>
                      <a:pt x="12925" y="4220"/>
                      <a:pt x="12417" y="3996"/>
                    </a:cubicBezTo>
                    <a:cubicBezTo>
                      <a:pt x="11712" y="3674"/>
                      <a:pt x="10912" y="3314"/>
                      <a:pt x="10252" y="3314"/>
                    </a:cubicBezTo>
                    <a:cubicBezTo>
                      <a:pt x="10216" y="3314"/>
                      <a:pt x="10181" y="3315"/>
                      <a:pt x="10146" y="3317"/>
                    </a:cubicBezTo>
                    <a:cubicBezTo>
                      <a:pt x="9509" y="3360"/>
                      <a:pt x="8745" y="3572"/>
                      <a:pt x="7875" y="3805"/>
                    </a:cubicBezTo>
                    <a:cubicBezTo>
                      <a:pt x="6607" y="4166"/>
                      <a:pt x="5045" y="4389"/>
                      <a:pt x="3077" y="4389"/>
                    </a:cubicBezTo>
                    <a:cubicBezTo>
                      <a:pt x="2213" y="4389"/>
                      <a:pt x="1269" y="4346"/>
                      <a:pt x="238" y="4252"/>
                    </a:cubicBezTo>
                    <a:lnTo>
                      <a:pt x="238" y="4252"/>
                    </a:lnTo>
                    <a:cubicBezTo>
                      <a:pt x="1766" y="4394"/>
                      <a:pt x="3092" y="4474"/>
                      <a:pt x="4258" y="4474"/>
                    </a:cubicBezTo>
                    <a:cubicBezTo>
                      <a:pt x="5715" y="4474"/>
                      <a:pt x="6922" y="4348"/>
                      <a:pt x="7959" y="4060"/>
                    </a:cubicBezTo>
                    <a:cubicBezTo>
                      <a:pt x="8808" y="3827"/>
                      <a:pt x="9551" y="3614"/>
                      <a:pt x="10167" y="3593"/>
                    </a:cubicBezTo>
                    <a:cubicBezTo>
                      <a:pt x="10200" y="3591"/>
                      <a:pt x="10234" y="3590"/>
                      <a:pt x="10269" y="3590"/>
                    </a:cubicBezTo>
                    <a:cubicBezTo>
                      <a:pt x="10870" y="3590"/>
                      <a:pt x="11628" y="3929"/>
                      <a:pt x="12310" y="4230"/>
                    </a:cubicBezTo>
                    <a:cubicBezTo>
                      <a:pt x="12880" y="4494"/>
                      <a:pt x="13371" y="4719"/>
                      <a:pt x="13691" y="4719"/>
                    </a:cubicBezTo>
                    <a:cubicBezTo>
                      <a:pt x="13705" y="4719"/>
                      <a:pt x="13719" y="4719"/>
                      <a:pt x="13733" y="4718"/>
                    </a:cubicBezTo>
                    <a:cubicBezTo>
                      <a:pt x="14539" y="4654"/>
                      <a:pt x="14560" y="4081"/>
                      <a:pt x="14624" y="3084"/>
                    </a:cubicBezTo>
                    <a:cubicBezTo>
                      <a:pt x="14666" y="1959"/>
                      <a:pt x="14072" y="452"/>
                      <a:pt x="13648" y="49"/>
                    </a:cubicBezTo>
                    <a:cubicBezTo>
                      <a:pt x="13616" y="17"/>
                      <a:pt x="13579" y="1"/>
                      <a:pt x="1354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9" name="Google Shape;429;p17"/>
              <p:cNvSpPr/>
              <p:nvPr/>
            </p:nvSpPr>
            <p:spPr>
              <a:xfrm>
                <a:off x="7463800" y="2692550"/>
                <a:ext cx="38750" cy="34000"/>
              </a:xfrm>
              <a:custGeom>
                <a:avLst/>
                <a:gdLst/>
                <a:ahLst/>
                <a:cxnLst/>
                <a:rect l="l" t="t" r="r" b="b"/>
                <a:pathLst>
                  <a:path w="1550" h="1360" extrusionOk="0">
                    <a:moveTo>
                      <a:pt x="766" y="1"/>
                    </a:moveTo>
                    <a:cubicBezTo>
                      <a:pt x="515" y="1"/>
                      <a:pt x="277" y="146"/>
                      <a:pt x="170" y="389"/>
                    </a:cubicBezTo>
                    <a:cubicBezTo>
                      <a:pt x="1" y="729"/>
                      <a:pt x="149" y="1132"/>
                      <a:pt x="489" y="1302"/>
                    </a:cubicBezTo>
                    <a:cubicBezTo>
                      <a:pt x="578" y="1341"/>
                      <a:pt x="671" y="1360"/>
                      <a:pt x="764" y="1360"/>
                    </a:cubicBezTo>
                    <a:cubicBezTo>
                      <a:pt x="1024" y="1360"/>
                      <a:pt x="1276" y="1213"/>
                      <a:pt x="1401" y="962"/>
                    </a:cubicBezTo>
                    <a:cubicBezTo>
                      <a:pt x="1550" y="623"/>
                      <a:pt x="1401" y="220"/>
                      <a:pt x="1062" y="71"/>
                    </a:cubicBezTo>
                    <a:cubicBezTo>
                      <a:pt x="966" y="23"/>
                      <a:pt x="865" y="1"/>
                      <a:pt x="76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0" name="Google Shape;430;p17"/>
              <p:cNvSpPr/>
              <p:nvPr/>
            </p:nvSpPr>
            <p:spPr>
              <a:xfrm>
                <a:off x="7463800" y="2690075"/>
                <a:ext cx="38750" cy="38750"/>
              </a:xfrm>
              <a:custGeom>
                <a:avLst/>
                <a:gdLst/>
                <a:ahLst/>
                <a:cxnLst/>
                <a:rect l="l" t="t" r="r" b="b"/>
                <a:pathLst>
                  <a:path w="1550" h="1550" fill="none" extrusionOk="0">
                    <a:moveTo>
                      <a:pt x="489" y="1401"/>
                    </a:moveTo>
                    <a:cubicBezTo>
                      <a:pt x="828" y="1550"/>
                      <a:pt x="1232" y="1401"/>
                      <a:pt x="1401" y="1061"/>
                    </a:cubicBezTo>
                    <a:cubicBezTo>
                      <a:pt x="1550" y="722"/>
                      <a:pt x="1401" y="319"/>
                      <a:pt x="1062" y="170"/>
                    </a:cubicBezTo>
                    <a:cubicBezTo>
                      <a:pt x="722" y="0"/>
                      <a:pt x="319" y="149"/>
                      <a:pt x="170" y="488"/>
                    </a:cubicBezTo>
                    <a:cubicBezTo>
                      <a:pt x="1" y="828"/>
                      <a:pt x="149" y="1231"/>
                      <a:pt x="489" y="1401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1" name="Google Shape;431;p17"/>
              <p:cNvSpPr/>
              <p:nvPr/>
            </p:nvSpPr>
            <p:spPr>
              <a:xfrm>
                <a:off x="7452125" y="2685300"/>
                <a:ext cx="27100" cy="33300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1332" extrusionOk="0">
                    <a:moveTo>
                      <a:pt x="468" y="0"/>
                    </a:moveTo>
                    <a:lnTo>
                      <a:pt x="1" y="1252"/>
                    </a:lnTo>
                    <a:lnTo>
                      <a:pt x="43" y="1274"/>
                    </a:lnTo>
                    <a:cubicBezTo>
                      <a:pt x="132" y="1313"/>
                      <a:pt x="224" y="1331"/>
                      <a:pt x="314" y="1331"/>
                    </a:cubicBezTo>
                    <a:cubicBezTo>
                      <a:pt x="568" y="1331"/>
                      <a:pt x="809" y="1185"/>
                      <a:pt x="934" y="934"/>
                    </a:cubicBezTo>
                    <a:cubicBezTo>
                      <a:pt x="1083" y="595"/>
                      <a:pt x="934" y="191"/>
                      <a:pt x="595" y="43"/>
                    </a:cubicBezTo>
                    <a:cubicBezTo>
                      <a:pt x="552" y="21"/>
                      <a:pt x="510" y="0"/>
                      <a:pt x="46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2" name="Google Shape;432;p17"/>
              <p:cNvSpPr/>
              <p:nvPr/>
            </p:nvSpPr>
            <p:spPr>
              <a:xfrm>
                <a:off x="7440975" y="2684925"/>
                <a:ext cx="22850" cy="31700"/>
              </a:xfrm>
              <a:custGeom>
                <a:avLst/>
                <a:gdLst/>
                <a:ahLst/>
                <a:cxnLst/>
                <a:rect l="l" t="t" r="r" b="b"/>
                <a:pathLst>
                  <a:path w="914" h="1268" extrusionOk="0">
                    <a:moveTo>
                      <a:pt x="768" y="1"/>
                    </a:moveTo>
                    <a:cubicBezTo>
                      <a:pt x="502" y="1"/>
                      <a:pt x="257" y="146"/>
                      <a:pt x="149" y="397"/>
                    </a:cubicBezTo>
                    <a:cubicBezTo>
                      <a:pt x="1" y="716"/>
                      <a:pt x="128" y="1119"/>
                      <a:pt x="447" y="1267"/>
                    </a:cubicBezTo>
                    <a:lnTo>
                      <a:pt x="914" y="15"/>
                    </a:lnTo>
                    <a:cubicBezTo>
                      <a:pt x="865" y="5"/>
                      <a:pt x="816" y="1"/>
                      <a:pt x="768" y="1"/>
                    </a:cubicBezTo>
                    <a:close/>
                  </a:path>
                </a:pathLst>
              </a:custGeom>
              <a:solidFill>
                <a:srgbClr val="F5F5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3" name="Google Shape;433;p17"/>
              <p:cNvSpPr/>
              <p:nvPr/>
            </p:nvSpPr>
            <p:spPr>
              <a:xfrm>
                <a:off x="7440975" y="2682650"/>
                <a:ext cx="38250" cy="38225"/>
              </a:xfrm>
              <a:custGeom>
                <a:avLst/>
                <a:gdLst/>
                <a:ahLst/>
                <a:cxnLst/>
                <a:rect l="l" t="t" r="r" b="b"/>
                <a:pathLst>
                  <a:path w="1530" h="1529" fill="none" extrusionOk="0">
                    <a:moveTo>
                      <a:pt x="489" y="1380"/>
                    </a:moveTo>
                    <a:cubicBezTo>
                      <a:pt x="829" y="1528"/>
                      <a:pt x="1211" y="1380"/>
                      <a:pt x="1380" y="1040"/>
                    </a:cubicBezTo>
                    <a:cubicBezTo>
                      <a:pt x="1529" y="701"/>
                      <a:pt x="1380" y="297"/>
                      <a:pt x="1041" y="149"/>
                    </a:cubicBezTo>
                    <a:cubicBezTo>
                      <a:pt x="701" y="0"/>
                      <a:pt x="298" y="149"/>
                      <a:pt x="149" y="488"/>
                    </a:cubicBezTo>
                    <a:cubicBezTo>
                      <a:pt x="1" y="828"/>
                      <a:pt x="149" y="1210"/>
                      <a:pt x="489" y="13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4" name="Google Shape;434;p17"/>
              <p:cNvSpPr/>
              <p:nvPr/>
            </p:nvSpPr>
            <p:spPr>
              <a:xfrm>
                <a:off x="7437800" y="2726150"/>
                <a:ext cx="23375" cy="32225"/>
              </a:xfrm>
              <a:custGeom>
                <a:avLst/>
                <a:gdLst/>
                <a:ahLst/>
                <a:cxnLst/>
                <a:rect l="l" t="t" r="r" b="b"/>
                <a:pathLst>
                  <a:path w="935" h="1289" extrusionOk="0">
                    <a:moveTo>
                      <a:pt x="446" y="1"/>
                    </a:moveTo>
                    <a:lnTo>
                      <a:pt x="1" y="1274"/>
                    </a:lnTo>
                    <a:cubicBezTo>
                      <a:pt x="46" y="1284"/>
                      <a:pt x="93" y="1289"/>
                      <a:pt x="139" y="1289"/>
                    </a:cubicBezTo>
                    <a:cubicBezTo>
                      <a:pt x="397" y="1289"/>
                      <a:pt x="657" y="1143"/>
                      <a:pt x="765" y="892"/>
                    </a:cubicBezTo>
                    <a:cubicBezTo>
                      <a:pt x="934" y="552"/>
                      <a:pt x="786" y="149"/>
                      <a:pt x="4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5" name="Google Shape;435;p17"/>
              <p:cNvSpPr/>
              <p:nvPr/>
            </p:nvSpPr>
            <p:spPr>
              <a:xfrm>
                <a:off x="7422425" y="2724725"/>
                <a:ext cx="26550" cy="33300"/>
              </a:xfrm>
              <a:custGeom>
                <a:avLst/>
                <a:gdLst/>
                <a:ahLst/>
                <a:cxnLst/>
                <a:rect l="l" t="t" r="r" b="b"/>
                <a:pathLst>
                  <a:path w="1062" h="1332" extrusionOk="0">
                    <a:moveTo>
                      <a:pt x="787" y="0"/>
                    </a:moveTo>
                    <a:cubicBezTo>
                      <a:pt x="528" y="0"/>
                      <a:pt x="279" y="147"/>
                      <a:pt x="170" y="397"/>
                    </a:cubicBezTo>
                    <a:cubicBezTo>
                      <a:pt x="0" y="737"/>
                      <a:pt x="149" y="1119"/>
                      <a:pt x="488" y="1289"/>
                    </a:cubicBezTo>
                    <a:cubicBezTo>
                      <a:pt x="531" y="1310"/>
                      <a:pt x="573" y="1310"/>
                      <a:pt x="616" y="1331"/>
                    </a:cubicBezTo>
                    <a:lnTo>
                      <a:pt x="1061" y="58"/>
                    </a:lnTo>
                    <a:cubicBezTo>
                      <a:pt x="972" y="19"/>
                      <a:pt x="879" y="0"/>
                      <a:pt x="787" y="0"/>
                    </a:cubicBezTo>
                    <a:close/>
                  </a:path>
                </a:pathLst>
              </a:custGeom>
              <a:solidFill>
                <a:srgbClr val="F5F5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6" name="Google Shape;436;p17"/>
              <p:cNvSpPr/>
              <p:nvPr/>
            </p:nvSpPr>
            <p:spPr>
              <a:xfrm>
                <a:off x="7422425" y="2722425"/>
                <a:ext cx="38750" cy="38250"/>
              </a:xfrm>
              <a:custGeom>
                <a:avLst/>
                <a:gdLst/>
                <a:ahLst/>
                <a:cxnLst/>
                <a:rect l="l" t="t" r="r" b="b"/>
                <a:pathLst>
                  <a:path w="1550" h="1530" fill="none" extrusionOk="0">
                    <a:moveTo>
                      <a:pt x="488" y="1381"/>
                    </a:moveTo>
                    <a:cubicBezTo>
                      <a:pt x="828" y="1529"/>
                      <a:pt x="1231" y="1381"/>
                      <a:pt x="1380" y="1041"/>
                    </a:cubicBezTo>
                    <a:cubicBezTo>
                      <a:pt x="1549" y="701"/>
                      <a:pt x="1401" y="298"/>
                      <a:pt x="1061" y="150"/>
                    </a:cubicBezTo>
                    <a:cubicBezTo>
                      <a:pt x="722" y="1"/>
                      <a:pt x="318" y="150"/>
                      <a:pt x="170" y="489"/>
                    </a:cubicBezTo>
                    <a:cubicBezTo>
                      <a:pt x="0" y="829"/>
                      <a:pt x="149" y="1211"/>
                      <a:pt x="488" y="1381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7" name="Google Shape;437;p17"/>
              <p:cNvSpPr/>
              <p:nvPr/>
            </p:nvSpPr>
            <p:spPr>
              <a:xfrm>
                <a:off x="7365625" y="2679600"/>
                <a:ext cx="38250" cy="34025"/>
              </a:xfrm>
              <a:custGeom>
                <a:avLst/>
                <a:gdLst/>
                <a:ahLst/>
                <a:cxnLst/>
                <a:rect l="l" t="t" r="r" b="b"/>
                <a:pathLst>
                  <a:path w="1530" h="1361" extrusionOk="0">
                    <a:moveTo>
                      <a:pt x="766" y="1"/>
                    </a:moveTo>
                    <a:cubicBezTo>
                      <a:pt x="507" y="1"/>
                      <a:pt x="259" y="148"/>
                      <a:pt x="150" y="398"/>
                    </a:cubicBezTo>
                    <a:cubicBezTo>
                      <a:pt x="1" y="738"/>
                      <a:pt x="128" y="1141"/>
                      <a:pt x="468" y="1289"/>
                    </a:cubicBezTo>
                    <a:cubicBezTo>
                      <a:pt x="564" y="1337"/>
                      <a:pt x="665" y="1360"/>
                      <a:pt x="764" y="1360"/>
                    </a:cubicBezTo>
                    <a:cubicBezTo>
                      <a:pt x="1017" y="1360"/>
                      <a:pt x="1259" y="1215"/>
                      <a:pt x="1381" y="971"/>
                    </a:cubicBezTo>
                    <a:cubicBezTo>
                      <a:pt x="1529" y="632"/>
                      <a:pt x="1381" y="228"/>
                      <a:pt x="1041" y="58"/>
                    </a:cubicBezTo>
                    <a:cubicBezTo>
                      <a:pt x="952" y="19"/>
                      <a:pt x="858" y="1"/>
                      <a:pt x="766" y="1"/>
                    </a:cubicBezTo>
                    <a:close/>
                  </a:path>
                </a:pathLst>
              </a:custGeom>
              <a:solidFill>
                <a:srgbClr val="EF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8" name="Google Shape;438;p17"/>
              <p:cNvSpPr/>
              <p:nvPr/>
            </p:nvSpPr>
            <p:spPr>
              <a:xfrm>
                <a:off x="7365625" y="2677325"/>
                <a:ext cx="38250" cy="38775"/>
              </a:xfrm>
              <a:custGeom>
                <a:avLst/>
                <a:gdLst/>
                <a:ahLst/>
                <a:cxnLst/>
                <a:rect l="l" t="t" r="r" b="b"/>
                <a:pathLst>
                  <a:path w="1530" h="1551" fill="none" extrusionOk="0">
                    <a:moveTo>
                      <a:pt x="468" y="1380"/>
                    </a:moveTo>
                    <a:cubicBezTo>
                      <a:pt x="808" y="1550"/>
                      <a:pt x="1211" y="1402"/>
                      <a:pt x="1381" y="1062"/>
                    </a:cubicBezTo>
                    <a:cubicBezTo>
                      <a:pt x="1529" y="723"/>
                      <a:pt x="1381" y="319"/>
                      <a:pt x="1041" y="149"/>
                    </a:cubicBezTo>
                    <a:cubicBezTo>
                      <a:pt x="701" y="1"/>
                      <a:pt x="298" y="149"/>
                      <a:pt x="150" y="489"/>
                    </a:cubicBezTo>
                    <a:cubicBezTo>
                      <a:pt x="1" y="829"/>
                      <a:pt x="128" y="1232"/>
                      <a:pt x="468" y="13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9" name="Google Shape;439;p17"/>
              <p:cNvSpPr/>
              <p:nvPr/>
            </p:nvSpPr>
            <p:spPr>
              <a:xfrm>
                <a:off x="7359800" y="2684775"/>
                <a:ext cx="34525" cy="33825"/>
              </a:xfrm>
              <a:custGeom>
                <a:avLst/>
                <a:gdLst/>
                <a:ahLst/>
                <a:cxnLst/>
                <a:rect l="l" t="t" r="r" b="b"/>
                <a:pathLst>
                  <a:path w="1381" h="1353" extrusionOk="0">
                    <a:moveTo>
                      <a:pt x="608" y="0"/>
                    </a:moveTo>
                    <a:cubicBezTo>
                      <a:pt x="515" y="0"/>
                      <a:pt x="425" y="21"/>
                      <a:pt x="340" y="64"/>
                    </a:cubicBezTo>
                    <a:lnTo>
                      <a:pt x="1" y="998"/>
                    </a:lnTo>
                    <a:cubicBezTo>
                      <a:pt x="85" y="1125"/>
                      <a:pt x="192" y="1231"/>
                      <a:pt x="319" y="1295"/>
                    </a:cubicBezTo>
                    <a:cubicBezTo>
                      <a:pt x="408" y="1334"/>
                      <a:pt x="501" y="1352"/>
                      <a:pt x="594" y="1352"/>
                    </a:cubicBezTo>
                    <a:cubicBezTo>
                      <a:pt x="854" y="1352"/>
                      <a:pt x="1106" y="1206"/>
                      <a:pt x="1232" y="955"/>
                    </a:cubicBezTo>
                    <a:cubicBezTo>
                      <a:pt x="1380" y="616"/>
                      <a:pt x="1232" y="212"/>
                      <a:pt x="892" y="64"/>
                    </a:cubicBezTo>
                    <a:cubicBezTo>
                      <a:pt x="796" y="21"/>
                      <a:pt x="701" y="0"/>
                      <a:pt x="608" y="0"/>
                    </a:cubicBezTo>
                    <a:close/>
                  </a:path>
                </a:pathLst>
              </a:custGeom>
              <a:solidFill>
                <a:srgbClr val="EF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17"/>
              <p:cNvSpPr/>
              <p:nvPr/>
            </p:nvSpPr>
            <p:spPr>
              <a:xfrm>
                <a:off x="7357150" y="2686350"/>
                <a:ext cx="11175" cy="23375"/>
              </a:xfrm>
              <a:custGeom>
                <a:avLst/>
                <a:gdLst/>
                <a:ahLst/>
                <a:cxnLst/>
                <a:rect l="l" t="t" r="r" b="b"/>
                <a:pathLst>
                  <a:path w="447" h="935" extrusionOk="0">
                    <a:moveTo>
                      <a:pt x="446" y="1"/>
                    </a:moveTo>
                    <a:lnTo>
                      <a:pt x="446" y="1"/>
                    </a:lnTo>
                    <a:cubicBezTo>
                      <a:pt x="298" y="64"/>
                      <a:pt x="170" y="170"/>
                      <a:pt x="107" y="340"/>
                    </a:cubicBezTo>
                    <a:cubicBezTo>
                      <a:pt x="0" y="531"/>
                      <a:pt x="22" y="744"/>
                      <a:pt x="107" y="935"/>
                    </a:cubicBezTo>
                    <a:lnTo>
                      <a:pt x="446" y="1"/>
                    </a:lnTo>
                    <a:close/>
                  </a:path>
                </a:pathLst>
              </a:custGeom>
              <a:solidFill>
                <a:srgbClr val="E6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17"/>
              <p:cNvSpPr/>
              <p:nvPr/>
            </p:nvSpPr>
            <p:spPr>
              <a:xfrm>
                <a:off x="7355550" y="2682650"/>
                <a:ext cx="38775" cy="38225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1529" fill="none" extrusionOk="0">
                    <a:moveTo>
                      <a:pt x="489" y="1380"/>
                    </a:moveTo>
                    <a:cubicBezTo>
                      <a:pt x="828" y="1528"/>
                      <a:pt x="1232" y="1380"/>
                      <a:pt x="1402" y="1040"/>
                    </a:cubicBezTo>
                    <a:cubicBezTo>
                      <a:pt x="1550" y="701"/>
                      <a:pt x="1402" y="297"/>
                      <a:pt x="1062" y="149"/>
                    </a:cubicBezTo>
                    <a:cubicBezTo>
                      <a:pt x="722" y="0"/>
                      <a:pt x="319" y="149"/>
                      <a:pt x="171" y="488"/>
                    </a:cubicBezTo>
                    <a:cubicBezTo>
                      <a:pt x="1" y="828"/>
                      <a:pt x="149" y="1210"/>
                      <a:pt x="489" y="13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2" name="Google Shape;442;p17"/>
              <p:cNvSpPr/>
              <p:nvPr/>
            </p:nvSpPr>
            <p:spPr>
              <a:xfrm>
                <a:off x="7351850" y="2703325"/>
                <a:ext cx="31850" cy="33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354" extrusionOk="0">
                    <a:moveTo>
                      <a:pt x="403" y="1"/>
                    </a:moveTo>
                    <a:lnTo>
                      <a:pt x="0" y="1126"/>
                    </a:lnTo>
                    <a:cubicBezTo>
                      <a:pt x="64" y="1189"/>
                      <a:pt x="149" y="1253"/>
                      <a:pt x="234" y="1296"/>
                    </a:cubicBezTo>
                    <a:cubicBezTo>
                      <a:pt x="323" y="1335"/>
                      <a:pt x="415" y="1353"/>
                      <a:pt x="505" y="1353"/>
                    </a:cubicBezTo>
                    <a:cubicBezTo>
                      <a:pt x="759" y="1353"/>
                      <a:pt x="1000" y="1207"/>
                      <a:pt x="1125" y="956"/>
                    </a:cubicBezTo>
                    <a:cubicBezTo>
                      <a:pt x="1274" y="616"/>
                      <a:pt x="1125" y="213"/>
                      <a:pt x="785" y="65"/>
                    </a:cubicBezTo>
                    <a:cubicBezTo>
                      <a:pt x="658" y="1"/>
                      <a:pt x="531" y="1"/>
                      <a:pt x="403" y="1"/>
                    </a:cubicBezTo>
                    <a:close/>
                  </a:path>
                </a:pathLst>
              </a:custGeom>
              <a:solidFill>
                <a:srgbClr val="EF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3" name="Google Shape;443;p17"/>
              <p:cNvSpPr/>
              <p:nvPr/>
            </p:nvSpPr>
            <p:spPr>
              <a:xfrm>
                <a:off x="7346000" y="2703325"/>
                <a:ext cx="15950" cy="28150"/>
              </a:xfrm>
              <a:custGeom>
                <a:avLst/>
                <a:gdLst/>
                <a:ahLst/>
                <a:cxnLst/>
                <a:rect l="l" t="t" r="r" b="b"/>
                <a:pathLst>
                  <a:path w="638" h="1126" extrusionOk="0">
                    <a:moveTo>
                      <a:pt x="637" y="1"/>
                    </a:moveTo>
                    <a:cubicBezTo>
                      <a:pt x="425" y="43"/>
                      <a:pt x="234" y="171"/>
                      <a:pt x="128" y="404"/>
                    </a:cubicBezTo>
                    <a:cubicBezTo>
                      <a:pt x="1" y="659"/>
                      <a:pt x="64" y="935"/>
                      <a:pt x="234" y="1126"/>
                    </a:cubicBezTo>
                    <a:lnTo>
                      <a:pt x="637" y="1"/>
                    </a:lnTo>
                    <a:close/>
                  </a:path>
                </a:pathLst>
              </a:custGeom>
              <a:solidFill>
                <a:srgbClr val="E6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4" name="Google Shape;444;p17"/>
              <p:cNvSpPr/>
              <p:nvPr/>
            </p:nvSpPr>
            <p:spPr>
              <a:xfrm>
                <a:off x="7345475" y="2701200"/>
                <a:ext cx="38225" cy="38250"/>
              </a:xfrm>
              <a:custGeom>
                <a:avLst/>
                <a:gdLst/>
                <a:ahLst/>
                <a:cxnLst/>
                <a:rect l="l" t="t" r="r" b="b"/>
                <a:pathLst>
                  <a:path w="1529" h="1530" fill="none" extrusionOk="0">
                    <a:moveTo>
                      <a:pt x="489" y="1381"/>
                    </a:moveTo>
                    <a:cubicBezTo>
                      <a:pt x="828" y="1529"/>
                      <a:pt x="1210" y="1381"/>
                      <a:pt x="1380" y="1041"/>
                    </a:cubicBezTo>
                    <a:cubicBezTo>
                      <a:pt x="1529" y="701"/>
                      <a:pt x="1380" y="298"/>
                      <a:pt x="1040" y="150"/>
                    </a:cubicBezTo>
                    <a:cubicBezTo>
                      <a:pt x="701" y="1"/>
                      <a:pt x="298" y="150"/>
                      <a:pt x="149" y="489"/>
                    </a:cubicBezTo>
                    <a:cubicBezTo>
                      <a:pt x="0" y="829"/>
                      <a:pt x="149" y="1211"/>
                      <a:pt x="489" y="1381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" name="Google Shape;445;p17"/>
              <p:cNvSpPr/>
              <p:nvPr/>
            </p:nvSpPr>
            <p:spPr>
              <a:xfrm>
                <a:off x="7251550" y="2734475"/>
                <a:ext cx="38225" cy="33800"/>
              </a:xfrm>
              <a:custGeom>
                <a:avLst/>
                <a:gdLst/>
                <a:ahLst/>
                <a:cxnLst/>
                <a:rect l="l" t="t" r="r" b="b"/>
                <a:pathLst>
                  <a:path w="1529" h="1352" extrusionOk="0">
                    <a:moveTo>
                      <a:pt x="745" y="0"/>
                    </a:moveTo>
                    <a:cubicBezTo>
                      <a:pt x="494" y="0"/>
                      <a:pt x="256" y="146"/>
                      <a:pt x="149" y="389"/>
                    </a:cubicBezTo>
                    <a:cubicBezTo>
                      <a:pt x="1" y="729"/>
                      <a:pt x="149" y="1132"/>
                      <a:pt x="489" y="1281"/>
                    </a:cubicBezTo>
                    <a:cubicBezTo>
                      <a:pt x="585" y="1329"/>
                      <a:pt x="686" y="1351"/>
                      <a:pt x="785" y="1351"/>
                    </a:cubicBezTo>
                    <a:cubicBezTo>
                      <a:pt x="1036" y="1351"/>
                      <a:pt x="1274" y="1206"/>
                      <a:pt x="1380" y="962"/>
                    </a:cubicBezTo>
                    <a:cubicBezTo>
                      <a:pt x="1529" y="623"/>
                      <a:pt x="1380" y="219"/>
                      <a:pt x="1041" y="71"/>
                    </a:cubicBezTo>
                    <a:cubicBezTo>
                      <a:pt x="945" y="23"/>
                      <a:pt x="844" y="0"/>
                      <a:pt x="745" y="0"/>
                    </a:cubicBezTo>
                    <a:close/>
                  </a:path>
                </a:pathLst>
              </a:custGeom>
              <a:solidFill>
                <a:srgbClr val="DEDE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" name="Google Shape;446;p17"/>
              <p:cNvSpPr/>
              <p:nvPr/>
            </p:nvSpPr>
            <p:spPr>
              <a:xfrm>
                <a:off x="7251550" y="2732000"/>
                <a:ext cx="38225" cy="38750"/>
              </a:xfrm>
              <a:custGeom>
                <a:avLst/>
                <a:gdLst/>
                <a:ahLst/>
                <a:cxnLst/>
                <a:rect l="l" t="t" r="r" b="b"/>
                <a:pathLst>
                  <a:path w="1529" h="1550" fill="none" extrusionOk="0">
                    <a:moveTo>
                      <a:pt x="489" y="1380"/>
                    </a:moveTo>
                    <a:cubicBezTo>
                      <a:pt x="828" y="1549"/>
                      <a:pt x="1232" y="1401"/>
                      <a:pt x="1380" y="1061"/>
                    </a:cubicBezTo>
                    <a:cubicBezTo>
                      <a:pt x="1529" y="722"/>
                      <a:pt x="1380" y="318"/>
                      <a:pt x="1041" y="170"/>
                    </a:cubicBezTo>
                    <a:cubicBezTo>
                      <a:pt x="701" y="0"/>
                      <a:pt x="298" y="149"/>
                      <a:pt x="149" y="488"/>
                    </a:cubicBezTo>
                    <a:cubicBezTo>
                      <a:pt x="1" y="828"/>
                      <a:pt x="149" y="1231"/>
                      <a:pt x="489" y="13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" name="Google Shape;447;p17"/>
              <p:cNvSpPr/>
              <p:nvPr/>
            </p:nvSpPr>
            <p:spPr>
              <a:xfrm>
                <a:off x="7260050" y="2729700"/>
                <a:ext cx="38750" cy="34000"/>
              </a:xfrm>
              <a:custGeom>
                <a:avLst/>
                <a:gdLst/>
                <a:ahLst/>
                <a:cxnLst/>
                <a:rect l="l" t="t" r="r" b="b"/>
                <a:pathLst>
                  <a:path w="1550" h="1360" extrusionOk="0">
                    <a:moveTo>
                      <a:pt x="765" y="0"/>
                    </a:moveTo>
                    <a:cubicBezTo>
                      <a:pt x="513" y="0"/>
                      <a:pt x="271" y="146"/>
                      <a:pt x="149" y="389"/>
                    </a:cubicBezTo>
                    <a:cubicBezTo>
                      <a:pt x="0" y="729"/>
                      <a:pt x="149" y="1132"/>
                      <a:pt x="488" y="1302"/>
                    </a:cubicBezTo>
                    <a:cubicBezTo>
                      <a:pt x="578" y="1341"/>
                      <a:pt x="671" y="1359"/>
                      <a:pt x="763" y="1359"/>
                    </a:cubicBezTo>
                    <a:cubicBezTo>
                      <a:pt x="1022" y="1359"/>
                      <a:pt x="1270" y="1213"/>
                      <a:pt x="1380" y="962"/>
                    </a:cubicBezTo>
                    <a:cubicBezTo>
                      <a:pt x="1550" y="623"/>
                      <a:pt x="1401" y="219"/>
                      <a:pt x="1062" y="71"/>
                    </a:cubicBezTo>
                    <a:cubicBezTo>
                      <a:pt x="966" y="23"/>
                      <a:pt x="864" y="0"/>
                      <a:pt x="765" y="0"/>
                    </a:cubicBezTo>
                    <a:close/>
                  </a:path>
                </a:pathLst>
              </a:custGeom>
              <a:solidFill>
                <a:srgbClr val="DEDE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" name="Google Shape;448;p17"/>
              <p:cNvSpPr/>
              <p:nvPr/>
            </p:nvSpPr>
            <p:spPr>
              <a:xfrm>
                <a:off x="7260050" y="2727200"/>
                <a:ext cx="38750" cy="38775"/>
              </a:xfrm>
              <a:custGeom>
                <a:avLst/>
                <a:gdLst/>
                <a:ahLst/>
                <a:cxnLst/>
                <a:rect l="l" t="t" r="r" b="b"/>
                <a:pathLst>
                  <a:path w="1550" h="1551" fill="none" extrusionOk="0">
                    <a:moveTo>
                      <a:pt x="488" y="1402"/>
                    </a:moveTo>
                    <a:cubicBezTo>
                      <a:pt x="828" y="1550"/>
                      <a:pt x="1231" y="1402"/>
                      <a:pt x="1380" y="1062"/>
                    </a:cubicBezTo>
                    <a:cubicBezTo>
                      <a:pt x="1550" y="723"/>
                      <a:pt x="1401" y="319"/>
                      <a:pt x="1062" y="171"/>
                    </a:cubicBezTo>
                    <a:cubicBezTo>
                      <a:pt x="722" y="1"/>
                      <a:pt x="319" y="150"/>
                      <a:pt x="149" y="489"/>
                    </a:cubicBezTo>
                    <a:cubicBezTo>
                      <a:pt x="0" y="829"/>
                      <a:pt x="149" y="1232"/>
                      <a:pt x="488" y="1402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" name="Google Shape;449;p17"/>
              <p:cNvSpPr/>
              <p:nvPr/>
            </p:nvSpPr>
            <p:spPr>
              <a:xfrm>
                <a:off x="7301975" y="2737300"/>
                <a:ext cx="550" cy="1600"/>
              </a:xfrm>
              <a:custGeom>
                <a:avLst/>
                <a:gdLst/>
                <a:ahLst/>
                <a:cxnLst/>
                <a:rect l="l" t="t" r="r" b="b"/>
                <a:pathLst>
                  <a:path w="22" h="64" extrusionOk="0">
                    <a:moveTo>
                      <a:pt x="21" y="0"/>
                    </a:moveTo>
                    <a:lnTo>
                      <a:pt x="11" y="32"/>
                    </a:lnTo>
                    <a:cubicBezTo>
                      <a:pt x="16" y="21"/>
                      <a:pt x="21" y="11"/>
                      <a:pt x="21" y="0"/>
                    </a:cubicBezTo>
                    <a:close/>
                    <a:moveTo>
                      <a:pt x="11" y="32"/>
                    </a:moveTo>
                    <a:cubicBezTo>
                      <a:pt x="5" y="43"/>
                      <a:pt x="0" y="53"/>
                      <a:pt x="0" y="64"/>
                    </a:cubicBezTo>
                    <a:lnTo>
                      <a:pt x="11" y="32"/>
                    </a:lnTo>
                    <a:close/>
                  </a:path>
                </a:pathLst>
              </a:custGeom>
              <a:solidFill>
                <a:srgbClr val="E6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" name="Google Shape;450;p17"/>
              <p:cNvSpPr/>
              <p:nvPr/>
            </p:nvSpPr>
            <p:spPr>
              <a:xfrm>
                <a:off x="7267475" y="2715375"/>
                <a:ext cx="37700" cy="34000"/>
              </a:xfrm>
              <a:custGeom>
                <a:avLst/>
                <a:gdLst/>
                <a:ahLst/>
                <a:cxnLst/>
                <a:rect l="l" t="t" r="r" b="b"/>
                <a:pathLst>
                  <a:path w="1508" h="1360" extrusionOk="0">
                    <a:moveTo>
                      <a:pt x="744" y="0"/>
                    </a:moveTo>
                    <a:cubicBezTo>
                      <a:pt x="493" y="0"/>
                      <a:pt x="256" y="145"/>
                      <a:pt x="149" y="389"/>
                    </a:cubicBezTo>
                    <a:cubicBezTo>
                      <a:pt x="0" y="729"/>
                      <a:pt x="128" y="1132"/>
                      <a:pt x="467" y="1302"/>
                    </a:cubicBezTo>
                    <a:cubicBezTo>
                      <a:pt x="556" y="1341"/>
                      <a:pt x="650" y="1359"/>
                      <a:pt x="742" y="1359"/>
                    </a:cubicBezTo>
                    <a:cubicBezTo>
                      <a:pt x="1002" y="1359"/>
                      <a:pt x="1255" y="1213"/>
                      <a:pt x="1380" y="962"/>
                    </a:cubicBezTo>
                    <a:lnTo>
                      <a:pt x="1380" y="941"/>
                    </a:lnTo>
                    <a:lnTo>
                      <a:pt x="1401" y="877"/>
                    </a:lnTo>
                    <a:cubicBezTo>
                      <a:pt x="1507" y="559"/>
                      <a:pt x="1359" y="198"/>
                      <a:pt x="1040" y="71"/>
                    </a:cubicBezTo>
                    <a:cubicBezTo>
                      <a:pt x="944" y="23"/>
                      <a:pt x="843" y="0"/>
                      <a:pt x="744" y="0"/>
                    </a:cubicBezTo>
                    <a:close/>
                  </a:path>
                </a:pathLst>
              </a:custGeom>
              <a:solidFill>
                <a:srgbClr val="DEDE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" name="Google Shape;451;p17"/>
              <p:cNvSpPr/>
              <p:nvPr/>
            </p:nvSpPr>
            <p:spPr>
              <a:xfrm>
                <a:off x="7267475" y="2712875"/>
                <a:ext cx="38225" cy="38775"/>
              </a:xfrm>
              <a:custGeom>
                <a:avLst/>
                <a:gdLst/>
                <a:ahLst/>
                <a:cxnLst/>
                <a:rect l="l" t="t" r="r" b="b"/>
                <a:pathLst>
                  <a:path w="1529" h="1551" fill="none" extrusionOk="0">
                    <a:moveTo>
                      <a:pt x="467" y="1402"/>
                    </a:moveTo>
                    <a:cubicBezTo>
                      <a:pt x="807" y="1550"/>
                      <a:pt x="1210" y="1402"/>
                      <a:pt x="1380" y="1062"/>
                    </a:cubicBezTo>
                    <a:cubicBezTo>
                      <a:pt x="1529" y="723"/>
                      <a:pt x="1380" y="319"/>
                      <a:pt x="1040" y="171"/>
                    </a:cubicBezTo>
                    <a:cubicBezTo>
                      <a:pt x="701" y="1"/>
                      <a:pt x="298" y="149"/>
                      <a:pt x="149" y="489"/>
                    </a:cubicBezTo>
                    <a:cubicBezTo>
                      <a:pt x="0" y="829"/>
                      <a:pt x="149" y="1232"/>
                      <a:pt x="467" y="1402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2" name="Google Shape;452;p17"/>
              <p:cNvSpPr/>
              <p:nvPr/>
            </p:nvSpPr>
            <p:spPr>
              <a:xfrm>
                <a:off x="7316825" y="2667250"/>
                <a:ext cx="30800" cy="33825"/>
              </a:xfrm>
              <a:custGeom>
                <a:avLst/>
                <a:gdLst/>
                <a:ahLst/>
                <a:cxnLst/>
                <a:rect l="l" t="t" r="r" b="b"/>
                <a:pathLst>
                  <a:path w="1232" h="1353" extrusionOk="0">
                    <a:moveTo>
                      <a:pt x="425" y="1"/>
                    </a:moveTo>
                    <a:lnTo>
                      <a:pt x="0" y="1189"/>
                    </a:lnTo>
                    <a:cubicBezTo>
                      <a:pt x="64" y="1232"/>
                      <a:pt x="106" y="1274"/>
                      <a:pt x="170" y="1295"/>
                    </a:cubicBezTo>
                    <a:cubicBezTo>
                      <a:pt x="259" y="1334"/>
                      <a:pt x="353" y="1353"/>
                      <a:pt x="445" y="1353"/>
                    </a:cubicBezTo>
                    <a:cubicBezTo>
                      <a:pt x="704" y="1353"/>
                      <a:pt x="952" y="1206"/>
                      <a:pt x="1062" y="956"/>
                    </a:cubicBezTo>
                    <a:cubicBezTo>
                      <a:pt x="1231" y="616"/>
                      <a:pt x="1083" y="213"/>
                      <a:pt x="743" y="64"/>
                    </a:cubicBezTo>
                    <a:cubicBezTo>
                      <a:pt x="637" y="22"/>
                      <a:pt x="531" y="1"/>
                      <a:pt x="425" y="1"/>
                    </a:cubicBezTo>
                    <a:close/>
                  </a:path>
                </a:pathLst>
              </a:custGeom>
              <a:solidFill>
                <a:srgbClr val="E6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3" name="Google Shape;453;p17"/>
              <p:cNvSpPr/>
              <p:nvPr/>
            </p:nvSpPr>
            <p:spPr>
              <a:xfrm>
                <a:off x="7309925" y="2667250"/>
                <a:ext cx="17525" cy="29750"/>
              </a:xfrm>
              <a:custGeom>
                <a:avLst/>
                <a:gdLst/>
                <a:ahLst/>
                <a:cxnLst/>
                <a:rect l="l" t="t" r="r" b="b"/>
                <a:pathLst>
                  <a:path w="701" h="1190" extrusionOk="0">
                    <a:moveTo>
                      <a:pt x="701" y="1"/>
                    </a:moveTo>
                    <a:cubicBezTo>
                      <a:pt x="467" y="1"/>
                      <a:pt x="234" y="149"/>
                      <a:pt x="128" y="404"/>
                    </a:cubicBezTo>
                    <a:cubicBezTo>
                      <a:pt x="0" y="680"/>
                      <a:pt x="64" y="998"/>
                      <a:pt x="276" y="1189"/>
                    </a:cubicBezTo>
                    <a:lnTo>
                      <a:pt x="701" y="1"/>
                    </a:lnTo>
                    <a:close/>
                  </a:path>
                </a:pathLst>
              </a:custGeom>
              <a:solidFill>
                <a:srgbClr val="DEDE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4" name="Google Shape;454;p17"/>
              <p:cNvSpPr/>
              <p:nvPr/>
            </p:nvSpPr>
            <p:spPr>
              <a:xfrm>
                <a:off x="7308850" y="2665125"/>
                <a:ext cx="38775" cy="38225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1529" fill="none" extrusionOk="0">
                    <a:moveTo>
                      <a:pt x="489" y="1380"/>
                    </a:moveTo>
                    <a:cubicBezTo>
                      <a:pt x="829" y="1529"/>
                      <a:pt x="1232" y="1380"/>
                      <a:pt x="1381" y="1041"/>
                    </a:cubicBezTo>
                    <a:cubicBezTo>
                      <a:pt x="1550" y="701"/>
                      <a:pt x="1402" y="298"/>
                      <a:pt x="1062" y="149"/>
                    </a:cubicBezTo>
                    <a:cubicBezTo>
                      <a:pt x="723" y="1"/>
                      <a:pt x="319" y="149"/>
                      <a:pt x="171" y="489"/>
                    </a:cubicBezTo>
                    <a:cubicBezTo>
                      <a:pt x="1" y="828"/>
                      <a:pt x="150" y="1232"/>
                      <a:pt x="489" y="13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5" name="Google Shape;455;p17"/>
              <p:cNvSpPr/>
              <p:nvPr/>
            </p:nvSpPr>
            <p:spPr>
              <a:xfrm>
                <a:off x="7314700" y="2672025"/>
                <a:ext cx="21250" cy="30975"/>
              </a:xfrm>
              <a:custGeom>
                <a:avLst/>
                <a:gdLst/>
                <a:ahLst/>
                <a:cxnLst/>
                <a:rect l="l" t="t" r="r" b="b"/>
                <a:pathLst>
                  <a:path w="850" h="1239" extrusionOk="0">
                    <a:moveTo>
                      <a:pt x="446" y="1"/>
                    </a:moveTo>
                    <a:lnTo>
                      <a:pt x="0" y="1232"/>
                    </a:lnTo>
                    <a:cubicBezTo>
                      <a:pt x="34" y="1236"/>
                      <a:pt x="67" y="1239"/>
                      <a:pt x="100" y="1239"/>
                    </a:cubicBezTo>
                    <a:cubicBezTo>
                      <a:pt x="358" y="1239"/>
                      <a:pt x="588" y="1094"/>
                      <a:pt x="701" y="850"/>
                    </a:cubicBezTo>
                    <a:cubicBezTo>
                      <a:pt x="849" y="531"/>
                      <a:pt x="743" y="170"/>
                      <a:pt x="446" y="1"/>
                    </a:cubicBezTo>
                    <a:close/>
                  </a:path>
                </a:pathLst>
              </a:custGeom>
              <a:solidFill>
                <a:srgbClr val="E6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6" name="Google Shape;456;p17"/>
              <p:cNvSpPr/>
              <p:nvPr/>
            </p:nvSpPr>
            <p:spPr>
              <a:xfrm>
                <a:off x="7297725" y="2669200"/>
                <a:ext cx="28150" cy="33625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1345" extrusionOk="0">
                    <a:moveTo>
                      <a:pt x="748" y="1"/>
                    </a:moveTo>
                    <a:cubicBezTo>
                      <a:pt x="502" y="1"/>
                      <a:pt x="271" y="146"/>
                      <a:pt x="149" y="390"/>
                    </a:cubicBezTo>
                    <a:cubicBezTo>
                      <a:pt x="0" y="729"/>
                      <a:pt x="149" y="1132"/>
                      <a:pt x="488" y="1281"/>
                    </a:cubicBezTo>
                    <a:cubicBezTo>
                      <a:pt x="552" y="1323"/>
                      <a:pt x="616" y="1345"/>
                      <a:pt x="679" y="1345"/>
                    </a:cubicBezTo>
                    <a:lnTo>
                      <a:pt x="1125" y="114"/>
                    </a:lnTo>
                    <a:cubicBezTo>
                      <a:pt x="1104" y="92"/>
                      <a:pt x="1083" y="71"/>
                      <a:pt x="1040" y="71"/>
                    </a:cubicBezTo>
                    <a:cubicBezTo>
                      <a:pt x="944" y="23"/>
                      <a:pt x="845" y="1"/>
                      <a:pt x="748" y="1"/>
                    </a:cubicBezTo>
                    <a:close/>
                  </a:path>
                </a:pathLst>
              </a:custGeom>
              <a:solidFill>
                <a:srgbClr val="DEDE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7" name="Google Shape;457;p17"/>
              <p:cNvSpPr/>
              <p:nvPr/>
            </p:nvSpPr>
            <p:spPr>
              <a:xfrm>
                <a:off x="7297725" y="2666725"/>
                <a:ext cx="38225" cy="38750"/>
              </a:xfrm>
              <a:custGeom>
                <a:avLst/>
                <a:gdLst/>
                <a:ahLst/>
                <a:cxnLst/>
                <a:rect l="l" t="t" r="r" b="b"/>
                <a:pathLst>
                  <a:path w="1529" h="1550" fill="none" extrusionOk="0">
                    <a:moveTo>
                      <a:pt x="488" y="1380"/>
                    </a:moveTo>
                    <a:cubicBezTo>
                      <a:pt x="828" y="1550"/>
                      <a:pt x="1231" y="1401"/>
                      <a:pt x="1380" y="1062"/>
                    </a:cubicBezTo>
                    <a:cubicBezTo>
                      <a:pt x="1528" y="722"/>
                      <a:pt x="1380" y="319"/>
                      <a:pt x="1040" y="170"/>
                    </a:cubicBezTo>
                    <a:cubicBezTo>
                      <a:pt x="701" y="0"/>
                      <a:pt x="319" y="149"/>
                      <a:pt x="149" y="489"/>
                    </a:cubicBezTo>
                    <a:cubicBezTo>
                      <a:pt x="0" y="828"/>
                      <a:pt x="149" y="1231"/>
                      <a:pt x="488" y="13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8" name="Google Shape;458;p17"/>
              <p:cNvSpPr/>
              <p:nvPr/>
            </p:nvSpPr>
            <p:spPr>
              <a:xfrm>
                <a:off x="7313625" y="2683175"/>
                <a:ext cx="11175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447" h="956" extrusionOk="0">
                    <a:moveTo>
                      <a:pt x="341" y="0"/>
                    </a:moveTo>
                    <a:lnTo>
                      <a:pt x="1" y="955"/>
                    </a:lnTo>
                    <a:cubicBezTo>
                      <a:pt x="150" y="892"/>
                      <a:pt x="277" y="764"/>
                      <a:pt x="362" y="595"/>
                    </a:cubicBezTo>
                    <a:cubicBezTo>
                      <a:pt x="447" y="404"/>
                      <a:pt x="447" y="170"/>
                      <a:pt x="341" y="0"/>
                    </a:cubicBezTo>
                    <a:close/>
                  </a:path>
                </a:pathLst>
              </a:custGeom>
              <a:solidFill>
                <a:srgbClr val="E6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9" name="Google Shape;459;p17"/>
              <p:cNvSpPr/>
              <p:nvPr/>
            </p:nvSpPr>
            <p:spPr>
              <a:xfrm>
                <a:off x="7288175" y="2674300"/>
                <a:ext cx="33975" cy="33900"/>
              </a:xfrm>
              <a:custGeom>
                <a:avLst/>
                <a:gdLst/>
                <a:ahLst/>
                <a:cxnLst/>
                <a:rect l="l" t="t" r="r" b="b"/>
                <a:pathLst>
                  <a:path w="1359" h="1356" extrusionOk="0">
                    <a:moveTo>
                      <a:pt x="766" y="1"/>
                    </a:moveTo>
                    <a:cubicBezTo>
                      <a:pt x="507" y="1"/>
                      <a:pt x="258" y="147"/>
                      <a:pt x="149" y="398"/>
                    </a:cubicBezTo>
                    <a:cubicBezTo>
                      <a:pt x="0" y="737"/>
                      <a:pt x="149" y="1141"/>
                      <a:pt x="488" y="1289"/>
                    </a:cubicBezTo>
                    <a:cubicBezTo>
                      <a:pt x="579" y="1335"/>
                      <a:pt x="676" y="1356"/>
                      <a:pt x="773" y="1356"/>
                    </a:cubicBezTo>
                    <a:cubicBezTo>
                      <a:pt x="857" y="1356"/>
                      <a:pt x="940" y="1340"/>
                      <a:pt x="1019" y="1310"/>
                    </a:cubicBezTo>
                    <a:lnTo>
                      <a:pt x="1359" y="355"/>
                    </a:lnTo>
                    <a:cubicBezTo>
                      <a:pt x="1295" y="228"/>
                      <a:pt x="1189" y="122"/>
                      <a:pt x="1040" y="58"/>
                    </a:cubicBezTo>
                    <a:cubicBezTo>
                      <a:pt x="951" y="19"/>
                      <a:pt x="858" y="1"/>
                      <a:pt x="766" y="1"/>
                    </a:cubicBezTo>
                    <a:close/>
                  </a:path>
                </a:pathLst>
              </a:custGeom>
              <a:solidFill>
                <a:srgbClr val="DEDE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0" name="Google Shape;460;p17"/>
              <p:cNvSpPr/>
              <p:nvPr/>
            </p:nvSpPr>
            <p:spPr>
              <a:xfrm>
                <a:off x="7288175" y="2672025"/>
                <a:ext cx="38225" cy="38225"/>
              </a:xfrm>
              <a:custGeom>
                <a:avLst/>
                <a:gdLst/>
                <a:ahLst/>
                <a:cxnLst/>
                <a:rect l="l" t="t" r="r" b="b"/>
                <a:pathLst>
                  <a:path w="1529" h="1529" fill="none" extrusionOk="0">
                    <a:moveTo>
                      <a:pt x="488" y="1380"/>
                    </a:moveTo>
                    <a:cubicBezTo>
                      <a:pt x="828" y="1529"/>
                      <a:pt x="1231" y="1380"/>
                      <a:pt x="1380" y="1041"/>
                    </a:cubicBezTo>
                    <a:cubicBezTo>
                      <a:pt x="1528" y="701"/>
                      <a:pt x="1380" y="319"/>
                      <a:pt x="1040" y="149"/>
                    </a:cubicBezTo>
                    <a:cubicBezTo>
                      <a:pt x="701" y="1"/>
                      <a:pt x="297" y="149"/>
                      <a:pt x="149" y="489"/>
                    </a:cubicBezTo>
                    <a:cubicBezTo>
                      <a:pt x="0" y="828"/>
                      <a:pt x="149" y="1232"/>
                      <a:pt x="488" y="13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" name="Google Shape;461;p17"/>
              <p:cNvSpPr/>
              <p:nvPr/>
            </p:nvSpPr>
            <p:spPr>
              <a:xfrm>
                <a:off x="7307800" y="2707050"/>
                <a:ext cx="6400" cy="15400"/>
              </a:xfrm>
              <a:custGeom>
                <a:avLst/>
                <a:gdLst/>
                <a:ahLst/>
                <a:cxnLst/>
                <a:rect l="l" t="t" r="r" b="b"/>
                <a:pathLst>
                  <a:path w="256" h="616" extrusionOk="0">
                    <a:moveTo>
                      <a:pt x="234" y="0"/>
                    </a:moveTo>
                    <a:lnTo>
                      <a:pt x="1" y="616"/>
                    </a:lnTo>
                    <a:cubicBezTo>
                      <a:pt x="64" y="552"/>
                      <a:pt x="128" y="489"/>
                      <a:pt x="170" y="382"/>
                    </a:cubicBezTo>
                    <a:cubicBezTo>
                      <a:pt x="234" y="255"/>
                      <a:pt x="255" y="128"/>
                      <a:pt x="234" y="0"/>
                    </a:cubicBezTo>
                    <a:close/>
                  </a:path>
                </a:pathLst>
              </a:custGeom>
              <a:solidFill>
                <a:srgbClr val="E6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" name="Google Shape;462;p17"/>
              <p:cNvSpPr/>
              <p:nvPr/>
            </p:nvSpPr>
            <p:spPr>
              <a:xfrm>
                <a:off x="7277550" y="2692875"/>
                <a:ext cx="36100" cy="33675"/>
              </a:xfrm>
              <a:custGeom>
                <a:avLst/>
                <a:gdLst/>
                <a:ahLst/>
                <a:cxnLst/>
                <a:rect l="l" t="t" r="r" b="b"/>
                <a:pathLst>
                  <a:path w="1444" h="1347" extrusionOk="0">
                    <a:moveTo>
                      <a:pt x="787" y="1"/>
                    </a:moveTo>
                    <a:cubicBezTo>
                      <a:pt x="527" y="1"/>
                      <a:pt x="275" y="147"/>
                      <a:pt x="149" y="398"/>
                    </a:cubicBezTo>
                    <a:cubicBezTo>
                      <a:pt x="1" y="737"/>
                      <a:pt x="149" y="1141"/>
                      <a:pt x="489" y="1289"/>
                    </a:cubicBezTo>
                    <a:cubicBezTo>
                      <a:pt x="582" y="1328"/>
                      <a:pt x="679" y="1347"/>
                      <a:pt x="772" y="1347"/>
                    </a:cubicBezTo>
                    <a:cubicBezTo>
                      <a:pt x="935" y="1347"/>
                      <a:pt x="1090" y="1290"/>
                      <a:pt x="1211" y="1183"/>
                    </a:cubicBezTo>
                    <a:lnTo>
                      <a:pt x="1444" y="567"/>
                    </a:lnTo>
                    <a:cubicBezTo>
                      <a:pt x="1402" y="355"/>
                      <a:pt x="1253" y="164"/>
                      <a:pt x="1062" y="58"/>
                    </a:cubicBezTo>
                    <a:cubicBezTo>
                      <a:pt x="973" y="19"/>
                      <a:pt x="879" y="1"/>
                      <a:pt x="787" y="1"/>
                    </a:cubicBezTo>
                    <a:close/>
                  </a:path>
                </a:pathLst>
              </a:custGeom>
              <a:solidFill>
                <a:srgbClr val="DEDE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3" name="Google Shape;463;p17"/>
              <p:cNvSpPr/>
              <p:nvPr/>
            </p:nvSpPr>
            <p:spPr>
              <a:xfrm>
                <a:off x="7277550" y="2690600"/>
                <a:ext cx="38225" cy="38225"/>
              </a:xfrm>
              <a:custGeom>
                <a:avLst/>
                <a:gdLst/>
                <a:ahLst/>
                <a:cxnLst/>
                <a:rect l="l" t="t" r="r" b="b"/>
                <a:pathLst>
                  <a:path w="1529" h="1529" fill="none" extrusionOk="0">
                    <a:moveTo>
                      <a:pt x="489" y="1380"/>
                    </a:moveTo>
                    <a:cubicBezTo>
                      <a:pt x="828" y="1529"/>
                      <a:pt x="1232" y="1380"/>
                      <a:pt x="1380" y="1040"/>
                    </a:cubicBezTo>
                    <a:cubicBezTo>
                      <a:pt x="1529" y="701"/>
                      <a:pt x="1380" y="298"/>
                      <a:pt x="1062" y="149"/>
                    </a:cubicBezTo>
                    <a:cubicBezTo>
                      <a:pt x="722" y="0"/>
                      <a:pt x="319" y="149"/>
                      <a:pt x="149" y="489"/>
                    </a:cubicBezTo>
                    <a:cubicBezTo>
                      <a:pt x="1" y="828"/>
                      <a:pt x="149" y="1232"/>
                      <a:pt x="489" y="13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4" name="Google Shape;464;p17"/>
              <p:cNvSpPr/>
              <p:nvPr/>
            </p:nvSpPr>
            <p:spPr>
              <a:xfrm>
                <a:off x="7201150" y="2727200"/>
                <a:ext cx="15950" cy="28700"/>
              </a:xfrm>
              <a:custGeom>
                <a:avLst/>
                <a:gdLst/>
                <a:ahLst/>
                <a:cxnLst/>
                <a:rect l="l" t="t" r="r" b="b"/>
                <a:pathLst>
                  <a:path w="638" h="1148" extrusionOk="0">
                    <a:moveTo>
                      <a:pt x="404" y="1"/>
                    </a:moveTo>
                    <a:lnTo>
                      <a:pt x="0" y="1147"/>
                    </a:lnTo>
                    <a:cubicBezTo>
                      <a:pt x="213" y="1105"/>
                      <a:pt x="404" y="956"/>
                      <a:pt x="510" y="744"/>
                    </a:cubicBezTo>
                    <a:cubicBezTo>
                      <a:pt x="637" y="489"/>
                      <a:pt x="573" y="192"/>
                      <a:pt x="404" y="1"/>
                    </a:cubicBezTo>
                    <a:close/>
                  </a:path>
                </a:pathLst>
              </a:custGeom>
              <a:solidFill>
                <a:srgbClr val="D5D4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5" name="Google Shape;465;p17"/>
              <p:cNvSpPr/>
              <p:nvPr/>
            </p:nvSpPr>
            <p:spPr>
              <a:xfrm>
                <a:off x="7177800" y="2720775"/>
                <a:ext cx="33450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338" h="1413" extrusionOk="0">
                    <a:moveTo>
                      <a:pt x="807" y="0"/>
                    </a:moveTo>
                    <a:cubicBezTo>
                      <a:pt x="536" y="0"/>
                      <a:pt x="279" y="158"/>
                      <a:pt x="170" y="407"/>
                    </a:cubicBezTo>
                    <a:cubicBezTo>
                      <a:pt x="1" y="767"/>
                      <a:pt x="149" y="1171"/>
                      <a:pt x="510" y="1340"/>
                    </a:cubicBezTo>
                    <a:cubicBezTo>
                      <a:pt x="605" y="1388"/>
                      <a:pt x="713" y="1412"/>
                      <a:pt x="823" y="1412"/>
                    </a:cubicBezTo>
                    <a:cubicBezTo>
                      <a:pt x="860" y="1412"/>
                      <a:pt x="897" y="1409"/>
                      <a:pt x="934" y="1404"/>
                    </a:cubicBezTo>
                    <a:lnTo>
                      <a:pt x="1338" y="258"/>
                    </a:lnTo>
                    <a:cubicBezTo>
                      <a:pt x="1274" y="173"/>
                      <a:pt x="1189" y="109"/>
                      <a:pt x="1104" y="67"/>
                    </a:cubicBezTo>
                    <a:cubicBezTo>
                      <a:pt x="1008" y="21"/>
                      <a:pt x="906" y="0"/>
                      <a:pt x="807" y="0"/>
                    </a:cubicBezTo>
                    <a:close/>
                  </a:path>
                </a:pathLst>
              </a:custGeom>
              <a:solidFill>
                <a:srgbClr val="CD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17"/>
              <p:cNvSpPr/>
              <p:nvPr/>
            </p:nvSpPr>
            <p:spPr>
              <a:xfrm>
                <a:off x="7177800" y="2718200"/>
                <a:ext cx="40350" cy="40350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1614" fill="none" extrusionOk="0">
                    <a:moveTo>
                      <a:pt x="510" y="1443"/>
                    </a:moveTo>
                    <a:cubicBezTo>
                      <a:pt x="871" y="1613"/>
                      <a:pt x="1274" y="1443"/>
                      <a:pt x="1444" y="1104"/>
                    </a:cubicBezTo>
                    <a:cubicBezTo>
                      <a:pt x="1614" y="743"/>
                      <a:pt x="1444" y="340"/>
                      <a:pt x="1104" y="170"/>
                    </a:cubicBezTo>
                    <a:cubicBezTo>
                      <a:pt x="743" y="0"/>
                      <a:pt x="319" y="170"/>
                      <a:pt x="170" y="510"/>
                    </a:cubicBezTo>
                    <a:cubicBezTo>
                      <a:pt x="1" y="870"/>
                      <a:pt x="149" y="1274"/>
                      <a:pt x="510" y="1443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17"/>
              <p:cNvSpPr/>
              <p:nvPr/>
            </p:nvSpPr>
            <p:spPr>
              <a:xfrm>
                <a:off x="7202750" y="2717650"/>
                <a:ext cx="24425" cy="33300"/>
              </a:xfrm>
              <a:custGeom>
                <a:avLst/>
                <a:gdLst/>
                <a:ahLst/>
                <a:cxnLst/>
                <a:rect l="l" t="t" r="r" b="b"/>
                <a:pathLst>
                  <a:path w="977" h="1332" extrusionOk="0">
                    <a:moveTo>
                      <a:pt x="467" y="1"/>
                    </a:moveTo>
                    <a:lnTo>
                      <a:pt x="0" y="1317"/>
                    </a:lnTo>
                    <a:cubicBezTo>
                      <a:pt x="49" y="1327"/>
                      <a:pt x="98" y="1331"/>
                      <a:pt x="146" y="1331"/>
                    </a:cubicBezTo>
                    <a:cubicBezTo>
                      <a:pt x="417" y="1331"/>
                      <a:pt x="681" y="1183"/>
                      <a:pt x="807" y="914"/>
                    </a:cubicBezTo>
                    <a:cubicBezTo>
                      <a:pt x="976" y="574"/>
                      <a:pt x="828" y="171"/>
                      <a:pt x="467" y="1"/>
                    </a:cubicBezTo>
                    <a:close/>
                  </a:path>
                </a:pathLst>
              </a:custGeom>
              <a:solidFill>
                <a:srgbClr val="D5D4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17"/>
              <p:cNvSpPr/>
              <p:nvPr/>
            </p:nvSpPr>
            <p:spPr>
              <a:xfrm>
                <a:off x="7186825" y="2715900"/>
                <a:ext cx="27600" cy="34675"/>
              </a:xfrm>
              <a:custGeom>
                <a:avLst/>
                <a:gdLst/>
                <a:ahLst/>
                <a:cxnLst/>
                <a:rect l="l" t="t" r="r" b="b"/>
                <a:pathLst>
                  <a:path w="1104" h="1387" extrusionOk="0">
                    <a:moveTo>
                      <a:pt x="797" y="1"/>
                    </a:moveTo>
                    <a:cubicBezTo>
                      <a:pt x="536" y="1"/>
                      <a:pt x="292" y="151"/>
                      <a:pt x="170" y="411"/>
                    </a:cubicBezTo>
                    <a:cubicBezTo>
                      <a:pt x="0" y="750"/>
                      <a:pt x="170" y="1175"/>
                      <a:pt x="510" y="1344"/>
                    </a:cubicBezTo>
                    <a:cubicBezTo>
                      <a:pt x="552" y="1366"/>
                      <a:pt x="595" y="1366"/>
                      <a:pt x="637" y="1387"/>
                    </a:cubicBezTo>
                    <a:lnTo>
                      <a:pt x="1104" y="71"/>
                    </a:lnTo>
                    <a:cubicBezTo>
                      <a:pt x="1003" y="23"/>
                      <a:pt x="899" y="1"/>
                      <a:pt x="797" y="1"/>
                    </a:cubicBezTo>
                    <a:close/>
                  </a:path>
                </a:pathLst>
              </a:custGeom>
              <a:solidFill>
                <a:srgbClr val="CD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9" name="Google Shape;469;p17"/>
              <p:cNvSpPr/>
              <p:nvPr/>
            </p:nvSpPr>
            <p:spPr>
              <a:xfrm>
                <a:off x="7186825" y="2713425"/>
                <a:ext cx="40350" cy="39800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1592" fill="none" extrusionOk="0">
                    <a:moveTo>
                      <a:pt x="510" y="1443"/>
                    </a:moveTo>
                    <a:cubicBezTo>
                      <a:pt x="871" y="1592"/>
                      <a:pt x="1274" y="1443"/>
                      <a:pt x="1444" y="1083"/>
                    </a:cubicBezTo>
                    <a:cubicBezTo>
                      <a:pt x="1613" y="743"/>
                      <a:pt x="1444" y="319"/>
                      <a:pt x="1104" y="170"/>
                    </a:cubicBezTo>
                    <a:cubicBezTo>
                      <a:pt x="743" y="0"/>
                      <a:pt x="340" y="149"/>
                      <a:pt x="170" y="510"/>
                    </a:cubicBezTo>
                    <a:cubicBezTo>
                      <a:pt x="0" y="849"/>
                      <a:pt x="170" y="1274"/>
                      <a:pt x="510" y="1443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17"/>
              <p:cNvSpPr/>
              <p:nvPr/>
            </p:nvSpPr>
            <p:spPr>
              <a:xfrm>
                <a:off x="7208575" y="2701750"/>
                <a:ext cx="26025" cy="34500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1380" extrusionOk="0">
                    <a:moveTo>
                      <a:pt x="467" y="0"/>
                    </a:moveTo>
                    <a:lnTo>
                      <a:pt x="1" y="1337"/>
                    </a:lnTo>
                    <a:cubicBezTo>
                      <a:pt x="77" y="1366"/>
                      <a:pt x="156" y="1380"/>
                      <a:pt x="233" y="1380"/>
                    </a:cubicBezTo>
                    <a:cubicBezTo>
                      <a:pt x="500" y="1380"/>
                      <a:pt x="756" y="1218"/>
                      <a:pt x="871" y="955"/>
                    </a:cubicBezTo>
                    <a:cubicBezTo>
                      <a:pt x="1041" y="616"/>
                      <a:pt x="871" y="191"/>
                      <a:pt x="531" y="43"/>
                    </a:cubicBezTo>
                    <a:cubicBezTo>
                      <a:pt x="510" y="21"/>
                      <a:pt x="489" y="21"/>
                      <a:pt x="467" y="0"/>
                    </a:cubicBezTo>
                    <a:close/>
                  </a:path>
                </a:pathLst>
              </a:custGeom>
              <a:solidFill>
                <a:srgbClr val="D5D4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1" name="Google Shape;471;p17"/>
              <p:cNvSpPr/>
              <p:nvPr/>
            </p:nvSpPr>
            <p:spPr>
              <a:xfrm>
                <a:off x="7194250" y="2700900"/>
                <a:ext cx="26025" cy="34300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1372" extrusionOk="0">
                    <a:moveTo>
                      <a:pt x="819" y="0"/>
                    </a:moveTo>
                    <a:cubicBezTo>
                      <a:pt x="548" y="0"/>
                      <a:pt x="287" y="149"/>
                      <a:pt x="170" y="416"/>
                    </a:cubicBezTo>
                    <a:cubicBezTo>
                      <a:pt x="0" y="756"/>
                      <a:pt x="149" y="1180"/>
                      <a:pt x="510" y="1350"/>
                    </a:cubicBezTo>
                    <a:cubicBezTo>
                      <a:pt x="531" y="1350"/>
                      <a:pt x="552" y="1350"/>
                      <a:pt x="574" y="1371"/>
                    </a:cubicBezTo>
                    <a:lnTo>
                      <a:pt x="1040" y="34"/>
                    </a:lnTo>
                    <a:cubicBezTo>
                      <a:pt x="968" y="11"/>
                      <a:pt x="893" y="0"/>
                      <a:pt x="819" y="0"/>
                    </a:cubicBezTo>
                    <a:close/>
                  </a:path>
                </a:pathLst>
              </a:custGeom>
              <a:solidFill>
                <a:srgbClr val="CD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2" name="Google Shape;472;p17"/>
              <p:cNvSpPr/>
              <p:nvPr/>
            </p:nvSpPr>
            <p:spPr>
              <a:xfrm>
                <a:off x="7194250" y="2698550"/>
                <a:ext cx="40350" cy="39825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1593" fill="none" extrusionOk="0">
                    <a:moveTo>
                      <a:pt x="510" y="1444"/>
                    </a:moveTo>
                    <a:cubicBezTo>
                      <a:pt x="871" y="1593"/>
                      <a:pt x="1274" y="1444"/>
                      <a:pt x="1444" y="1083"/>
                    </a:cubicBezTo>
                    <a:cubicBezTo>
                      <a:pt x="1614" y="744"/>
                      <a:pt x="1444" y="319"/>
                      <a:pt x="1104" y="171"/>
                    </a:cubicBezTo>
                    <a:cubicBezTo>
                      <a:pt x="743" y="1"/>
                      <a:pt x="319" y="149"/>
                      <a:pt x="170" y="510"/>
                    </a:cubicBezTo>
                    <a:cubicBezTo>
                      <a:pt x="0" y="850"/>
                      <a:pt x="149" y="1274"/>
                      <a:pt x="510" y="1444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3" name="Google Shape;473;p17"/>
              <p:cNvSpPr/>
              <p:nvPr/>
            </p:nvSpPr>
            <p:spPr>
              <a:xfrm>
                <a:off x="7237750" y="2650725"/>
                <a:ext cx="40350" cy="35275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1411" extrusionOk="0">
                    <a:moveTo>
                      <a:pt x="807" y="1"/>
                    </a:moveTo>
                    <a:cubicBezTo>
                      <a:pt x="536" y="1"/>
                      <a:pt x="279" y="158"/>
                      <a:pt x="171" y="407"/>
                    </a:cubicBezTo>
                    <a:cubicBezTo>
                      <a:pt x="1" y="768"/>
                      <a:pt x="149" y="1192"/>
                      <a:pt x="510" y="1341"/>
                    </a:cubicBezTo>
                    <a:cubicBezTo>
                      <a:pt x="611" y="1388"/>
                      <a:pt x="715" y="1411"/>
                      <a:pt x="817" y="1411"/>
                    </a:cubicBezTo>
                    <a:cubicBezTo>
                      <a:pt x="1078" y="1411"/>
                      <a:pt x="1322" y="1261"/>
                      <a:pt x="1444" y="1001"/>
                    </a:cubicBezTo>
                    <a:cubicBezTo>
                      <a:pt x="1614" y="640"/>
                      <a:pt x="1444" y="237"/>
                      <a:pt x="1105" y="67"/>
                    </a:cubicBezTo>
                    <a:cubicBezTo>
                      <a:pt x="1008" y="22"/>
                      <a:pt x="907" y="1"/>
                      <a:pt x="807" y="1"/>
                    </a:cubicBezTo>
                    <a:close/>
                  </a:path>
                </a:pathLst>
              </a:custGeom>
              <a:solidFill>
                <a:srgbClr val="D5D4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4" name="Google Shape;474;p17"/>
              <p:cNvSpPr/>
              <p:nvPr/>
            </p:nvSpPr>
            <p:spPr>
              <a:xfrm>
                <a:off x="7237750" y="2648150"/>
                <a:ext cx="40350" cy="40350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1614" fill="none" extrusionOk="0">
                    <a:moveTo>
                      <a:pt x="510" y="1444"/>
                    </a:moveTo>
                    <a:cubicBezTo>
                      <a:pt x="871" y="1614"/>
                      <a:pt x="1274" y="1465"/>
                      <a:pt x="1444" y="1104"/>
                    </a:cubicBezTo>
                    <a:cubicBezTo>
                      <a:pt x="1614" y="743"/>
                      <a:pt x="1444" y="340"/>
                      <a:pt x="1105" y="170"/>
                    </a:cubicBezTo>
                    <a:cubicBezTo>
                      <a:pt x="744" y="1"/>
                      <a:pt x="319" y="170"/>
                      <a:pt x="171" y="510"/>
                    </a:cubicBezTo>
                    <a:cubicBezTo>
                      <a:pt x="1" y="871"/>
                      <a:pt x="149" y="1295"/>
                      <a:pt x="510" y="1444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5" name="Google Shape;475;p17"/>
              <p:cNvSpPr/>
              <p:nvPr/>
            </p:nvSpPr>
            <p:spPr>
              <a:xfrm>
                <a:off x="7229275" y="2652825"/>
                <a:ext cx="36625" cy="35225"/>
              </a:xfrm>
              <a:custGeom>
                <a:avLst/>
                <a:gdLst/>
                <a:ahLst/>
                <a:cxnLst/>
                <a:rect l="l" t="t" r="r" b="b"/>
                <a:pathLst>
                  <a:path w="1465" h="1409" extrusionOk="0">
                    <a:moveTo>
                      <a:pt x="673" y="0"/>
                    </a:moveTo>
                    <a:cubicBezTo>
                      <a:pt x="549" y="0"/>
                      <a:pt x="427" y="38"/>
                      <a:pt x="319" y="111"/>
                    </a:cubicBezTo>
                    <a:lnTo>
                      <a:pt x="0" y="938"/>
                    </a:lnTo>
                    <a:cubicBezTo>
                      <a:pt x="64" y="1108"/>
                      <a:pt x="191" y="1257"/>
                      <a:pt x="382" y="1342"/>
                    </a:cubicBezTo>
                    <a:cubicBezTo>
                      <a:pt x="473" y="1387"/>
                      <a:pt x="570" y="1408"/>
                      <a:pt x="667" y="1408"/>
                    </a:cubicBezTo>
                    <a:cubicBezTo>
                      <a:pt x="931" y="1408"/>
                      <a:pt x="1192" y="1251"/>
                      <a:pt x="1316" y="1002"/>
                    </a:cubicBezTo>
                    <a:cubicBezTo>
                      <a:pt x="1465" y="641"/>
                      <a:pt x="1316" y="238"/>
                      <a:pt x="955" y="68"/>
                    </a:cubicBezTo>
                    <a:cubicBezTo>
                      <a:pt x="864" y="22"/>
                      <a:pt x="768" y="0"/>
                      <a:pt x="673" y="0"/>
                    </a:cubicBezTo>
                    <a:close/>
                  </a:path>
                </a:pathLst>
              </a:custGeom>
              <a:solidFill>
                <a:srgbClr val="D5D4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6" name="Google Shape;476;p17"/>
              <p:cNvSpPr/>
              <p:nvPr/>
            </p:nvSpPr>
            <p:spPr>
              <a:xfrm>
                <a:off x="7228200" y="2655575"/>
                <a:ext cx="9050" cy="20725"/>
              </a:xfrm>
              <a:custGeom>
                <a:avLst/>
                <a:gdLst/>
                <a:ahLst/>
                <a:cxnLst/>
                <a:rect l="l" t="t" r="r" b="b"/>
                <a:pathLst>
                  <a:path w="362" h="829" extrusionOk="0">
                    <a:moveTo>
                      <a:pt x="362" y="1"/>
                    </a:moveTo>
                    <a:lnTo>
                      <a:pt x="362" y="1"/>
                    </a:lnTo>
                    <a:cubicBezTo>
                      <a:pt x="234" y="64"/>
                      <a:pt x="128" y="170"/>
                      <a:pt x="86" y="298"/>
                    </a:cubicBezTo>
                    <a:cubicBezTo>
                      <a:pt x="1" y="468"/>
                      <a:pt x="1" y="659"/>
                      <a:pt x="43" y="828"/>
                    </a:cubicBezTo>
                    <a:lnTo>
                      <a:pt x="362" y="1"/>
                    </a:lnTo>
                    <a:close/>
                  </a:path>
                </a:pathLst>
              </a:custGeom>
              <a:solidFill>
                <a:srgbClr val="CD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7" name="Google Shape;477;p17"/>
              <p:cNvSpPr/>
              <p:nvPr/>
            </p:nvSpPr>
            <p:spPr>
              <a:xfrm>
                <a:off x="7226075" y="2650275"/>
                <a:ext cx="39825" cy="40350"/>
              </a:xfrm>
              <a:custGeom>
                <a:avLst/>
                <a:gdLst/>
                <a:ahLst/>
                <a:cxnLst/>
                <a:rect l="l" t="t" r="r" b="b"/>
                <a:pathLst>
                  <a:path w="1593" h="1614" fill="none" extrusionOk="0">
                    <a:moveTo>
                      <a:pt x="510" y="1444"/>
                    </a:moveTo>
                    <a:cubicBezTo>
                      <a:pt x="850" y="1613"/>
                      <a:pt x="1274" y="1444"/>
                      <a:pt x="1444" y="1104"/>
                    </a:cubicBezTo>
                    <a:cubicBezTo>
                      <a:pt x="1593" y="743"/>
                      <a:pt x="1444" y="340"/>
                      <a:pt x="1083" y="170"/>
                    </a:cubicBezTo>
                    <a:cubicBezTo>
                      <a:pt x="744" y="0"/>
                      <a:pt x="319" y="170"/>
                      <a:pt x="171" y="510"/>
                    </a:cubicBezTo>
                    <a:cubicBezTo>
                      <a:pt x="1" y="871"/>
                      <a:pt x="150" y="1274"/>
                      <a:pt x="510" y="1444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8" name="Google Shape;478;p17"/>
              <p:cNvSpPr/>
              <p:nvPr/>
            </p:nvSpPr>
            <p:spPr>
              <a:xfrm>
                <a:off x="7225025" y="2658225"/>
                <a:ext cx="31325" cy="35125"/>
              </a:xfrm>
              <a:custGeom>
                <a:avLst/>
                <a:gdLst/>
                <a:ahLst/>
                <a:cxnLst/>
                <a:rect l="l" t="t" r="r" b="b"/>
                <a:pathLst>
                  <a:path w="1253" h="1405" extrusionOk="0">
                    <a:moveTo>
                      <a:pt x="446" y="1"/>
                    </a:moveTo>
                    <a:lnTo>
                      <a:pt x="0" y="1232"/>
                    </a:lnTo>
                    <a:cubicBezTo>
                      <a:pt x="43" y="1274"/>
                      <a:pt x="85" y="1317"/>
                      <a:pt x="149" y="1338"/>
                    </a:cubicBezTo>
                    <a:cubicBezTo>
                      <a:pt x="246" y="1383"/>
                      <a:pt x="345" y="1405"/>
                      <a:pt x="443" y="1405"/>
                    </a:cubicBezTo>
                    <a:cubicBezTo>
                      <a:pt x="709" y="1405"/>
                      <a:pt x="959" y="1247"/>
                      <a:pt x="1083" y="998"/>
                    </a:cubicBezTo>
                    <a:cubicBezTo>
                      <a:pt x="1253" y="638"/>
                      <a:pt x="1083" y="213"/>
                      <a:pt x="743" y="64"/>
                    </a:cubicBezTo>
                    <a:cubicBezTo>
                      <a:pt x="637" y="22"/>
                      <a:pt x="531" y="1"/>
                      <a:pt x="446" y="1"/>
                    </a:cubicBezTo>
                    <a:close/>
                  </a:path>
                </a:pathLst>
              </a:custGeom>
              <a:solidFill>
                <a:srgbClr val="D5D4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9" name="Google Shape;479;p17"/>
              <p:cNvSpPr/>
              <p:nvPr/>
            </p:nvSpPr>
            <p:spPr>
              <a:xfrm>
                <a:off x="7216525" y="2658225"/>
                <a:ext cx="19675" cy="30800"/>
              </a:xfrm>
              <a:custGeom>
                <a:avLst/>
                <a:gdLst/>
                <a:ahLst/>
                <a:cxnLst/>
                <a:rect l="l" t="t" r="r" b="b"/>
                <a:pathLst>
                  <a:path w="787" h="1232" extrusionOk="0">
                    <a:moveTo>
                      <a:pt x="786" y="1"/>
                    </a:moveTo>
                    <a:cubicBezTo>
                      <a:pt x="510" y="1"/>
                      <a:pt x="256" y="149"/>
                      <a:pt x="149" y="404"/>
                    </a:cubicBezTo>
                    <a:cubicBezTo>
                      <a:pt x="1" y="701"/>
                      <a:pt x="86" y="1041"/>
                      <a:pt x="340" y="1232"/>
                    </a:cubicBezTo>
                    <a:lnTo>
                      <a:pt x="786" y="1"/>
                    </a:lnTo>
                    <a:close/>
                  </a:path>
                </a:pathLst>
              </a:custGeom>
              <a:solidFill>
                <a:srgbClr val="CD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0" name="Google Shape;480;p17"/>
              <p:cNvSpPr/>
              <p:nvPr/>
            </p:nvSpPr>
            <p:spPr>
              <a:xfrm>
                <a:off x="7216000" y="2655575"/>
                <a:ext cx="40350" cy="40350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1614" fill="none" extrusionOk="0">
                    <a:moveTo>
                      <a:pt x="510" y="1444"/>
                    </a:moveTo>
                    <a:cubicBezTo>
                      <a:pt x="871" y="1614"/>
                      <a:pt x="1274" y="1444"/>
                      <a:pt x="1444" y="1104"/>
                    </a:cubicBezTo>
                    <a:cubicBezTo>
                      <a:pt x="1614" y="744"/>
                      <a:pt x="1444" y="319"/>
                      <a:pt x="1104" y="170"/>
                    </a:cubicBezTo>
                    <a:cubicBezTo>
                      <a:pt x="744" y="1"/>
                      <a:pt x="319" y="170"/>
                      <a:pt x="170" y="510"/>
                    </a:cubicBezTo>
                    <a:cubicBezTo>
                      <a:pt x="1" y="871"/>
                      <a:pt x="149" y="1274"/>
                      <a:pt x="510" y="1444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1" name="Google Shape;481;p17"/>
              <p:cNvSpPr/>
              <p:nvPr/>
            </p:nvSpPr>
            <p:spPr>
              <a:xfrm>
                <a:off x="7217075" y="2677875"/>
                <a:ext cx="28150" cy="34675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1387" extrusionOk="0">
                    <a:moveTo>
                      <a:pt x="467" y="0"/>
                    </a:moveTo>
                    <a:lnTo>
                      <a:pt x="0" y="1316"/>
                    </a:lnTo>
                    <a:lnTo>
                      <a:pt x="21" y="1316"/>
                    </a:lnTo>
                    <a:cubicBezTo>
                      <a:pt x="122" y="1364"/>
                      <a:pt x="228" y="1386"/>
                      <a:pt x="332" y="1386"/>
                    </a:cubicBezTo>
                    <a:cubicBezTo>
                      <a:pt x="598" y="1386"/>
                      <a:pt x="848" y="1236"/>
                      <a:pt x="955" y="976"/>
                    </a:cubicBezTo>
                    <a:cubicBezTo>
                      <a:pt x="1125" y="637"/>
                      <a:pt x="976" y="212"/>
                      <a:pt x="616" y="43"/>
                    </a:cubicBezTo>
                    <a:cubicBezTo>
                      <a:pt x="573" y="21"/>
                      <a:pt x="531" y="21"/>
                      <a:pt x="467" y="0"/>
                    </a:cubicBezTo>
                    <a:close/>
                  </a:path>
                </a:pathLst>
              </a:custGeom>
              <a:solidFill>
                <a:srgbClr val="D5D4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17"/>
              <p:cNvSpPr/>
              <p:nvPr/>
            </p:nvSpPr>
            <p:spPr>
              <a:xfrm>
                <a:off x="7205400" y="2677500"/>
                <a:ext cx="23375" cy="33300"/>
              </a:xfrm>
              <a:custGeom>
                <a:avLst/>
                <a:gdLst/>
                <a:ahLst/>
                <a:cxnLst/>
                <a:rect l="l" t="t" r="r" b="b"/>
                <a:pathLst>
                  <a:path w="935" h="1332" extrusionOk="0">
                    <a:moveTo>
                      <a:pt x="789" y="1"/>
                    </a:moveTo>
                    <a:cubicBezTo>
                      <a:pt x="523" y="1"/>
                      <a:pt x="275" y="148"/>
                      <a:pt x="149" y="418"/>
                    </a:cubicBezTo>
                    <a:cubicBezTo>
                      <a:pt x="0" y="758"/>
                      <a:pt x="128" y="1161"/>
                      <a:pt x="467" y="1331"/>
                    </a:cubicBezTo>
                    <a:lnTo>
                      <a:pt x="934" y="15"/>
                    </a:lnTo>
                    <a:cubicBezTo>
                      <a:pt x="886" y="5"/>
                      <a:pt x="837" y="1"/>
                      <a:pt x="789" y="1"/>
                    </a:cubicBezTo>
                    <a:close/>
                  </a:path>
                </a:pathLst>
              </a:custGeom>
              <a:solidFill>
                <a:srgbClr val="CD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3" name="Google Shape;483;p17"/>
              <p:cNvSpPr/>
              <p:nvPr/>
            </p:nvSpPr>
            <p:spPr>
              <a:xfrm>
                <a:off x="7204850" y="2675200"/>
                <a:ext cx="40375" cy="39825"/>
              </a:xfrm>
              <a:custGeom>
                <a:avLst/>
                <a:gdLst/>
                <a:ahLst/>
                <a:cxnLst/>
                <a:rect l="l" t="t" r="r" b="b"/>
                <a:pathLst>
                  <a:path w="1615" h="1593" fill="none" extrusionOk="0">
                    <a:moveTo>
                      <a:pt x="510" y="1423"/>
                    </a:moveTo>
                    <a:cubicBezTo>
                      <a:pt x="871" y="1593"/>
                      <a:pt x="1296" y="1444"/>
                      <a:pt x="1444" y="1083"/>
                    </a:cubicBezTo>
                    <a:cubicBezTo>
                      <a:pt x="1614" y="744"/>
                      <a:pt x="1465" y="319"/>
                      <a:pt x="1105" y="150"/>
                    </a:cubicBezTo>
                    <a:cubicBezTo>
                      <a:pt x="744" y="1"/>
                      <a:pt x="341" y="150"/>
                      <a:pt x="171" y="510"/>
                    </a:cubicBezTo>
                    <a:cubicBezTo>
                      <a:pt x="1" y="850"/>
                      <a:pt x="171" y="1274"/>
                      <a:pt x="510" y="1423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4" name="Google Shape;484;p17"/>
              <p:cNvSpPr/>
              <p:nvPr/>
            </p:nvSpPr>
            <p:spPr>
              <a:xfrm>
                <a:off x="7115725" y="2703225"/>
                <a:ext cx="38750" cy="37350"/>
              </a:xfrm>
              <a:custGeom>
                <a:avLst/>
                <a:gdLst/>
                <a:ahLst/>
                <a:cxnLst/>
                <a:rect l="l" t="t" r="r" b="b"/>
                <a:pathLst>
                  <a:path w="1550" h="1494" extrusionOk="0">
                    <a:moveTo>
                      <a:pt x="711" y="1"/>
                    </a:moveTo>
                    <a:cubicBezTo>
                      <a:pt x="577" y="1"/>
                      <a:pt x="448" y="39"/>
                      <a:pt x="340" y="111"/>
                    </a:cubicBezTo>
                    <a:lnTo>
                      <a:pt x="0" y="1002"/>
                    </a:lnTo>
                    <a:cubicBezTo>
                      <a:pt x="64" y="1193"/>
                      <a:pt x="212" y="1342"/>
                      <a:pt x="404" y="1427"/>
                    </a:cubicBezTo>
                    <a:cubicBezTo>
                      <a:pt x="499" y="1472"/>
                      <a:pt x="601" y="1493"/>
                      <a:pt x="702" y="1493"/>
                    </a:cubicBezTo>
                    <a:cubicBezTo>
                      <a:pt x="981" y="1493"/>
                      <a:pt x="1255" y="1331"/>
                      <a:pt x="1380" y="1066"/>
                    </a:cubicBezTo>
                    <a:cubicBezTo>
                      <a:pt x="1550" y="684"/>
                      <a:pt x="1380" y="238"/>
                      <a:pt x="1019" y="69"/>
                    </a:cubicBezTo>
                    <a:cubicBezTo>
                      <a:pt x="918" y="23"/>
                      <a:pt x="813" y="1"/>
                      <a:pt x="711" y="1"/>
                    </a:cubicBezTo>
                    <a:close/>
                  </a:path>
                </a:pathLst>
              </a:custGeom>
              <a:solidFill>
                <a:srgbClr val="C7C7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5" name="Google Shape;485;p17"/>
              <p:cNvSpPr/>
              <p:nvPr/>
            </p:nvSpPr>
            <p:spPr>
              <a:xfrm>
                <a:off x="7114125" y="2706000"/>
                <a:ext cx="10100" cy="22300"/>
              </a:xfrm>
              <a:custGeom>
                <a:avLst/>
                <a:gdLst/>
                <a:ahLst/>
                <a:cxnLst/>
                <a:rect l="l" t="t" r="r" b="b"/>
                <a:pathLst>
                  <a:path w="404" h="892" extrusionOk="0">
                    <a:moveTo>
                      <a:pt x="404" y="0"/>
                    </a:moveTo>
                    <a:lnTo>
                      <a:pt x="404" y="0"/>
                    </a:lnTo>
                    <a:cubicBezTo>
                      <a:pt x="255" y="64"/>
                      <a:pt x="149" y="170"/>
                      <a:pt x="85" y="318"/>
                    </a:cubicBezTo>
                    <a:cubicBezTo>
                      <a:pt x="1" y="509"/>
                      <a:pt x="1" y="722"/>
                      <a:pt x="64" y="891"/>
                    </a:cubicBezTo>
                    <a:lnTo>
                      <a:pt x="404" y="0"/>
                    </a:lnTo>
                    <a:close/>
                  </a:path>
                </a:pathLst>
              </a:custGeom>
              <a:solidFill>
                <a:srgbClr val="BFBF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6" name="Google Shape;486;p17"/>
              <p:cNvSpPr/>
              <p:nvPr/>
            </p:nvSpPr>
            <p:spPr>
              <a:xfrm>
                <a:off x="7112000" y="2700675"/>
                <a:ext cx="424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99" fill="none" extrusionOk="0">
                    <a:moveTo>
                      <a:pt x="553" y="1529"/>
                    </a:moveTo>
                    <a:cubicBezTo>
                      <a:pt x="913" y="1699"/>
                      <a:pt x="1359" y="1529"/>
                      <a:pt x="1529" y="1168"/>
                    </a:cubicBezTo>
                    <a:cubicBezTo>
                      <a:pt x="1699" y="786"/>
                      <a:pt x="1529" y="340"/>
                      <a:pt x="1168" y="171"/>
                    </a:cubicBezTo>
                    <a:cubicBezTo>
                      <a:pt x="786" y="1"/>
                      <a:pt x="340" y="171"/>
                      <a:pt x="170" y="531"/>
                    </a:cubicBezTo>
                    <a:cubicBezTo>
                      <a:pt x="1" y="913"/>
                      <a:pt x="170" y="1359"/>
                      <a:pt x="553" y="1529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7" name="Google Shape;487;p17"/>
              <p:cNvSpPr/>
              <p:nvPr/>
            </p:nvSpPr>
            <p:spPr>
              <a:xfrm>
                <a:off x="7121550" y="2697975"/>
                <a:ext cx="42475" cy="372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491" extrusionOk="0">
                    <a:moveTo>
                      <a:pt x="857" y="0"/>
                    </a:moveTo>
                    <a:cubicBezTo>
                      <a:pt x="569" y="0"/>
                      <a:pt x="295" y="162"/>
                      <a:pt x="171" y="427"/>
                    </a:cubicBezTo>
                    <a:cubicBezTo>
                      <a:pt x="1" y="809"/>
                      <a:pt x="171" y="1255"/>
                      <a:pt x="553" y="1425"/>
                    </a:cubicBezTo>
                    <a:cubicBezTo>
                      <a:pt x="648" y="1470"/>
                      <a:pt x="750" y="1491"/>
                      <a:pt x="851" y="1491"/>
                    </a:cubicBezTo>
                    <a:cubicBezTo>
                      <a:pt x="1131" y="1491"/>
                      <a:pt x="1404" y="1329"/>
                      <a:pt x="1529" y="1064"/>
                    </a:cubicBezTo>
                    <a:cubicBezTo>
                      <a:pt x="1699" y="682"/>
                      <a:pt x="1550" y="236"/>
                      <a:pt x="1168" y="66"/>
                    </a:cubicBezTo>
                    <a:cubicBezTo>
                      <a:pt x="1067" y="21"/>
                      <a:pt x="961" y="0"/>
                      <a:pt x="857" y="0"/>
                    </a:cubicBezTo>
                    <a:close/>
                  </a:path>
                </a:pathLst>
              </a:custGeom>
              <a:solidFill>
                <a:srgbClr val="C7C7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8" name="Google Shape;488;p17"/>
              <p:cNvSpPr/>
              <p:nvPr/>
            </p:nvSpPr>
            <p:spPr>
              <a:xfrm>
                <a:off x="7121550" y="2695375"/>
                <a:ext cx="424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99" fill="none" extrusionOk="0">
                    <a:moveTo>
                      <a:pt x="553" y="1529"/>
                    </a:moveTo>
                    <a:cubicBezTo>
                      <a:pt x="913" y="1698"/>
                      <a:pt x="1359" y="1529"/>
                      <a:pt x="1529" y="1168"/>
                    </a:cubicBezTo>
                    <a:cubicBezTo>
                      <a:pt x="1699" y="786"/>
                      <a:pt x="1550" y="340"/>
                      <a:pt x="1168" y="170"/>
                    </a:cubicBezTo>
                    <a:cubicBezTo>
                      <a:pt x="786" y="1"/>
                      <a:pt x="340" y="170"/>
                      <a:pt x="171" y="531"/>
                    </a:cubicBezTo>
                    <a:cubicBezTo>
                      <a:pt x="1" y="913"/>
                      <a:pt x="171" y="1359"/>
                      <a:pt x="553" y="1529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9" name="Google Shape;489;p17"/>
              <p:cNvSpPr/>
              <p:nvPr/>
            </p:nvSpPr>
            <p:spPr>
              <a:xfrm>
                <a:off x="7129525" y="2682050"/>
                <a:ext cx="42475" cy="373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495" extrusionOk="0">
                    <a:moveTo>
                      <a:pt x="859" y="1"/>
                    </a:moveTo>
                    <a:cubicBezTo>
                      <a:pt x="570" y="1"/>
                      <a:pt x="295" y="167"/>
                      <a:pt x="170" y="449"/>
                    </a:cubicBezTo>
                    <a:cubicBezTo>
                      <a:pt x="0" y="809"/>
                      <a:pt x="170" y="1255"/>
                      <a:pt x="531" y="1425"/>
                    </a:cubicBezTo>
                    <a:cubicBezTo>
                      <a:pt x="636" y="1472"/>
                      <a:pt x="747" y="1495"/>
                      <a:pt x="855" y="1495"/>
                    </a:cubicBezTo>
                    <a:cubicBezTo>
                      <a:pt x="1138" y="1495"/>
                      <a:pt x="1405" y="1340"/>
                      <a:pt x="1528" y="1064"/>
                    </a:cubicBezTo>
                    <a:cubicBezTo>
                      <a:pt x="1698" y="682"/>
                      <a:pt x="1528" y="236"/>
                      <a:pt x="1167" y="67"/>
                    </a:cubicBezTo>
                    <a:cubicBezTo>
                      <a:pt x="1067" y="22"/>
                      <a:pt x="962" y="1"/>
                      <a:pt x="859" y="1"/>
                    </a:cubicBezTo>
                    <a:close/>
                  </a:path>
                </a:pathLst>
              </a:custGeom>
              <a:solidFill>
                <a:srgbClr val="C7C7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0" name="Google Shape;490;p17"/>
              <p:cNvSpPr/>
              <p:nvPr/>
            </p:nvSpPr>
            <p:spPr>
              <a:xfrm>
                <a:off x="7129525" y="2679450"/>
                <a:ext cx="424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99" fill="none" extrusionOk="0">
                    <a:moveTo>
                      <a:pt x="531" y="1529"/>
                    </a:moveTo>
                    <a:cubicBezTo>
                      <a:pt x="913" y="1699"/>
                      <a:pt x="1358" y="1550"/>
                      <a:pt x="1528" y="1168"/>
                    </a:cubicBezTo>
                    <a:cubicBezTo>
                      <a:pt x="1698" y="786"/>
                      <a:pt x="1528" y="340"/>
                      <a:pt x="1167" y="171"/>
                    </a:cubicBezTo>
                    <a:cubicBezTo>
                      <a:pt x="785" y="1"/>
                      <a:pt x="340" y="171"/>
                      <a:pt x="170" y="553"/>
                    </a:cubicBezTo>
                    <a:cubicBezTo>
                      <a:pt x="0" y="913"/>
                      <a:pt x="170" y="1359"/>
                      <a:pt x="531" y="1529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1" name="Google Shape;491;p17"/>
              <p:cNvSpPr/>
              <p:nvPr/>
            </p:nvSpPr>
            <p:spPr>
              <a:xfrm>
                <a:off x="7186825" y="2629050"/>
                <a:ext cx="31325" cy="37225"/>
              </a:xfrm>
              <a:custGeom>
                <a:avLst/>
                <a:gdLst/>
                <a:ahLst/>
                <a:cxnLst/>
                <a:rect l="l" t="t" r="r" b="b"/>
                <a:pathLst>
                  <a:path w="1253" h="1489" extrusionOk="0">
                    <a:moveTo>
                      <a:pt x="488" y="0"/>
                    </a:moveTo>
                    <a:lnTo>
                      <a:pt x="0" y="1380"/>
                    </a:lnTo>
                    <a:cubicBezTo>
                      <a:pt x="22" y="1380"/>
                      <a:pt x="64" y="1401"/>
                      <a:pt x="85" y="1422"/>
                    </a:cubicBezTo>
                    <a:cubicBezTo>
                      <a:pt x="187" y="1468"/>
                      <a:pt x="293" y="1489"/>
                      <a:pt x="397" y="1489"/>
                    </a:cubicBezTo>
                    <a:cubicBezTo>
                      <a:pt x="684" y="1489"/>
                      <a:pt x="958" y="1327"/>
                      <a:pt x="1083" y="1062"/>
                    </a:cubicBezTo>
                    <a:cubicBezTo>
                      <a:pt x="1253" y="680"/>
                      <a:pt x="1083" y="234"/>
                      <a:pt x="722" y="64"/>
                    </a:cubicBezTo>
                    <a:cubicBezTo>
                      <a:pt x="637" y="43"/>
                      <a:pt x="552" y="22"/>
                      <a:pt x="488" y="0"/>
                    </a:cubicBezTo>
                    <a:close/>
                  </a:path>
                </a:pathLst>
              </a:custGeom>
              <a:solidFill>
                <a:srgbClr val="CD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2" name="Google Shape;492;p17"/>
              <p:cNvSpPr/>
              <p:nvPr/>
            </p:nvSpPr>
            <p:spPr>
              <a:xfrm>
                <a:off x="7176200" y="2629000"/>
                <a:ext cx="22850" cy="34575"/>
              </a:xfrm>
              <a:custGeom>
                <a:avLst/>
                <a:gdLst/>
                <a:ahLst/>
                <a:cxnLst/>
                <a:rect l="l" t="t" r="r" b="b"/>
                <a:pathLst>
                  <a:path w="914" h="1383" extrusionOk="0">
                    <a:moveTo>
                      <a:pt x="854" y="0"/>
                    </a:moveTo>
                    <a:cubicBezTo>
                      <a:pt x="558" y="0"/>
                      <a:pt x="289" y="148"/>
                      <a:pt x="149" y="427"/>
                    </a:cubicBezTo>
                    <a:cubicBezTo>
                      <a:pt x="1" y="788"/>
                      <a:pt x="107" y="1170"/>
                      <a:pt x="425" y="1382"/>
                    </a:cubicBezTo>
                    <a:lnTo>
                      <a:pt x="913" y="2"/>
                    </a:lnTo>
                    <a:cubicBezTo>
                      <a:pt x="894" y="1"/>
                      <a:pt x="874" y="0"/>
                      <a:pt x="854" y="0"/>
                    </a:cubicBezTo>
                    <a:close/>
                  </a:path>
                </a:pathLst>
              </a:custGeom>
              <a:solidFill>
                <a:srgbClr val="C7C7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3" name="Google Shape;493;p17"/>
              <p:cNvSpPr/>
              <p:nvPr/>
            </p:nvSpPr>
            <p:spPr>
              <a:xfrm>
                <a:off x="7175675" y="2626400"/>
                <a:ext cx="424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99" fill="none" extrusionOk="0">
                    <a:moveTo>
                      <a:pt x="531" y="1528"/>
                    </a:moveTo>
                    <a:cubicBezTo>
                      <a:pt x="913" y="1698"/>
                      <a:pt x="1359" y="1528"/>
                      <a:pt x="1529" y="1168"/>
                    </a:cubicBezTo>
                    <a:cubicBezTo>
                      <a:pt x="1699" y="786"/>
                      <a:pt x="1529" y="340"/>
                      <a:pt x="1168" y="170"/>
                    </a:cubicBezTo>
                    <a:cubicBezTo>
                      <a:pt x="786" y="0"/>
                      <a:pt x="340" y="170"/>
                      <a:pt x="170" y="531"/>
                    </a:cubicBezTo>
                    <a:cubicBezTo>
                      <a:pt x="1" y="913"/>
                      <a:pt x="170" y="1359"/>
                      <a:pt x="531" y="1528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4" name="Google Shape;494;p17"/>
              <p:cNvSpPr/>
              <p:nvPr/>
            </p:nvSpPr>
            <p:spPr>
              <a:xfrm>
                <a:off x="7184700" y="2635950"/>
                <a:ext cx="20175" cy="32400"/>
              </a:xfrm>
              <a:custGeom>
                <a:avLst/>
                <a:gdLst/>
                <a:ahLst/>
                <a:cxnLst/>
                <a:rect l="l" t="t" r="r" b="b"/>
                <a:pathLst>
                  <a:path w="807" h="1296" extrusionOk="0">
                    <a:moveTo>
                      <a:pt x="467" y="0"/>
                    </a:moveTo>
                    <a:lnTo>
                      <a:pt x="0" y="1295"/>
                    </a:lnTo>
                    <a:cubicBezTo>
                      <a:pt x="276" y="1295"/>
                      <a:pt x="552" y="1125"/>
                      <a:pt x="658" y="871"/>
                    </a:cubicBezTo>
                    <a:cubicBezTo>
                      <a:pt x="807" y="552"/>
                      <a:pt x="722" y="213"/>
                      <a:pt x="467" y="0"/>
                    </a:cubicBezTo>
                    <a:close/>
                  </a:path>
                </a:pathLst>
              </a:custGeom>
              <a:solidFill>
                <a:srgbClr val="CD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5" name="Google Shape;495;p17"/>
              <p:cNvSpPr/>
              <p:nvPr/>
            </p:nvSpPr>
            <p:spPr>
              <a:xfrm>
                <a:off x="7162950" y="2631125"/>
                <a:ext cx="33450" cy="37225"/>
              </a:xfrm>
              <a:custGeom>
                <a:avLst/>
                <a:gdLst/>
                <a:ahLst/>
                <a:cxnLst/>
                <a:rect l="l" t="t" r="r" b="b"/>
                <a:pathLst>
                  <a:path w="1338" h="1489" extrusionOk="0">
                    <a:moveTo>
                      <a:pt x="872" y="0"/>
                    </a:moveTo>
                    <a:cubicBezTo>
                      <a:pt x="591" y="0"/>
                      <a:pt x="316" y="166"/>
                      <a:pt x="191" y="448"/>
                    </a:cubicBezTo>
                    <a:cubicBezTo>
                      <a:pt x="0" y="809"/>
                      <a:pt x="170" y="1255"/>
                      <a:pt x="552" y="1424"/>
                    </a:cubicBezTo>
                    <a:cubicBezTo>
                      <a:pt x="658" y="1467"/>
                      <a:pt x="764" y="1488"/>
                      <a:pt x="870" y="1488"/>
                    </a:cubicBezTo>
                    <a:lnTo>
                      <a:pt x="1337" y="193"/>
                    </a:lnTo>
                    <a:cubicBezTo>
                      <a:pt x="1295" y="130"/>
                      <a:pt x="1231" y="108"/>
                      <a:pt x="1168" y="66"/>
                    </a:cubicBezTo>
                    <a:cubicBezTo>
                      <a:pt x="1073" y="21"/>
                      <a:pt x="972" y="0"/>
                      <a:pt x="872" y="0"/>
                    </a:cubicBezTo>
                    <a:close/>
                  </a:path>
                </a:pathLst>
              </a:custGeom>
              <a:solidFill>
                <a:srgbClr val="C7C7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6" name="Google Shape;496;p17"/>
              <p:cNvSpPr/>
              <p:nvPr/>
            </p:nvSpPr>
            <p:spPr>
              <a:xfrm>
                <a:off x="7162950" y="2628525"/>
                <a:ext cx="43000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720" h="1699" fill="none" extrusionOk="0">
                    <a:moveTo>
                      <a:pt x="552" y="1528"/>
                    </a:moveTo>
                    <a:cubicBezTo>
                      <a:pt x="934" y="1698"/>
                      <a:pt x="1359" y="1528"/>
                      <a:pt x="1528" y="1168"/>
                    </a:cubicBezTo>
                    <a:cubicBezTo>
                      <a:pt x="1719" y="786"/>
                      <a:pt x="1550" y="340"/>
                      <a:pt x="1168" y="170"/>
                    </a:cubicBezTo>
                    <a:cubicBezTo>
                      <a:pt x="807" y="0"/>
                      <a:pt x="361" y="170"/>
                      <a:pt x="191" y="552"/>
                    </a:cubicBezTo>
                    <a:cubicBezTo>
                      <a:pt x="0" y="913"/>
                      <a:pt x="170" y="1359"/>
                      <a:pt x="552" y="1528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7" name="Google Shape;497;p17"/>
              <p:cNvSpPr/>
              <p:nvPr/>
            </p:nvSpPr>
            <p:spPr>
              <a:xfrm>
                <a:off x="7183625" y="2649750"/>
                <a:ext cx="9600" cy="21250"/>
              </a:xfrm>
              <a:custGeom>
                <a:avLst/>
                <a:gdLst/>
                <a:ahLst/>
                <a:cxnLst/>
                <a:rect l="l" t="t" r="r" b="b"/>
                <a:pathLst>
                  <a:path w="384" h="850" extrusionOk="0">
                    <a:moveTo>
                      <a:pt x="319" y="0"/>
                    </a:moveTo>
                    <a:lnTo>
                      <a:pt x="1" y="849"/>
                    </a:lnTo>
                    <a:cubicBezTo>
                      <a:pt x="128" y="786"/>
                      <a:pt x="234" y="679"/>
                      <a:pt x="277" y="531"/>
                    </a:cubicBezTo>
                    <a:cubicBezTo>
                      <a:pt x="362" y="361"/>
                      <a:pt x="383" y="170"/>
                      <a:pt x="319" y="0"/>
                    </a:cubicBezTo>
                    <a:close/>
                  </a:path>
                </a:pathLst>
              </a:custGeom>
              <a:solidFill>
                <a:srgbClr val="CD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8" name="Google Shape;498;p17"/>
              <p:cNvSpPr/>
              <p:nvPr/>
            </p:nvSpPr>
            <p:spPr>
              <a:xfrm>
                <a:off x="7152325" y="2636850"/>
                <a:ext cx="39300" cy="37400"/>
              </a:xfrm>
              <a:custGeom>
                <a:avLst/>
                <a:gdLst/>
                <a:ahLst/>
                <a:cxnLst/>
                <a:rect l="l" t="t" r="r" b="b"/>
                <a:pathLst>
                  <a:path w="1572" h="1496" extrusionOk="0">
                    <a:moveTo>
                      <a:pt x="847" y="1"/>
                    </a:moveTo>
                    <a:cubicBezTo>
                      <a:pt x="570" y="1"/>
                      <a:pt x="315" y="155"/>
                      <a:pt x="192" y="431"/>
                    </a:cubicBezTo>
                    <a:cubicBezTo>
                      <a:pt x="1" y="813"/>
                      <a:pt x="171" y="1259"/>
                      <a:pt x="553" y="1429"/>
                    </a:cubicBezTo>
                    <a:cubicBezTo>
                      <a:pt x="650" y="1473"/>
                      <a:pt x="755" y="1495"/>
                      <a:pt x="857" y="1495"/>
                    </a:cubicBezTo>
                    <a:cubicBezTo>
                      <a:pt x="1001" y="1495"/>
                      <a:pt x="1142" y="1452"/>
                      <a:pt x="1253" y="1365"/>
                    </a:cubicBezTo>
                    <a:lnTo>
                      <a:pt x="1571" y="516"/>
                    </a:lnTo>
                    <a:cubicBezTo>
                      <a:pt x="1508" y="325"/>
                      <a:pt x="1359" y="155"/>
                      <a:pt x="1168" y="70"/>
                    </a:cubicBezTo>
                    <a:cubicBezTo>
                      <a:pt x="1062" y="23"/>
                      <a:pt x="953" y="1"/>
                      <a:pt x="847" y="1"/>
                    </a:cubicBezTo>
                    <a:close/>
                  </a:path>
                </a:pathLst>
              </a:custGeom>
              <a:solidFill>
                <a:srgbClr val="C7C7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9" name="Google Shape;499;p17"/>
              <p:cNvSpPr/>
              <p:nvPr/>
            </p:nvSpPr>
            <p:spPr>
              <a:xfrm>
                <a:off x="7152325" y="2634350"/>
                <a:ext cx="424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99" fill="none" extrusionOk="0">
                    <a:moveTo>
                      <a:pt x="553" y="1529"/>
                    </a:moveTo>
                    <a:cubicBezTo>
                      <a:pt x="913" y="1699"/>
                      <a:pt x="1359" y="1529"/>
                      <a:pt x="1529" y="1147"/>
                    </a:cubicBezTo>
                    <a:cubicBezTo>
                      <a:pt x="1699" y="786"/>
                      <a:pt x="1550" y="340"/>
                      <a:pt x="1168" y="170"/>
                    </a:cubicBezTo>
                    <a:cubicBezTo>
                      <a:pt x="786" y="1"/>
                      <a:pt x="362" y="149"/>
                      <a:pt x="192" y="531"/>
                    </a:cubicBezTo>
                    <a:cubicBezTo>
                      <a:pt x="1" y="913"/>
                      <a:pt x="171" y="1359"/>
                      <a:pt x="553" y="1529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0" name="Google Shape;500;p17"/>
              <p:cNvSpPr/>
              <p:nvPr/>
            </p:nvSpPr>
            <p:spPr>
              <a:xfrm>
                <a:off x="7141200" y="2657125"/>
                <a:ext cx="42450" cy="37375"/>
              </a:xfrm>
              <a:custGeom>
                <a:avLst/>
                <a:gdLst/>
                <a:ahLst/>
                <a:cxnLst/>
                <a:rect l="l" t="t" r="r" b="b"/>
                <a:pathLst>
                  <a:path w="1698" h="1495" extrusionOk="0">
                    <a:moveTo>
                      <a:pt x="850" y="0"/>
                    </a:moveTo>
                    <a:cubicBezTo>
                      <a:pt x="570" y="0"/>
                      <a:pt x="295" y="166"/>
                      <a:pt x="170" y="448"/>
                    </a:cubicBezTo>
                    <a:cubicBezTo>
                      <a:pt x="0" y="809"/>
                      <a:pt x="149" y="1255"/>
                      <a:pt x="531" y="1424"/>
                    </a:cubicBezTo>
                    <a:cubicBezTo>
                      <a:pt x="636" y="1471"/>
                      <a:pt x="745" y="1494"/>
                      <a:pt x="852" y="1494"/>
                    </a:cubicBezTo>
                    <a:cubicBezTo>
                      <a:pt x="1130" y="1494"/>
                      <a:pt x="1390" y="1340"/>
                      <a:pt x="1528" y="1064"/>
                    </a:cubicBezTo>
                    <a:cubicBezTo>
                      <a:pt x="1698" y="682"/>
                      <a:pt x="1528" y="236"/>
                      <a:pt x="1146" y="66"/>
                    </a:cubicBezTo>
                    <a:cubicBezTo>
                      <a:pt x="1051" y="21"/>
                      <a:pt x="951" y="0"/>
                      <a:pt x="850" y="0"/>
                    </a:cubicBezTo>
                    <a:close/>
                  </a:path>
                </a:pathLst>
              </a:custGeom>
              <a:solidFill>
                <a:srgbClr val="C7C7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" name="Google Shape;501;p17"/>
              <p:cNvSpPr/>
              <p:nvPr/>
            </p:nvSpPr>
            <p:spPr>
              <a:xfrm>
                <a:off x="7141200" y="2654525"/>
                <a:ext cx="42450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8" h="1699" fill="none" extrusionOk="0">
                    <a:moveTo>
                      <a:pt x="531" y="1528"/>
                    </a:moveTo>
                    <a:cubicBezTo>
                      <a:pt x="913" y="1698"/>
                      <a:pt x="1337" y="1550"/>
                      <a:pt x="1528" y="1168"/>
                    </a:cubicBezTo>
                    <a:cubicBezTo>
                      <a:pt x="1698" y="786"/>
                      <a:pt x="1528" y="340"/>
                      <a:pt x="1146" y="170"/>
                    </a:cubicBezTo>
                    <a:cubicBezTo>
                      <a:pt x="785" y="0"/>
                      <a:pt x="340" y="170"/>
                      <a:pt x="170" y="552"/>
                    </a:cubicBezTo>
                    <a:cubicBezTo>
                      <a:pt x="0" y="913"/>
                      <a:pt x="149" y="1359"/>
                      <a:pt x="531" y="1528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17"/>
              <p:cNvSpPr/>
              <p:nvPr/>
            </p:nvSpPr>
            <p:spPr>
              <a:xfrm>
                <a:off x="7071675" y="2685300"/>
                <a:ext cx="22325" cy="3350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1340" extrusionOk="0">
                    <a:moveTo>
                      <a:pt x="489" y="0"/>
                    </a:moveTo>
                    <a:lnTo>
                      <a:pt x="1" y="1337"/>
                    </a:lnTo>
                    <a:cubicBezTo>
                      <a:pt x="19" y="1339"/>
                      <a:pt x="38" y="1339"/>
                      <a:pt x="57" y="1339"/>
                    </a:cubicBezTo>
                    <a:cubicBezTo>
                      <a:pt x="334" y="1339"/>
                      <a:pt x="604" y="1191"/>
                      <a:pt x="743" y="913"/>
                    </a:cubicBezTo>
                    <a:cubicBezTo>
                      <a:pt x="892" y="573"/>
                      <a:pt x="786" y="191"/>
                      <a:pt x="489" y="0"/>
                    </a:cubicBezTo>
                    <a:close/>
                  </a:path>
                </a:pathLst>
              </a:custGeom>
              <a:solidFill>
                <a:srgbClr val="BFBF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503;p17"/>
              <p:cNvSpPr/>
              <p:nvPr/>
            </p:nvSpPr>
            <p:spPr>
              <a:xfrm>
                <a:off x="7052050" y="2681525"/>
                <a:ext cx="31850" cy="3722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489" extrusionOk="0">
                    <a:moveTo>
                      <a:pt x="851" y="1"/>
                    </a:moveTo>
                    <a:cubicBezTo>
                      <a:pt x="570" y="1"/>
                      <a:pt x="295" y="167"/>
                      <a:pt x="170" y="448"/>
                    </a:cubicBezTo>
                    <a:cubicBezTo>
                      <a:pt x="0" y="809"/>
                      <a:pt x="149" y="1255"/>
                      <a:pt x="531" y="1425"/>
                    </a:cubicBezTo>
                    <a:cubicBezTo>
                      <a:pt x="616" y="1467"/>
                      <a:pt x="701" y="1488"/>
                      <a:pt x="786" y="1488"/>
                    </a:cubicBezTo>
                    <a:lnTo>
                      <a:pt x="1274" y="151"/>
                    </a:lnTo>
                    <a:cubicBezTo>
                      <a:pt x="1231" y="109"/>
                      <a:pt x="1189" y="88"/>
                      <a:pt x="1146" y="66"/>
                    </a:cubicBezTo>
                    <a:cubicBezTo>
                      <a:pt x="1052" y="22"/>
                      <a:pt x="951" y="1"/>
                      <a:pt x="851" y="1"/>
                    </a:cubicBezTo>
                    <a:close/>
                  </a:path>
                </a:pathLst>
              </a:custGeom>
              <a:solidFill>
                <a:srgbClr val="BABA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504;p17"/>
              <p:cNvSpPr/>
              <p:nvPr/>
            </p:nvSpPr>
            <p:spPr>
              <a:xfrm>
                <a:off x="7052050" y="2678925"/>
                <a:ext cx="424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99" fill="none" extrusionOk="0">
                    <a:moveTo>
                      <a:pt x="531" y="1529"/>
                    </a:moveTo>
                    <a:cubicBezTo>
                      <a:pt x="913" y="1699"/>
                      <a:pt x="1359" y="1550"/>
                      <a:pt x="1528" y="1168"/>
                    </a:cubicBezTo>
                    <a:cubicBezTo>
                      <a:pt x="1698" y="786"/>
                      <a:pt x="1528" y="361"/>
                      <a:pt x="1146" y="170"/>
                    </a:cubicBezTo>
                    <a:cubicBezTo>
                      <a:pt x="786" y="1"/>
                      <a:pt x="340" y="170"/>
                      <a:pt x="170" y="552"/>
                    </a:cubicBezTo>
                    <a:cubicBezTo>
                      <a:pt x="0" y="913"/>
                      <a:pt x="149" y="1359"/>
                      <a:pt x="531" y="1529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" name="Google Shape;505;p17"/>
              <p:cNvSpPr/>
              <p:nvPr/>
            </p:nvSpPr>
            <p:spPr>
              <a:xfrm>
                <a:off x="7074325" y="2676800"/>
                <a:ext cx="29750" cy="37025"/>
              </a:xfrm>
              <a:custGeom>
                <a:avLst/>
                <a:gdLst/>
                <a:ahLst/>
                <a:cxnLst/>
                <a:rect l="l" t="t" r="r" b="b"/>
                <a:pathLst>
                  <a:path w="1190" h="1481" extrusionOk="0">
                    <a:moveTo>
                      <a:pt x="510" y="1"/>
                    </a:moveTo>
                    <a:lnTo>
                      <a:pt x="1" y="1401"/>
                    </a:lnTo>
                    <a:lnTo>
                      <a:pt x="22" y="1401"/>
                    </a:lnTo>
                    <a:cubicBezTo>
                      <a:pt x="129" y="1455"/>
                      <a:pt x="242" y="1480"/>
                      <a:pt x="352" y="1480"/>
                    </a:cubicBezTo>
                    <a:cubicBezTo>
                      <a:pt x="633" y="1480"/>
                      <a:pt x="897" y="1315"/>
                      <a:pt x="1020" y="1041"/>
                    </a:cubicBezTo>
                    <a:cubicBezTo>
                      <a:pt x="1189" y="680"/>
                      <a:pt x="1020" y="234"/>
                      <a:pt x="637" y="64"/>
                    </a:cubicBezTo>
                    <a:cubicBezTo>
                      <a:pt x="595" y="43"/>
                      <a:pt x="553" y="22"/>
                      <a:pt x="510" y="1"/>
                    </a:cubicBezTo>
                    <a:close/>
                  </a:path>
                </a:pathLst>
              </a:custGeom>
              <a:solidFill>
                <a:srgbClr val="BFBF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506;p17"/>
              <p:cNvSpPr/>
              <p:nvPr/>
            </p:nvSpPr>
            <p:spPr>
              <a:xfrm>
                <a:off x="7061600" y="2676450"/>
                <a:ext cx="25500" cy="35400"/>
              </a:xfrm>
              <a:custGeom>
                <a:avLst/>
                <a:gdLst/>
                <a:ahLst/>
                <a:cxnLst/>
                <a:rect l="l" t="t" r="r" b="b"/>
                <a:pathLst>
                  <a:path w="1020" h="1416" extrusionOk="0">
                    <a:moveTo>
                      <a:pt x="864" y="0"/>
                    </a:moveTo>
                    <a:cubicBezTo>
                      <a:pt x="575" y="0"/>
                      <a:pt x="296" y="151"/>
                      <a:pt x="170" y="439"/>
                    </a:cubicBezTo>
                    <a:cubicBezTo>
                      <a:pt x="0" y="800"/>
                      <a:pt x="149" y="1224"/>
                      <a:pt x="510" y="1415"/>
                    </a:cubicBezTo>
                    <a:lnTo>
                      <a:pt x="1019" y="15"/>
                    </a:lnTo>
                    <a:cubicBezTo>
                      <a:pt x="968" y="5"/>
                      <a:pt x="916" y="0"/>
                      <a:pt x="864" y="0"/>
                    </a:cubicBezTo>
                    <a:close/>
                  </a:path>
                </a:pathLst>
              </a:custGeom>
              <a:solidFill>
                <a:srgbClr val="BABA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17"/>
              <p:cNvSpPr/>
              <p:nvPr/>
            </p:nvSpPr>
            <p:spPr>
              <a:xfrm>
                <a:off x="7061600" y="2673625"/>
                <a:ext cx="42475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720" fill="none" extrusionOk="0">
                    <a:moveTo>
                      <a:pt x="531" y="1528"/>
                    </a:moveTo>
                    <a:cubicBezTo>
                      <a:pt x="913" y="1719"/>
                      <a:pt x="1359" y="1550"/>
                      <a:pt x="1529" y="1168"/>
                    </a:cubicBezTo>
                    <a:cubicBezTo>
                      <a:pt x="1698" y="807"/>
                      <a:pt x="1529" y="361"/>
                      <a:pt x="1146" y="191"/>
                    </a:cubicBezTo>
                    <a:cubicBezTo>
                      <a:pt x="786" y="0"/>
                      <a:pt x="340" y="170"/>
                      <a:pt x="170" y="552"/>
                    </a:cubicBezTo>
                    <a:cubicBezTo>
                      <a:pt x="0" y="913"/>
                      <a:pt x="170" y="1359"/>
                      <a:pt x="531" y="1528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17"/>
              <p:cNvSpPr/>
              <p:nvPr/>
            </p:nvSpPr>
            <p:spPr>
              <a:xfrm>
                <a:off x="7080175" y="2660875"/>
                <a:ext cx="31850" cy="3722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489" extrusionOk="0">
                    <a:moveTo>
                      <a:pt x="488" y="1"/>
                    </a:moveTo>
                    <a:lnTo>
                      <a:pt x="0" y="1359"/>
                    </a:lnTo>
                    <a:cubicBezTo>
                      <a:pt x="43" y="1381"/>
                      <a:pt x="64" y="1402"/>
                      <a:pt x="106" y="1423"/>
                    </a:cubicBezTo>
                    <a:cubicBezTo>
                      <a:pt x="207" y="1468"/>
                      <a:pt x="310" y="1489"/>
                      <a:pt x="412" y="1489"/>
                    </a:cubicBezTo>
                    <a:cubicBezTo>
                      <a:pt x="695" y="1489"/>
                      <a:pt x="963" y="1323"/>
                      <a:pt x="1104" y="1041"/>
                    </a:cubicBezTo>
                    <a:cubicBezTo>
                      <a:pt x="1274" y="680"/>
                      <a:pt x="1104" y="234"/>
                      <a:pt x="722" y="65"/>
                    </a:cubicBezTo>
                    <a:cubicBezTo>
                      <a:pt x="658" y="22"/>
                      <a:pt x="573" y="1"/>
                      <a:pt x="488" y="1"/>
                    </a:cubicBezTo>
                    <a:close/>
                  </a:path>
                </a:pathLst>
              </a:custGeom>
              <a:solidFill>
                <a:srgbClr val="BFBF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17"/>
              <p:cNvSpPr/>
              <p:nvPr/>
            </p:nvSpPr>
            <p:spPr>
              <a:xfrm>
                <a:off x="7069550" y="2660725"/>
                <a:ext cx="22850" cy="34150"/>
              </a:xfrm>
              <a:custGeom>
                <a:avLst/>
                <a:gdLst/>
                <a:ahLst/>
                <a:cxnLst/>
                <a:rect l="l" t="t" r="r" b="b"/>
                <a:pathLst>
                  <a:path w="914" h="1366" extrusionOk="0">
                    <a:moveTo>
                      <a:pt x="822" y="0"/>
                    </a:moveTo>
                    <a:cubicBezTo>
                      <a:pt x="553" y="0"/>
                      <a:pt x="285" y="165"/>
                      <a:pt x="171" y="431"/>
                    </a:cubicBezTo>
                    <a:cubicBezTo>
                      <a:pt x="1" y="771"/>
                      <a:pt x="128" y="1174"/>
                      <a:pt x="425" y="1365"/>
                    </a:cubicBezTo>
                    <a:lnTo>
                      <a:pt x="913" y="7"/>
                    </a:lnTo>
                    <a:cubicBezTo>
                      <a:pt x="883" y="3"/>
                      <a:pt x="852" y="0"/>
                      <a:pt x="822" y="0"/>
                    </a:cubicBezTo>
                    <a:close/>
                  </a:path>
                </a:pathLst>
              </a:custGeom>
              <a:solidFill>
                <a:srgbClr val="BABA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17"/>
              <p:cNvSpPr/>
              <p:nvPr/>
            </p:nvSpPr>
            <p:spPr>
              <a:xfrm>
                <a:off x="7069550" y="2658225"/>
                <a:ext cx="424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99" fill="none" extrusionOk="0">
                    <a:moveTo>
                      <a:pt x="531" y="1529"/>
                    </a:moveTo>
                    <a:cubicBezTo>
                      <a:pt x="913" y="1699"/>
                      <a:pt x="1338" y="1529"/>
                      <a:pt x="1529" y="1147"/>
                    </a:cubicBezTo>
                    <a:cubicBezTo>
                      <a:pt x="1699" y="786"/>
                      <a:pt x="1529" y="340"/>
                      <a:pt x="1147" y="171"/>
                    </a:cubicBezTo>
                    <a:cubicBezTo>
                      <a:pt x="786" y="1"/>
                      <a:pt x="340" y="149"/>
                      <a:pt x="171" y="531"/>
                    </a:cubicBezTo>
                    <a:cubicBezTo>
                      <a:pt x="1" y="913"/>
                      <a:pt x="149" y="1359"/>
                      <a:pt x="531" y="1529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17"/>
              <p:cNvSpPr/>
              <p:nvPr/>
            </p:nvSpPr>
            <p:spPr>
              <a:xfrm>
                <a:off x="7147025" y="2620550"/>
                <a:ext cx="9050" cy="21250"/>
              </a:xfrm>
              <a:custGeom>
                <a:avLst/>
                <a:gdLst/>
                <a:ahLst/>
                <a:cxnLst/>
                <a:rect l="l" t="t" r="r" b="b"/>
                <a:pathLst>
                  <a:path w="362" h="850" extrusionOk="0">
                    <a:moveTo>
                      <a:pt x="298" y="1"/>
                    </a:moveTo>
                    <a:lnTo>
                      <a:pt x="0" y="850"/>
                    </a:lnTo>
                    <a:cubicBezTo>
                      <a:pt x="107" y="765"/>
                      <a:pt x="213" y="659"/>
                      <a:pt x="255" y="531"/>
                    </a:cubicBezTo>
                    <a:cubicBezTo>
                      <a:pt x="340" y="362"/>
                      <a:pt x="361" y="171"/>
                      <a:pt x="298" y="1"/>
                    </a:cubicBezTo>
                    <a:close/>
                  </a:path>
                </a:pathLst>
              </a:custGeom>
              <a:solidFill>
                <a:srgbClr val="C7C7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17"/>
              <p:cNvSpPr/>
              <p:nvPr/>
            </p:nvSpPr>
            <p:spPr>
              <a:xfrm>
                <a:off x="7115200" y="2607675"/>
                <a:ext cx="39275" cy="37125"/>
              </a:xfrm>
              <a:custGeom>
                <a:avLst/>
                <a:gdLst/>
                <a:ahLst/>
                <a:cxnLst/>
                <a:rect l="l" t="t" r="r" b="b"/>
                <a:pathLst>
                  <a:path w="1571" h="1485" extrusionOk="0">
                    <a:moveTo>
                      <a:pt x="856" y="1"/>
                    </a:moveTo>
                    <a:cubicBezTo>
                      <a:pt x="581" y="1"/>
                      <a:pt x="314" y="155"/>
                      <a:pt x="191" y="431"/>
                    </a:cubicBezTo>
                    <a:cubicBezTo>
                      <a:pt x="0" y="813"/>
                      <a:pt x="170" y="1237"/>
                      <a:pt x="552" y="1407"/>
                    </a:cubicBezTo>
                    <a:cubicBezTo>
                      <a:pt x="650" y="1461"/>
                      <a:pt x="755" y="1484"/>
                      <a:pt x="860" y="1484"/>
                    </a:cubicBezTo>
                    <a:cubicBezTo>
                      <a:pt x="1005" y="1484"/>
                      <a:pt x="1150" y="1439"/>
                      <a:pt x="1273" y="1365"/>
                    </a:cubicBezTo>
                    <a:lnTo>
                      <a:pt x="1571" y="516"/>
                    </a:lnTo>
                    <a:cubicBezTo>
                      <a:pt x="1507" y="325"/>
                      <a:pt x="1380" y="155"/>
                      <a:pt x="1167" y="70"/>
                    </a:cubicBezTo>
                    <a:cubicBezTo>
                      <a:pt x="1067" y="23"/>
                      <a:pt x="961" y="1"/>
                      <a:pt x="856" y="1"/>
                    </a:cubicBezTo>
                    <a:close/>
                  </a:path>
                </a:pathLst>
              </a:custGeom>
              <a:solidFill>
                <a:srgbClr val="BFBF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17"/>
              <p:cNvSpPr/>
              <p:nvPr/>
            </p:nvSpPr>
            <p:spPr>
              <a:xfrm>
                <a:off x="7115725" y="2605175"/>
                <a:ext cx="424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99" fill="none" extrusionOk="0">
                    <a:moveTo>
                      <a:pt x="531" y="1507"/>
                    </a:moveTo>
                    <a:cubicBezTo>
                      <a:pt x="913" y="1698"/>
                      <a:pt x="1337" y="1529"/>
                      <a:pt x="1507" y="1146"/>
                    </a:cubicBezTo>
                    <a:cubicBezTo>
                      <a:pt x="1698" y="786"/>
                      <a:pt x="1528" y="340"/>
                      <a:pt x="1146" y="170"/>
                    </a:cubicBezTo>
                    <a:cubicBezTo>
                      <a:pt x="786" y="0"/>
                      <a:pt x="340" y="149"/>
                      <a:pt x="170" y="531"/>
                    </a:cubicBezTo>
                    <a:cubicBezTo>
                      <a:pt x="0" y="913"/>
                      <a:pt x="149" y="1337"/>
                      <a:pt x="531" y="1507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17"/>
              <p:cNvSpPr/>
              <p:nvPr/>
            </p:nvSpPr>
            <p:spPr>
              <a:xfrm>
                <a:off x="7102975" y="2609800"/>
                <a:ext cx="42475" cy="373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495" extrusionOk="0">
                    <a:moveTo>
                      <a:pt x="843" y="0"/>
                    </a:moveTo>
                    <a:cubicBezTo>
                      <a:pt x="560" y="0"/>
                      <a:pt x="293" y="155"/>
                      <a:pt x="171" y="431"/>
                    </a:cubicBezTo>
                    <a:cubicBezTo>
                      <a:pt x="1" y="813"/>
                      <a:pt x="171" y="1237"/>
                      <a:pt x="531" y="1428"/>
                    </a:cubicBezTo>
                    <a:cubicBezTo>
                      <a:pt x="632" y="1473"/>
                      <a:pt x="737" y="1494"/>
                      <a:pt x="840" y="1494"/>
                    </a:cubicBezTo>
                    <a:cubicBezTo>
                      <a:pt x="1129" y="1494"/>
                      <a:pt x="1404" y="1328"/>
                      <a:pt x="1529" y="1046"/>
                    </a:cubicBezTo>
                    <a:cubicBezTo>
                      <a:pt x="1699" y="686"/>
                      <a:pt x="1529" y="240"/>
                      <a:pt x="1168" y="70"/>
                    </a:cubicBezTo>
                    <a:cubicBezTo>
                      <a:pt x="1062" y="23"/>
                      <a:pt x="952" y="0"/>
                      <a:pt x="843" y="0"/>
                    </a:cubicBezTo>
                    <a:close/>
                  </a:path>
                </a:pathLst>
              </a:custGeom>
              <a:solidFill>
                <a:srgbClr val="BFBF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17"/>
              <p:cNvSpPr/>
              <p:nvPr/>
            </p:nvSpPr>
            <p:spPr>
              <a:xfrm>
                <a:off x="7102975" y="2607300"/>
                <a:ext cx="424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99" fill="none" extrusionOk="0">
                    <a:moveTo>
                      <a:pt x="531" y="1528"/>
                    </a:moveTo>
                    <a:cubicBezTo>
                      <a:pt x="914" y="1698"/>
                      <a:pt x="1359" y="1528"/>
                      <a:pt x="1529" y="1146"/>
                    </a:cubicBezTo>
                    <a:cubicBezTo>
                      <a:pt x="1699" y="786"/>
                      <a:pt x="1529" y="340"/>
                      <a:pt x="1168" y="170"/>
                    </a:cubicBezTo>
                    <a:cubicBezTo>
                      <a:pt x="786" y="0"/>
                      <a:pt x="340" y="149"/>
                      <a:pt x="171" y="531"/>
                    </a:cubicBezTo>
                    <a:cubicBezTo>
                      <a:pt x="1" y="913"/>
                      <a:pt x="171" y="1337"/>
                      <a:pt x="531" y="1528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17"/>
              <p:cNvSpPr/>
              <p:nvPr/>
            </p:nvSpPr>
            <p:spPr>
              <a:xfrm>
                <a:off x="7098200" y="2615225"/>
                <a:ext cx="36650" cy="37250"/>
              </a:xfrm>
              <a:custGeom>
                <a:avLst/>
                <a:gdLst/>
                <a:ahLst/>
                <a:cxnLst/>
                <a:rect l="l" t="t" r="r" b="b"/>
                <a:pathLst>
                  <a:path w="1466" h="1490" extrusionOk="0">
                    <a:moveTo>
                      <a:pt x="606" y="1"/>
                    </a:moveTo>
                    <a:cubicBezTo>
                      <a:pt x="546" y="1"/>
                      <a:pt x="485" y="8"/>
                      <a:pt x="425" y="23"/>
                    </a:cubicBezTo>
                    <a:lnTo>
                      <a:pt x="1" y="1190"/>
                    </a:lnTo>
                    <a:cubicBezTo>
                      <a:pt x="86" y="1275"/>
                      <a:pt x="192" y="1360"/>
                      <a:pt x="298" y="1424"/>
                    </a:cubicBezTo>
                    <a:cubicBezTo>
                      <a:pt x="399" y="1469"/>
                      <a:pt x="505" y="1490"/>
                      <a:pt x="609" y="1490"/>
                    </a:cubicBezTo>
                    <a:cubicBezTo>
                      <a:pt x="897" y="1490"/>
                      <a:pt x="1171" y="1328"/>
                      <a:pt x="1296" y="1063"/>
                    </a:cubicBezTo>
                    <a:cubicBezTo>
                      <a:pt x="1465" y="681"/>
                      <a:pt x="1296" y="235"/>
                      <a:pt x="935" y="65"/>
                    </a:cubicBezTo>
                    <a:cubicBezTo>
                      <a:pt x="825" y="24"/>
                      <a:pt x="715" y="1"/>
                      <a:pt x="606" y="1"/>
                    </a:cubicBezTo>
                    <a:close/>
                  </a:path>
                </a:pathLst>
              </a:custGeom>
              <a:solidFill>
                <a:srgbClr val="BFBF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17"/>
              <p:cNvSpPr/>
              <p:nvPr/>
            </p:nvSpPr>
            <p:spPr>
              <a:xfrm>
                <a:off x="7093975" y="2615775"/>
                <a:ext cx="14875" cy="29225"/>
              </a:xfrm>
              <a:custGeom>
                <a:avLst/>
                <a:gdLst/>
                <a:ahLst/>
                <a:cxnLst/>
                <a:rect l="l" t="t" r="r" b="b"/>
                <a:pathLst>
                  <a:path w="595" h="1169" extrusionOk="0">
                    <a:moveTo>
                      <a:pt x="594" y="1"/>
                    </a:moveTo>
                    <a:lnTo>
                      <a:pt x="594" y="1"/>
                    </a:lnTo>
                    <a:cubicBezTo>
                      <a:pt x="382" y="65"/>
                      <a:pt x="212" y="213"/>
                      <a:pt x="106" y="425"/>
                    </a:cubicBezTo>
                    <a:cubicBezTo>
                      <a:pt x="0" y="659"/>
                      <a:pt x="21" y="956"/>
                      <a:pt x="170" y="1168"/>
                    </a:cubicBezTo>
                    <a:lnTo>
                      <a:pt x="594" y="1"/>
                    </a:lnTo>
                    <a:close/>
                  </a:path>
                </a:pathLst>
              </a:custGeom>
              <a:solidFill>
                <a:srgbClr val="BABA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17"/>
              <p:cNvSpPr/>
              <p:nvPr/>
            </p:nvSpPr>
            <p:spPr>
              <a:xfrm>
                <a:off x="7092375" y="2612600"/>
                <a:ext cx="424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99" fill="none" extrusionOk="0">
                    <a:moveTo>
                      <a:pt x="531" y="1529"/>
                    </a:moveTo>
                    <a:cubicBezTo>
                      <a:pt x="913" y="1698"/>
                      <a:pt x="1359" y="1529"/>
                      <a:pt x="1529" y="1168"/>
                    </a:cubicBezTo>
                    <a:cubicBezTo>
                      <a:pt x="1698" y="786"/>
                      <a:pt x="1529" y="340"/>
                      <a:pt x="1168" y="170"/>
                    </a:cubicBezTo>
                    <a:cubicBezTo>
                      <a:pt x="786" y="0"/>
                      <a:pt x="340" y="170"/>
                      <a:pt x="170" y="552"/>
                    </a:cubicBezTo>
                    <a:cubicBezTo>
                      <a:pt x="0" y="913"/>
                      <a:pt x="170" y="1359"/>
                      <a:pt x="531" y="1529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17"/>
              <p:cNvSpPr/>
              <p:nvPr/>
            </p:nvSpPr>
            <p:spPr>
              <a:xfrm>
                <a:off x="7089725" y="2635950"/>
                <a:ext cx="33450" cy="37225"/>
              </a:xfrm>
              <a:custGeom>
                <a:avLst/>
                <a:gdLst/>
                <a:ahLst/>
                <a:cxnLst/>
                <a:rect l="l" t="t" r="r" b="b"/>
                <a:pathLst>
                  <a:path w="1338" h="1489" extrusionOk="0">
                    <a:moveTo>
                      <a:pt x="467" y="0"/>
                    </a:moveTo>
                    <a:lnTo>
                      <a:pt x="0" y="1295"/>
                    </a:lnTo>
                    <a:cubicBezTo>
                      <a:pt x="64" y="1359"/>
                      <a:pt x="106" y="1380"/>
                      <a:pt x="170" y="1422"/>
                    </a:cubicBezTo>
                    <a:cubicBezTo>
                      <a:pt x="271" y="1467"/>
                      <a:pt x="375" y="1488"/>
                      <a:pt x="478" y="1488"/>
                    </a:cubicBezTo>
                    <a:cubicBezTo>
                      <a:pt x="767" y="1488"/>
                      <a:pt x="1042" y="1322"/>
                      <a:pt x="1168" y="1040"/>
                    </a:cubicBezTo>
                    <a:cubicBezTo>
                      <a:pt x="1337" y="680"/>
                      <a:pt x="1168" y="234"/>
                      <a:pt x="807" y="64"/>
                    </a:cubicBezTo>
                    <a:cubicBezTo>
                      <a:pt x="701" y="22"/>
                      <a:pt x="595" y="0"/>
                      <a:pt x="467" y="0"/>
                    </a:cubicBezTo>
                    <a:close/>
                  </a:path>
                </a:pathLst>
              </a:custGeom>
              <a:solidFill>
                <a:srgbClr val="BFBF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" name="Google Shape;520;p17"/>
              <p:cNvSpPr/>
              <p:nvPr/>
            </p:nvSpPr>
            <p:spPr>
              <a:xfrm>
                <a:off x="7081750" y="2635950"/>
                <a:ext cx="19675" cy="32400"/>
              </a:xfrm>
              <a:custGeom>
                <a:avLst/>
                <a:gdLst/>
                <a:ahLst/>
                <a:cxnLst/>
                <a:rect l="l" t="t" r="r" b="b"/>
                <a:pathLst>
                  <a:path w="787" h="1296" extrusionOk="0">
                    <a:moveTo>
                      <a:pt x="786" y="0"/>
                    </a:moveTo>
                    <a:cubicBezTo>
                      <a:pt x="510" y="0"/>
                      <a:pt x="256" y="149"/>
                      <a:pt x="128" y="425"/>
                    </a:cubicBezTo>
                    <a:cubicBezTo>
                      <a:pt x="1" y="743"/>
                      <a:pt x="86" y="1104"/>
                      <a:pt x="319" y="1295"/>
                    </a:cubicBezTo>
                    <a:lnTo>
                      <a:pt x="786" y="0"/>
                    </a:lnTo>
                    <a:close/>
                  </a:path>
                </a:pathLst>
              </a:custGeom>
              <a:solidFill>
                <a:srgbClr val="BABA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" name="Google Shape;521;p17"/>
              <p:cNvSpPr/>
              <p:nvPr/>
            </p:nvSpPr>
            <p:spPr>
              <a:xfrm>
                <a:off x="7080700" y="2633300"/>
                <a:ext cx="424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99" fill="none" extrusionOk="0">
                    <a:moveTo>
                      <a:pt x="531" y="1528"/>
                    </a:moveTo>
                    <a:cubicBezTo>
                      <a:pt x="913" y="1698"/>
                      <a:pt x="1359" y="1528"/>
                      <a:pt x="1529" y="1146"/>
                    </a:cubicBezTo>
                    <a:cubicBezTo>
                      <a:pt x="1698" y="786"/>
                      <a:pt x="1529" y="340"/>
                      <a:pt x="1168" y="170"/>
                    </a:cubicBezTo>
                    <a:cubicBezTo>
                      <a:pt x="786" y="0"/>
                      <a:pt x="340" y="149"/>
                      <a:pt x="170" y="531"/>
                    </a:cubicBezTo>
                    <a:cubicBezTo>
                      <a:pt x="0" y="913"/>
                      <a:pt x="170" y="1359"/>
                      <a:pt x="531" y="1528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2" name="Google Shape;522;p17"/>
              <p:cNvSpPr/>
              <p:nvPr/>
            </p:nvSpPr>
            <p:spPr>
              <a:xfrm>
                <a:off x="7030825" y="2669900"/>
                <a:ext cx="18050" cy="31325"/>
              </a:xfrm>
              <a:custGeom>
                <a:avLst/>
                <a:gdLst/>
                <a:ahLst/>
                <a:cxnLst/>
                <a:rect l="l" t="t" r="r" b="b"/>
                <a:pathLst>
                  <a:path w="722" h="1253" extrusionOk="0">
                    <a:moveTo>
                      <a:pt x="446" y="1"/>
                    </a:moveTo>
                    <a:lnTo>
                      <a:pt x="0" y="1253"/>
                    </a:lnTo>
                    <a:cubicBezTo>
                      <a:pt x="213" y="1232"/>
                      <a:pt x="425" y="1104"/>
                      <a:pt x="552" y="892"/>
                    </a:cubicBezTo>
                    <a:cubicBezTo>
                      <a:pt x="722" y="595"/>
                      <a:pt x="658" y="234"/>
                      <a:pt x="446" y="1"/>
                    </a:cubicBezTo>
                    <a:close/>
                  </a:path>
                </a:pathLst>
              </a:custGeom>
              <a:solidFill>
                <a:srgbClr val="BABA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3" name="Google Shape;523;p17"/>
              <p:cNvSpPr/>
              <p:nvPr/>
            </p:nvSpPr>
            <p:spPr>
              <a:xfrm>
                <a:off x="7007475" y="2664150"/>
                <a:ext cx="34525" cy="37275"/>
              </a:xfrm>
              <a:custGeom>
                <a:avLst/>
                <a:gdLst/>
                <a:ahLst/>
                <a:cxnLst/>
                <a:rect l="l" t="t" r="r" b="b"/>
                <a:pathLst>
                  <a:path w="1381" h="1491" extrusionOk="0">
                    <a:moveTo>
                      <a:pt x="837" y="0"/>
                    </a:moveTo>
                    <a:cubicBezTo>
                      <a:pt x="581" y="0"/>
                      <a:pt x="334" y="137"/>
                      <a:pt x="191" y="379"/>
                    </a:cubicBezTo>
                    <a:cubicBezTo>
                      <a:pt x="0" y="740"/>
                      <a:pt x="107" y="1186"/>
                      <a:pt x="467" y="1398"/>
                    </a:cubicBezTo>
                    <a:cubicBezTo>
                      <a:pt x="581" y="1463"/>
                      <a:pt x="694" y="1491"/>
                      <a:pt x="817" y="1491"/>
                    </a:cubicBezTo>
                    <a:cubicBezTo>
                      <a:pt x="855" y="1491"/>
                      <a:pt x="894" y="1488"/>
                      <a:pt x="934" y="1483"/>
                    </a:cubicBezTo>
                    <a:lnTo>
                      <a:pt x="1380" y="231"/>
                    </a:lnTo>
                    <a:cubicBezTo>
                      <a:pt x="1338" y="188"/>
                      <a:pt x="1274" y="125"/>
                      <a:pt x="1210" y="103"/>
                    </a:cubicBezTo>
                    <a:cubicBezTo>
                      <a:pt x="1091" y="33"/>
                      <a:pt x="963" y="0"/>
                      <a:pt x="837" y="0"/>
                    </a:cubicBezTo>
                    <a:close/>
                  </a:path>
                </a:pathLst>
              </a:custGeom>
              <a:solidFill>
                <a:srgbClr val="B4B3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" name="Google Shape;524;p17"/>
              <p:cNvSpPr/>
              <p:nvPr/>
            </p:nvSpPr>
            <p:spPr>
              <a:xfrm>
                <a:off x="7007475" y="2661425"/>
                <a:ext cx="42475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720" fill="none" extrusionOk="0">
                    <a:moveTo>
                      <a:pt x="467" y="1507"/>
                    </a:moveTo>
                    <a:cubicBezTo>
                      <a:pt x="828" y="1719"/>
                      <a:pt x="1295" y="1592"/>
                      <a:pt x="1486" y="1231"/>
                    </a:cubicBezTo>
                    <a:cubicBezTo>
                      <a:pt x="1698" y="870"/>
                      <a:pt x="1571" y="403"/>
                      <a:pt x="1210" y="212"/>
                    </a:cubicBezTo>
                    <a:cubicBezTo>
                      <a:pt x="849" y="0"/>
                      <a:pt x="404" y="127"/>
                      <a:pt x="191" y="488"/>
                    </a:cubicBezTo>
                    <a:cubicBezTo>
                      <a:pt x="0" y="849"/>
                      <a:pt x="107" y="1295"/>
                      <a:pt x="467" y="1507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17"/>
              <p:cNvSpPr/>
              <p:nvPr/>
            </p:nvSpPr>
            <p:spPr>
              <a:xfrm>
                <a:off x="7032400" y="2660875"/>
                <a:ext cx="27625" cy="36200"/>
              </a:xfrm>
              <a:custGeom>
                <a:avLst/>
                <a:gdLst/>
                <a:ahLst/>
                <a:cxnLst/>
                <a:rect l="l" t="t" r="r" b="b"/>
                <a:pathLst>
                  <a:path w="1105" h="1448" extrusionOk="0">
                    <a:moveTo>
                      <a:pt x="510" y="1"/>
                    </a:moveTo>
                    <a:lnTo>
                      <a:pt x="1" y="1402"/>
                    </a:lnTo>
                    <a:cubicBezTo>
                      <a:pt x="83" y="1433"/>
                      <a:pt x="168" y="1447"/>
                      <a:pt x="251" y="1447"/>
                    </a:cubicBezTo>
                    <a:cubicBezTo>
                      <a:pt x="513" y="1447"/>
                      <a:pt x="764" y="1303"/>
                      <a:pt x="892" y="1062"/>
                    </a:cubicBezTo>
                    <a:cubicBezTo>
                      <a:pt x="1105" y="701"/>
                      <a:pt x="977" y="256"/>
                      <a:pt x="617" y="65"/>
                    </a:cubicBezTo>
                    <a:cubicBezTo>
                      <a:pt x="574" y="43"/>
                      <a:pt x="553" y="22"/>
                      <a:pt x="510" y="1"/>
                    </a:cubicBezTo>
                    <a:close/>
                  </a:path>
                </a:pathLst>
              </a:custGeom>
              <a:solidFill>
                <a:srgbClr val="BABA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17"/>
              <p:cNvSpPr/>
              <p:nvPr/>
            </p:nvSpPr>
            <p:spPr>
              <a:xfrm>
                <a:off x="7017550" y="2659750"/>
                <a:ext cx="27625" cy="36175"/>
              </a:xfrm>
              <a:custGeom>
                <a:avLst/>
                <a:gdLst/>
                <a:ahLst/>
                <a:cxnLst/>
                <a:rect l="l" t="t" r="r" b="b"/>
                <a:pathLst>
                  <a:path w="1105" h="1447" extrusionOk="0">
                    <a:moveTo>
                      <a:pt x="854" y="0"/>
                    </a:moveTo>
                    <a:cubicBezTo>
                      <a:pt x="591" y="0"/>
                      <a:pt x="337" y="144"/>
                      <a:pt x="192" y="386"/>
                    </a:cubicBezTo>
                    <a:cubicBezTo>
                      <a:pt x="1" y="746"/>
                      <a:pt x="107" y="1192"/>
                      <a:pt x="468" y="1404"/>
                    </a:cubicBezTo>
                    <a:cubicBezTo>
                      <a:pt x="510" y="1426"/>
                      <a:pt x="553" y="1447"/>
                      <a:pt x="595" y="1447"/>
                    </a:cubicBezTo>
                    <a:lnTo>
                      <a:pt x="1104" y="46"/>
                    </a:lnTo>
                    <a:cubicBezTo>
                      <a:pt x="1022" y="15"/>
                      <a:pt x="938" y="0"/>
                      <a:pt x="854" y="0"/>
                    </a:cubicBezTo>
                    <a:close/>
                  </a:path>
                </a:pathLst>
              </a:custGeom>
              <a:solidFill>
                <a:srgbClr val="B4B3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" name="Google Shape;527;p17"/>
              <p:cNvSpPr/>
              <p:nvPr/>
            </p:nvSpPr>
            <p:spPr>
              <a:xfrm>
                <a:off x="7017550" y="2657175"/>
                <a:ext cx="424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99" fill="none" extrusionOk="0">
                    <a:moveTo>
                      <a:pt x="468" y="1507"/>
                    </a:moveTo>
                    <a:cubicBezTo>
                      <a:pt x="828" y="1698"/>
                      <a:pt x="1295" y="1571"/>
                      <a:pt x="1486" y="1210"/>
                    </a:cubicBezTo>
                    <a:cubicBezTo>
                      <a:pt x="1699" y="849"/>
                      <a:pt x="1571" y="404"/>
                      <a:pt x="1211" y="213"/>
                    </a:cubicBezTo>
                    <a:cubicBezTo>
                      <a:pt x="850" y="0"/>
                      <a:pt x="404" y="128"/>
                      <a:pt x="192" y="489"/>
                    </a:cubicBezTo>
                    <a:cubicBezTo>
                      <a:pt x="1" y="849"/>
                      <a:pt x="107" y="1295"/>
                      <a:pt x="468" y="1507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" name="Google Shape;528;p17"/>
              <p:cNvSpPr/>
              <p:nvPr/>
            </p:nvSpPr>
            <p:spPr>
              <a:xfrm>
                <a:off x="7038250" y="2644975"/>
                <a:ext cx="30800" cy="37075"/>
              </a:xfrm>
              <a:custGeom>
                <a:avLst/>
                <a:gdLst/>
                <a:ahLst/>
                <a:cxnLst/>
                <a:rect l="l" t="t" r="r" b="b"/>
                <a:pathLst>
                  <a:path w="1232" h="1483" extrusionOk="0">
                    <a:moveTo>
                      <a:pt x="510" y="0"/>
                    </a:moveTo>
                    <a:lnTo>
                      <a:pt x="0" y="1380"/>
                    </a:lnTo>
                    <a:lnTo>
                      <a:pt x="22" y="1380"/>
                    </a:lnTo>
                    <a:cubicBezTo>
                      <a:pt x="134" y="1450"/>
                      <a:pt x="259" y="1483"/>
                      <a:pt x="384" y="1483"/>
                    </a:cubicBezTo>
                    <a:cubicBezTo>
                      <a:pt x="639" y="1483"/>
                      <a:pt x="891" y="1346"/>
                      <a:pt x="1019" y="1104"/>
                    </a:cubicBezTo>
                    <a:cubicBezTo>
                      <a:pt x="1231" y="743"/>
                      <a:pt x="1104" y="297"/>
                      <a:pt x="743" y="85"/>
                    </a:cubicBezTo>
                    <a:cubicBezTo>
                      <a:pt x="658" y="43"/>
                      <a:pt x="595" y="21"/>
                      <a:pt x="510" y="0"/>
                    </a:cubicBezTo>
                    <a:close/>
                  </a:path>
                </a:pathLst>
              </a:custGeom>
              <a:solidFill>
                <a:srgbClr val="BABA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" name="Google Shape;529;p17"/>
              <p:cNvSpPr/>
              <p:nvPr/>
            </p:nvSpPr>
            <p:spPr>
              <a:xfrm>
                <a:off x="7026575" y="2644775"/>
                <a:ext cx="24425" cy="34700"/>
              </a:xfrm>
              <a:custGeom>
                <a:avLst/>
                <a:gdLst/>
                <a:ahLst/>
                <a:cxnLst/>
                <a:rect l="l" t="t" r="r" b="b"/>
                <a:pathLst>
                  <a:path w="977" h="1388" extrusionOk="0">
                    <a:moveTo>
                      <a:pt x="864" y="0"/>
                    </a:moveTo>
                    <a:cubicBezTo>
                      <a:pt x="602" y="0"/>
                      <a:pt x="340" y="128"/>
                      <a:pt x="192" y="369"/>
                    </a:cubicBezTo>
                    <a:cubicBezTo>
                      <a:pt x="1" y="730"/>
                      <a:pt x="128" y="1197"/>
                      <a:pt x="467" y="1388"/>
                    </a:cubicBezTo>
                    <a:lnTo>
                      <a:pt x="977" y="8"/>
                    </a:lnTo>
                    <a:cubicBezTo>
                      <a:pt x="939" y="3"/>
                      <a:pt x="902" y="0"/>
                      <a:pt x="864" y="0"/>
                    </a:cubicBezTo>
                    <a:close/>
                  </a:path>
                </a:pathLst>
              </a:custGeom>
              <a:solidFill>
                <a:srgbClr val="B4B3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" name="Google Shape;530;p17"/>
              <p:cNvSpPr/>
              <p:nvPr/>
            </p:nvSpPr>
            <p:spPr>
              <a:xfrm>
                <a:off x="7026575" y="2642325"/>
                <a:ext cx="424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99" fill="none" extrusionOk="0">
                    <a:moveTo>
                      <a:pt x="489" y="1486"/>
                    </a:moveTo>
                    <a:cubicBezTo>
                      <a:pt x="828" y="1698"/>
                      <a:pt x="1295" y="1571"/>
                      <a:pt x="1486" y="1210"/>
                    </a:cubicBezTo>
                    <a:cubicBezTo>
                      <a:pt x="1698" y="849"/>
                      <a:pt x="1571" y="403"/>
                      <a:pt x="1210" y="191"/>
                    </a:cubicBezTo>
                    <a:cubicBezTo>
                      <a:pt x="850" y="0"/>
                      <a:pt x="404" y="106"/>
                      <a:pt x="192" y="467"/>
                    </a:cubicBezTo>
                    <a:cubicBezTo>
                      <a:pt x="1" y="828"/>
                      <a:pt x="128" y="1295"/>
                      <a:pt x="489" y="1486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17"/>
              <p:cNvSpPr/>
              <p:nvPr/>
            </p:nvSpPr>
            <p:spPr>
              <a:xfrm>
                <a:off x="7057350" y="2601375"/>
                <a:ext cx="38750" cy="37325"/>
              </a:xfrm>
              <a:custGeom>
                <a:avLst/>
                <a:gdLst/>
                <a:ahLst/>
                <a:cxnLst/>
                <a:rect l="l" t="t" r="r" b="b"/>
                <a:pathLst>
                  <a:path w="1550" h="1493" extrusionOk="0">
                    <a:moveTo>
                      <a:pt x="710" y="1"/>
                    </a:moveTo>
                    <a:cubicBezTo>
                      <a:pt x="579" y="1"/>
                      <a:pt x="451" y="33"/>
                      <a:pt x="340" y="89"/>
                    </a:cubicBezTo>
                    <a:lnTo>
                      <a:pt x="1" y="1023"/>
                    </a:lnTo>
                    <a:cubicBezTo>
                      <a:pt x="64" y="1171"/>
                      <a:pt x="170" y="1320"/>
                      <a:pt x="319" y="1405"/>
                    </a:cubicBezTo>
                    <a:cubicBezTo>
                      <a:pt x="432" y="1464"/>
                      <a:pt x="553" y="1493"/>
                      <a:pt x="673" y="1493"/>
                    </a:cubicBezTo>
                    <a:cubicBezTo>
                      <a:pt x="936" y="1493"/>
                      <a:pt x="1192" y="1355"/>
                      <a:pt x="1338" y="1107"/>
                    </a:cubicBezTo>
                    <a:cubicBezTo>
                      <a:pt x="1550" y="747"/>
                      <a:pt x="1423" y="301"/>
                      <a:pt x="1062" y="89"/>
                    </a:cubicBezTo>
                    <a:cubicBezTo>
                      <a:pt x="950" y="28"/>
                      <a:pt x="829" y="1"/>
                      <a:pt x="710" y="1"/>
                    </a:cubicBezTo>
                    <a:close/>
                  </a:path>
                </a:pathLst>
              </a:custGeom>
              <a:solidFill>
                <a:srgbClr val="BABA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" name="Google Shape;532;p17"/>
              <p:cNvSpPr/>
              <p:nvPr/>
            </p:nvSpPr>
            <p:spPr>
              <a:xfrm>
                <a:off x="7055225" y="2603575"/>
                <a:ext cx="10650" cy="23375"/>
              </a:xfrm>
              <a:custGeom>
                <a:avLst/>
                <a:gdLst/>
                <a:ahLst/>
                <a:cxnLst/>
                <a:rect l="l" t="t" r="r" b="b"/>
                <a:pathLst>
                  <a:path w="426" h="935" extrusionOk="0">
                    <a:moveTo>
                      <a:pt x="425" y="1"/>
                    </a:moveTo>
                    <a:cubicBezTo>
                      <a:pt x="298" y="64"/>
                      <a:pt x="192" y="170"/>
                      <a:pt x="128" y="298"/>
                    </a:cubicBezTo>
                    <a:cubicBezTo>
                      <a:pt x="1" y="489"/>
                      <a:pt x="1" y="744"/>
                      <a:pt x="86" y="935"/>
                    </a:cubicBezTo>
                    <a:lnTo>
                      <a:pt x="425" y="1"/>
                    </a:lnTo>
                    <a:close/>
                  </a:path>
                </a:pathLst>
              </a:custGeom>
              <a:solidFill>
                <a:srgbClr val="B4B3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17"/>
              <p:cNvSpPr/>
              <p:nvPr/>
            </p:nvSpPr>
            <p:spPr>
              <a:xfrm>
                <a:off x="7053100" y="2598800"/>
                <a:ext cx="43000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720" h="1699" fill="none" extrusionOk="0">
                    <a:moveTo>
                      <a:pt x="489" y="1508"/>
                    </a:moveTo>
                    <a:cubicBezTo>
                      <a:pt x="850" y="1699"/>
                      <a:pt x="1295" y="1571"/>
                      <a:pt x="1508" y="1210"/>
                    </a:cubicBezTo>
                    <a:cubicBezTo>
                      <a:pt x="1720" y="850"/>
                      <a:pt x="1593" y="404"/>
                      <a:pt x="1232" y="192"/>
                    </a:cubicBezTo>
                    <a:cubicBezTo>
                      <a:pt x="871" y="1"/>
                      <a:pt x="404" y="128"/>
                      <a:pt x="213" y="489"/>
                    </a:cubicBezTo>
                    <a:cubicBezTo>
                      <a:pt x="1" y="850"/>
                      <a:pt x="128" y="1295"/>
                      <a:pt x="489" y="1508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" name="Google Shape;534;p17"/>
              <p:cNvSpPr/>
              <p:nvPr/>
            </p:nvSpPr>
            <p:spPr>
              <a:xfrm>
                <a:off x="7047800" y="2620900"/>
                <a:ext cx="34525" cy="37275"/>
              </a:xfrm>
              <a:custGeom>
                <a:avLst/>
                <a:gdLst/>
                <a:ahLst/>
                <a:cxnLst/>
                <a:rect l="l" t="t" r="r" b="b"/>
                <a:pathLst>
                  <a:path w="1381" h="1491" extrusionOk="0">
                    <a:moveTo>
                      <a:pt x="573" y="0"/>
                    </a:moveTo>
                    <a:cubicBezTo>
                      <a:pt x="538" y="0"/>
                      <a:pt x="503" y="3"/>
                      <a:pt x="467" y="8"/>
                    </a:cubicBezTo>
                    <a:lnTo>
                      <a:pt x="1" y="1282"/>
                    </a:lnTo>
                    <a:cubicBezTo>
                      <a:pt x="64" y="1324"/>
                      <a:pt x="107" y="1366"/>
                      <a:pt x="170" y="1388"/>
                    </a:cubicBezTo>
                    <a:cubicBezTo>
                      <a:pt x="289" y="1458"/>
                      <a:pt x="417" y="1491"/>
                      <a:pt x="543" y="1491"/>
                    </a:cubicBezTo>
                    <a:cubicBezTo>
                      <a:pt x="799" y="1491"/>
                      <a:pt x="1047" y="1354"/>
                      <a:pt x="1189" y="1112"/>
                    </a:cubicBezTo>
                    <a:cubicBezTo>
                      <a:pt x="1380" y="751"/>
                      <a:pt x="1253" y="305"/>
                      <a:pt x="913" y="93"/>
                    </a:cubicBezTo>
                    <a:cubicBezTo>
                      <a:pt x="800" y="28"/>
                      <a:pt x="686" y="0"/>
                      <a:pt x="573" y="0"/>
                    </a:cubicBezTo>
                    <a:close/>
                  </a:path>
                </a:pathLst>
              </a:custGeom>
              <a:solidFill>
                <a:srgbClr val="BABA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17"/>
              <p:cNvSpPr/>
              <p:nvPr/>
            </p:nvSpPr>
            <p:spPr>
              <a:xfrm>
                <a:off x="7040900" y="2621100"/>
                <a:ext cx="1860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744" h="1274" extrusionOk="0">
                    <a:moveTo>
                      <a:pt x="743" y="0"/>
                    </a:moveTo>
                    <a:lnTo>
                      <a:pt x="743" y="0"/>
                    </a:lnTo>
                    <a:cubicBezTo>
                      <a:pt x="510" y="21"/>
                      <a:pt x="298" y="149"/>
                      <a:pt x="170" y="361"/>
                    </a:cubicBezTo>
                    <a:cubicBezTo>
                      <a:pt x="1" y="658"/>
                      <a:pt x="64" y="1040"/>
                      <a:pt x="277" y="1274"/>
                    </a:cubicBezTo>
                    <a:lnTo>
                      <a:pt x="743" y="0"/>
                    </a:lnTo>
                    <a:close/>
                  </a:path>
                </a:pathLst>
              </a:custGeom>
              <a:solidFill>
                <a:srgbClr val="B4B3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" name="Google Shape;536;p17"/>
              <p:cNvSpPr/>
              <p:nvPr/>
            </p:nvSpPr>
            <p:spPr>
              <a:xfrm>
                <a:off x="7039850" y="2618425"/>
                <a:ext cx="424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99" fill="none" extrusionOk="0">
                    <a:moveTo>
                      <a:pt x="488" y="1487"/>
                    </a:moveTo>
                    <a:cubicBezTo>
                      <a:pt x="849" y="1699"/>
                      <a:pt x="1295" y="1572"/>
                      <a:pt x="1507" y="1211"/>
                    </a:cubicBezTo>
                    <a:cubicBezTo>
                      <a:pt x="1698" y="850"/>
                      <a:pt x="1571" y="404"/>
                      <a:pt x="1231" y="192"/>
                    </a:cubicBezTo>
                    <a:cubicBezTo>
                      <a:pt x="870" y="1"/>
                      <a:pt x="403" y="128"/>
                      <a:pt x="212" y="468"/>
                    </a:cubicBezTo>
                    <a:cubicBezTo>
                      <a:pt x="0" y="829"/>
                      <a:pt x="127" y="1296"/>
                      <a:pt x="488" y="1487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" name="Google Shape;537;p17"/>
              <p:cNvSpPr/>
              <p:nvPr/>
            </p:nvSpPr>
            <p:spPr>
              <a:xfrm>
                <a:off x="6988375" y="2658775"/>
                <a:ext cx="14350" cy="28125"/>
              </a:xfrm>
              <a:custGeom>
                <a:avLst/>
                <a:gdLst/>
                <a:ahLst/>
                <a:cxnLst/>
                <a:rect l="l" t="t" r="r" b="b"/>
                <a:pathLst>
                  <a:path w="574" h="1125" extrusionOk="0">
                    <a:moveTo>
                      <a:pt x="404" y="0"/>
                    </a:moveTo>
                    <a:lnTo>
                      <a:pt x="0" y="1125"/>
                    </a:lnTo>
                    <a:cubicBezTo>
                      <a:pt x="170" y="1082"/>
                      <a:pt x="319" y="955"/>
                      <a:pt x="425" y="785"/>
                    </a:cubicBezTo>
                    <a:cubicBezTo>
                      <a:pt x="573" y="531"/>
                      <a:pt x="552" y="233"/>
                      <a:pt x="404" y="0"/>
                    </a:cubicBezTo>
                    <a:close/>
                  </a:path>
                </a:pathLst>
              </a:custGeom>
              <a:solidFill>
                <a:srgbClr val="B4B3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17"/>
              <p:cNvSpPr/>
              <p:nvPr/>
            </p:nvSpPr>
            <p:spPr>
              <a:xfrm>
                <a:off x="6961300" y="2650350"/>
                <a:ext cx="37175" cy="37450"/>
              </a:xfrm>
              <a:custGeom>
                <a:avLst/>
                <a:gdLst/>
                <a:ahLst/>
                <a:cxnLst/>
                <a:rect l="l" t="t" r="r" b="b"/>
                <a:pathLst>
                  <a:path w="1487" h="1498" extrusionOk="0">
                    <a:moveTo>
                      <a:pt x="854" y="1"/>
                    </a:moveTo>
                    <a:cubicBezTo>
                      <a:pt x="593" y="1"/>
                      <a:pt x="341" y="138"/>
                      <a:pt x="213" y="379"/>
                    </a:cubicBezTo>
                    <a:cubicBezTo>
                      <a:pt x="1" y="740"/>
                      <a:pt x="128" y="1207"/>
                      <a:pt x="489" y="1398"/>
                    </a:cubicBezTo>
                    <a:cubicBezTo>
                      <a:pt x="608" y="1465"/>
                      <a:pt x="736" y="1498"/>
                      <a:pt x="862" y="1498"/>
                    </a:cubicBezTo>
                    <a:cubicBezTo>
                      <a:pt x="937" y="1498"/>
                      <a:pt x="1012" y="1486"/>
                      <a:pt x="1083" y="1462"/>
                    </a:cubicBezTo>
                    <a:lnTo>
                      <a:pt x="1487" y="337"/>
                    </a:lnTo>
                    <a:cubicBezTo>
                      <a:pt x="1423" y="252"/>
                      <a:pt x="1338" y="167"/>
                      <a:pt x="1232" y="104"/>
                    </a:cubicBezTo>
                    <a:cubicBezTo>
                      <a:pt x="1113" y="34"/>
                      <a:pt x="983" y="1"/>
                      <a:pt x="854" y="1"/>
                    </a:cubicBezTo>
                    <a:close/>
                  </a:path>
                </a:pathLst>
              </a:custGeom>
              <a:solidFill>
                <a:srgbClr val="ADAC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17"/>
              <p:cNvSpPr/>
              <p:nvPr/>
            </p:nvSpPr>
            <p:spPr>
              <a:xfrm>
                <a:off x="6961300" y="2647625"/>
                <a:ext cx="42475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720" fill="none" extrusionOk="0">
                    <a:moveTo>
                      <a:pt x="489" y="1507"/>
                    </a:moveTo>
                    <a:cubicBezTo>
                      <a:pt x="850" y="1719"/>
                      <a:pt x="1296" y="1592"/>
                      <a:pt x="1508" y="1231"/>
                    </a:cubicBezTo>
                    <a:cubicBezTo>
                      <a:pt x="1699" y="871"/>
                      <a:pt x="1593" y="425"/>
                      <a:pt x="1232" y="213"/>
                    </a:cubicBezTo>
                    <a:cubicBezTo>
                      <a:pt x="871" y="0"/>
                      <a:pt x="404" y="128"/>
                      <a:pt x="213" y="488"/>
                    </a:cubicBezTo>
                    <a:cubicBezTo>
                      <a:pt x="1" y="849"/>
                      <a:pt x="128" y="1316"/>
                      <a:pt x="489" y="1507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" name="Google Shape;540;p17"/>
              <p:cNvSpPr/>
              <p:nvPr/>
            </p:nvSpPr>
            <p:spPr>
              <a:xfrm>
                <a:off x="6989425" y="2648675"/>
                <a:ext cx="24450" cy="34725"/>
              </a:xfrm>
              <a:custGeom>
                <a:avLst/>
                <a:gdLst/>
                <a:ahLst/>
                <a:cxnLst/>
                <a:rect l="l" t="t" r="r" b="b"/>
                <a:pathLst>
                  <a:path w="978" h="1389" extrusionOk="0">
                    <a:moveTo>
                      <a:pt x="510" y="1"/>
                    </a:moveTo>
                    <a:lnTo>
                      <a:pt x="1" y="1380"/>
                    </a:lnTo>
                    <a:cubicBezTo>
                      <a:pt x="41" y="1386"/>
                      <a:pt x="81" y="1388"/>
                      <a:pt x="120" y="1388"/>
                    </a:cubicBezTo>
                    <a:cubicBezTo>
                      <a:pt x="392" y="1388"/>
                      <a:pt x="638" y="1261"/>
                      <a:pt x="786" y="1020"/>
                    </a:cubicBezTo>
                    <a:cubicBezTo>
                      <a:pt x="977" y="659"/>
                      <a:pt x="871" y="192"/>
                      <a:pt x="510" y="1"/>
                    </a:cubicBezTo>
                    <a:close/>
                  </a:path>
                </a:pathLst>
              </a:custGeom>
              <a:solidFill>
                <a:srgbClr val="B4B3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" name="Google Shape;541;p17"/>
              <p:cNvSpPr/>
              <p:nvPr/>
            </p:nvSpPr>
            <p:spPr>
              <a:xfrm>
                <a:off x="6971400" y="2646100"/>
                <a:ext cx="30800" cy="37100"/>
              </a:xfrm>
              <a:custGeom>
                <a:avLst/>
                <a:gdLst/>
                <a:ahLst/>
                <a:cxnLst/>
                <a:rect l="l" t="t" r="r" b="b"/>
                <a:pathLst>
                  <a:path w="1232" h="1484" extrusionOk="0">
                    <a:moveTo>
                      <a:pt x="854" y="1"/>
                    </a:moveTo>
                    <a:cubicBezTo>
                      <a:pt x="593" y="1"/>
                      <a:pt x="341" y="138"/>
                      <a:pt x="212" y="380"/>
                    </a:cubicBezTo>
                    <a:cubicBezTo>
                      <a:pt x="0" y="740"/>
                      <a:pt x="128" y="1186"/>
                      <a:pt x="488" y="1398"/>
                    </a:cubicBezTo>
                    <a:cubicBezTo>
                      <a:pt x="573" y="1441"/>
                      <a:pt x="637" y="1462"/>
                      <a:pt x="722" y="1483"/>
                    </a:cubicBezTo>
                    <a:lnTo>
                      <a:pt x="1231" y="104"/>
                    </a:lnTo>
                    <a:cubicBezTo>
                      <a:pt x="1112" y="34"/>
                      <a:pt x="982" y="1"/>
                      <a:pt x="854" y="1"/>
                    </a:cubicBezTo>
                    <a:close/>
                  </a:path>
                </a:pathLst>
              </a:custGeom>
              <a:solidFill>
                <a:srgbClr val="ADAC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" name="Google Shape;542;p17"/>
              <p:cNvSpPr/>
              <p:nvPr/>
            </p:nvSpPr>
            <p:spPr>
              <a:xfrm>
                <a:off x="6971400" y="2643375"/>
                <a:ext cx="424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99" fill="none" extrusionOk="0">
                    <a:moveTo>
                      <a:pt x="488" y="1507"/>
                    </a:moveTo>
                    <a:cubicBezTo>
                      <a:pt x="849" y="1698"/>
                      <a:pt x="1295" y="1571"/>
                      <a:pt x="1507" y="1232"/>
                    </a:cubicBezTo>
                    <a:cubicBezTo>
                      <a:pt x="1698" y="871"/>
                      <a:pt x="1592" y="404"/>
                      <a:pt x="1231" y="213"/>
                    </a:cubicBezTo>
                    <a:cubicBezTo>
                      <a:pt x="870" y="1"/>
                      <a:pt x="403" y="128"/>
                      <a:pt x="212" y="489"/>
                    </a:cubicBezTo>
                    <a:cubicBezTo>
                      <a:pt x="0" y="849"/>
                      <a:pt x="128" y="1295"/>
                      <a:pt x="488" y="1507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" name="Google Shape;543;p17"/>
              <p:cNvSpPr/>
              <p:nvPr/>
            </p:nvSpPr>
            <p:spPr>
              <a:xfrm>
                <a:off x="6995275" y="2632225"/>
                <a:ext cx="28150" cy="36200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1448" extrusionOk="0">
                    <a:moveTo>
                      <a:pt x="510" y="1"/>
                    </a:moveTo>
                    <a:lnTo>
                      <a:pt x="0" y="1402"/>
                    </a:lnTo>
                    <a:cubicBezTo>
                      <a:pt x="82" y="1432"/>
                      <a:pt x="167" y="1447"/>
                      <a:pt x="251" y="1447"/>
                    </a:cubicBezTo>
                    <a:cubicBezTo>
                      <a:pt x="514" y="1447"/>
                      <a:pt x="768" y="1303"/>
                      <a:pt x="913" y="1062"/>
                    </a:cubicBezTo>
                    <a:cubicBezTo>
                      <a:pt x="1125" y="701"/>
                      <a:pt x="998" y="255"/>
                      <a:pt x="637" y="43"/>
                    </a:cubicBezTo>
                    <a:cubicBezTo>
                      <a:pt x="595" y="22"/>
                      <a:pt x="552" y="1"/>
                      <a:pt x="510" y="1"/>
                    </a:cubicBezTo>
                    <a:close/>
                  </a:path>
                </a:pathLst>
              </a:custGeom>
              <a:solidFill>
                <a:srgbClr val="B4B3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" name="Google Shape;544;p17"/>
              <p:cNvSpPr/>
              <p:nvPr/>
            </p:nvSpPr>
            <p:spPr>
              <a:xfrm>
                <a:off x="6980400" y="2631100"/>
                <a:ext cx="27625" cy="36175"/>
              </a:xfrm>
              <a:custGeom>
                <a:avLst/>
                <a:gdLst/>
                <a:ahLst/>
                <a:cxnLst/>
                <a:rect l="l" t="t" r="r" b="b"/>
                <a:pathLst>
                  <a:path w="1105" h="1447" extrusionOk="0">
                    <a:moveTo>
                      <a:pt x="854" y="0"/>
                    </a:moveTo>
                    <a:cubicBezTo>
                      <a:pt x="593" y="0"/>
                      <a:pt x="342" y="144"/>
                      <a:pt x="213" y="385"/>
                    </a:cubicBezTo>
                    <a:cubicBezTo>
                      <a:pt x="1" y="725"/>
                      <a:pt x="128" y="1192"/>
                      <a:pt x="489" y="1383"/>
                    </a:cubicBezTo>
                    <a:cubicBezTo>
                      <a:pt x="532" y="1404"/>
                      <a:pt x="574" y="1425"/>
                      <a:pt x="595" y="1447"/>
                    </a:cubicBezTo>
                    <a:lnTo>
                      <a:pt x="1105" y="46"/>
                    </a:lnTo>
                    <a:cubicBezTo>
                      <a:pt x="1022" y="15"/>
                      <a:pt x="938" y="0"/>
                      <a:pt x="854" y="0"/>
                    </a:cubicBezTo>
                    <a:close/>
                  </a:path>
                </a:pathLst>
              </a:custGeom>
              <a:solidFill>
                <a:srgbClr val="ADAC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" name="Google Shape;545;p17"/>
              <p:cNvSpPr/>
              <p:nvPr/>
            </p:nvSpPr>
            <p:spPr>
              <a:xfrm>
                <a:off x="6980400" y="2628525"/>
                <a:ext cx="4302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721" h="1699" fill="none" extrusionOk="0">
                    <a:moveTo>
                      <a:pt x="489" y="1486"/>
                    </a:moveTo>
                    <a:cubicBezTo>
                      <a:pt x="850" y="1698"/>
                      <a:pt x="1317" y="1571"/>
                      <a:pt x="1508" y="1210"/>
                    </a:cubicBezTo>
                    <a:cubicBezTo>
                      <a:pt x="1720" y="849"/>
                      <a:pt x="1593" y="403"/>
                      <a:pt x="1232" y="191"/>
                    </a:cubicBezTo>
                    <a:cubicBezTo>
                      <a:pt x="871" y="0"/>
                      <a:pt x="404" y="128"/>
                      <a:pt x="213" y="488"/>
                    </a:cubicBezTo>
                    <a:cubicBezTo>
                      <a:pt x="1" y="828"/>
                      <a:pt x="128" y="1295"/>
                      <a:pt x="489" y="1486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" name="Google Shape;546;p17"/>
              <p:cNvSpPr/>
              <p:nvPr/>
            </p:nvSpPr>
            <p:spPr>
              <a:xfrm>
                <a:off x="7013300" y="2587675"/>
                <a:ext cx="36650" cy="37250"/>
              </a:xfrm>
              <a:custGeom>
                <a:avLst/>
                <a:gdLst/>
                <a:ahLst/>
                <a:cxnLst/>
                <a:rect l="l" t="t" r="r" b="b"/>
                <a:pathLst>
                  <a:path w="1466" h="1490" extrusionOk="0">
                    <a:moveTo>
                      <a:pt x="590" y="1"/>
                    </a:moveTo>
                    <a:cubicBezTo>
                      <a:pt x="527" y="1"/>
                      <a:pt x="465" y="8"/>
                      <a:pt x="404" y="21"/>
                    </a:cubicBezTo>
                    <a:lnTo>
                      <a:pt x="1" y="1167"/>
                    </a:lnTo>
                    <a:cubicBezTo>
                      <a:pt x="65" y="1252"/>
                      <a:pt x="149" y="1337"/>
                      <a:pt x="256" y="1401"/>
                    </a:cubicBezTo>
                    <a:cubicBezTo>
                      <a:pt x="370" y="1461"/>
                      <a:pt x="493" y="1490"/>
                      <a:pt x="614" y="1490"/>
                    </a:cubicBezTo>
                    <a:cubicBezTo>
                      <a:pt x="875" y="1490"/>
                      <a:pt x="1129" y="1357"/>
                      <a:pt x="1274" y="1125"/>
                    </a:cubicBezTo>
                    <a:cubicBezTo>
                      <a:pt x="1465" y="764"/>
                      <a:pt x="1338" y="297"/>
                      <a:pt x="977" y="106"/>
                    </a:cubicBezTo>
                    <a:cubicBezTo>
                      <a:pt x="861" y="34"/>
                      <a:pt x="725" y="1"/>
                      <a:pt x="590" y="1"/>
                    </a:cubicBezTo>
                    <a:close/>
                  </a:path>
                </a:pathLst>
              </a:custGeom>
              <a:solidFill>
                <a:srgbClr val="B4B3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" name="Google Shape;547;p17"/>
              <p:cNvSpPr/>
              <p:nvPr/>
            </p:nvSpPr>
            <p:spPr>
              <a:xfrm>
                <a:off x="7009075" y="2588200"/>
                <a:ext cx="14350" cy="28675"/>
              </a:xfrm>
              <a:custGeom>
                <a:avLst/>
                <a:gdLst/>
                <a:ahLst/>
                <a:cxnLst/>
                <a:rect l="l" t="t" r="r" b="b"/>
                <a:pathLst>
                  <a:path w="574" h="1147" extrusionOk="0">
                    <a:moveTo>
                      <a:pt x="573" y="0"/>
                    </a:moveTo>
                    <a:cubicBezTo>
                      <a:pt x="403" y="64"/>
                      <a:pt x="234" y="191"/>
                      <a:pt x="127" y="361"/>
                    </a:cubicBezTo>
                    <a:cubicBezTo>
                      <a:pt x="0" y="616"/>
                      <a:pt x="21" y="934"/>
                      <a:pt x="170" y="1146"/>
                    </a:cubicBezTo>
                    <a:lnTo>
                      <a:pt x="573" y="0"/>
                    </a:lnTo>
                    <a:close/>
                  </a:path>
                </a:pathLst>
              </a:custGeom>
              <a:solidFill>
                <a:srgbClr val="ADAC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" name="Google Shape;548;p17"/>
              <p:cNvSpPr/>
              <p:nvPr/>
            </p:nvSpPr>
            <p:spPr>
              <a:xfrm>
                <a:off x="7007475" y="2585000"/>
                <a:ext cx="424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99" fill="none" extrusionOk="0">
                    <a:moveTo>
                      <a:pt x="489" y="1508"/>
                    </a:moveTo>
                    <a:cubicBezTo>
                      <a:pt x="849" y="1699"/>
                      <a:pt x="1295" y="1571"/>
                      <a:pt x="1507" y="1232"/>
                    </a:cubicBezTo>
                    <a:cubicBezTo>
                      <a:pt x="1698" y="871"/>
                      <a:pt x="1571" y="404"/>
                      <a:pt x="1210" y="213"/>
                    </a:cubicBezTo>
                    <a:cubicBezTo>
                      <a:pt x="849" y="1"/>
                      <a:pt x="404" y="128"/>
                      <a:pt x="191" y="489"/>
                    </a:cubicBezTo>
                    <a:cubicBezTo>
                      <a:pt x="0" y="850"/>
                      <a:pt x="128" y="1296"/>
                      <a:pt x="489" y="1508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" name="Google Shape;549;p17"/>
              <p:cNvSpPr/>
              <p:nvPr/>
            </p:nvSpPr>
            <p:spPr>
              <a:xfrm>
                <a:off x="7004825" y="2607300"/>
                <a:ext cx="31850" cy="370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483" extrusionOk="0">
                    <a:moveTo>
                      <a:pt x="488" y="0"/>
                    </a:moveTo>
                    <a:lnTo>
                      <a:pt x="0" y="1359"/>
                    </a:lnTo>
                    <a:cubicBezTo>
                      <a:pt x="22" y="1359"/>
                      <a:pt x="43" y="1380"/>
                      <a:pt x="64" y="1380"/>
                    </a:cubicBezTo>
                    <a:cubicBezTo>
                      <a:pt x="183" y="1450"/>
                      <a:pt x="311" y="1483"/>
                      <a:pt x="437" y="1483"/>
                    </a:cubicBezTo>
                    <a:cubicBezTo>
                      <a:pt x="693" y="1483"/>
                      <a:pt x="940" y="1346"/>
                      <a:pt x="1083" y="1104"/>
                    </a:cubicBezTo>
                    <a:cubicBezTo>
                      <a:pt x="1274" y="743"/>
                      <a:pt x="1146" y="297"/>
                      <a:pt x="786" y="85"/>
                    </a:cubicBezTo>
                    <a:cubicBezTo>
                      <a:pt x="701" y="43"/>
                      <a:pt x="595" y="0"/>
                      <a:pt x="488" y="0"/>
                    </a:cubicBezTo>
                    <a:close/>
                  </a:path>
                </a:pathLst>
              </a:custGeom>
              <a:solidFill>
                <a:srgbClr val="B4B3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" name="Google Shape;550;p17"/>
              <p:cNvSpPr/>
              <p:nvPr/>
            </p:nvSpPr>
            <p:spPr>
              <a:xfrm>
                <a:off x="6994200" y="2607225"/>
                <a:ext cx="22850" cy="34050"/>
              </a:xfrm>
              <a:custGeom>
                <a:avLst/>
                <a:gdLst/>
                <a:ahLst/>
                <a:cxnLst/>
                <a:rect l="l" t="t" r="r" b="b"/>
                <a:pathLst>
                  <a:path w="914" h="1362" extrusionOk="0">
                    <a:moveTo>
                      <a:pt x="854" y="1"/>
                    </a:moveTo>
                    <a:cubicBezTo>
                      <a:pt x="596" y="1"/>
                      <a:pt x="330" y="129"/>
                      <a:pt x="192" y="385"/>
                    </a:cubicBezTo>
                    <a:cubicBezTo>
                      <a:pt x="1" y="704"/>
                      <a:pt x="107" y="1128"/>
                      <a:pt x="425" y="1362"/>
                    </a:cubicBezTo>
                    <a:lnTo>
                      <a:pt x="913" y="3"/>
                    </a:lnTo>
                    <a:cubicBezTo>
                      <a:pt x="894" y="2"/>
                      <a:pt x="874" y="1"/>
                      <a:pt x="854" y="1"/>
                    </a:cubicBezTo>
                    <a:close/>
                  </a:path>
                </a:pathLst>
              </a:custGeom>
              <a:solidFill>
                <a:srgbClr val="ADAC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" name="Google Shape;551;p17"/>
              <p:cNvSpPr/>
              <p:nvPr/>
            </p:nvSpPr>
            <p:spPr>
              <a:xfrm>
                <a:off x="6994200" y="2604650"/>
                <a:ext cx="424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99" fill="none" extrusionOk="0">
                    <a:moveTo>
                      <a:pt x="489" y="1486"/>
                    </a:moveTo>
                    <a:cubicBezTo>
                      <a:pt x="850" y="1698"/>
                      <a:pt x="1296" y="1571"/>
                      <a:pt x="1508" y="1210"/>
                    </a:cubicBezTo>
                    <a:cubicBezTo>
                      <a:pt x="1699" y="849"/>
                      <a:pt x="1571" y="403"/>
                      <a:pt x="1211" y="191"/>
                    </a:cubicBezTo>
                    <a:cubicBezTo>
                      <a:pt x="850" y="0"/>
                      <a:pt x="404" y="127"/>
                      <a:pt x="192" y="488"/>
                    </a:cubicBezTo>
                    <a:cubicBezTo>
                      <a:pt x="1" y="828"/>
                      <a:pt x="128" y="1295"/>
                      <a:pt x="489" y="1486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" name="Google Shape;552;p17"/>
              <p:cNvSpPr/>
              <p:nvPr/>
            </p:nvSpPr>
            <p:spPr>
              <a:xfrm>
                <a:off x="6908250" y="2634450"/>
                <a:ext cx="45125" cy="39625"/>
              </a:xfrm>
              <a:custGeom>
                <a:avLst/>
                <a:gdLst/>
                <a:ahLst/>
                <a:cxnLst/>
                <a:rect l="l" t="t" r="r" b="b"/>
                <a:pathLst>
                  <a:path w="1805" h="1585" extrusionOk="0">
                    <a:moveTo>
                      <a:pt x="906" y="1"/>
                    </a:moveTo>
                    <a:cubicBezTo>
                      <a:pt x="634" y="1"/>
                      <a:pt x="370" y="142"/>
                      <a:pt x="213" y="400"/>
                    </a:cubicBezTo>
                    <a:cubicBezTo>
                      <a:pt x="0" y="782"/>
                      <a:pt x="149" y="1270"/>
                      <a:pt x="510" y="1482"/>
                    </a:cubicBezTo>
                    <a:cubicBezTo>
                      <a:pt x="634" y="1552"/>
                      <a:pt x="770" y="1585"/>
                      <a:pt x="904" y="1585"/>
                    </a:cubicBezTo>
                    <a:cubicBezTo>
                      <a:pt x="1181" y="1585"/>
                      <a:pt x="1449" y="1443"/>
                      <a:pt x="1592" y="1185"/>
                    </a:cubicBezTo>
                    <a:cubicBezTo>
                      <a:pt x="1805" y="803"/>
                      <a:pt x="1677" y="315"/>
                      <a:pt x="1295" y="103"/>
                    </a:cubicBezTo>
                    <a:cubicBezTo>
                      <a:pt x="1171" y="34"/>
                      <a:pt x="1037" y="1"/>
                      <a:pt x="906" y="1"/>
                    </a:cubicBezTo>
                    <a:close/>
                  </a:path>
                </a:pathLst>
              </a:custGeom>
              <a:solidFill>
                <a:srgbClr val="A8A8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" name="Google Shape;553;p17"/>
              <p:cNvSpPr/>
              <p:nvPr/>
            </p:nvSpPr>
            <p:spPr>
              <a:xfrm>
                <a:off x="6908250" y="2631700"/>
                <a:ext cx="45125" cy="45125"/>
              </a:xfrm>
              <a:custGeom>
                <a:avLst/>
                <a:gdLst/>
                <a:ahLst/>
                <a:cxnLst/>
                <a:rect l="l" t="t" r="r" b="b"/>
                <a:pathLst>
                  <a:path w="1805" h="1805" fill="none" extrusionOk="0">
                    <a:moveTo>
                      <a:pt x="510" y="1592"/>
                    </a:moveTo>
                    <a:cubicBezTo>
                      <a:pt x="892" y="1805"/>
                      <a:pt x="1380" y="1677"/>
                      <a:pt x="1592" y="1295"/>
                    </a:cubicBezTo>
                    <a:cubicBezTo>
                      <a:pt x="1805" y="913"/>
                      <a:pt x="1677" y="425"/>
                      <a:pt x="1295" y="213"/>
                    </a:cubicBezTo>
                    <a:cubicBezTo>
                      <a:pt x="913" y="1"/>
                      <a:pt x="446" y="128"/>
                      <a:pt x="213" y="510"/>
                    </a:cubicBezTo>
                    <a:cubicBezTo>
                      <a:pt x="0" y="892"/>
                      <a:pt x="149" y="1380"/>
                      <a:pt x="510" y="1592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17"/>
              <p:cNvSpPr/>
              <p:nvPr/>
            </p:nvSpPr>
            <p:spPr>
              <a:xfrm>
                <a:off x="6947525" y="2638600"/>
                <a:ext cx="15400" cy="30275"/>
              </a:xfrm>
              <a:custGeom>
                <a:avLst/>
                <a:gdLst/>
                <a:ahLst/>
                <a:cxnLst/>
                <a:rect l="l" t="t" r="r" b="b"/>
                <a:pathLst>
                  <a:path w="616" h="1211" extrusionOk="0">
                    <a:moveTo>
                      <a:pt x="425" y="0"/>
                    </a:moveTo>
                    <a:lnTo>
                      <a:pt x="0" y="1210"/>
                    </a:lnTo>
                    <a:cubicBezTo>
                      <a:pt x="191" y="1147"/>
                      <a:pt x="361" y="1019"/>
                      <a:pt x="446" y="828"/>
                    </a:cubicBezTo>
                    <a:cubicBezTo>
                      <a:pt x="616" y="574"/>
                      <a:pt x="594" y="234"/>
                      <a:pt x="425" y="0"/>
                    </a:cubicBezTo>
                    <a:close/>
                  </a:path>
                </a:pathLst>
              </a:custGeom>
              <a:solidFill>
                <a:srgbClr val="ADAC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" name="Google Shape;555;p17"/>
              <p:cNvSpPr/>
              <p:nvPr/>
            </p:nvSpPr>
            <p:spPr>
              <a:xfrm>
                <a:off x="6918850" y="2629775"/>
                <a:ext cx="39300" cy="39600"/>
              </a:xfrm>
              <a:custGeom>
                <a:avLst/>
                <a:gdLst/>
                <a:ahLst/>
                <a:cxnLst/>
                <a:rect l="l" t="t" r="r" b="b"/>
                <a:pathLst>
                  <a:path w="1572" h="1584" extrusionOk="0">
                    <a:moveTo>
                      <a:pt x="921" y="1"/>
                    </a:moveTo>
                    <a:cubicBezTo>
                      <a:pt x="645" y="1"/>
                      <a:pt x="380" y="149"/>
                      <a:pt x="234" y="396"/>
                    </a:cubicBezTo>
                    <a:cubicBezTo>
                      <a:pt x="1" y="778"/>
                      <a:pt x="150" y="1266"/>
                      <a:pt x="532" y="1478"/>
                    </a:cubicBezTo>
                    <a:cubicBezTo>
                      <a:pt x="662" y="1551"/>
                      <a:pt x="803" y="1584"/>
                      <a:pt x="946" y="1584"/>
                    </a:cubicBezTo>
                    <a:cubicBezTo>
                      <a:pt x="1013" y="1584"/>
                      <a:pt x="1080" y="1577"/>
                      <a:pt x="1147" y="1563"/>
                    </a:cubicBezTo>
                    <a:lnTo>
                      <a:pt x="1572" y="353"/>
                    </a:lnTo>
                    <a:cubicBezTo>
                      <a:pt x="1508" y="247"/>
                      <a:pt x="1423" y="162"/>
                      <a:pt x="1296" y="99"/>
                    </a:cubicBezTo>
                    <a:cubicBezTo>
                      <a:pt x="1175" y="32"/>
                      <a:pt x="1047" y="1"/>
                      <a:pt x="921" y="1"/>
                    </a:cubicBezTo>
                    <a:close/>
                  </a:path>
                </a:pathLst>
              </a:custGeom>
              <a:solidFill>
                <a:srgbClr val="A8A8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" name="Google Shape;556;p17"/>
              <p:cNvSpPr/>
              <p:nvPr/>
            </p:nvSpPr>
            <p:spPr>
              <a:xfrm>
                <a:off x="6918850" y="2626925"/>
                <a:ext cx="45675" cy="45125"/>
              </a:xfrm>
              <a:custGeom>
                <a:avLst/>
                <a:gdLst/>
                <a:ahLst/>
                <a:cxnLst/>
                <a:rect l="l" t="t" r="r" b="b"/>
                <a:pathLst>
                  <a:path w="1827" h="1805" fill="none" extrusionOk="0">
                    <a:moveTo>
                      <a:pt x="532" y="1592"/>
                    </a:moveTo>
                    <a:cubicBezTo>
                      <a:pt x="914" y="1805"/>
                      <a:pt x="1381" y="1677"/>
                      <a:pt x="1593" y="1295"/>
                    </a:cubicBezTo>
                    <a:cubicBezTo>
                      <a:pt x="1826" y="913"/>
                      <a:pt x="1678" y="446"/>
                      <a:pt x="1296" y="213"/>
                    </a:cubicBezTo>
                    <a:cubicBezTo>
                      <a:pt x="914" y="1"/>
                      <a:pt x="447" y="149"/>
                      <a:pt x="234" y="510"/>
                    </a:cubicBezTo>
                    <a:cubicBezTo>
                      <a:pt x="1" y="892"/>
                      <a:pt x="150" y="1380"/>
                      <a:pt x="532" y="1592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" name="Google Shape;557;p17"/>
              <p:cNvSpPr/>
              <p:nvPr/>
            </p:nvSpPr>
            <p:spPr>
              <a:xfrm>
                <a:off x="6952825" y="2619500"/>
                <a:ext cx="20175" cy="33975"/>
              </a:xfrm>
              <a:custGeom>
                <a:avLst/>
                <a:gdLst/>
                <a:ahLst/>
                <a:cxnLst/>
                <a:rect l="l" t="t" r="r" b="b"/>
                <a:pathLst>
                  <a:path w="807" h="1359" extrusionOk="0">
                    <a:moveTo>
                      <a:pt x="488" y="0"/>
                    </a:moveTo>
                    <a:lnTo>
                      <a:pt x="0" y="1359"/>
                    </a:lnTo>
                    <a:cubicBezTo>
                      <a:pt x="255" y="1338"/>
                      <a:pt x="488" y="1189"/>
                      <a:pt x="637" y="956"/>
                    </a:cubicBezTo>
                    <a:cubicBezTo>
                      <a:pt x="807" y="637"/>
                      <a:pt x="743" y="234"/>
                      <a:pt x="488" y="0"/>
                    </a:cubicBezTo>
                    <a:close/>
                  </a:path>
                </a:pathLst>
              </a:custGeom>
              <a:solidFill>
                <a:srgbClr val="ADAC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" name="Google Shape;558;p17"/>
              <p:cNvSpPr/>
              <p:nvPr/>
            </p:nvSpPr>
            <p:spPr>
              <a:xfrm>
                <a:off x="6928950" y="2613750"/>
                <a:ext cx="36100" cy="39725"/>
              </a:xfrm>
              <a:custGeom>
                <a:avLst/>
                <a:gdLst/>
                <a:ahLst/>
                <a:cxnLst/>
                <a:rect l="l" t="t" r="r" b="b"/>
                <a:pathLst>
                  <a:path w="1444" h="1589" extrusionOk="0">
                    <a:moveTo>
                      <a:pt x="901" y="1"/>
                    </a:moveTo>
                    <a:cubicBezTo>
                      <a:pt x="624" y="1"/>
                      <a:pt x="356" y="143"/>
                      <a:pt x="212" y="400"/>
                    </a:cubicBezTo>
                    <a:cubicBezTo>
                      <a:pt x="0" y="782"/>
                      <a:pt x="128" y="1270"/>
                      <a:pt x="510" y="1483"/>
                    </a:cubicBezTo>
                    <a:cubicBezTo>
                      <a:pt x="658" y="1568"/>
                      <a:pt x="807" y="1589"/>
                      <a:pt x="955" y="1589"/>
                    </a:cubicBezTo>
                    <a:lnTo>
                      <a:pt x="1443" y="230"/>
                    </a:lnTo>
                    <a:cubicBezTo>
                      <a:pt x="1401" y="188"/>
                      <a:pt x="1337" y="146"/>
                      <a:pt x="1295" y="103"/>
                    </a:cubicBezTo>
                    <a:cubicBezTo>
                      <a:pt x="1170" y="34"/>
                      <a:pt x="1035" y="1"/>
                      <a:pt x="901" y="1"/>
                    </a:cubicBezTo>
                    <a:close/>
                  </a:path>
                </a:pathLst>
              </a:custGeom>
              <a:solidFill>
                <a:srgbClr val="A8A8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" name="Google Shape;559;p17"/>
              <p:cNvSpPr/>
              <p:nvPr/>
            </p:nvSpPr>
            <p:spPr>
              <a:xfrm>
                <a:off x="6928950" y="2611000"/>
                <a:ext cx="45125" cy="45125"/>
              </a:xfrm>
              <a:custGeom>
                <a:avLst/>
                <a:gdLst/>
                <a:ahLst/>
                <a:cxnLst/>
                <a:rect l="l" t="t" r="r" b="b"/>
                <a:pathLst>
                  <a:path w="1805" h="1805" fill="none" extrusionOk="0">
                    <a:moveTo>
                      <a:pt x="510" y="1593"/>
                    </a:moveTo>
                    <a:cubicBezTo>
                      <a:pt x="892" y="1805"/>
                      <a:pt x="1380" y="1678"/>
                      <a:pt x="1592" y="1296"/>
                    </a:cubicBezTo>
                    <a:cubicBezTo>
                      <a:pt x="1804" y="913"/>
                      <a:pt x="1677" y="425"/>
                      <a:pt x="1295" y="213"/>
                    </a:cubicBezTo>
                    <a:cubicBezTo>
                      <a:pt x="913" y="1"/>
                      <a:pt x="425" y="128"/>
                      <a:pt x="212" y="510"/>
                    </a:cubicBezTo>
                    <a:cubicBezTo>
                      <a:pt x="0" y="892"/>
                      <a:pt x="128" y="1380"/>
                      <a:pt x="510" y="1593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" name="Google Shape;560;p17"/>
              <p:cNvSpPr/>
              <p:nvPr/>
            </p:nvSpPr>
            <p:spPr>
              <a:xfrm>
                <a:off x="6970325" y="2568025"/>
                <a:ext cx="31875" cy="3960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584" extrusionOk="0">
                    <a:moveTo>
                      <a:pt x="531" y="1"/>
                    </a:moveTo>
                    <a:lnTo>
                      <a:pt x="1" y="1486"/>
                    </a:lnTo>
                    <a:cubicBezTo>
                      <a:pt x="120" y="1552"/>
                      <a:pt x="247" y="1584"/>
                      <a:pt x="372" y="1584"/>
                    </a:cubicBezTo>
                    <a:cubicBezTo>
                      <a:pt x="649" y="1584"/>
                      <a:pt x="916" y="1431"/>
                      <a:pt x="1062" y="1168"/>
                    </a:cubicBezTo>
                    <a:cubicBezTo>
                      <a:pt x="1274" y="807"/>
                      <a:pt x="1147" y="319"/>
                      <a:pt x="765" y="107"/>
                    </a:cubicBezTo>
                    <a:cubicBezTo>
                      <a:pt x="701" y="64"/>
                      <a:pt x="616" y="22"/>
                      <a:pt x="531" y="1"/>
                    </a:cubicBezTo>
                    <a:close/>
                  </a:path>
                </a:pathLst>
              </a:custGeom>
              <a:solidFill>
                <a:srgbClr val="ADAC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" name="Google Shape;561;p17"/>
              <p:cNvSpPr/>
              <p:nvPr/>
            </p:nvSpPr>
            <p:spPr>
              <a:xfrm>
                <a:off x="6957075" y="2567825"/>
                <a:ext cx="26550" cy="37375"/>
              </a:xfrm>
              <a:custGeom>
                <a:avLst/>
                <a:gdLst/>
                <a:ahLst/>
                <a:cxnLst/>
                <a:rect l="l" t="t" r="r" b="b"/>
                <a:pathLst>
                  <a:path w="1062" h="1495" extrusionOk="0">
                    <a:moveTo>
                      <a:pt x="935" y="1"/>
                    </a:moveTo>
                    <a:cubicBezTo>
                      <a:pt x="640" y="1"/>
                      <a:pt x="361" y="133"/>
                      <a:pt x="212" y="412"/>
                    </a:cubicBezTo>
                    <a:cubicBezTo>
                      <a:pt x="0" y="794"/>
                      <a:pt x="149" y="1261"/>
                      <a:pt x="531" y="1494"/>
                    </a:cubicBezTo>
                    <a:lnTo>
                      <a:pt x="1061" y="9"/>
                    </a:lnTo>
                    <a:cubicBezTo>
                      <a:pt x="1019" y="3"/>
                      <a:pt x="977" y="1"/>
                      <a:pt x="935" y="1"/>
                    </a:cubicBezTo>
                    <a:close/>
                  </a:path>
                </a:pathLst>
              </a:custGeom>
              <a:solidFill>
                <a:srgbClr val="A8A8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" name="Google Shape;562;p17"/>
              <p:cNvSpPr/>
              <p:nvPr/>
            </p:nvSpPr>
            <p:spPr>
              <a:xfrm>
                <a:off x="6957075" y="2564850"/>
                <a:ext cx="45125" cy="45650"/>
              </a:xfrm>
              <a:custGeom>
                <a:avLst/>
                <a:gdLst/>
                <a:ahLst/>
                <a:cxnLst/>
                <a:rect l="l" t="t" r="r" b="b"/>
                <a:pathLst>
                  <a:path w="1805" h="1826" fill="none" extrusionOk="0">
                    <a:moveTo>
                      <a:pt x="531" y="1613"/>
                    </a:moveTo>
                    <a:cubicBezTo>
                      <a:pt x="892" y="1826"/>
                      <a:pt x="1380" y="1677"/>
                      <a:pt x="1592" y="1295"/>
                    </a:cubicBezTo>
                    <a:cubicBezTo>
                      <a:pt x="1804" y="934"/>
                      <a:pt x="1677" y="446"/>
                      <a:pt x="1295" y="234"/>
                    </a:cubicBezTo>
                    <a:cubicBezTo>
                      <a:pt x="913" y="0"/>
                      <a:pt x="446" y="149"/>
                      <a:pt x="212" y="531"/>
                    </a:cubicBezTo>
                    <a:cubicBezTo>
                      <a:pt x="0" y="913"/>
                      <a:pt x="149" y="1380"/>
                      <a:pt x="531" y="1613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" name="Google Shape;563;p17"/>
              <p:cNvSpPr/>
              <p:nvPr/>
            </p:nvSpPr>
            <p:spPr>
              <a:xfrm>
                <a:off x="6961850" y="2590850"/>
                <a:ext cx="26550" cy="37350"/>
              </a:xfrm>
              <a:custGeom>
                <a:avLst/>
                <a:gdLst/>
                <a:ahLst/>
                <a:cxnLst/>
                <a:rect l="l" t="t" r="r" b="b"/>
                <a:pathLst>
                  <a:path w="1062" h="1494" extrusionOk="0">
                    <a:moveTo>
                      <a:pt x="531" y="0"/>
                    </a:moveTo>
                    <a:lnTo>
                      <a:pt x="0" y="1486"/>
                    </a:lnTo>
                    <a:cubicBezTo>
                      <a:pt x="42" y="1491"/>
                      <a:pt x="84" y="1494"/>
                      <a:pt x="126" y="1494"/>
                    </a:cubicBezTo>
                    <a:cubicBezTo>
                      <a:pt x="421" y="1494"/>
                      <a:pt x="700" y="1362"/>
                      <a:pt x="849" y="1083"/>
                    </a:cubicBezTo>
                    <a:cubicBezTo>
                      <a:pt x="1061" y="701"/>
                      <a:pt x="934" y="234"/>
                      <a:pt x="552" y="0"/>
                    </a:cubicBezTo>
                    <a:close/>
                  </a:path>
                </a:pathLst>
              </a:custGeom>
              <a:solidFill>
                <a:srgbClr val="ADAC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" name="Google Shape;564;p17"/>
              <p:cNvSpPr/>
              <p:nvPr/>
            </p:nvSpPr>
            <p:spPr>
              <a:xfrm>
                <a:off x="6943275" y="2588425"/>
                <a:ext cx="31850" cy="395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583" extrusionOk="0">
                    <a:moveTo>
                      <a:pt x="903" y="0"/>
                    </a:moveTo>
                    <a:cubicBezTo>
                      <a:pt x="626" y="0"/>
                      <a:pt x="359" y="153"/>
                      <a:pt x="213" y="416"/>
                    </a:cubicBezTo>
                    <a:cubicBezTo>
                      <a:pt x="0" y="776"/>
                      <a:pt x="128" y="1265"/>
                      <a:pt x="510" y="1477"/>
                    </a:cubicBezTo>
                    <a:cubicBezTo>
                      <a:pt x="595" y="1519"/>
                      <a:pt x="658" y="1562"/>
                      <a:pt x="743" y="1583"/>
                    </a:cubicBezTo>
                    <a:lnTo>
                      <a:pt x="1274" y="97"/>
                    </a:lnTo>
                    <a:cubicBezTo>
                      <a:pt x="1155" y="31"/>
                      <a:pt x="1028" y="0"/>
                      <a:pt x="903" y="0"/>
                    </a:cubicBezTo>
                    <a:close/>
                  </a:path>
                </a:pathLst>
              </a:custGeom>
              <a:solidFill>
                <a:srgbClr val="A8A8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" name="Google Shape;565;p17"/>
              <p:cNvSpPr/>
              <p:nvPr/>
            </p:nvSpPr>
            <p:spPr>
              <a:xfrm>
                <a:off x="6943275" y="2585550"/>
                <a:ext cx="45125" cy="45650"/>
              </a:xfrm>
              <a:custGeom>
                <a:avLst/>
                <a:gdLst/>
                <a:ahLst/>
                <a:cxnLst/>
                <a:rect l="l" t="t" r="r" b="b"/>
                <a:pathLst>
                  <a:path w="1805" h="1826" fill="none" extrusionOk="0">
                    <a:moveTo>
                      <a:pt x="510" y="1592"/>
                    </a:moveTo>
                    <a:cubicBezTo>
                      <a:pt x="892" y="1825"/>
                      <a:pt x="1380" y="1677"/>
                      <a:pt x="1592" y="1295"/>
                    </a:cubicBezTo>
                    <a:cubicBezTo>
                      <a:pt x="1804" y="913"/>
                      <a:pt x="1677" y="446"/>
                      <a:pt x="1295" y="212"/>
                    </a:cubicBezTo>
                    <a:cubicBezTo>
                      <a:pt x="913" y="0"/>
                      <a:pt x="425" y="149"/>
                      <a:pt x="213" y="531"/>
                    </a:cubicBezTo>
                    <a:cubicBezTo>
                      <a:pt x="0" y="891"/>
                      <a:pt x="128" y="1380"/>
                      <a:pt x="510" y="1592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6" name="Google Shape;566;p17"/>
              <p:cNvSpPr/>
              <p:nvPr/>
            </p:nvSpPr>
            <p:spPr>
              <a:xfrm>
                <a:off x="6862625" y="2612725"/>
                <a:ext cx="42475" cy="4102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41" extrusionOk="0">
                    <a:moveTo>
                      <a:pt x="775" y="1"/>
                    </a:moveTo>
                    <a:cubicBezTo>
                      <a:pt x="632" y="1"/>
                      <a:pt x="488" y="38"/>
                      <a:pt x="361" y="102"/>
                    </a:cubicBezTo>
                    <a:lnTo>
                      <a:pt x="0" y="1120"/>
                    </a:lnTo>
                    <a:cubicBezTo>
                      <a:pt x="64" y="1290"/>
                      <a:pt x="170" y="1439"/>
                      <a:pt x="340" y="1524"/>
                    </a:cubicBezTo>
                    <a:cubicBezTo>
                      <a:pt x="477" y="1603"/>
                      <a:pt x="624" y="1641"/>
                      <a:pt x="768" y="1641"/>
                    </a:cubicBezTo>
                    <a:cubicBezTo>
                      <a:pt x="1046" y="1641"/>
                      <a:pt x="1311" y="1500"/>
                      <a:pt x="1465" y="1248"/>
                    </a:cubicBezTo>
                    <a:cubicBezTo>
                      <a:pt x="1698" y="844"/>
                      <a:pt x="1571" y="356"/>
                      <a:pt x="1189" y="123"/>
                    </a:cubicBezTo>
                    <a:cubicBezTo>
                      <a:pt x="1061" y="38"/>
                      <a:pt x="918" y="1"/>
                      <a:pt x="775" y="1"/>
                    </a:cubicBezTo>
                    <a:close/>
                  </a:path>
                </a:pathLst>
              </a:custGeom>
              <a:solidFill>
                <a:srgbClr val="A2A1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7" name="Google Shape;567;p17"/>
              <p:cNvSpPr/>
              <p:nvPr/>
            </p:nvSpPr>
            <p:spPr>
              <a:xfrm>
                <a:off x="6860500" y="2615250"/>
                <a:ext cx="11150" cy="25500"/>
              </a:xfrm>
              <a:custGeom>
                <a:avLst/>
                <a:gdLst/>
                <a:ahLst/>
                <a:cxnLst/>
                <a:rect l="l" t="t" r="r" b="b"/>
                <a:pathLst>
                  <a:path w="446" h="1020" extrusionOk="0">
                    <a:moveTo>
                      <a:pt x="446" y="1"/>
                    </a:moveTo>
                    <a:cubicBezTo>
                      <a:pt x="319" y="86"/>
                      <a:pt x="212" y="170"/>
                      <a:pt x="149" y="298"/>
                    </a:cubicBezTo>
                    <a:cubicBezTo>
                      <a:pt x="21" y="531"/>
                      <a:pt x="0" y="786"/>
                      <a:pt x="85" y="1019"/>
                    </a:cubicBezTo>
                    <a:lnTo>
                      <a:pt x="446" y="1"/>
                    </a:lnTo>
                    <a:close/>
                  </a:path>
                </a:pathLst>
              </a:custGeom>
              <a:solidFill>
                <a:srgbClr val="9E9D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8" name="Google Shape;568;p17"/>
              <p:cNvSpPr/>
              <p:nvPr/>
            </p:nvSpPr>
            <p:spPr>
              <a:xfrm>
                <a:off x="6858375" y="2609950"/>
                <a:ext cx="46725" cy="4672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869" fill="none" extrusionOk="0">
                    <a:moveTo>
                      <a:pt x="510" y="1635"/>
                    </a:moveTo>
                    <a:cubicBezTo>
                      <a:pt x="913" y="1868"/>
                      <a:pt x="1401" y="1741"/>
                      <a:pt x="1635" y="1359"/>
                    </a:cubicBezTo>
                    <a:cubicBezTo>
                      <a:pt x="1868" y="955"/>
                      <a:pt x="1741" y="467"/>
                      <a:pt x="1359" y="234"/>
                    </a:cubicBezTo>
                    <a:cubicBezTo>
                      <a:pt x="977" y="0"/>
                      <a:pt x="467" y="128"/>
                      <a:pt x="234" y="510"/>
                    </a:cubicBezTo>
                    <a:cubicBezTo>
                      <a:pt x="0" y="892"/>
                      <a:pt x="128" y="1401"/>
                      <a:pt x="510" y="1635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" name="Google Shape;569;p17"/>
              <p:cNvSpPr/>
              <p:nvPr/>
            </p:nvSpPr>
            <p:spPr>
              <a:xfrm>
                <a:off x="6910375" y="2630650"/>
                <a:ext cx="3200" cy="9575"/>
              </a:xfrm>
              <a:custGeom>
                <a:avLst/>
                <a:gdLst/>
                <a:ahLst/>
                <a:cxnLst/>
                <a:rect l="l" t="t" r="r" b="b"/>
                <a:pathLst>
                  <a:path w="128" h="383" extrusionOk="0">
                    <a:moveTo>
                      <a:pt x="128" y="0"/>
                    </a:moveTo>
                    <a:lnTo>
                      <a:pt x="11" y="351"/>
                    </a:lnTo>
                    <a:lnTo>
                      <a:pt x="11" y="351"/>
                    </a:lnTo>
                    <a:cubicBezTo>
                      <a:pt x="14" y="348"/>
                      <a:pt x="17" y="344"/>
                      <a:pt x="22" y="340"/>
                    </a:cubicBezTo>
                    <a:cubicBezTo>
                      <a:pt x="85" y="234"/>
                      <a:pt x="106" y="127"/>
                      <a:pt x="128" y="0"/>
                    </a:cubicBezTo>
                    <a:close/>
                    <a:moveTo>
                      <a:pt x="11" y="351"/>
                    </a:moveTo>
                    <a:lnTo>
                      <a:pt x="11" y="351"/>
                    </a:lnTo>
                    <a:cubicBezTo>
                      <a:pt x="0" y="362"/>
                      <a:pt x="0" y="365"/>
                      <a:pt x="0" y="382"/>
                    </a:cubicBezTo>
                    <a:lnTo>
                      <a:pt x="11" y="351"/>
                    </a:lnTo>
                    <a:close/>
                  </a:path>
                </a:pathLst>
              </a:custGeom>
              <a:solidFill>
                <a:srgbClr val="A8A8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" name="Google Shape;570;p17"/>
              <p:cNvSpPr/>
              <p:nvPr/>
            </p:nvSpPr>
            <p:spPr>
              <a:xfrm>
                <a:off x="6869525" y="2608075"/>
                <a:ext cx="44575" cy="41225"/>
              </a:xfrm>
              <a:custGeom>
                <a:avLst/>
                <a:gdLst/>
                <a:ahLst/>
                <a:cxnLst/>
                <a:rect l="l" t="t" r="r" b="b"/>
                <a:pathLst>
                  <a:path w="1783" h="1649" extrusionOk="0">
                    <a:moveTo>
                      <a:pt x="940" y="1"/>
                    </a:moveTo>
                    <a:cubicBezTo>
                      <a:pt x="661" y="1"/>
                      <a:pt x="387" y="142"/>
                      <a:pt x="234" y="394"/>
                    </a:cubicBezTo>
                    <a:cubicBezTo>
                      <a:pt x="0" y="797"/>
                      <a:pt x="127" y="1306"/>
                      <a:pt x="509" y="1540"/>
                    </a:cubicBezTo>
                    <a:cubicBezTo>
                      <a:pt x="641" y="1613"/>
                      <a:pt x="786" y="1648"/>
                      <a:pt x="929" y="1648"/>
                    </a:cubicBezTo>
                    <a:cubicBezTo>
                      <a:pt x="1201" y="1648"/>
                      <a:pt x="1468" y="1521"/>
                      <a:pt x="1634" y="1285"/>
                    </a:cubicBezTo>
                    <a:lnTo>
                      <a:pt x="1762" y="903"/>
                    </a:lnTo>
                    <a:cubicBezTo>
                      <a:pt x="1783" y="606"/>
                      <a:pt x="1656" y="288"/>
                      <a:pt x="1358" y="118"/>
                    </a:cubicBezTo>
                    <a:cubicBezTo>
                      <a:pt x="1228" y="38"/>
                      <a:pt x="1083" y="1"/>
                      <a:pt x="940" y="1"/>
                    </a:cubicBezTo>
                    <a:close/>
                  </a:path>
                </a:pathLst>
              </a:custGeom>
              <a:solidFill>
                <a:srgbClr val="A2A1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" name="Google Shape;571;p17"/>
              <p:cNvSpPr/>
              <p:nvPr/>
            </p:nvSpPr>
            <p:spPr>
              <a:xfrm>
                <a:off x="6869525" y="2605175"/>
                <a:ext cx="47250" cy="47250"/>
              </a:xfrm>
              <a:custGeom>
                <a:avLst/>
                <a:gdLst/>
                <a:ahLst/>
                <a:cxnLst/>
                <a:rect l="l" t="t" r="r" b="b"/>
                <a:pathLst>
                  <a:path w="1890" h="1890" fill="none" extrusionOk="0">
                    <a:moveTo>
                      <a:pt x="509" y="1656"/>
                    </a:moveTo>
                    <a:cubicBezTo>
                      <a:pt x="913" y="1889"/>
                      <a:pt x="1422" y="1762"/>
                      <a:pt x="1656" y="1359"/>
                    </a:cubicBezTo>
                    <a:cubicBezTo>
                      <a:pt x="1889" y="977"/>
                      <a:pt x="1762" y="467"/>
                      <a:pt x="1358" y="234"/>
                    </a:cubicBezTo>
                    <a:cubicBezTo>
                      <a:pt x="976" y="0"/>
                      <a:pt x="467" y="128"/>
                      <a:pt x="234" y="510"/>
                    </a:cubicBezTo>
                    <a:cubicBezTo>
                      <a:pt x="0" y="913"/>
                      <a:pt x="127" y="1422"/>
                      <a:pt x="509" y="1656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" name="Google Shape;572;p17"/>
              <p:cNvSpPr/>
              <p:nvPr/>
            </p:nvSpPr>
            <p:spPr>
              <a:xfrm>
                <a:off x="6913550" y="2605175"/>
                <a:ext cx="11175" cy="24950"/>
              </a:xfrm>
              <a:custGeom>
                <a:avLst/>
                <a:gdLst/>
                <a:ahLst/>
                <a:cxnLst/>
                <a:rect l="l" t="t" r="r" b="b"/>
                <a:pathLst>
                  <a:path w="447" h="998" extrusionOk="0">
                    <a:moveTo>
                      <a:pt x="362" y="0"/>
                    </a:moveTo>
                    <a:lnTo>
                      <a:pt x="1" y="998"/>
                    </a:lnTo>
                    <a:cubicBezTo>
                      <a:pt x="128" y="934"/>
                      <a:pt x="234" y="828"/>
                      <a:pt x="298" y="701"/>
                    </a:cubicBezTo>
                    <a:cubicBezTo>
                      <a:pt x="446" y="489"/>
                      <a:pt x="446" y="213"/>
                      <a:pt x="362" y="0"/>
                    </a:cubicBezTo>
                    <a:close/>
                  </a:path>
                </a:pathLst>
              </a:custGeom>
              <a:solidFill>
                <a:srgbClr val="A8A8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" name="Google Shape;573;p17"/>
              <p:cNvSpPr/>
              <p:nvPr/>
            </p:nvSpPr>
            <p:spPr>
              <a:xfrm>
                <a:off x="6880125" y="2591625"/>
                <a:ext cx="42475" cy="41300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1652" extrusionOk="0">
                    <a:moveTo>
                      <a:pt x="931" y="1"/>
                    </a:moveTo>
                    <a:cubicBezTo>
                      <a:pt x="653" y="1"/>
                      <a:pt x="388" y="142"/>
                      <a:pt x="234" y="394"/>
                    </a:cubicBezTo>
                    <a:cubicBezTo>
                      <a:pt x="1" y="797"/>
                      <a:pt x="128" y="1306"/>
                      <a:pt x="510" y="1540"/>
                    </a:cubicBezTo>
                    <a:cubicBezTo>
                      <a:pt x="648" y="1614"/>
                      <a:pt x="796" y="1651"/>
                      <a:pt x="940" y="1651"/>
                    </a:cubicBezTo>
                    <a:cubicBezTo>
                      <a:pt x="1083" y="1651"/>
                      <a:pt x="1221" y="1614"/>
                      <a:pt x="1338" y="1540"/>
                    </a:cubicBezTo>
                    <a:lnTo>
                      <a:pt x="1699" y="542"/>
                    </a:lnTo>
                    <a:cubicBezTo>
                      <a:pt x="1635" y="373"/>
                      <a:pt x="1529" y="224"/>
                      <a:pt x="1359" y="118"/>
                    </a:cubicBezTo>
                    <a:cubicBezTo>
                      <a:pt x="1222" y="38"/>
                      <a:pt x="1074" y="1"/>
                      <a:pt x="931" y="1"/>
                    </a:cubicBezTo>
                    <a:close/>
                  </a:path>
                </a:pathLst>
              </a:custGeom>
              <a:solidFill>
                <a:srgbClr val="A2A1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" name="Google Shape;574;p17"/>
              <p:cNvSpPr/>
              <p:nvPr/>
            </p:nvSpPr>
            <p:spPr>
              <a:xfrm>
                <a:off x="6880125" y="2588725"/>
                <a:ext cx="46725" cy="47250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890" fill="none" extrusionOk="0">
                    <a:moveTo>
                      <a:pt x="510" y="1656"/>
                    </a:moveTo>
                    <a:cubicBezTo>
                      <a:pt x="892" y="1889"/>
                      <a:pt x="1401" y="1762"/>
                      <a:pt x="1635" y="1359"/>
                    </a:cubicBezTo>
                    <a:cubicBezTo>
                      <a:pt x="1868" y="977"/>
                      <a:pt x="1741" y="467"/>
                      <a:pt x="1359" y="234"/>
                    </a:cubicBezTo>
                    <a:cubicBezTo>
                      <a:pt x="956" y="0"/>
                      <a:pt x="467" y="128"/>
                      <a:pt x="234" y="510"/>
                    </a:cubicBezTo>
                    <a:cubicBezTo>
                      <a:pt x="1" y="913"/>
                      <a:pt x="128" y="1422"/>
                      <a:pt x="510" y="1656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5" name="Google Shape;575;p17"/>
              <p:cNvSpPr/>
              <p:nvPr/>
            </p:nvSpPr>
            <p:spPr>
              <a:xfrm>
                <a:off x="6930000" y="2546800"/>
                <a:ext cx="27625" cy="38825"/>
              </a:xfrm>
              <a:custGeom>
                <a:avLst/>
                <a:gdLst/>
                <a:ahLst/>
                <a:cxnLst/>
                <a:rect l="l" t="t" r="r" b="b"/>
                <a:pathLst>
                  <a:path w="1105" h="1553" extrusionOk="0">
                    <a:moveTo>
                      <a:pt x="552" y="1"/>
                    </a:moveTo>
                    <a:lnTo>
                      <a:pt x="1" y="1529"/>
                    </a:lnTo>
                    <a:cubicBezTo>
                      <a:pt x="60" y="1545"/>
                      <a:pt x="121" y="1552"/>
                      <a:pt x="182" y="1552"/>
                    </a:cubicBezTo>
                    <a:cubicBezTo>
                      <a:pt x="448" y="1552"/>
                      <a:pt x="715" y="1406"/>
                      <a:pt x="871" y="1147"/>
                    </a:cubicBezTo>
                    <a:cubicBezTo>
                      <a:pt x="1104" y="765"/>
                      <a:pt x="977" y="255"/>
                      <a:pt x="595" y="22"/>
                    </a:cubicBezTo>
                    <a:cubicBezTo>
                      <a:pt x="574" y="22"/>
                      <a:pt x="552" y="1"/>
                      <a:pt x="552" y="1"/>
                    </a:cubicBezTo>
                    <a:close/>
                  </a:path>
                </a:pathLst>
              </a:custGeom>
              <a:solidFill>
                <a:srgbClr val="A8A8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6" name="Google Shape;576;p17"/>
              <p:cNvSpPr/>
              <p:nvPr/>
            </p:nvSpPr>
            <p:spPr>
              <a:xfrm>
                <a:off x="6910900" y="2544600"/>
                <a:ext cx="32925" cy="40425"/>
              </a:xfrm>
              <a:custGeom>
                <a:avLst/>
                <a:gdLst/>
                <a:ahLst/>
                <a:cxnLst/>
                <a:rect l="l" t="t" r="r" b="b"/>
                <a:pathLst>
                  <a:path w="1317" h="1617" extrusionOk="0">
                    <a:moveTo>
                      <a:pt x="943" y="1"/>
                    </a:moveTo>
                    <a:cubicBezTo>
                      <a:pt x="659" y="1"/>
                      <a:pt x="381" y="143"/>
                      <a:pt x="234" y="407"/>
                    </a:cubicBezTo>
                    <a:cubicBezTo>
                      <a:pt x="1" y="789"/>
                      <a:pt x="128" y="1298"/>
                      <a:pt x="510" y="1532"/>
                    </a:cubicBezTo>
                    <a:cubicBezTo>
                      <a:pt x="595" y="1574"/>
                      <a:pt x="680" y="1617"/>
                      <a:pt x="765" y="1617"/>
                    </a:cubicBezTo>
                    <a:lnTo>
                      <a:pt x="1316" y="89"/>
                    </a:lnTo>
                    <a:cubicBezTo>
                      <a:pt x="1198" y="30"/>
                      <a:pt x="1070" y="1"/>
                      <a:pt x="943" y="1"/>
                    </a:cubicBezTo>
                    <a:close/>
                  </a:path>
                </a:pathLst>
              </a:custGeom>
              <a:solidFill>
                <a:srgbClr val="A2A1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7" name="Google Shape;577;p17"/>
              <p:cNvSpPr/>
              <p:nvPr/>
            </p:nvSpPr>
            <p:spPr>
              <a:xfrm>
                <a:off x="6910900" y="2541500"/>
                <a:ext cx="46725" cy="47250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890" fill="none" extrusionOk="0">
                    <a:moveTo>
                      <a:pt x="510" y="1656"/>
                    </a:moveTo>
                    <a:cubicBezTo>
                      <a:pt x="892" y="1889"/>
                      <a:pt x="1401" y="1762"/>
                      <a:pt x="1635" y="1359"/>
                    </a:cubicBezTo>
                    <a:cubicBezTo>
                      <a:pt x="1868" y="977"/>
                      <a:pt x="1741" y="467"/>
                      <a:pt x="1359" y="234"/>
                    </a:cubicBezTo>
                    <a:cubicBezTo>
                      <a:pt x="956" y="0"/>
                      <a:pt x="446" y="128"/>
                      <a:pt x="213" y="531"/>
                    </a:cubicBezTo>
                    <a:cubicBezTo>
                      <a:pt x="1" y="913"/>
                      <a:pt x="128" y="1422"/>
                      <a:pt x="510" y="1656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8" name="Google Shape;578;p17"/>
              <p:cNvSpPr/>
              <p:nvPr/>
            </p:nvSpPr>
            <p:spPr>
              <a:xfrm>
                <a:off x="6922050" y="2572800"/>
                <a:ext cx="19125" cy="34000"/>
              </a:xfrm>
              <a:custGeom>
                <a:avLst/>
                <a:gdLst/>
                <a:ahLst/>
                <a:cxnLst/>
                <a:rect l="l" t="t" r="r" b="b"/>
                <a:pathLst>
                  <a:path w="765" h="1360" extrusionOk="0">
                    <a:moveTo>
                      <a:pt x="488" y="1"/>
                    </a:moveTo>
                    <a:lnTo>
                      <a:pt x="0" y="1359"/>
                    </a:lnTo>
                    <a:cubicBezTo>
                      <a:pt x="234" y="1317"/>
                      <a:pt x="446" y="1168"/>
                      <a:pt x="595" y="956"/>
                    </a:cubicBezTo>
                    <a:cubicBezTo>
                      <a:pt x="764" y="637"/>
                      <a:pt x="722" y="255"/>
                      <a:pt x="488" y="1"/>
                    </a:cubicBezTo>
                    <a:close/>
                  </a:path>
                </a:pathLst>
              </a:custGeom>
              <a:solidFill>
                <a:srgbClr val="A8A8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9" name="Google Shape;579;p17"/>
              <p:cNvSpPr/>
              <p:nvPr/>
            </p:nvSpPr>
            <p:spPr>
              <a:xfrm>
                <a:off x="6895525" y="2565625"/>
                <a:ext cx="38750" cy="41300"/>
              </a:xfrm>
              <a:custGeom>
                <a:avLst/>
                <a:gdLst/>
                <a:ahLst/>
                <a:cxnLst/>
                <a:rect l="l" t="t" r="r" b="b"/>
                <a:pathLst>
                  <a:path w="1550" h="1652" extrusionOk="0">
                    <a:moveTo>
                      <a:pt x="940" y="1"/>
                    </a:moveTo>
                    <a:cubicBezTo>
                      <a:pt x="661" y="1"/>
                      <a:pt x="387" y="142"/>
                      <a:pt x="234" y="394"/>
                    </a:cubicBezTo>
                    <a:cubicBezTo>
                      <a:pt x="0" y="797"/>
                      <a:pt x="127" y="1306"/>
                      <a:pt x="509" y="1540"/>
                    </a:cubicBezTo>
                    <a:cubicBezTo>
                      <a:pt x="650" y="1610"/>
                      <a:pt x="820" y="1651"/>
                      <a:pt x="971" y="1651"/>
                    </a:cubicBezTo>
                    <a:cubicBezTo>
                      <a:pt x="1002" y="1651"/>
                      <a:pt x="1032" y="1650"/>
                      <a:pt x="1061" y="1646"/>
                    </a:cubicBezTo>
                    <a:lnTo>
                      <a:pt x="1549" y="288"/>
                    </a:lnTo>
                    <a:cubicBezTo>
                      <a:pt x="1507" y="224"/>
                      <a:pt x="1443" y="160"/>
                      <a:pt x="1358" y="118"/>
                    </a:cubicBezTo>
                    <a:cubicBezTo>
                      <a:pt x="1228" y="38"/>
                      <a:pt x="1083" y="1"/>
                      <a:pt x="940" y="1"/>
                    </a:cubicBezTo>
                    <a:close/>
                  </a:path>
                </a:pathLst>
              </a:custGeom>
              <a:solidFill>
                <a:srgbClr val="A2A1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0" name="Google Shape;580;p17"/>
              <p:cNvSpPr/>
              <p:nvPr/>
            </p:nvSpPr>
            <p:spPr>
              <a:xfrm>
                <a:off x="6895525" y="2562725"/>
                <a:ext cx="46700" cy="47250"/>
              </a:xfrm>
              <a:custGeom>
                <a:avLst/>
                <a:gdLst/>
                <a:ahLst/>
                <a:cxnLst/>
                <a:rect l="l" t="t" r="r" b="b"/>
                <a:pathLst>
                  <a:path w="1868" h="1890" fill="none" extrusionOk="0">
                    <a:moveTo>
                      <a:pt x="509" y="1656"/>
                    </a:moveTo>
                    <a:cubicBezTo>
                      <a:pt x="913" y="1889"/>
                      <a:pt x="1422" y="1762"/>
                      <a:pt x="1656" y="1359"/>
                    </a:cubicBezTo>
                    <a:cubicBezTo>
                      <a:pt x="1868" y="977"/>
                      <a:pt x="1740" y="467"/>
                      <a:pt x="1358" y="234"/>
                    </a:cubicBezTo>
                    <a:cubicBezTo>
                      <a:pt x="976" y="0"/>
                      <a:pt x="467" y="128"/>
                      <a:pt x="234" y="510"/>
                    </a:cubicBezTo>
                    <a:cubicBezTo>
                      <a:pt x="0" y="913"/>
                      <a:pt x="127" y="1422"/>
                      <a:pt x="509" y="1656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" name="Google Shape;581;p17"/>
              <p:cNvSpPr/>
              <p:nvPr/>
            </p:nvSpPr>
            <p:spPr>
              <a:xfrm>
                <a:off x="6818575" y="2592425"/>
                <a:ext cx="39825" cy="43775"/>
              </a:xfrm>
              <a:custGeom>
                <a:avLst/>
                <a:gdLst/>
                <a:ahLst/>
                <a:cxnLst/>
                <a:rect l="l" t="t" r="r" b="b"/>
                <a:pathLst>
                  <a:path w="1593" h="1751" extrusionOk="0">
                    <a:moveTo>
                      <a:pt x="552" y="1"/>
                    </a:moveTo>
                    <a:lnTo>
                      <a:pt x="1" y="1529"/>
                    </a:lnTo>
                    <a:cubicBezTo>
                      <a:pt x="43" y="1572"/>
                      <a:pt x="85" y="1593"/>
                      <a:pt x="128" y="1635"/>
                    </a:cubicBezTo>
                    <a:cubicBezTo>
                      <a:pt x="269" y="1713"/>
                      <a:pt x="423" y="1751"/>
                      <a:pt x="574" y="1751"/>
                    </a:cubicBezTo>
                    <a:cubicBezTo>
                      <a:pt x="875" y="1751"/>
                      <a:pt x="1168" y="1600"/>
                      <a:pt x="1338" y="1317"/>
                    </a:cubicBezTo>
                    <a:cubicBezTo>
                      <a:pt x="1592" y="914"/>
                      <a:pt x="1444" y="383"/>
                      <a:pt x="1041" y="128"/>
                    </a:cubicBezTo>
                    <a:cubicBezTo>
                      <a:pt x="871" y="43"/>
                      <a:pt x="722" y="1"/>
                      <a:pt x="552" y="1"/>
                    </a:cubicBezTo>
                    <a:close/>
                  </a:path>
                </a:pathLst>
              </a:custGeom>
              <a:solidFill>
                <a:srgbClr val="9E9D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" name="Google Shape;582;p17"/>
              <p:cNvSpPr/>
              <p:nvPr/>
            </p:nvSpPr>
            <p:spPr>
              <a:xfrm>
                <a:off x="6809025" y="2592425"/>
                <a:ext cx="23375" cy="38250"/>
              </a:xfrm>
              <a:custGeom>
                <a:avLst/>
                <a:gdLst/>
                <a:ahLst/>
                <a:cxnLst/>
                <a:rect l="l" t="t" r="r" b="b"/>
                <a:pathLst>
                  <a:path w="935" h="1530" extrusionOk="0">
                    <a:moveTo>
                      <a:pt x="934" y="1"/>
                    </a:moveTo>
                    <a:lnTo>
                      <a:pt x="934" y="1"/>
                    </a:lnTo>
                    <a:cubicBezTo>
                      <a:pt x="637" y="22"/>
                      <a:pt x="383" y="171"/>
                      <a:pt x="213" y="425"/>
                    </a:cubicBezTo>
                    <a:cubicBezTo>
                      <a:pt x="0" y="786"/>
                      <a:pt x="85" y="1253"/>
                      <a:pt x="383" y="1529"/>
                    </a:cubicBezTo>
                    <a:lnTo>
                      <a:pt x="934" y="1"/>
                    </a:lnTo>
                    <a:close/>
                  </a:path>
                </a:pathLst>
              </a:custGeom>
              <a:solidFill>
                <a:srgbClr val="9897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" name="Google Shape;583;p17"/>
              <p:cNvSpPr/>
              <p:nvPr/>
            </p:nvSpPr>
            <p:spPr>
              <a:xfrm>
                <a:off x="6808500" y="2589250"/>
                <a:ext cx="49900" cy="49900"/>
              </a:xfrm>
              <a:custGeom>
                <a:avLst/>
                <a:gdLst/>
                <a:ahLst/>
                <a:cxnLst/>
                <a:rect l="l" t="t" r="r" b="b"/>
                <a:pathLst>
                  <a:path w="1996" h="1996" fill="none" extrusionOk="0">
                    <a:moveTo>
                      <a:pt x="531" y="1762"/>
                    </a:moveTo>
                    <a:cubicBezTo>
                      <a:pt x="955" y="1996"/>
                      <a:pt x="1486" y="1868"/>
                      <a:pt x="1741" y="1444"/>
                    </a:cubicBezTo>
                    <a:cubicBezTo>
                      <a:pt x="1995" y="1041"/>
                      <a:pt x="1847" y="510"/>
                      <a:pt x="1444" y="255"/>
                    </a:cubicBezTo>
                    <a:cubicBezTo>
                      <a:pt x="1019" y="1"/>
                      <a:pt x="488" y="149"/>
                      <a:pt x="234" y="552"/>
                    </a:cubicBezTo>
                    <a:cubicBezTo>
                      <a:pt x="0" y="977"/>
                      <a:pt x="128" y="1508"/>
                      <a:pt x="531" y="1762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" name="Google Shape;584;p17"/>
              <p:cNvSpPr/>
              <p:nvPr/>
            </p:nvSpPr>
            <p:spPr>
              <a:xfrm>
                <a:off x="6823875" y="2587525"/>
                <a:ext cx="46200" cy="43750"/>
              </a:xfrm>
              <a:custGeom>
                <a:avLst/>
                <a:gdLst/>
                <a:ahLst/>
                <a:cxnLst/>
                <a:rect l="l" t="t" r="r" b="b"/>
                <a:pathLst>
                  <a:path w="1848" h="1750" extrusionOk="0">
                    <a:moveTo>
                      <a:pt x="838" y="0"/>
                    </a:moveTo>
                    <a:cubicBezTo>
                      <a:pt x="661" y="0"/>
                      <a:pt x="486" y="54"/>
                      <a:pt x="340" y="155"/>
                    </a:cubicBezTo>
                    <a:lnTo>
                      <a:pt x="1" y="1110"/>
                    </a:lnTo>
                    <a:cubicBezTo>
                      <a:pt x="64" y="1322"/>
                      <a:pt x="192" y="1513"/>
                      <a:pt x="404" y="1619"/>
                    </a:cubicBezTo>
                    <a:cubicBezTo>
                      <a:pt x="544" y="1707"/>
                      <a:pt x="701" y="1750"/>
                      <a:pt x="858" y="1750"/>
                    </a:cubicBezTo>
                    <a:cubicBezTo>
                      <a:pt x="1152" y="1750"/>
                      <a:pt x="1440" y="1599"/>
                      <a:pt x="1593" y="1322"/>
                    </a:cubicBezTo>
                    <a:cubicBezTo>
                      <a:pt x="1847" y="919"/>
                      <a:pt x="1720" y="367"/>
                      <a:pt x="1295" y="133"/>
                    </a:cubicBezTo>
                    <a:cubicBezTo>
                      <a:pt x="1155" y="43"/>
                      <a:pt x="996" y="0"/>
                      <a:pt x="838" y="0"/>
                    </a:cubicBezTo>
                    <a:close/>
                  </a:path>
                </a:pathLst>
              </a:custGeom>
              <a:solidFill>
                <a:srgbClr val="9E9D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" name="Google Shape;585;p17"/>
              <p:cNvSpPr/>
              <p:nvPr/>
            </p:nvSpPr>
            <p:spPr>
              <a:xfrm>
                <a:off x="6822300" y="2591375"/>
                <a:ext cx="101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404" h="956" extrusionOk="0">
                    <a:moveTo>
                      <a:pt x="403" y="1"/>
                    </a:moveTo>
                    <a:cubicBezTo>
                      <a:pt x="318" y="85"/>
                      <a:pt x="234" y="170"/>
                      <a:pt x="170" y="276"/>
                    </a:cubicBezTo>
                    <a:cubicBezTo>
                      <a:pt x="43" y="489"/>
                      <a:pt x="0" y="743"/>
                      <a:pt x="64" y="956"/>
                    </a:cubicBezTo>
                    <a:lnTo>
                      <a:pt x="403" y="1"/>
                    </a:lnTo>
                    <a:close/>
                  </a:path>
                </a:pathLst>
              </a:custGeom>
              <a:solidFill>
                <a:srgbClr val="9897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" name="Google Shape;586;p17"/>
              <p:cNvSpPr/>
              <p:nvPr/>
            </p:nvSpPr>
            <p:spPr>
              <a:xfrm>
                <a:off x="6820175" y="2584475"/>
                <a:ext cx="49900" cy="49900"/>
              </a:xfrm>
              <a:custGeom>
                <a:avLst/>
                <a:gdLst/>
                <a:ahLst/>
                <a:cxnLst/>
                <a:rect l="l" t="t" r="r" b="b"/>
                <a:pathLst>
                  <a:path w="1996" h="1996" fill="none" extrusionOk="0">
                    <a:moveTo>
                      <a:pt x="552" y="1741"/>
                    </a:moveTo>
                    <a:cubicBezTo>
                      <a:pt x="955" y="1996"/>
                      <a:pt x="1507" y="1868"/>
                      <a:pt x="1741" y="1444"/>
                    </a:cubicBezTo>
                    <a:cubicBezTo>
                      <a:pt x="1995" y="1041"/>
                      <a:pt x="1868" y="489"/>
                      <a:pt x="1443" y="255"/>
                    </a:cubicBezTo>
                    <a:cubicBezTo>
                      <a:pt x="1040" y="1"/>
                      <a:pt x="488" y="128"/>
                      <a:pt x="255" y="552"/>
                    </a:cubicBezTo>
                    <a:cubicBezTo>
                      <a:pt x="0" y="956"/>
                      <a:pt x="128" y="1508"/>
                      <a:pt x="552" y="1741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" name="Google Shape;587;p17"/>
              <p:cNvSpPr/>
              <p:nvPr/>
            </p:nvSpPr>
            <p:spPr>
              <a:xfrm>
                <a:off x="6831300" y="2570200"/>
                <a:ext cx="49900" cy="43725"/>
              </a:xfrm>
              <a:custGeom>
                <a:avLst/>
                <a:gdLst/>
                <a:ahLst/>
                <a:cxnLst/>
                <a:rect l="l" t="t" r="r" b="b"/>
                <a:pathLst>
                  <a:path w="1996" h="1749" extrusionOk="0">
                    <a:moveTo>
                      <a:pt x="995" y="0"/>
                    </a:moveTo>
                    <a:cubicBezTo>
                      <a:pt x="696" y="0"/>
                      <a:pt x="410" y="156"/>
                      <a:pt x="256" y="423"/>
                    </a:cubicBezTo>
                    <a:cubicBezTo>
                      <a:pt x="1" y="848"/>
                      <a:pt x="128" y="1378"/>
                      <a:pt x="553" y="1633"/>
                    </a:cubicBezTo>
                    <a:cubicBezTo>
                      <a:pt x="687" y="1711"/>
                      <a:pt x="838" y="1748"/>
                      <a:pt x="988" y="1748"/>
                    </a:cubicBezTo>
                    <a:cubicBezTo>
                      <a:pt x="1289" y="1748"/>
                      <a:pt x="1586" y="1597"/>
                      <a:pt x="1741" y="1314"/>
                    </a:cubicBezTo>
                    <a:cubicBezTo>
                      <a:pt x="1996" y="911"/>
                      <a:pt x="1847" y="381"/>
                      <a:pt x="1444" y="126"/>
                    </a:cubicBezTo>
                    <a:cubicBezTo>
                      <a:pt x="1301" y="40"/>
                      <a:pt x="1146" y="0"/>
                      <a:pt x="995" y="0"/>
                    </a:cubicBezTo>
                    <a:close/>
                  </a:path>
                </a:pathLst>
              </a:custGeom>
              <a:solidFill>
                <a:srgbClr val="9E9D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" name="Google Shape;588;p17"/>
              <p:cNvSpPr/>
              <p:nvPr/>
            </p:nvSpPr>
            <p:spPr>
              <a:xfrm>
                <a:off x="6831300" y="2566975"/>
                <a:ext cx="49900" cy="49900"/>
              </a:xfrm>
              <a:custGeom>
                <a:avLst/>
                <a:gdLst/>
                <a:ahLst/>
                <a:cxnLst/>
                <a:rect l="l" t="t" r="r" b="b"/>
                <a:pathLst>
                  <a:path w="1996" h="1996" fill="none" extrusionOk="0">
                    <a:moveTo>
                      <a:pt x="553" y="1762"/>
                    </a:moveTo>
                    <a:cubicBezTo>
                      <a:pt x="956" y="1995"/>
                      <a:pt x="1508" y="1868"/>
                      <a:pt x="1741" y="1443"/>
                    </a:cubicBezTo>
                    <a:cubicBezTo>
                      <a:pt x="1996" y="1040"/>
                      <a:pt x="1847" y="510"/>
                      <a:pt x="1444" y="255"/>
                    </a:cubicBezTo>
                    <a:cubicBezTo>
                      <a:pt x="1020" y="0"/>
                      <a:pt x="489" y="149"/>
                      <a:pt x="256" y="552"/>
                    </a:cubicBezTo>
                    <a:cubicBezTo>
                      <a:pt x="1" y="977"/>
                      <a:pt x="128" y="1507"/>
                      <a:pt x="553" y="1762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9" name="Google Shape;589;p17"/>
              <p:cNvSpPr/>
              <p:nvPr/>
            </p:nvSpPr>
            <p:spPr>
              <a:xfrm>
                <a:off x="6890200" y="2526100"/>
                <a:ext cx="22850" cy="37700"/>
              </a:xfrm>
              <a:custGeom>
                <a:avLst/>
                <a:gdLst/>
                <a:ahLst/>
                <a:cxnLst/>
                <a:rect l="l" t="t" r="r" b="b"/>
                <a:pathLst>
                  <a:path w="914" h="1508" extrusionOk="0">
                    <a:moveTo>
                      <a:pt x="531" y="1"/>
                    </a:moveTo>
                    <a:lnTo>
                      <a:pt x="1" y="1508"/>
                    </a:lnTo>
                    <a:cubicBezTo>
                      <a:pt x="277" y="1487"/>
                      <a:pt x="531" y="1338"/>
                      <a:pt x="701" y="1083"/>
                    </a:cubicBezTo>
                    <a:cubicBezTo>
                      <a:pt x="913" y="723"/>
                      <a:pt x="829" y="277"/>
                      <a:pt x="531" y="1"/>
                    </a:cubicBezTo>
                    <a:close/>
                  </a:path>
                </a:pathLst>
              </a:custGeom>
              <a:solidFill>
                <a:srgbClr val="A2A1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0" name="Google Shape;590;p17"/>
              <p:cNvSpPr/>
              <p:nvPr/>
            </p:nvSpPr>
            <p:spPr>
              <a:xfrm>
                <a:off x="6863675" y="2520200"/>
                <a:ext cx="39825" cy="43750"/>
              </a:xfrm>
              <a:custGeom>
                <a:avLst/>
                <a:gdLst/>
                <a:ahLst/>
                <a:cxnLst/>
                <a:rect l="l" t="t" r="r" b="b"/>
                <a:pathLst>
                  <a:path w="1593" h="1750" extrusionOk="0">
                    <a:moveTo>
                      <a:pt x="995" y="0"/>
                    </a:moveTo>
                    <a:cubicBezTo>
                      <a:pt x="706" y="0"/>
                      <a:pt x="422" y="151"/>
                      <a:pt x="255" y="428"/>
                    </a:cubicBezTo>
                    <a:cubicBezTo>
                      <a:pt x="1" y="831"/>
                      <a:pt x="149" y="1383"/>
                      <a:pt x="552" y="1616"/>
                    </a:cubicBezTo>
                    <a:cubicBezTo>
                      <a:pt x="694" y="1705"/>
                      <a:pt x="835" y="1749"/>
                      <a:pt x="977" y="1749"/>
                    </a:cubicBezTo>
                    <a:cubicBezTo>
                      <a:pt x="1005" y="1749"/>
                      <a:pt x="1034" y="1747"/>
                      <a:pt x="1062" y="1744"/>
                    </a:cubicBezTo>
                    <a:lnTo>
                      <a:pt x="1592" y="237"/>
                    </a:lnTo>
                    <a:cubicBezTo>
                      <a:pt x="1550" y="194"/>
                      <a:pt x="1508" y="152"/>
                      <a:pt x="1444" y="131"/>
                    </a:cubicBezTo>
                    <a:cubicBezTo>
                      <a:pt x="1304" y="42"/>
                      <a:pt x="1149" y="0"/>
                      <a:pt x="995" y="0"/>
                    </a:cubicBezTo>
                    <a:close/>
                  </a:path>
                </a:pathLst>
              </a:custGeom>
              <a:solidFill>
                <a:srgbClr val="9E9D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1" name="Google Shape;591;p17"/>
              <p:cNvSpPr/>
              <p:nvPr/>
            </p:nvSpPr>
            <p:spPr>
              <a:xfrm>
                <a:off x="6863675" y="2517100"/>
                <a:ext cx="49900" cy="49900"/>
              </a:xfrm>
              <a:custGeom>
                <a:avLst/>
                <a:gdLst/>
                <a:ahLst/>
                <a:cxnLst/>
                <a:rect l="l" t="t" r="r" b="b"/>
                <a:pathLst>
                  <a:path w="1996" h="1996" fill="none" extrusionOk="0">
                    <a:moveTo>
                      <a:pt x="552" y="1740"/>
                    </a:moveTo>
                    <a:cubicBezTo>
                      <a:pt x="977" y="1995"/>
                      <a:pt x="1508" y="1868"/>
                      <a:pt x="1762" y="1443"/>
                    </a:cubicBezTo>
                    <a:cubicBezTo>
                      <a:pt x="1996" y="1040"/>
                      <a:pt x="1868" y="488"/>
                      <a:pt x="1444" y="255"/>
                    </a:cubicBezTo>
                    <a:cubicBezTo>
                      <a:pt x="1041" y="0"/>
                      <a:pt x="510" y="127"/>
                      <a:pt x="255" y="552"/>
                    </a:cubicBezTo>
                    <a:cubicBezTo>
                      <a:pt x="1" y="955"/>
                      <a:pt x="149" y="1507"/>
                      <a:pt x="552" y="174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2" name="Google Shape;592;p17"/>
              <p:cNvSpPr/>
              <p:nvPr/>
            </p:nvSpPr>
            <p:spPr>
              <a:xfrm>
                <a:off x="6882775" y="2555825"/>
                <a:ext cx="12775" cy="28150"/>
              </a:xfrm>
              <a:custGeom>
                <a:avLst/>
                <a:gdLst/>
                <a:ahLst/>
                <a:cxnLst/>
                <a:rect l="l" t="t" r="r" b="b"/>
                <a:pathLst>
                  <a:path w="511" h="1126" extrusionOk="0">
                    <a:moveTo>
                      <a:pt x="404" y="0"/>
                    </a:moveTo>
                    <a:lnTo>
                      <a:pt x="1" y="1125"/>
                    </a:lnTo>
                    <a:cubicBezTo>
                      <a:pt x="149" y="1040"/>
                      <a:pt x="255" y="934"/>
                      <a:pt x="340" y="786"/>
                    </a:cubicBezTo>
                    <a:cubicBezTo>
                      <a:pt x="489" y="552"/>
                      <a:pt x="510" y="255"/>
                      <a:pt x="404" y="0"/>
                    </a:cubicBezTo>
                    <a:close/>
                  </a:path>
                </a:pathLst>
              </a:custGeom>
              <a:solidFill>
                <a:srgbClr val="A2A1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3" name="Google Shape;593;p17"/>
              <p:cNvSpPr/>
              <p:nvPr/>
            </p:nvSpPr>
            <p:spPr>
              <a:xfrm>
                <a:off x="6847750" y="2542600"/>
                <a:ext cx="45125" cy="43700"/>
              </a:xfrm>
              <a:custGeom>
                <a:avLst/>
                <a:gdLst/>
                <a:ahLst/>
                <a:cxnLst/>
                <a:rect l="l" t="t" r="r" b="b"/>
                <a:pathLst>
                  <a:path w="1805" h="1748" extrusionOk="0">
                    <a:moveTo>
                      <a:pt x="995" y="0"/>
                    </a:moveTo>
                    <a:cubicBezTo>
                      <a:pt x="696" y="0"/>
                      <a:pt x="410" y="156"/>
                      <a:pt x="256" y="423"/>
                    </a:cubicBezTo>
                    <a:cubicBezTo>
                      <a:pt x="1" y="848"/>
                      <a:pt x="128" y="1378"/>
                      <a:pt x="553" y="1633"/>
                    </a:cubicBezTo>
                    <a:cubicBezTo>
                      <a:pt x="696" y="1710"/>
                      <a:pt x="851" y="1747"/>
                      <a:pt x="1002" y="1747"/>
                    </a:cubicBezTo>
                    <a:cubicBezTo>
                      <a:pt x="1142" y="1747"/>
                      <a:pt x="1279" y="1716"/>
                      <a:pt x="1402" y="1654"/>
                    </a:cubicBezTo>
                    <a:lnTo>
                      <a:pt x="1805" y="529"/>
                    </a:lnTo>
                    <a:cubicBezTo>
                      <a:pt x="1741" y="381"/>
                      <a:pt x="1614" y="232"/>
                      <a:pt x="1444" y="126"/>
                    </a:cubicBezTo>
                    <a:cubicBezTo>
                      <a:pt x="1301" y="40"/>
                      <a:pt x="1146" y="0"/>
                      <a:pt x="995" y="0"/>
                    </a:cubicBezTo>
                    <a:close/>
                  </a:path>
                </a:pathLst>
              </a:custGeom>
              <a:solidFill>
                <a:srgbClr val="9E9D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4" name="Google Shape;594;p17"/>
              <p:cNvSpPr/>
              <p:nvPr/>
            </p:nvSpPr>
            <p:spPr>
              <a:xfrm>
                <a:off x="6847750" y="2539375"/>
                <a:ext cx="49900" cy="49900"/>
              </a:xfrm>
              <a:custGeom>
                <a:avLst/>
                <a:gdLst/>
                <a:ahLst/>
                <a:cxnLst/>
                <a:rect l="l" t="t" r="r" b="b"/>
                <a:pathLst>
                  <a:path w="1996" h="1996" fill="none" extrusionOk="0">
                    <a:moveTo>
                      <a:pt x="553" y="1762"/>
                    </a:moveTo>
                    <a:cubicBezTo>
                      <a:pt x="956" y="1996"/>
                      <a:pt x="1508" y="1868"/>
                      <a:pt x="1741" y="1444"/>
                    </a:cubicBezTo>
                    <a:cubicBezTo>
                      <a:pt x="1996" y="1041"/>
                      <a:pt x="1869" y="510"/>
                      <a:pt x="1444" y="255"/>
                    </a:cubicBezTo>
                    <a:cubicBezTo>
                      <a:pt x="1020" y="0"/>
                      <a:pt x="489" y="149"/>
                      <a:pt x="256" y="552"/>
                    </a:cubicBezTo>
                    <a:cubicBezTo>
                      <a:pt x="1" y="977"/>
                      <a:pt x="128" y="1507"/>
                      <a:pt x="553" y="1762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" name="Google Shape;595;p17"/>
              <p:cNvSpPr/>
              <p:nvPr/>
            </p:nvSpPr>
            <p:spPr>
              <a:xfrm>
                <a:off x="6775600" y="2575450"/>
                <a:ext cx="28675" cy="42525"/>
              </a:xfrm>
              <a:custGeom>
                <a:avLst/>
                <a:gdLst/>
                <a:ahLst/>
                <a:cxnLst/>
                <a:rect l="l" t="t" r="r" b="b"/>
                <a:pathLst>
                  <a:path w="1147" h="1701" extrusionOk="0">
                    <a:moveTo>
                      <a:pt x="616" y="1"/>
                    </a:moveTo>
                    <a:lnTo>
                      <a:pt x="0" y="1699"/>
                    </a:lnTo>
                    <a:cubicBezTo>
                      <a:pt x="23" y="1700"/>
                      <a:pt x="45" y="1701"/>
                      <a:pt x="68" y="1701"/>
                    </a:cubicBezTo>
                    <a:cubicBezTo>
                      <a:pt x="403" y="1701"/>
                      <a:pt x="713" y="1551"/>
                      <a:pt x="892" y="1253"/>
                    </a:cubicBezTo>
                    <a:cubicBezTo>
                      <a:pt x="1146" y="807"/>
                      <a:pt x="1019" y="277"/>
                      <a:pt x="616" y="1"/>
                    </a:cubicBezTo>
                    <a:close/>
                  </a:path>
                </a:pathLst>
              </a:custGeom>
              <a:solidFill>
                <a:srgbClr val="9897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" name="Google Shape;596;p17"/>
              <p:cNvSpPr/>
              <p:nvPr/>
            </p:nvSpPr>
            <p:spPr>
              <a:xfrm>
                <a:off x="6751725" y="2571450"/>
                <a:ext cx="39275" cy="46475"/>
              </a:xfrm>
              <a:custGeom>
                <a:avLst/>
                <a:gdLst/>
                <a:ahLst/>
                <a:cxnLst/>
                <a:rect l="l" t="t" r="r" b="b"/>
                <a:pathLst>
                  <a:path w="1571" h="1859" extrusionOk="0">
                    <a:moveTo>
                      <a:pt x="1043" y="0"/>
                    </a:moveTo>
                    <a:cubicBezTo>
                      <a:pt x="727" y="0"/>
                      <a:pt x="422" y="165"/>
                      <a:pt x="255" y="458"/>
                    </a:cubicBezTo>
                    <a:cubicBezTo>
                      <a:pt x="0" y="882"/>
                      <a:pt x="128" y="1455"/>
                      <a:pt x="573" y="1731"/>
                    </a:cubicBezTo>
                    <a:cubicBezTo>
                      <a:pt x="701" y="1795"/>
                      <a:pt x="828" y="1838"/>
                      <a:pt x="955" y="1859"/>
                    </a:cubicBezTo>
                    <a:lnTo>
                      <a:pt x="1571" y="161"/>
                    </a:lnTo>
                    <a:cubicBezTo>
                      <a:pt x="1550" y="140"/>
                      <a:pt x="1550" y="140"/>
                      <a:pt x="1528" y="140"/>
                    </a:cubicBezTo>
                    <a:cubicBezTo>
                      <a:pt x="1376" y="45"/>
                      <a:pt x="1208" y="0"/>
                      <a:pt x="1043" y="0"/>
                    </a:cubicBezTo>
                    <a:close/>
                  </a:path>
                </a:pathLst>
              </a:custGeom>
              <a:solidFill>
                <a:srgbClr val="9291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" name="Google Shape;597;p17"/>
              <p:cNvSpPr/>
              <p:nvPr/>
            </p:nvSpPr>
            <p:spPr>
              <a:xfrm>
                <a:off x="6751725" y="2568025"/>
                <a:ext cx="52550" cy="53100"/>
              </a:xfrm>
              <a:custGeom>
                <a:avLst/>
                <a:gdLst/>
                <a:ahLst/>
                <a:cxnLst/>
                <a:rect l="l" t="t" r="r" b="b"/>
                <a:pathLst>
                  <a:path w="2102" h="2124" fill="none" extrusionOk="0">
                    <a:moveTo>
                      <a:pt x="573" y="1868"/>
                    </a:moveTo>
                    <a:cubicBezTo>
                      <a:pt x="1019" y="2123"/>
                      <a:pt x="1592" y="1975"/>
                      <a:pt x="1847" y="1529"/>
                    </a:cubicBezTo>
                    <a:cubicBezTo>
                      <a:pt x="2101" y="1104"/>
                      <a:pt x="1974" y="531"/>
                      <a:pt x="1528" y="277"/>
                    </a:cubicBezTo>
                    <a:cubicBezTo>
                      <a:pt x="1083" y="1"/>
                      <a:pt x="510" y="149"/>
                      <a:pt x="255" y="595"/>
                    </a:cubicBezTo>
                    <a:cubicBezTo>
                      <a:pt x="0" y="1019"/>
                      <a:pt x="128" y="1592"/>
                      <a:pt x="573" y="1868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" name="Google Shape;598;p17"/>
              <p:cNvSpPr/>
              <p:nvPr/>
            </p:nvSpPr>
            <p:spPr>
              <a:xfrm>
                <a:off x="6778775" y="2566425"/>
                <a:ext cx="38225" cy="46150"/>
              </a:xfrm>
              <a:custGeom>
                <a:avLst/>
                <a:gdLst/>
                <a:ahLst/>
                <a:cxnLst/>
                <a:rect l="l" t="t" r="r" b="b"/>
                <a:pathLst>
                  <a:path w="1529" h="1846" extrusionOk="0">
                    <a:moveTo>
                      <a:pt x="616" y="1"/>
                    </a:moveTo>
                    <a:lnTo>
                      <a:pt x="1" y="1720"/>
                    </a:lnTo>
                    <a:cubicBezTo>
                      <a:pt x="149" y="1805"/>
                      <a:pt x="312" y="1845"/>
                      <a:pt x="472" y="1845"/>
                    </a:cubicBezTo>
                    <a:cubicBezTo>
                      <a:pt x="793" y="1845"/>
                      <a:pt x="1104" y="1685"/>
                      <a:pt x="1274" y="1402"/>
                    </a:cubicBezTo>
                    <a:cubicBezTo>
                      <a:pt x="1529" y="956"/>
                      <a:pt x="1380" y="383"/>
                      <a:pt x="956" y="128"/>
                    </a:cubicBezTo>
                    <a:cubicBezTo>
                      <a:pt x="850" y="65"/>
                      <a:pt x="722" y="22"/>
                      <a:pt x="616" y="1"/>
                    </a:cubicBezTo>
                    <a:close/>
                  </a:path>
                </a:pathLst>
              </a:custGeom>
              <a:solidFill>
                <a:srgbClr val="9897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" name="Google Shape;599;p17"/>
              <p:cNvSpPr/>
              <p:nvPr/>
            </p:nvSpPr>
            <p:spPr>
              <a:xfrm>
                <a:off x="6764450" y="2566250"/>
                <a:ext cx="29750" cy="43200"/>
              </a:xfrm>
              <a:custGeom>
                <a:avLst/>
                <a:gdLst/>
                <a:ahLst/>
                <a:cxnLst/>
                <a:rect l="l" t="t" r="r" b="b"/>
                <a:pathLst>
                  <a:path w="1190" h="1728" extrusionOk="0">
                    <a:moveTo>
                      <a:pt x="1068" y="1"/>
                    </a:moveTo>
                    <a:cubicBezTo>
                      <a:pt x="746" y="1"/>
                      <a:pt x="425" y="152"/>
                      <a:pt x="255" y="454"/>
                    </a:cubicBezTo>
                    <a:cubicBezTo>
                      <a:pt x="1" y="899"/>
                      <a:pt x="128" y="1451"/>
                      <a:pt x="574" y="1727"/>
                    </a:cubicBezTo>
                    <a:lnTo>
                      <a:pt x="1189" y="8"/>
                    </a:lnTo>
                    <a:cubicBezTo>
                      <a:pt x="1149" y="3"/>
                      <a:pt x="1109" y="1"/>
                      <a:pt x="1068" y="1"/>
                    </a:cubicBezTo>
                    <a:close/>
                  </a:path>
                </a:pathLst>
              </a:custGeom>
              <a:solidFill>
                <a:srgbClr val="9291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" name="Google Shape;600;p17"/>
              <p:cNvSpPr/>
              <p:nvPr/>
            </p:nvSpPr>
            <p:spPr>
              <a:xfrm>
                <a:off x="6764450" y="2562725"/>
                <a:ext cx="52550" cy="53075"/>
              </a:xfrm>
              <a:custGeom>
                <a:avLst/>
                <a:gdLst/>
                <a:ahLst/>
                <a:cxnLst/>
                <a:rect l="l" t="t" r="r" b="b"/>
                <a:pathLst>
                  <a:path w="2102" h="2123" fill="none" extrusionOk="0">
                    <a:moveTo>
                      <a:pt x="574" y="1868"/>
                    </a:moveTo>
                    <a:cubicBezTo>
                      <a:pt x="1019" y="2123"/>
                      <a:pt x="1592" y="1974"/>
                      <a:pt x="1847" y="1550"/>
                    </a:cubicBezTo>
                    <a:cubicBezTo>
                      <a:pt x="2102" y="1104"/>
                      <a:pt x="1974" y="531"/>
                      <a:pt x="1529" y="276"/>
                    </a:cubicBezTo>
                    <a:cubicBezTo>
                      <a:pt x="1083" y="0"/>
                      <a:pt x="510" y="149"/>
                      <a:pt x="255" y="595"/>
                    </a:cubicBezTo>
                    <a:cubicBezTo>
                      <a:pt x="1" y="1040"/>
                      <a:pt x="128" y="1592"/>
                      <a:pt x="574" y="1868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" name="Google Shape;601;p17"/>
              <p:cNvSpPr/>
              <p:nvPr/>
            </p:nvSpPr>
            <p:spPr>
              <a:xfrm>
                <a:off x="6786750" y="2547725"/>
                <a:ext cx="41925" cy="46400"/>
              </a:xfrm>
              <a:custGeom>
                <a:avLst/>
                <a:gdLst/>
                <a:ahLst/>
                <a:cxnLst/>
                <a:rect l="l" t="t" r="r" b="b"/>
                <a:pathLst>
                  <a:path w="1677" h="1856" extrusionOk="0">
                    <a:moveTo>
                      <a:pt x="660" y="1"/>
                    </a:moveTo>
                    <a:cubicBezTo>
                      <a:pt x="630" y="1"/>
                      <a:pt x="601" y="3"/>
                      <a:pt x="573" y="6"/>
                    </a:cubicBezTo>
                    <a:lnTo>
                      <a:pt x="0" y="1598"/>
                    </a:lnTo>
                    <a:cubicBezTo>
                      <a:pt x="42" y="1640"/>
                      <a:pt x="85" y="1683"/>
                      <a:pt x="149" y="1725"/>
                    </a:cubicBezTo>
                    <a:cubicBezTo>
                      <a:pt x="302" y="1813"/>
                      <a:pt x="469" y="1855"/>
                      <a:pt x="634" y="1855"/>
                    </a:cubicBezTo>
                    <a:cubicBezTo>
                      <a:pt x="950" y="1855"/>
                      <a:pt x="1255" y="1700"/>
                      <a:pt x="1422" y="1407"/>
                    </a:cubicBezTo>
                    <a:cubicBezTo>
                      <a:pt x="1677" y="961"/>
                      <a:pt x="1549" y="388"/>
                      <a:pt x="1104" y="133"/>
                    </a:cubicBezTo>
                    <a:cubicBezTo>
                      <a:pt x="962" y="45"/>
                      <a:pt x="806" y="1"/>
                      <a:pt x="660" y="1"/>
                    </a:cubicBezTo>
                    <a:close/>
                  </a:path>
                </a:pathLst>
              </a:custGeom>
              <a:solidFill>
                <a:srgbClr val="9897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" name="Google Shape;602;p17"/>
              <p:cNvSpPr/>
              <p:nvPr/>
            </p:nvSpPr>
            <p:spPr>
              <a:xfrm>
                <a:off x="6776650" y="2547875"/>
                <a:ext cx="24450" cy="39800"/>
              </a:xfrm>
              <a:custGeom>
                <a:avLst/>
                <a:gdLst/>
                <a:ahLst/>
                <a:cxnLst/>
                <a:rect l="l" t="t" r="r" b="b"/>
                <a:pathLst>
                  <a:path w="978" h="1592" extrusionOk="0">
                    <a:moveTo>
                      <a:pt x="977" y="0"/>
                    </a:moveTo>
                    <a:cubicBezTo>
                      <a:pt x="680" y="21"/>
                      <a:pt x="404" y="170"/>
                      <a:pt x="234" y="446"/>
                    </a:cubicBezTo>
                    <a:cubicBezTo>
                      <a:pt x="1" y="828"/>
                      <a:pt x="86" y="1295"/>
                      <a:pt x="404" y="1592"/>
                    </a:cubicBezTo>
                    <a:lnTo>
                      <a:pt x="977" y="0"/>
                    </a:lnTo>
                    <a:close/>
                  </a:path>
                </a:pathLst>
              </a:custGeom>
              <a:solidFill>
                <a:srgbClr val="9291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" name="Google Shape;603;p17"/>
              <p:cNvSpPr/>
              <p:nvPr/>
            </p:nvSpPr>
            <p:spPr>
              <a:xfrm>
                <a:off x="6776125" y="2544675"/>
                <a:ext cx="52550" cy="52550"/>
              </a:xfrm>
              <a:custGeom>
                <a:avLst/>
                <a:gdLst/>
                <a:ahLst/>
                <a:cxnLst/>
                <a:rect l="l" t="t" r="r" b="b"/>
                <a:pathLst>
                  <a:path w="2102" h="2102" fill="none" extrusionOk="0">
                    <a:moveTo>
                      <a:pt x="574" y="1847"/>
                    </a:moveTo>
                    <a:cubicBezTo>
                      <a:pt x="1019" y="2102"/>
                      <a:pt x="1592" y="1975"/>
                      <a:pt x="1847" y="1529"/>
                    </a:cubicBezTo>
                    <a:cubicBezTo>
                      <a:pt x="2102" y="1083"/>
                      <a:pt x="1974" y="510"/>
                      <a:pt x="1529" y="255"/>
                    </a:cubicBezTo>
                    <a:cubicBezTo>
                      <a:pt x="1083" y="1"/>
                      <a:pt x="510" y="128"/>
                      <a:pt x="255" y="574"/>
                    </a:cubicBezTo>
                    <a:cubicBezTo>
                      <a:pt x="1" y="1020"/>
                      <a:pt x="128" y="1593"/>
                      <a:pt x="574" y="1847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" name="Google Shape;604;p17"/>
              <p:cNvSpPr/>
              <p:nvPr/>
            </p:nvSpPr>
            <p:spPr>
              <a:xfrm>
                <a:off x="6853075" y="2514975"/>
                <a:ext cx="7450" cy="19650"/>
              </a:xfrm>
              <a:custGeom>
                <a:avLst/>
                <a:gdLst/>
                <a:ahLst/>
                <a:cxnLst/>
                <a:rect l="l" t="t" r="r" b="b"/>
                <a:pathLst>
                  <a:path w="298" h="786" extrusionOk="0">
                    <a:moveTo>
                      <a:pt x="276" y="0"/>
                    </a:moveTo>
                    <a:lnTo>
                      <a:pt x="0" y="785"/>
                    </a:lnTo>
                    <a:cubicBezTo>
                      <a:pt x="64" y="722"/>
                      <a:pt x="106" y="658"/>
                      <a:pt x="149" y="594"/>
                    </a:cubicBezTo>
                    <a:cubicBezTo>
                      <a:pt x="255" y="403"/>
                      <a:pt x="297" y="212"/>
                      <a:pt x="276" y="0"/>
                    </a:cubicBezTo>
                    <a:close/>
                  </a:path>
                </a:pathLst>
              </a:custGeom>
              <a:solidFill>
                <a:srgbClr val="9E9D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" name="Google Shape;605;p17"/>
              <p:cNvSpPr/>
              <p:nvPr/>
            </p:nvSpPr>
            <p:spPr>
              <a:xfrm>
                <a:off x="6810625" y="2494750"/>
                <a:ext cx="49375" cy="46225"/>
              </a:xfrm>
              <a:custGeom>
                <a:avLst/>
                <a:gdLst/>
                <a:ahLst/>
                <a:cxnLst/>
                <a:rect l="l" t="t" r="r" b="b"/>
                <a:pathLst>
                  <a:path w="1975" h="1849" extrusionOk="0">
                    <a:moveTo>
                      <a:pt x="1047" y="0"/>
                    </a:moveTo>
                    <a:cubicBezTo>
                      <a:pt x="736" y="0"/>
                      <a:pt x="436" y="156"/>
                      <a:pt x="255" y="448"/>
                    </a:cubicBezTo>
                    <a:cubicBezTo>
                      <a:pt x="0" y="894"/>
                      <a:pt x="149" y="1467"/>
                      <a:pt x="573" y="1722"/>
                    </a:cubicBezTo>
                    <a:cubicBezTo>
                      <a:pt x="727" y="1807"/>
                      <a:pt x="892" y="1848"/>
                      <a:pt x="1053" y="1848"/>
                    </a:cubicBezTo>
                    <a:cubicBezTo>
                      <a:pt x="1291" y="1848"/>
                      <a:pt x="1521" y="1759"/>
                      <a:pt x="1698" y="1594"/>
                    </a:cubicBezTo>
                    <a:lnTo>
                      <a:pt x="1974" y="809"/>
                    </a:lnTo>
                    <a:cubicBezTo>
                      <a:pt x="1953" y="533"/>
                      <a:pt x="1783" y="279"/>
                      <a:pt x="1528" y="130"/>
                    </a:cubicBezTo>
                    <a:cubicBezTo>
                      <a:pt x="1375" y="43"/>
                      <a:pt x="1210" y="0"/>
                      <a:pt x="1047" y="0"/>
                    </a:cubicBezTo>
                    <a:close/>
                  </a:path>
                </a:pathLst>
              </a:custGeom>
              <a:solidFill>
                <a:srgbClr val="9897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" name="Google Shape;606;p17"/>
              <p:cNvSpPr/>
              <p:nvPr/>
            </p:nvSpPr>
            <p:spPr>
              <a:xfrm>
                <a:off x="6810625" y="2491625"/>
                <a:ext cx="53075" cy="52550"/>
              </a:xfrm>
              <a:custGeom>
                <a:avLst/>
                <a:gdLst/>
                <a:ahLst/>
                <a:cxnLst/>
                <a:rect l="l" t="t" r="r" b="b"/>
                <a:pathLst>
                  <a:path w="2123" h="2102" fill="none" extrusionOk="0">
                    <a:moveTo>
                      <a:pt x="573" y="1847"/>
                    </a:moveTo>
                    <a:cubicBezTo>
                      <a:pt x="1019" y="2102"/>
                      <a:pt x="1592" y="1974"/>
                      <a:pt x="1847" y="1528"/>
                    </a:cubicBezTo>
                    <a:cubicBezTo>
                      <a:pt x="2123" y="1083"/>
                      <a:pt x="1974" y="510"/>
                      <a:pt x="1528" y="255"/>
                    </a:cubicBezTo>
                    <a:cubicBezTo>
                      <a:pt x="1083" y="0"/>
                      <a:pt x="531" y="128"/>
                      <a:pt x="255" y="573"/>
                    </a:cubicBezTo>
                    <a:cubicBezTo>
                      <a:pt x="0" y="1019"/>
                      <a:pt x="149" y="1592"/>
                      <a:pt x="573" y="1847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" name="Google Shape;607;p17"/>
              <p:cNvSpPr/>
              <p:nvPr/>
            </p:nvSpPr>
            <p:spPr>
              <a:xfrm>
                <a:off x="6799475" y="2518450"/>
                <a:ext cx="46725" cy="46350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854" extrusionOk="0">
                    <a:moveTo>
                      <a:pt x="820" y="0"/>
                    </a:moveTo>
                    <a:cubicBezTo>
                      <a:pt x="694" y="0"/>
                      <a:pt x="568" y="27"/>
                      <a:pt x="446" y="73"/>
                    </a:cubicBezTo>
                    <a:lnTo>
                      <a:pt x="0" y="1347"/>
                    </a:lnTo>
                    <a:cubicBezTo>
                      <a:pt x="64" y="1495"/>
                      <a:pt x="191" y="1623"/>
                      <a:pt x="340" y="1729"/>
                    </a:cubicBezTo>
                    <a:cubicBezTo>
                      <a:pt x="489" y="1814"/>
                      <a:pt x="651" y="1854"/>
                      <a:pt x="812" y="1854"/>
                    </a:cubicBezTo>
                    <a:cubicBezTo>
                      <a:pt x="1132" y="1854"/>
                      <a:pt x="1444" y="1694"/>
                      <a:pt x="1613" y="1411"/>
                    </a:cubicBezTo>
                    <a:cubicBezTo>
                      <a:pt x="1868" y="965"/>
                      <a:pt x="1741" y="392"/>
                      <a:pt x="1295" y="137"/>
                    </a:cubicBezTo>
                    <a:cubicBezTo>
                      <a:pt x="1141" y="42"/>
                      <a:pt x="980" y="0"/>
                      <a:pt x="820" y="0"/>
                    </a:cubicBezTo>
                    <a:close/>
                  </a:path>
                </a:pathLst>
              </a:custGeom>
              <a:solidFill>
                <a:srgbClr val="9897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8" name="Google Shape;608;p17"/>
              <p:cNvSpPr/>
              <p:nvPr/>
            </p:nvSpPr>
            <p:spPr>
              <a:xfrm>
                <a:off x="6795750" y="2520275"/>
                <a:ext cx="1490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596" h="1274" extrusionOk="0">
                    <a:moveTo>
                      <a:pt x="595" y="0"/>
                    </a:moveTo>
                    <a:lnTo>
                      <a:pt x="595" y="0"/>
                    </a:lnTo>
                    <a:cubicBezTo>
                      <a:pt x="425" y="85"/>
                      <a:pt x="277" y="213"/>
                      <a:pt x="171" y="382"/>
                    </a:cubicBezTo>
                    <a:cubicBezTo>
                      <a:pt x="1" y="658"/>
                      <a:pt x="1" y="998"/>
                      <a:pt x="149" y="1274"/>
                    </a:cubicBezTo>
                    <a:lnTo>
                      <a:pt x="595" y="0"/>
                    </a:lnTo>
                    <a:close/>
                  </a:path>
                </a:pathLst>
              </a:custGeom>
              <a:solidFill>
                <a:srgbClr val="9291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9" name="Google Shape;609;p17"/>
              <p:cNvSpPr/>
              <p:nvPr/>
            </p:nvSpPr>
            <p:spPr>
              <a:xfrm>
                <a:off x="6793625" y="2514975"/>
                <a:ext cx="52575" cy="53075"/>
              </a:xfrm>
              <a:custGeom>
                <a:avLst/>
                <a:gdLst/>
                <a:ahLst/>
                <a:cxnLst/>
                <a:rect l="l" t="t" r="r" b="b"/>
                <a:pathLst>
                  <a:path w="2103" h="2123" fill="none" extrusionOk="0">
                    <a:moveTo>
                      <a:pt x="574" y="1868"/>
                    </a:moveTo>
                    <a:cubicBezTo>
                      <a:pt x="1020" y="2123"/>
                      <a:pt x="1593" y="1974"/>
                      <a:pt x="1847" y="1550"/>
                    </a:cubicBezTo>
                    <a:cubicBezTo>
                      <a:pt x="2102" y="1104"/>
                      <a:pt x="1975" y="531"/>
                      <a:pt x="1529" y="276"/>
                    </a:cubicBezTo>
                    <a:cubicBezTo>
                      <a:pt x="1083" y="0"/>
                      <a:pt x="510" y="149"/>
                      <a:pt x="256" y="594"/>
                    </a:cubicBezTo>
                    <a:cubicBezTo>
                      <a:pt x="1" y="1040"/>
                      <a:pt x="128" y="1592"/>
                      <a:pt x="574" y="1868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0" name="Google Shape;610;p17"/>
              <p:cNvSpPr/>
              <p:nvPr/>
            </p:nvSpPr>
            <p:spPr>
              <a:xfrm>
                <a:off x="6695475" y="2543675"/>
                <a:ext cx="50950" cy="49450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1978" extrusionOk="0">
                    <a:moveTo>
                      <a:pt x="901" y="1"/>
                    </a:moveTo>
                    <a:cubicBezTo>
                      <a:pt x="733" y="1"/>
                      <a:pt x="569" y="43"/>
                      <a:pt x="425" y="126"/>
                    </a:cubicBezTo>
                    <a:lnTo>
                      <a:pt x="0" y="1335"/>
                    </a:lnTo>
                    <a:cubicBezTo>
                      <a:pt x="64" y="1548"/>
                      <a:pt x="213" y="1717"/>
                      <a:pt x="404" y="1845"/>
                    </a:cubicBezTo>
                    <a:cubicBezTo>
                      <a:pt x="557" y="1935"/>
                      <a:pt x="725" y="1978"/>
                      <a:pt x="893" y="1978"/>
                    </a:cubicBezTo>
                    <a:cubicBezTo>
                      <a:pt x="1237" y="1978"/>
                      <a:pt x="1576" y="1798"/>
                      <a:pt x="1762" y="1484"/>
                    </a:cubicBezTo>
                    <a:cubicBezTo>
                      <a:pt x="2038" y="1017"/>
                      <a:pt x="1889" y="423"/>
                      <a:pt x="1422" y="147"/>
                    </a:cubicBezTo>
                    <a:cubicBezTo>
                      <a:pt x="1259" y="49"/>
                      <a:pt x="1078" y="1"/>
                      <a:pt x="901" y="1"/>
                    </a:cubicBez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1" name="Google Shape;611;p17"/>
              <p:cNvSpPr/>
              <p:nvPr/>
            </p:nvSpPr>
            <p:spPr>
              <a:xfrm>
                <a:off x="6692825" y="2546800"/>
                <a:ext cx="13275" cy="30275"/>
              </a:xfrm>
              <a:custGeom>
                <a:avLst/>
                <a:gdLst/>
                <a:ahLst/>
                <a:cxnLst/>
                <a:rect l="l" t="t" r="r" b="b"/>
                <a:pathLst>
                  <a:path w="531" h="1211" extrusionOk="0">
                    <a:moveTo>
                      <a:pt x="531" y="1"/>
                    </a:moveTo>
                    <a:cubicBezTo>
                      <a:pt x="382" y="86"/>
                      <a:pt x="255" y="213"/>
                      <a:pt x="170" y="361"/>
                    </a:cubicBezTo>
                    <a:cubicBezTo>
                      <a:pt x="22" y="637"/>
                      <a:pt x="0" y="935"/>
                      <a:pt x="106" y="1210"/>
                    </a:cubicBezTo>
                    <a:lnTo>
                      <a:pt x="531" y="1"/>
                    </a:lnTo>
                    <a:close/>
                  </a:path>
                </a:pathLst>
              </a:custGeom>
              <a:solidFill>
                <a:srgbClr val="8887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2" name="Google Shape;612;p17"/>
              <p:cNvSpPr/>
              <p:nvPr/>
            </p:nvSpPr>
            <p:spPr>
              <a:xfrm>
                <a:off x="6690175" y="2540425"/>
                <a:ext cx="56250" cy="56275"/>
              </a:xfrm>
              <a:custGeom>
                <a:avLst/>
                <a:gdLst/>
                <a:ahLst/>
                <a:cxnLst/>
                <a:rect l="l" t="t" r="r" b="b"/>
                <a:pathLst>
                  <a:path w="2250" h="2251" fill="none" extrusionOk="0">
                    <a:moveTo>
                      <a:pt x="616" y="1975"/>
                    </a:moveTo>
                    <a:cubicBezTo>
                      <a:pt x="1083" y="2251"/>
                      <a:pt x="1698" y="2081"/>
                      <a:pt x="1974" y="1614"/>
                    </a:cubicBezTo>
                    <a:cubicBezTo>
                      <a:pt x="2250" y="1147"/>
                      <a:pt x="2101" y="553"/>
                      <a:pt x="1634" y="277"/>
                    </a:cubicBezTo>
                    <a:cubicBezTo>
                      <a:pt x="1168" y="1"/>
                      <a:pt x="552" y="150"/>
                      <a:pt x="276" y="616"/>
                    </a:cubicBezTo>
                    <a:cubicBezTo>
                      <a:pt x="0" y="1083"/>
                      <a:pt x="149" y="1678"/>
                      <a:pt x="616" y="1975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3" name="Google Shape;613;p17"/>
              <p:cNvSpPr/>
              <p:nvPr/>
            </p:nvSpPr>
            <p:spPr>
              <a:xfrm>
                <a:off x="6739525" y="2549975"/>
                <a:ext cx="18050" cy="36125"/>
              </a:xfrm>
              <a:custGeom>
                <a:avLst/>
                <a:gdLst/>
                <a:ahLst/>
                <a:cxnLst/>
                <a:rect l="l" t="t" r="r" b="b"/>
                <a:pathLst>
                  <a:path w="722" h="1445" extrusionOk="0">
                    <a:moveTo>
                      <a:pt x="531" y="1"/>
                    </a:moveTo>
                    <a:lnTo>
                      <a:pt x="0" y="1444"/>
                    </a:lnTo>
                    <a:cubicBezTo>
                      <a:pt x="212" y="1381"/>
                      <a:pt x="403" y="1232"/>
                      <a:pt x="531" y="1020"/>
                    </a:cubicBezTo>
                    <a:cubicBezTo>
                      <a:pt x="722" y="701"/>
                      <a:pt x="722" y="298"/>
                      <a:pt x="531" y="1"/>
                    </a:cubicBezTo>
                    <a:close/>
                  </a:path>
                </a:pathLst>
              </a:custGeom>
              <a:solidFill>
                <a:srgbClr val="9291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4" name="Google Shape;614;p17"/>
              <p:cNvSpPr/>
              <p:nvPr/>
            </p:nvSpPr>
            <p:spPr>
              <a:xfrm>
                <a:off x="6703425" y="2538325"/>
                <a:ext cx="49375" cy="49000"/>
              </a:xfrm>
              <a:custGeom>
                <a:avLst/>
                <a:gdLst/>
                <a:ahLst/>
                <a:cxnLst/>
                <a:rect l="l" t="t" r="r" b="b"/>
                <a:pathLst>
                  <a:path w="1975" h="1960" extrusionOk="0">
                    <a:moveTo>
                      <a:pt x="1133" y="1"/>
                    </a:moveTo>
                    <a:cubicBezTo>
                      <a:pt x="799" y="1"/>
                      <a:pt x="473" y="180"/>
                      <a:pt x="277" y="488"/>
                    </a:cubicBezTo>
                    <a:cubicBezTo>
                      <a:pt x="1" y="955"/>
                      <a:pt x="171" y="1549"/>
                      <a:pt x="638" y="1825"/>
                    </a:cubicBezTo>
                    <a:cubicBezTo>
                      <a:pt x="794" y="1917"/>
                      <a:pt x="967" y="1960"/>
                      <a:pt x="1136" y="1960"/>
                    </a:cubicBezTo>
                    <a:cubicBezTo>
                      <a:pt x="1242" y="1960"/>
                      <a:pt x="1346" y="1943"/>
                      <a:pt x="1444" y="1910"/>
                    </a:cubicBezTo>
                    <a:lnTo>
                      <a:pt x="1975" y="467"/>
                    </a:lnTo>
                    <a:cubicBezTo>
                      <a:pt x="1890" y="340"/>
                      <a:pt x="1784" y="212"/>
                      <a:pt x="1635" y="149"/>
                    </a:cubicBezTo>
                    <a:cubicBezTo>
                      <a:pt x="1477" y="48"/>
                      <a:pt x="1304" y="1"/>
                      <a:pt x="1133" y="1"/>
                    </a:cubicBez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17"/>
              <p:cNvSpPr/>
              <p:nvPr/>
            </p:nvSpPr>
            <p:spPr>
              <a:xfrm>
                <a:off x="6703425" y="2534600"/>
                <a:ext cx="56275" cy="56275"/>
              </a:xfrm>
              <a:custGeom>
                <a:avLst/>
                <a:gdLst/>
                <a:ahLst/>
                <a:cxnLst/>
                <a:rect l="l" t="t" r="r" b="b"/>
                <a:pathLst>
                  <a:path w="2251" h="2251" fill="none" extrusionOk="0">
                    <a:moveTo>
                      <a:pt x="638" y="1974"/>
                    </a:moveTo>
                    <a:cubicBezTo>
                      <a:pt x="1104" y="2250"/>
                      <a:pt x="1699" y="2102"/>
                      <a:pt x="1975" y="1635"/>
                    </a:cubicBezTo>
                    <a:cubicBezTo>
                      <a:pt x="2251" y="1168"/>
                      <a:pt x="2102" y="574"/>
                      <a:pt x="1635" y="298"/>
                    </a:cubicBezTo>
                    <a:cubicBezTo>
                      <a:pt x="1168" y="0"/>
                      <a:pt x="574" y="170"/>
                      <a:pt x="277" y="637"/>
                    </a:cubicBezTo>
                    <a:cubicBezTo>
                      <a:pt x="1" y="1104"/>
                      <a:pt x="171" y="1698"/>
                      <a:pt x="638" y="1974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17"/>
              <p:cNvSpPr/>
              <p:nvPr/>
            </p:nvSpPr>
            <p:spPr>
              <a:xfrm>
                <a:off x="6746400" y="2525575"/>
                <a:ext cx="24975" cy="42475"/>
              </a:xfrm>
              <a:custGeom>
                <a:avLst/>
                <a:gdLst/>
                <a:ahLst/>
                <a:cxnLst/>
                <a:rect l="l" t="t" r="r" b="b"/>
                <a:pathLst>
                  <a:path w="999" h="1699" extrusionOk="0">
                    <a:moveTo>
                      <a:pt x="595" y="1"/>
                    </a:moveTo>
                    <a:lnTo>
                      <a:pt x="1" y="1699"/>
                    </a:lnTo>
                    <a:cubicBezTo>
                      <a:pt x="298" y="1656"/>
                      <a:pt x="595" y="1508"/>
                      <a:pt x="765" y="1210"/>
                    </a:cubicBezTo>
                    <a:cubicBezTo>
                      <a:pt x="999" y="807"/>
                      <a:pt x="914" y="319"/>
                      <a:pt x="595" y="1"/>
                    </a:cubicBezTo>
                    <a:close/>
                  </a:path>
                </a:pathLst>
              </a:custGeom>
              <a:solidFill>
                <a:srgbClr val="9291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17"/>
              <p:cNvSpPr/>
              <p:nvPr/>
            </p:nvSpPr>
            <p:spPr>
              <a:xfrm>
                <a:off x="6716175" y="2518700"/>
                <a:ext cx="45125" cy="49350"/>
              </a:xfrm>
              <a:custGeom>
                <a:avLst/>
                <a:gdLst/>
                <a:ahLst/>
                <a:cxnLst/>
                <a:rect l="l" t="t" r="r" b="b"/>
                <a:pathLst>
                  <a:path w="1805" h="1974" extrusionOk="0">
                    <a:moveTo>
                      <a:pt x="1127" y="0"/>
                    </a:moveTo>
                    <a:cubicBezTo>
                      <a:pt x="789" y="0"/>
                      <a:pt x="458" y="179"/>
                      <a:pt x="276" y="488"/>
                    </a:cubicBezTo>
                    <a:cubicBezTo>
                      <a:pt x="0" y="955"/>
                      <a:pt x="149" y="1549"/>
                      <a:pt x="616" y="1825"/>
                    </a:cubicBezTo>
                    <a:cubicBezTo>
                      <a:pt x="807" y="1931"/>
                      <a:pt x="998" y="1974"/>
                      <a:pt x="1210" y="1974"/>
                    </a:cubicBezTo>
                    <a:lnTo>
                      <a:pt x="1804" y="276"/>
                    </a:lnTo>
                    <a:cubicBezTo>
                      <a:pt x="1762" y="233"/>
                      <a:pt x="1698" y="170"/>
                      <a:pt x="1634" y="148"/>
                    </a:cubicBezTo>
                    <a:cubicBezTo>
                      <a:pt x="1476" y="48"/>
                      <a:pt x="1301" y="0"/>
                      <a:pt x="1127" y="0"/>
                    </a:cubicBez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17"/>
              <p:cNvSpPr/>
              <p:nvPr/>
            </p:nvSpPr>
            <p:spPr>
              <a:xfrm>
                <a:off x="6716175" y="2514975"/>
                <a:ext cx="56250" cy="56250"/>
              </a:xfrm>
              <a:custGeom>
                <a:avLst/>
                <a:gdLst/>
                <a:ahLst/>
                <a:cxnLst/>
                <a:rect l="l" t="t" r="r" b="b"/>
                <a:pathLst>
                  <a:path w="2250" h="2250" fill="none" extrusionOk="0">
                    <a:moveTo>
                      <a:pt x="616" y="1974"/>
                    </a:moveTo>
                    <a:cubicBezTo>
                      <a:pt x="1083" y="2250"/>
                      <a:pt x="1698" y="2101"/>
                      <a:pt x="1974" y="1634"/>
                    </a:cubicBezTo>
                    <a:cubicBezTo>
                      <a:pt x="2250" y="1168"/>
                      <a:pt x="2101" y="573"/>
                      <a:pt x="1634" y="297"/>
                    </a:cubicBezTo>
                    <a:cubicBezTo>
                      <a:pt x="1168" y="0"/>
                      <a:pt x="552" y="170"/>
                      <a:pt x="276" y="637"/>
                    </a:cubicBezTo>
                    <a:cubicBezTo>
                      <a:pt x="0" y="1104"/>
                      <a:pt x="149" y="1698"/>
                      <a:pt x="616" y="1974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17"/>
              <p:cNvSpPr/>
              <p:nvPr/>
            </p:nvSpPr>
            <p:spPr>
              <a:xfrm>
                <a:off x="6816450" y="2464025"/>
                <a:ext cx="22325" cy="4035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1614" extrusionOk="0">
                    <a:moveTo>
                      <a:pt x="574" y="1"/>
                    </a:moveTo>
                    <a:lnTo>
                      <a:pt x="1" y="1614"/>
                    </a:lnTo>
                    <a:cubicBezTo>
                      <a:pt x="277" y="1571"/>
                      <a:pt x="531" y="1401"/>
                      <a:pt x="680" y="1147"/>
                    </a:cubicBezTo>
                    <a:cubicBezTo>
                      <a:pt x="892" y="765"/>
                      <a:pt x="850" y="319"/>
                      <a:pt x="574" y="1"/>
                    </a:cubicBezTo>
                    <a:close/>
                  </a:path>
                </a:pathLst>
              </a:custGeom>
              <a:solidFill>
                <a:srgbClr val="9897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17"/>
              <p:cNvSpPr/>
              <p:nvPr/>
            </p:nvSpPr>
            <p:spPr>
              <a:xfrm>
                <a:off x="6784075" y="2455400"/>
                <a:ext cx="46725" cy="4937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975" extrusionOk="0">
                    <a:moveTo>
                      <a:pt x="1146" y="0"/>
                    </a:moveTo>
                    <a:cubicBezTo>
                      <a:pt x="802" y="0"/>
                      <a:pt x="462" y="180"/>
                      <a:pt x="277" y="494"/>
                    </a:cubicBezTo>
                    <a:cubicBezTo>
                      <a:pt x="1" y="961"/>
                      <a:pt x="149" y="1555"/>
                      <a:pt x="616" y="1831"/>
                    </a:cubicBezTo>
                    <a:cubicBezTo>
                      <a:pt x="776" y="1927"/>
                      <a:pt x="947" y="1975"/>
                      <a:pt x="1121" y="1975"/>
                    </a:cubicBezTo>
                    <a:cubicBezTo>
                      <a:pt x="1179" y="1975"/>
                      <a:pt x="1237" y="1969"/>
                      <a:pt x="1296" y="1959"/>
                    </a:cubicBezTo>
                    <a:lnTo>
                      <a:pt x="1869" y="346"/>
                    </a:lnTo>
                    <a:cubicBezTo>
                      <a:pt x="1805" y="261"/>
                      <a:pt x="1720" y="197"/>
                      <a:pt x="1635" y="133"/>
                    </a:cubicBezTo>
                    <a:cubicBezTo>
                      <a:pt x="1482" y="43"/>
                      <a:pt x="1314" y="0"/>
                      <a:pt x="1146" y="0"/>
                    </a:cubicBezTo>
                    <a:close/>
                  </a:path>
                </a:pathLst>
              </a:custGeom>
              <a:solidFill>
                <a:srgbClr val="9291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17"/>
              <p:cNvSpPr/>
              <p:nvPr/>
            </p:nvSpPr>
            <p:spPr>
              <a:xfrm>
                <a:off x="6784075" y="2451825"/>
                <a:ext cx="56275" cy="56275"/>
              </a:xfrm>
              <a:custGeom>
                <a:avLst/>
                <a:gdLst/>
                <a:ahLst/>
                <a:cxnLst/>
                <a:rect l="l" t="t" r="r" b="b"/>
                <a:pathLst>
                  <a:path w="2251" h="2251" fill="none" extrusionOk="0">
                    <a:moveTo>
                      <a:pt x="616" y="1974"/>
                    </a:moveTo>
                    <a:cubicBezTo>
                      <a:pt x="1083" y="2250"/>
                      <a:pt x="1699" y="2102"/>
                      <a:pt x="1975" y="1635"/>
                    </a:cubicBezTo>
                    <a:cubicBezTo>
                      <a:pt x="2251" y="1168"/>
                      <a:pt x="2102" y="574"/>
                      <a:pt x="1635" y="276"/>
                    </a:cubicBezTo>
                    <a:cubicBezTo>
                      <a:pt x="1168" y="0"/>
                      <a:pt x="553" y="170"/>
                      <a:pt x="277" y="637"/>
                    </a:cubicBezTo>
                    <a:cubicBezTo>
                      <a:pt x="1" y="1104"/>
                      <a:pt x="149" y="1698"/>
                      <a:pt x="616" y="1974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" name="Google Shape;622;p17"/>
              <p:cNvSpPr/>
              <p:nvPr/>
            </p:nvSpPr>
            <p:spPr>
              <a:xfrm>
                <a:off x="6773475" y="2456450"/>
                <a:ext cx="50425" cy="49275"/>
              </a:xfrm>
              <a:custGeom>
                <a:avLst/>
                <a:gdLst/>
                <a:ahLst/>
                <a:cxnLst/>
                <a:rect l="l" t="t" r="r" b="b"/>
                <a:pathLst>
                  <a:path w="2017" h="1971" extrusionOk="0">
                    <a:moveTo>
                      <a:pt x="898" y="1"/>
                    </a:moveTo>
                    <a:cubicBezTo>
                      <a:pt x="752" y="1"/>
                      <a:pt x="605" y="32"/>
                      <a:pt x="467" y="91"/>
                    </a:cubicBezTo>
                    <a:lnTo>
                      <a:pt x="0" y="1407"/>
                    </a:lnTo>
                    <a:cubicBezTo>
                      <a:pt x="85" y="1577"/>
                      <a:pt x="213" y="1726"/>
                      <a:pt x="382" y="1832"/>
                    </a:cubicBezTo>
                    <a:cubicBezTo>
                      <a:pt x="541" y="1925"/>
                      <a:pt x="714" y="1970"/>
                      <a:pt x="885" y="1970"/>
                    </a:cubicBezTo>
                    <a:cubicBezTo>
                      <a:pt x="1219" y="1970"/>
                      <a:pt x="1545" y="1801"/>
                      <a:pt x="1741" y="1492"/>
                    </a:cubicBezTo>
                    <a:cubicBezTo>
                      <a:pt x="2017" y="1025"/>
                      <a:pt x="1847" y="431"/>
                      <a:pt x="1380" y="134"/>
                    </a:cubicBezTo>
                    <a:cubicBezTo>
                      <a:pt x="1232" y="43"/>
                      <a:pt x="1066" y="1"/>
                      <a:pt x="898" y="1"/>
                    </a:cubicBezTo>
                    <a:close/>
                  </a:path>
                </a:pathLst>
              </a:custGeom>
              <a:solidFill>
                <a:srgbClr val="9291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17"/>
              <p:cNvSpPr/>
              <p:nvPr/>
            </p:nvSpPr>
            <p:spPr>
              <a:xfrm>
                <a:off x="6769750" y="2458725"/>
                <a:ext cx="15425" cy="32925"/>
              </a:xfrm>
              <a:custGeom>
                <a:avLst/>
                <a:gdLst/>
                <a:ahLst/>
                <a:cxnLst/>
                <a:rect l="l" t="t" r="r" b="b"/>
                <a:pathLst>
                  <a:path w="617" h="1317" extrusionOk="0">
                    <a:moveTo>
                      <a:pt x="616" y="0"/>
                    </a:moveTo>
                    <a:lnTo>
                      <a:pt x="616" y="0"/>
                    </a:lnTo>
                    <a:cubicBezTo>
                      <a:pt x="447" y="85"/>
                      <a:pt x="298" y="213"/>
                      <a:pt x="192" y="404"/>
                    </a:cubicBezTo>
                    <a:cubicBezTo>
                      <a:pt x="22" y="680"/>
                      <a:pt x="1" y="1040"/>
                      <a:pt x="149" y="1316"/>
                    </a:cubicBezTo>
                    <a:lnTo>
                      <a:pt x="616" y="0"/>
                    </a:ln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" name="Google Shape;624;p17"/>
              <p:cNvSpPr/>
              <p:nvPr/>
            </p:nvSpPr>
            <p:spPr>
              <a:xfrm>
                <a:off x="6767625" y="2452875"/>
                <a:ext cx="56275" cy="56275"/>
              </a:xfrm>
              <a:custGeom>
                <a:avLst/>
                <a:gdLst/>
                <a:ahLst/>
                <a:cxnLst/>
                <a:rect l="l" t="t" r="r" b="b"/>
                <a:pathLst>
                  <a:path w="2251" h="2251" fill="none" extrusionOk="0">
                    <a:moveTo>
                      <a:pt x="616" y="1975"/>
                    </a:moveTo>
                    <a:cubicBezTo>
                      <a:pt x="1083" y="2251"/>
                      <a:pt x="1678" y="2102"/>
                      <a:pt x="1975" y="1635"/>
                    </a:cubicBezTo>
                    <a:cubicBezTo>
                      <a:pt x="2251" y="1168"/>
                      <a:pt x="2081" y="574"/>
                      <a:pt x="1614" y="277"/>
                    </a:cubicBezTo>
                    <a:cubicBezTo>
                      <a:pt x="1147" y="1"/>
                      <a:pt x="553" y="171"/>
                      <a:pt x="277" y="638"/>
                    </a:cubicBezTo>
                    <a:cubicBezTo>
                      <a:pt x="1" y="1083"/>
                      <a:pt x="150" y="1699"/>
                      <a:pt x="616" y="1975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17"/>
              <p:cNvSpPr/>
              <p:nvPr/>
            </p:nvSpPr>
            <p:spPr>
              <a:xfrm>
                <a:off x="6767625" y="2462425"/>
                <a:ext cx="41425" cy="49125"/>
              </a:xfrm>
              <a:custGeom>
                <a:avLst/>
                <a:gdLst/>
                <a:ahLst/>
                <a:cxnLst/>
                <a:rect l="l" t="t" r="r" b="b"/>
                <a:pathLst>
                  <a:path w="1657" h="1965" extrusionOk="0">
                    <a:moveTo>
                      <a:pt x="659" y="1"/>
                    </a:moveTo>
                    <a:lnTo>
                      <a:pt x="1" y="1805"/>
                    </a:lnTo>
                    <a:lnTo>
                      <a:pt x="22" y="1826"/>
                    </a:lnTo>
                    <a:cubicBezTo>
                      <a:pt x="181" y="1920"/>
                      <a:pt x="356" y="1965"/>
                      <a:pt x="530" y="1965"/>
                    </a:cubicBezTo>
                    <a:cubicBezTo>
                      <a:pt x="868" y="1965"/>
                      <a:pt x="1198" y="1795"/>
                      <a:pt x="1381" y="1487"/>
                    </a:cubicBezTo>
                    <a:cubicBezTo>
                      <a:pt x="1656" y="1020"/>
                      <a:pt x="1508" y="425"/>
                      <a:pt x="1041" y="128"/>
                    </a:cubicBezTo>
                    <a:cubicBezTo>
                      <a:pt x="914" y="65"/>
                      <a:pt x="786" y="22"/>
                      <a:pt x="659" y="1"/>
                    </a:cubicBezTo>
                    <a:close/>
                  </a:path>
                </a:pathLst>
              </a:custGeom>
              <a:solidFill>
                <a:srgbClr val="9291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17"/>
              <p:cNvSpPr/>
              <p:nvPr/>
            </p:nvSpPr>
            <p:spPr>
              <a:xfrm>
                <a:off x="6752775" y="2462275"/>
                <a:ext cx="31325" cy="45300"/>
              </a:xfrm>
              <a:custGeom>
                <a:avLst/>
                <a:gdLst/>
                <a:ahLst/>
                <a:cxnLst/>
                <a:rect l="l" t="t" r="r" b="b"/>
                <a:pathLst>
                  <a:path w="1253" h="1812" extrusionOk="0">
                    <a:moveTo>
                      <a:pt x="1138" y="1"/>
                    </a:moveTo>
                    <a:cubicBezTo>
                      <a:pt x="796" y="1"/>
                      <a:pt x="468" y="171"/>
                      <a:pt x="277" y="495"/>
                    </a:cubicBezTo>
                    <a:cubicBezTo>
                      <a:pt x="1" y="941"/>
                      <a:pt x="149" y="1535"/>
                      <a:pt x="595" y="1811"/>
                    </a:cubicBezTo>
                    <a:lnTo>
                      <a:pt x="1253" y="7"/>
                    </a:lnTo>
                    <a:cubicBezTo>
                      <a:pt x="1215" y="3"/>
                      <a:pt x="1176" y="1"/>
                      <a:pt x="1138" y="1"/>
                    </a:cubicBez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17"/>
              <p:cNvSpPr/>
              <p:nvPr/>
            </p:nvSpPr>
            <p:spPr>
              <a:xfrm>
                <a:off x="6752775" y="2458725"/>
                <a:ext cx="56275" cy="56275"/>
              </a:xfrm>
              <a:custGeom>
                <a:avLst/>
                <a:gdLst/>
                <a:ahLst/>
                <a:cxnLst/>
                <a:rect l="l" t="t" r="r" b="b"/>
                <a:pathLst>
                  <a:path w="2251" h="2251" fill="none" extrusionOk="0">
                    <a:moveTo>
                      <a:pt x="616" y="1974"/>
                    </a:moveTo>
                    <a:cubicBezTo>
                      <a:pt x="1083" y="2250"/>
                      <a:pt x="1699" y="2102"/>
                      <a:pt x="1975" y="1635"/>
                    </a:cubicBezTo>
                    <a:cubicBezTo>
                      <a:pt x="2250" y="1168"/>
                      <a:pt x="2102" y="573"/>
                      <a:pt x="1635" y="276"/>
                    </a:cubicBezTo>
                    <a:cubicBezTo>
                      <a:pt x="1168" y="0"/>
                      <a:pt x="553" y="170"/>
                      <a:pt x="277" y="637"/>
                    </a:cubicBezTo>
                    <a:cubicBezTo>
                      <a:pt x="1" y="1104"/>
                      <a:pt x="149" y="1698"/>
                      <a:pt x="616" y="1974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17"/>
              <p:cNvSpPr/>
              <p:nvPr/>
            </p:nvSpPr>
            <p:spPr>
              <a:xfrm>
                <a:off x="6757550" y="2490550"/>
                <a:ext cx="33450" cy="46200"/>
              </a:xfrm>
              <a:custGeom>
                <a:avLst/>
                <a:gdLst/>
                <a:ahLst/>
                <a:cxnLst/>
                <a:rect l="l" t="t" r="r" b="b"/>
                <a:pathLst>
                  <a:path w="1338" h="1848" extrusionOk="0">
                    <a:moveTo>
                      <a:pt x="659" y="1"/>
                    </a:moveTo>
                    <a:lnTo>
                      <a:pt x="1" y="1826"/>
                    </a:lnTo>
                    <a:cubicBezTo>
                      <a:pt x="69" y="1841"/>
                      <a:pt x="139" y="1848"/>
                      <a:pt x="208" y="1848"/>
                    </a:cubicBezTo>
                    <a:cubicBezTo>
                      <a:pt x="543" y="1848"/>
                      <a:pt x="868" y="1680"/>
                      <a:pt x="1062" y="1380"/>
                    </a:cubicBezTo>
                    <a:cubicBezTo>
                      <a:pt x="1338" y="913"/>
                      <a:pt x="1168" y="298"/>
                      <a:pt x="722" y="22"/>
                    </a:cubicBezTo>
                    <a:cubicBezTo>
                      <a:pt x="701" y="1"/>
                      <a:pt x="680" y="1"/>
                      <a:pt x="659" y="1"/>
                    </a:cubicBezTo>
                    <a:close/>
                  </a:path>
                </a:pathLst>
              </a:custGeom>
              <a:solidFill>
                <a:srgbClr val="9291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17"/>
              <p:cNvSpPr/>
              <p:nvPr/>
            </p:nvSpPr>
            <p:spPr>
              <a:xfrm>
                <a:off x="6734750" y="2487575"/>
                <a:ext cx="39275" cy="48650"/>
              </a:xfrm>
              <a:custGeom>
                <a:avLst/>
                <a:gdLst/>
                <a:ahLst/>
                <a:cxnLst/>
                <a:rect l="l" t="t" r="r" b="b"/>
                <a:pathLst>
                  <a:path w="1571" h="1946" extrusionOk="0">
                    <a:moveTo>
                      <a:pt x="1112" y="1"/>
                    </a:moveTo>
                    <a:cubicBezTo>
                      <a:pt x="781" y="1"/>
                      <a:pt x="464" y="177"/>
                      <a:pt x="276" y="481"/>
                    </a:cubicBezTo>
                    <a:cubicBezTo>
                      <a:pt x="0" y="948"/>
                      <a:pt x="149" y="1563"/>
                      <a:pt x="616" y="1839"/>
                    </a:cubicBezTo>
                    <a:cubicBezTo>
                      <a:pt x="700" y="1881"/>
                      <a:pt x="807" y="1924"/>
                      <a:pt x="913" y="1945"/>
                    </a:cubicBezTo>
                    <a:lnTo>
                      <a:pt x="1571" y="120"/>
                    </a:lnTo>
                    <a:cubicBezTo>
                      <a:pt x="1422" y="39"/>
                      <a:pt x="1265" y="1"/>
                      <a:pt x="1112" y="1"/>
                    </a:cubicBez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17"/>
              <p:cNvSpPr/>
              <p:nvPr/>
            </p:nvSpPr>
            <p:spPr>
              <a:xfrm>
                <a:off x="6734750" y="2484200"/>
                <a:ext cx="56250" cy="56250"/>
              </a:xfrm>
              <a:custGeom>
                <a:avLst/>
                <a:gdLst/>
                <a:ahLst/>
                <a:cxnLst/>
                <a:rect l="l" t="t" r="r" b="b"/>
                <a:pathLst>
                  <a:path w="2250" h="2250" fill="none" extrusionOk="0">
                    <a:moveTo>
                      <a:pt x="616" y="1974"/>
                    </a:moveTo>
                    <a:cubicBezTo>
                      <a:pt x="1082" y="2250"/>
                      <a:pt x="1677" y="2101"/>
                      <a:pt x="1974" y="1634"/>
                    </a:cubicBezTo>
                    <a:cubicBezTo>
                      <a:pt x="2250" y="1167"/>
                      <a:pt x="2080" y="552"/>
                      <a:pt x="1634" y="276"/>
                    </a:cubicBezTo>
                    <a:cubicBezTo>
                      <a:pt x="1167" y="0"/>
                      <a:pt x="552" y="149"/>
                      <a:pt x="276" y="616"/>
                    </a:cubicBezTo>
                    <a:cubicBezTo>
                      <a:pt x="0" y="1083"/>
                      <a:pt x="149" y="1698"/>
                      <a:pt x="616" y="1974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17"/>
              <p:cNvSpPr/>
              <p:nvPr/>
            </p:nvSpPr>
            <p:spPr>
              <a:xfrm>
                <a:off x="7445750" y="2703875"/>
                <a:ext cx="24975" cy="32975"/>
              </a:xfrm>
              <a:custGeom>
                <a:avLst/>
                <a:gdLst/>
                <a:ahLst/>
                <a:cxnLst/>
                <a:rect l="l" t="t" r="r" b="b"/>
                <a:pathLst>
                  <a:path w="999" h="1319" extrusionOk="0">
                    <a:moveTo>
                      <a:pt x="447" y="0"/>
                    </a:moveTo>
                    <a:lnTo>
                      <a:pt x="1" y="1274"/>
                    </a:lnTo>
                    <a:cubicBezTo>
                      <a:pt x="77" y="1304"/>
                      <a:pt x="157" y="1319"/>
                      <a:pt x="237" y="1319"/>
                    </a:cubicBezTo>
                    <a:cubicBezTo>
                      <a:pt x="489" y="1319"/>
                      <a:pt x="737" y="1171"/>
                      <a:pt x="850" y="913"/>
                    </a:cubicBezTo>
                    <a:cubicBezTo>
                      <a:pt x="998" y="573"/>
                      <a:pt x="850" y="170"/>
                      <a:pt x="532" y="21"/>
                    </a:cubicBezTo>
                    <a:cubicBezTo>
                      <a:pt x="489" y="21"/>
                      <a:pt x="468" y="0"/>
                      <a:pt x="44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" name="Google Shape;632;p17"/>
              <p:cNvSpPr/>
              <p:nvPr/>
            </p:nvSpPr>
            <p:spPr>
              <a:xfrm>
                <a:off x="7432500" y="2703025"/>
                <a:ext cx="24425" cy="32700"/>
              </a:xfrm>
              <a:custGeom>
                <a:avLst/>
                <a:gdLst/>
                <a:ahLst/>
                <a:cxnLst/>
                <a:rect l="l" t="t" r="r" b="b"/>
                <a:pathLst>
                  <a:path w="977" h="1308" extrusionOk="0">
                    <a:moveTo>
                      <a:pt x="767" y="0"/>
                    </a:moveTo>
                    <a:cubicBezTo>
                      <a:pt x="512" y="0"/>
                      <a:pt x="265" y="145"/>
                      <a:pt x="149" y="395"/>
                    </a:cubicBezTo>
                    <a:cubicBezTo>
                      <a:pt x="0" y="735"/>
                      <a:pt x="149" y="1138"/>
                      <a:pt x="488" y="1286"/>
                    </a:cubicBezTo>
                    <a:cubicBezTo>
                      <a:pt x="510" y="1286"/>
                      <a:pt x="510" y="1286"/>
                      <a:pt x="531" y="1308"/>
                    </a:cubicBezTo>
                    <a:lnTo>
                      <a:pt x="977" y="34"/>
                    </a:lnTo>
                    <a:cubicBezTo>
                      <a:pt x="908" y="11"/>
                      <a:pt x="837" y="0"/>
                      <a:pt x="767" y="0"/>
                    </a:cubicBezTo>
                    <a:close/>
                  </a:path>
                </a:pathLst>
              </a:custGeom>
              <a:solidFill>
                <a:srgbClr val="F5F5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17"/>
              <p:cNvSpPr/>
              <p:nvPr/>
            </p:nvSpPr>
            <p:spPr>
              <a:xfrm>
                <a:off x="7432500" y="2700675"/>
                <a:ext cx="38225" cy="38225"/>
              </a:xfrm>
              <a:custGeom>
                <a:avLst/>
                <a:gdLst/>
                <a:ahLst/>
                <a:cxnLst/>
                <a:rect l="l" t="t" r="r" b="b"/>
                <a:pathLst>
                  <a:path w="1529" h="1529" fill="none" extrusionOk="0">
                    <a:moveTo>
                      <a:pt x="488" y="1380"/>
                    </a:moveTo>
                    <a:cubicBezTo>
                      <a:pt x="828" y="1529"/>
                      <a:pt x="1231" y="1380"/>
                      <a:pt x="1380" y="1041"/>
                    </a:cubicBezTo>
                    <a:cubicBezTo>
                      <a:pt x="1528" y="701"/>
                      <a:pt x="1380" y="298"/>
                      <a:pt x="1062" y="149"/>
                    </a:cubicBezTo>
                    <a:cubicBezTo>
                      <a:pt x="722" y="1"/>
                      <a:pt x="319" y="149"/>
                      <a:pt x="149" y="489"/>
                    </a:cubicBezTo>
                    <a:cubicBezTo>
                      <a:pt x="0" y="829"/>
                      <a:pt x="149" y="1232"/>
                      <a:pt x="488" y="1380"/>
                    </a:cubicBezTo>
                    <a:close/>
                  </a:path>
                </a:pathLst>
              </a:custGeom>
              <a:noFill/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17"/>
              <p:cNvSpPr/>
              <p:nvPr/>
            </p:nvSpPr>
            <p:spPr>
              <a:xfrm>
                <a:off x="6440775" y="2772050"/>
                <a:ext cx="31875" cy="280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122" extrusionOk="0">
                    <a:moveTo>
                      <a:pt x="621" y="1"/>
                    </a:moveTo>
                    <a:cubicBezTo>
                      <a:pt x="410" y="1"/>
                      <a:pt x="220" y="115"/>
                      <a:pt x="128" y="329"/>
                    </a:cubicBezTo>
                    <a:cubicBezTo>
                      <a:pt x="1" y="605"/>
                      <a:pt x="107" y="945"/>
                      <a:pt x="404" y="1072"/>
                    </a:cubicBezTo>
                    <a:cubicBezTo>
                      <a:pt x="477" y="1106"/>
                      <a:pt x="554" y="1122"/>
                      <a:pt x="631" y="1122"/>
                    </a:cubicBezTo>
                    <a:cubicBezTo>
                      <a:pt x="845" y="1122"/>
                      <a:pt x="1053" y="999"/>
                      <a:pt x="1147" y="796"/>
                    </a:cubicBezTo>
                    <a:cubicBezTo>
                      <a:pt x="1274" y="499"/>
                      <a:pt x="1147" y="181"/>
                      <a:pt x="871" y="54"/>
                    </a:cubicBezTo>
                    <a:cubicBezTo>
                      <a:pt x="788" y="18"/>
                      <a:pt x="703" y="1"/>
                      <a:pt x="621" y="1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17"/>
              <p:cNvSpPr/>
              <p:nvPr/>
            </p:nvSpPr>
            <p:spPr>
              <a:xfrm>
                <a:off x="6465175" y="2785400"/>
                <a:ext cx="31875" cy="27975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119" extrusionOk="0">
                    <a:moveTo>
                      <a:pt x="644" y="1"/>
                    </a:moveTo>
                    <a:cubicBezTo>
                      <a:pt x="430" y="1"/>
                      <a:pt x="222" y="123"/>
                      <a:pt x="128" y="326"/>
                    </a:cubicBezTo>
                    <a:cubicBezTo>
                      <a:pt x="1" y="602"/>
                      <a:pt x="128" y="942"/>
                      <a:pt x="404" y="1069"/>
                    </a:cubicBezTo>
                    <a:cubicBezTo>
                      <a:pt x="477" y="1103"/>
                      <a:pt x="555" y="1118"/>
                      <a:pt x="632" y="1118"/>
                    </a:cubicBezTo>
                    <a:cubicBezTo>
                      <a:pt x="845" y="1118"/>
                      <a:pt x="1053" y="996"/>
                      <a:pt x="1147" y="793"/>
                    </a:cubicBezTo>
                    <a:cubicBezTo>
                      <a:pt x="1274" y="517"/>
                      <a:pt x="1147" y="177"/>
                      <a:pt x="871" y="50"/>
                    </a:cubicBezTo>
                    <a:cubicBezTo>
                      <a:pt x="798" y="16"/>
                      <a:pt x="721" y="1"/>
                      <a:pt x="644" y="1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17"/>
              <p:cNvSpPr/>
              <p:nvPr/>
            </p:nvSpPr>
            <p:spPr>
              <a:xfrm>
                <a:off x="6424850" y="2795925"/>
                <a:ext cx="31875" cy="280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122" extrusionOk="0">
                    <a:moveTo>
                      <a:pt x="631" y="1"/>
                    </a:moveTo>
                    <a:cubicBezTo>
                      <a:pt x="422" y="1"/>
                      <a:pt x="220" y="116"/>
                      <a:pt x="128" y="330"/>
                    </a:cubicBezTo>
                    <a:cubicBezTo>
                      <a:pt x="1" y="605"/>
                      <a:pt x="107" y="945"/>
                      <a:pt x="404" y="1072"/>
                    </a:cubicBezTo>
                    <a:cubicBezTo>
                      <a:pt x="477" y="1106"/>
                      <a:pt x="555" y="1122"/>
                      <a:pt x="631" y="1122"/>
                    </a:cubicBezTo>
                    <a:cubicBezTo>
                      <a:pt x="845" y="1122"/>
                      <a:pt x="1053" y="999"/>
                      <a:pt x="1147" y="796"/>
                    </a:cubicBezTo>
                    <a:cubicBezTo>
                      <a:pt x="1274" y="521"/>
                      <a:pt x="1147" y="181"/>
                      <a:pt x="871" y="54"/>
                    </a:cubicBezTo>
                    <a:cubicBezTo>
                      <a:pt x="794" y="18"/>
                      <a:pt x="712" y="1"/>
                      <a:pt x="631" y="1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17"/>
              <p:cNvSpPr/>
              <p:nvPr/>
            </p:nvSpPr>
            <p:spPr>
              <a:xfrm>
                <a:off x="6450850" y="2811400"/>
                <a:ext cx="318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140" extrusionOk="0">
                    <a:moveTo>
                      <a:pt x="647" y="1"/>
                    </a:moveTo>
                    <a:cubicBezTo>
                      <a:pt x="432" y="1"/>
                      <a:pt x="222" y="128"/>
                      <a:pt x="128" y="347"/>
                    </a:cubicBezTo>
                    <a:cubicBezTo>
                      <a:pt x="1" y="623"/>
                      <a:pt x="128" y="963"/>
                      <a:pt x="404" y="1090"/>
                    </a:cubicBezTo>
                    <a:cubicBezTo>
                      <a:pt x="477" y="1124"/>
                      <a:pt x="555" y="1140"/>
                      <a:pt x="631" y="1140"/>
                    </a:cubicBezTo>
                    <a:cubicBezTo>
                      <a:pt x="845" y="1140"/>
                      <a:pt x="1053" y="1017"/>
                      <a:pt x="1147" y="814"/>
                    </a:cubicBezTo>
                    <a:cubicBezTo>
                      <a:pt x="1274" y="517"/>
                      <a:pt x="1147" y="199"/>
                      <a:pt x="871" y="50"/>
                    </a:cubicBezTo>
                    <a:cubicBezTo>
                      <a:pt x="799" y="17"/>
                      <a:pt x="723" y="1"/>
                      <a:pt x="647" y="1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17"/>
              <p:cNvSpPr/>
              <p:nvPr/>
            </p:nvSpPr>
            <p:spPr>
              <a:xfrm>
                <a:off x="6425400" y="2775850"/>
                <a:ext cx="32375" cy="28300"/>
              </a:xfrm>
              <a:custGeom>
                <a:avLst/>
                <a:gdLst/>
                <a:ahLst/>
                <a:cxnLst/>
                <a:rect l="l" t="t" r="r" b="b"/>
                <a:pathLst>
                  <a:path w="1295" h="1132" extrusionOk="0">
                    <a:moveTo>
                      <a:pt x="652" y="1"/>
                    </a:moveTo>
                    <a:cubicBezTo>
                      <a:pt x="430" y="1"/>
                      <a:pt x="221" y="123"/>
                      <a:pt x="127" y="326"/>
                    </a:cubicBezTo>
                    <a:cubicBezTo>
                      <a:pt x="0" y="623"/>
                      <a:pt x="127" y="942"/>
                      <a:pt x="403" y="1069"/>
                    </a:cubicBezTo>
                    <a:cubicBezTo>
                      <a:pt x="488" y="1111"/>
                      <a:pt x="574" y="1131"/>
                      <a:pt x="658" y="1131"/>
                    </a:cubicBezTo>
                    <a:cubicBezTo>
                      <a:pt x="868" y="1131"/>
                      <a:pt x="1061" y="1005"/>
                      <a:pt x="1167" y="793"/>
                    </a:cubicBezTo>
                    <a:cubicBezTo>
                      <a:pt x="1295" y="517"/>
                      <a:pt x="1167" y="177"/>
                      <a:pt x="892" y="50"/>
                    </a:cubicBezTo>
                    <a:cubicBezTo>
                      <a:pt x="813" y="16"/>
                      <a:pt x="731" y="1"/>
                      <a:pt x="652" y="1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17"/>
              <p:cNvSpPr/>
              <p:nvPr/>
            </p:nvSpPr>
            <p:spPr>
              <a:xfrm>
                <a:off x="6449800" y="2789325"/>
                <a:ext cx="32400" cy="28300"/>
              </a:xfrm>
              <a:custGeom>
                <a:avLst/>
                <a:gdLst/>
                <a:ahLst/>
                <a:cxnLst/>
                <a:rect l="l" t="t" r="r" b="b"/>
                <a:pathLst>
                  <a:path w="1296" h="1132" extrusionOk="0">
                    <a:moveTo>
                      <a:pt x="638" y="1"/>
                    </a:moveTo>
                    <a:cubicBezTo>
                      <a:pt x="429" y="1"/>
                      <a:pt x="240" y="126"/>
                      <a:pt x="149" y="339"/>
                    </a:cubicBezTo>
                    <a:cubicBezTo>
                      <a:pt x="0" y="615"/>
                      <a:pt x="128" y="954"/>
                      <a:pt x="425" y="1082"/>
                    </a:cubicBezTo>
                    <a:cubicBezTo>
                      <a:pt x="498" y="1115"/>
                      <a:pt x="575" y="1131"/>
                      <a:pt x="652" y="1131"/>
                    </a:cubicBezTo>
                    <a:cubicBezTo>
                      <a:pt x="866" y="1131"/>
                      <a:pt x="1074" y="1009"/>
                      <a:pt x="1168" y="806"/>
                    </a:cubicBezTo>
                    <a:cubicBezTo>
                      <a:pt x="1295" y="509"/>
                      <a:pt x="1168" y="190"/>
                      <a:pt x="892" y="63"/>
                    </a:cubicBezTo>
                    <a:cubicBezTo>
                      <a:pt x="807" y="21"/>
                      <a:pt x="721" y="1"/>
                      <a:pt x="638" y="1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" name="Google Shape;640;p17"/>
              <p:cNvSpPr/>
              <p:nvPr/>
            </p:nvSpPr>
            <p:spPr>
              <a:xfrm>
                <a:off x="6409475" y="2799725"/>
                <a:ext cx="32400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1296" h="1140" extrusionOk="0">
                    <a:moveTo>
                      <a:pt x="655" y="1"/>
                    </a:moveTo>
                    <a:cubicBezTo>
                      <a:pt x="438" y="1"/>
                      <a:pt x="237" y="123"/>
                      <a:pt x="128" y="326"/>
                    </a:cubicBezTo>
                    <a:cubicBezTo>
                      <a:pt x="0" y="623"/>
                      <a:pt x="128" y="942"/>
                      <a:pt x="404" y="1090"/>
                    </a:cubicBezTo>
                    <a:cubicBezTo>
                      <a:pt x="481" y="1123"/>
                      <a:pt x="562" y="1139"/>
                      <a:pt x="641" y="1139"/>
                    </a:cubicBezTo>
                    <a:cubicBezTo>
                      <a:pt x="864" y="1139"/>
                      <a:pt x="1074" y="1013"/>
                      <a:pt x="1168" y="793"/>
                    </a:cubicBezTo>
                    <a:cubicBezTo>
                      <a:pt x="1295" y="517"/>
                      <a:pt x="1168" y="178"/>
                      <a:pt x="892" y="50"/>
                    </a:cubicBezTo>
                    <a:cubicBezTo>
                      <a:pt x="813" y="17"/>
                      <a:pt x="733" y="1"/>
                      <a:pt x="655" y="1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17"/>
              <p:cNvSpPr/>
              <p:nvPr/>
            </p:nvSpPr>
            <p:spPr>
              <a:xfrm>
                <a:off x="6436000" y="2815650"/>
                <a:ext cx="31875" cy="280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122" extrusionOk="0">
                    <a:moveTo>
                      <a:pt x="644" y="0"/>
                    </a:moveTo>
                    <a:cubicBezTo>
                      <a:pt x="430" y="0"/>
                      <a:pt x="222" y="123"/>
                      <a:pt x="128" y="326"/>
                    </a:cubicBezTo>
                    <a:cubicBezTo>
                      <a:pt x="1" y="623"/>
                      <a:pt x="107" y="941"/>
                      <a:pt x="404" y="1069"/>
                    </a:cubicBezTo>
                    <a:cubicBezTo>
                      <a:pt x="481" y="1104"/>
                      <a:pt x="563" y="1122"/>
                      <a:pt x="644" y="1122"/>
                    </a:cubicBezTo>
                    <a:cubicBezTo>
                      <a:pt x="853" y="1122"/>
                      <a:pt x="1055" y="1007"/>
                      <a:pt x="1147" y="793"/>
                    </a:cubicBezTo>
                    <a:cubicBezTo>
                      <a:pt x="1274" y="517"/>
                      <a:pt x="1147" y="177"/>
                      <a:pt x="871" y="50"/>
                    </a:cubicBezTo>
                    <a:cubicBezTo>
                      <a:pt x="798" y="16"/>
                      <a:pt x="720" y="0"/>
                      <a:pt x="644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642;p17"/>
              <p:cNvSpPr/>
              <p:nvPr/>
            </p:nvSpPr>
            <p:spPr>
              <a:xfrm>
                <a:off x="6582975" y="2856525"/>
                <a:ext cx="34525" cy="30375"/>
              </a:xfrm>
              <a:custGeom>
                <a:avLst/>
                <a:gdLst/>
                <a:ahLst/>
                <a:cxnLst/>
                <a:rect l="l" t="t" r="r" b="b"/>
                <a:pathLst>
                  <a:path w="1381" h="1215" extrusionOk="0">
                    <a:moveTo>
                      <a:pt x="702" y="0"/>
                    </a:moveTo>
                    <a:cubicBezTo>
                      <a:pt x="463" y="0"/>
                      <a:pt x="238" y="127"/>
                      <a:pt x="128" y="346"/>
                    </a:cubicBezTo>
                    <a:cubicBezTo>
                      <a:pt x="1" y="665"/>
                      <a:pt x="128" y="1026"/>
                      <a:pt x="447" y="1153"/>
                    </a:cubicBezTo>
                    <a:cubicBezTo>
                      <a:pt x="530" y="1195"/>
                      <a:pt x="619" y="1215"/>
                      <a:pt x="706" y="1215"/>
                    </a:cubicBezTo>
                    <a:cubicBezTo>
                      <a:pt x="930" y="1215"/>
                      <a:pt x="1146" y="1085"/>
                      <a:pt x="1253" y="856"/>
                    </a:cubicBezTo>
                    <a:cubicBezTo>
                      <a:pt x="1380" y="559"/>
                      <a:pt x="1253" y="198"/>
                      <a:pt x="956" y="49"/>
                    </a:cubicBezTo>
                    <a:cubicBezTo>
                      <a:pt x="873" y="16"/>
                      <a:pt x="787" y="0"/>
                      <a:pt x="702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17"/>
              <p:cNvSpPr/>
              <p:nvPr/>
            </p:nvSpPr>
            <p:spPr>
              <a:xfrm>
                <a:off x="6609525" y="2871050"/>
                <a:ext cx="34500" cy="30400"/>
              </a:xfrm>
              <a:custGeom>
                <a:avLst/>
                <a:gdLst/>
                <a:ahLst/>
                <a:cxnLst/>
                <a:rect l="l" t="t" r="r" b="b"/>
                <a:pathLst>
                  <a:path w="1380" h="1216" extrusionOk="0">
                    <a:moveTo>
                      <a:pt x="674" y="1"/>
                    </a:moveTo>
                    <a:cubicBezTo>
                      <a:pt x="451" y="1"/>
                      <a:pt x="234" y="131"/>
                      <a:pt x="127" y="360"/>
                    </a:cubicBezTo>
                    <a:cubicBezTo>
                      <a:pt x="0" y="657"/>
                      <a:pt x="127" y="1018"/>
                      <a:pt x="446" y="1166"/>
                    </a:cubicBezTo>
                    <a:cubicBezTo>
                      <a:pt x="523" y="1199"/>
                      <a:pt x="605" y="1215"/>
                      <a:pt x="687" y="1215"/>
                    </a:cubicBezTo>
                    <a:cubicBezTo>
                      <a:pt x="917" y="1215"/>
                      <a:pt x="1143" y="1089"/>
                      <a:pt x="1252" y="869"/>
                    </a:cubicBezTo>
                    <a:cubicBezTo>
                      <a:pt x="1380" y="551"/>
                      <a:pt x="1252" y="190"/>
                      <a:pt x="934" y="63"/>
                    </a:cubicBezTo>
                    <a:cubicBezTo>
                      <a:pt x="850" y="21"/>
                      <a:pt x="762" y="1"/>
                      <a:pt x="674" y="1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4" name="Google Shape;644;p17"/>
              <p:cNvSpPr/>
              <p:nvPr/>
            </p:nvSpPr>
            <p:spPr>
              <a:xfrm>
                <a:off x="6594125" y="2899500"/>
                <a:ext cx="34525" cy="30375"/>
              </a:xfrm>
              <a:custGeom>
                <a:avLst/>
                <a:gdLst/>
                <a:ahLst/>
                <a:cxnLst/>
                <a:rect l="l" t="t" r="r" b="b"/>
                <a:pathLst>
                  <a:path w="1381" h="1215" extrusionOk="0">
                    <a:moveTo>
                      <a:pt x="693" y="0"/>
                    </a:moveTo>
                    <a:cubicBezTo>
                      <a:pt x="463" y="0"/>
                      <a:pt x="238" y="127"/>
                      <a:pt x="128" y="347"/>
                    </a:cubicBezTo>
                    <a:cubicBezTo>
                      <a:pt x="1" y="665"/>
                      <a:pt x="128" y="1026"/>
                      <a:pt x="425" y="1153"/>
                    </a:cubicBezTo>
                    <a:cubicBezTo>
                      <a:pt x="515" y="1195"/>
                      <a:pt x="608" y="1215"/>
                      <a:pt x="698" y="1215"/>
                    </a:cubicBezTo>
                    <a:cubicBezTo>
                      <a:pt x="930" y="1215"/>
                      <a:pt x="1146" y="1085"/>
                      <a:pt x="1253" y="856"/>
                    </a:cubicBezTo>
                    <a:cubicBezTo>
                      <a:pt x="1380" y="559"/>
                      <a:pt x="1253" y="198"/>
                      <a:pt x="934" y="49"/>
                    </a:cubicBezTo>
                    <a:cubicBezTo>
                      <a:pt x="857" y="16"/>
                      <a:pt x="775" y="0"/>
                      <a:pt x="693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5" name="Google Shape;645;p17"/>
              <p:cNvSpPr/>
              <p:nvPr/>
            </p:nvSpPr>
            <p:spPr>
              <a:xfrm>
                <a:off x="6566525" y="2860775"/>
                <a:ext cx="35050" cy="30600"/>
              </a:xfrm>
              <a:custGeom>
                <a:avLst/>
                <a:gdLst/>
                <a:ahLst/>
                <a:cxnLst/>
                <a:rect l="l" t="t" r="r" b="b"/>
                <a:pathLst>
                  <a:path w="1402" h="1224" extrusionOk="0">
                    <a:moveTo>
                      <a:pt x="705" y="0"/>
                    </a:moveTo>
                    <a:cubicBezTo>
                      <a:pt x="467" y="0"/>
                      <a:pt x="244" y="131"/>
                      <a:pt x="149" y="367"/>
                    </a:cubicBezTo>
                    <a:cubicBezTo>
                      <a:pt x="1" y="665"/>
                      <a:pt x="149" y="1025"/>
                      <a:pt x="447" y="1174"/>
                    </a:cubicBezTo>
                    <a:cubicBezTo>
                      <a:pt x="524" y="1207"/>
                      <a:pt x="606" y="1223"/>
                      <a:pt x="688" y="1223"/>
                    </a:cubicBezTo>
                    <a:cubicBezTo>
                      <a:pt x="918" y="1223"/>
                      <a:pt x="1143" y="1096"/>
                      <a:pt x="1253" y="877"/>
                    </a:cubicBezTo>
                    <a:cubicBezTo>
                      <a:pt x="1402" y="558"/>
                      <a:pt x="1253" y="198"/>
                      <a:pt x="956" y="49"/>
                    </a:cubicBezTo>
                    <a:cubicBezTo>
                      <a:pt x="874" y="16"/>
                      <a:pt x="789" y="0"/>
                      <a:pt x="705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6" name="Google Shape;646;p17"/>
              <p:cNvSpPr/>
              <p:nvPr/>
            </p:nvSpPr>
            <p:spPr>
              <a:xfrm>
                <a:off x="6593075" y="2875400"/>
                <a:ext cx="35025" cy="30525"/>
              </a:xfrm>
              <a:custGeom>
                <a:avLst/>
                <a:gdLst/>
                <a:ahLst/>
                <a:cxnLst/>
                <a:rect l="l" t="t" r="r" b="b"/>
                <a:pathLst>
                  <a:path w="1401" h="1221" extrusionOk="0">
                    <a:moveTo>
                      <a:pt x="695" y="0"/>
                    </a:moveTo>
                    <a:cubicBezTo>
                      <a:pt x="460" y="0"/>
                      <a:pt x="242" y="138"/>
                      <a:pt x="149" y="355"/>
                    </a:cubicBezTo>
                    <a:cubicBezTo>
                      <a:pt x="0" y="653"/>
                      <a:pt x="149" y="1013"/>
                      <a:pt x="446" y="1162"/>
                    </a:cubicBezTo>
                    <a:cubicBezTo>
                      <a:pt x="525" y="1202"/>
                      <a:pt x="610" y="1220"/>
                      <a:pt x="693" y="1220"/>
                    </a:cubicBezTo>
                    <a:cubicBezTo>
                      <a:pt x="921" y="1220"/>
                      <a:pt x="1144" y="1082"/>
                      <a:pt x="1252" y="865"/>
                    </a:cubicBezTo>
                    <a:cubicBezTo>
                      <a:pt x="1401" y="546"/>
                      <a:pt x="1252" y="186"/>
                      <a:pt x="955" y="58"/>
                    </a:cubicBezTo>
                    <a:cubicBezTo>
                      <a:pt x="870" y="19"/>
                      <a:pt x="782" y="0"/>
                      <a:pt x="695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7" name="Google Shape;647;p17"/>
              <p:cNvSpPr/>
              <p:nvPr/>
            </p:nvSpPr>
            <p:spPr>
              <a:xfrm>
                <a:off x="6549550" y="2886750"/>
                <a:ext cx="34525" cy="30400"/>
              </a:xfrm>
              <a:custGeom>
                <a:avLst/>
                <a:gdLst/>
                <a:ahLst/>
                <a:cxnLst/>
                <a:rect l="l" t="t" r="r" b="b"/>
                <a:pathLst>
                  <a:path w="1381" h="1216" extrusionOk="0">
                    <a:moveTo>
                      <a:pt x="693" y="1"/>
                    </a:moveTo>
                    <a:cubicBezTo>
                      <a:pt x="463" y="1"/>
                      <a:pt x="238" y="128"/>
                      <a:pt x="128" y="347"/>
                    </a:cubicBezTo>
                    <a:cubicBezTo>
                      <a:pt x="1" y="666"/>
                      <a:pt x="128" y="1026"/>
                      <a:pt x="446" y="1154"/>
                    </a:cubicBezTo>
                    <a:cubicBezTo>
                      <a:pt x="530" y="1196"/>
                      <a:pt x="619" y="1215"/>
                      <a:pt x="706" y="1215"/>
                    </a:cubicBezTo>
                    <a:cubicBezTo>
                      <a:pt x="930" y="1215"/>
                      <a:pt x="1146" y="1085"/>
                      <a:pt x="1253" y="857"/>
                    </a:cubicBezTo>
                    <a:cubicBezTo>
                      <a:pt x="1380" y="559"/>
                      <a:pt x="1253" y="199"/>
                      <a:pt x="935" y="50"/>
                    </a:cubicBezTo>
                    <a:cubicBezTo>
                      <a:pt x="857" y="17"/>
                      <a:pt x="775" y="1"/>
                      <a:pt x="693" y="1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8" name="Google Shape;648;p17"/>
              <p:cNvSpPr/>
              <p:nvPr/>
            </p:nvSpPr>
            <p:spPr>
              <a:xfrm>
                <a:off x="6577675" y="2903750"/>
                <a:ext cx="35050" cy="30600"/>
              </a:xfrm>
              <a:custGeom>
                <a:avLst/>
                <a:gdLst/>
                <a:ahLst/>
                <a:cxnLst/>
                <a:rect l="l" t="t" r="r" b="b"/>
                <a:pathLst>
                  <a:path w="1402" h="1224" extrusionOk="0">
                    <a:moveTo>
                      <a:pt x="705" y="0"/>
                    </a:moveTo>
                    <a:cubicBezTo>
                      <a:pt x="466" y="0"/>
                      <a:pt x="244" y="131"/>
                      <a:pt x="149" y="368"/>
                    </a:cubicBezTo>
                    <a:cubicBezTo>
                      <a:pt x="1" y="665"/>
                      <a:pt x="128" y="1026"/>
                      <a:pt x="446" y="1174"/>
                    </a:cubicBezTo>
                    <a:cubicBezTo>
                      <a:pt x="524" y="1207"/>
                      <a:pt x="606" y="1223"/>
                      <a:pt x="687" y="1223"/>
                    </a:cubicBezTo>
                    <a:cubicBezTo>
                      <a:pt x="918" y="1223"/>
                      <a:pt x="1143" y="1096"/>
                      <a:pt x="1253" y="877"/>
                    </a:cubicBezTo>
                    <a:cubicBezTo>
                      <a:pt x="1401" y="559"/>
                      <a:pt x="1253" y="198"/>
                      <a:pt x="956" y="49"/>
                    </a:cubicBezTo>
                    <a:cubicBezTo>
                      <a:pt x="873" y="16"/>
                      <a:pt x="788" y="0"/>
                      <a:pt x="705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9" name="Google Shape;649;p17"/>
              <p:cNvSpPr/>
              <p:nvPr/>
            </p:nvSpPr>
            <p:spPr>
              <a:xfrm>
                <a:off x="6872700" y="2928675"/>
                <a:ext cx="35050" cy="30600"/>
              </a:xfrm>
              <a:custGeom>
                <a:avLst/>
                <a:gdLst/>
                <a:ahLst/>
                <a:cxnLst/>
                <a:rect l="l" t="t" r="r" b="b"/>
                <a:pathLst>
                  <a:path w="1402" h="1224" extrusionOk="0">
                    <a:moveTo>
                      <a:pt x="705" y="1"/>
                    </a:moveTo>
                    <a:cubicBezTo>
                      <a:pt x="466" y="1"/>
                      <a:pt x="243" y="132"/>
                      <a:pt x="149" y="368"/>
                    </a:cubicBezTo>
                    <a:cubicBezTo>
                      <a:pt x="0" y="665"/>
                      <a:pt x="128" y="1026"/>
                      <a:pt x="446" y="1175"/>
                    </a:cubicBezTo>
                    <a:cubicBezTo>
                      <a:pt x="524" y="1208"/>
                      <a:pt x="606" y="1224"/>
                      <a:pt x="687" y="1224"/>
                    </a:cubicBezTo>
                    <a:cubicBezTo>
                      <a:pt x="917" y="1224"/>
                      <a:pt x="1143" y="1097"/>
                      <a:pt x="1253" y="878"/>
                    </a:cubicBezTo>
                    <a:cubicBezTo>
                      <a:pt x="1401" y="559"/>
                      <a:pt x="1253" y="198"/>
                      <a:pt x="956" y="50"/>
                    </a:cubicBezTo>
                    <a:cubicBezTo>
                      <a:pt x="873" y="17"/>
                      <a:pt x="788" y="1"/>
                      <a:pt x="705" y="1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17"/>
              <p:cNvSpPr/>
              <p:nvPr/>
            </p:nvSpPr>
            <p:spPr>
              <a:xfrm>
                <a:off x="6899225" y="2943300"/>
                <a:ext cx="35050" cy="30550"/>
              </a:xfrm>
              <a:custGeom>
                <a:avLst/>
                <a:gdLst/>
                <a:ahLst/>
                <a:cxnLst/>
                <a:rect l="l" t="t" r="r" b="b"/>
                <a:pathLst>
                  <a:path w="1402" h="1222" extrusionOk="0">
                    <a:moveTo>
                      <a:pt x="696" y="1"/>
                    </a:moveTo>
                    <a:cubicBezTo>
                      <a:pt x="461" y="1"/>
                      <a:pt x="242" y="139"/>
                      <a:pt x="149" y="356"/>
                    </a:cubicBezTo>
                    <a:cubicBezTo>
                      <a:pt x="1" y="653"/>
                      <a:pt x="128" y="1014"/>
                      <a:pt x="446" y="1163"/>
                    </a:cubicBezTo>
                    <a:cubicBezTo>
                      <a:pt x="526" y="1203"/>
                      <a:pt x="610" y="1221"/>
                      <a:pt x="694" y="1221"/>
                    </a:cubicBezTo>
                    <a:cubicBezTo>
                      <a:pt x="922" y="1221"/>
                      <a:pt x="1144" y="1083"/>
                      <a:pt x="1253" y="866"/>
                    </a:cubicBezTo>
                    <a:cubicBezTo>
                      <a:pt x="1401" y="547"/>
                      <a:pt x="1253" y="186"/>
                      <a:pt x="956" y="59"/>
                    </a:cubicBezTo>
                    <a:cubicBezTo>
                      <a:pt x="870" y="19"/>
                      <a:pt x="782" y="1"/>
                      <a:pt x="696" y="1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17"/>
              <p:cNvSpPr/>
              <p:nvPr/>
            </p:nvSpPr>
            <p:spPr>
              <a:xfrm>
                <a:off x="6883850" y="2971675"/>
                <a:ext cx="34500" cy="30600"/>
              </a:xfrm>
              <a:custGeom>
                <a:avLst/>
                <a:gdLst/>
                <a:ahLst/>
                <a:cxnLst/>
                <a:rect l="l" t="t" r="r" b="b"/>
                <a:pathLst>
                  <a:path w="1380" h="1224" extrusionOk="0">
                    <a:moveTo>
                      <a:pt x="705" y="0"/>
                    </a:moveTo>
                    <a:cubicBezTo>
                      <a:pt x="466" y="0"/>
                      <a:pt x="243" y="131"/>
                      <a:pt x="149" y="367"/>
                    </a:cubicBezTo>
                    <a:cubicBezTo>
                      <a:pt x="0" y="664"/>
                      <a:pt x="127" y="1025"/>
                      <a:pt x="446" y="1174"/>
                    </a:cubicBezTo>
                    <a:cubicBezTo>
                      <a:pt x="524" y="1207"/>
                      <a:pt x="606" y="1223"/>
                      <a:pt x="687" y="1223"/>
                    </a:cubicBezTo>
                    <a:cubicBezTo>
                      <a:pt x="917" y="1223"/>
                      <a:pt x="1143" y="1096"/>
                      <a:pt x="1252" y="877"/>
                    </a:cubicBezTo>
                    <a:cubicBezTo>
                      <a:pt x="1380" y="558"/>
                      <a:pt x="1252" y="198"/>
                      <a:pt x="955" y="49"/>
                    </a:cubicBezTo>
                    <a:cubicBezTo>
                      <a:pt x="873" y="16"/>
                      <a:pt x="788" y="0"/>
                      <a:pt x="705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17"/>
              <p:cNvSpPr/>
              <p:nvPr/>
            </p:nvSpPr>
            <p:spPr>
              <a:xfrm>
                <a:off x="6853075" y="2967100"/>
                <a:ext cx="35025" cy="30375"/>
              </a:xfrm>
              <a:custGeom>
                <a:avLst/>
                <a:gdLst/>
                <a:ahLst/>
                <a:cxnLst/>
                <a:rect l="l" t="t" r="r" b="b"/>
                <a:pathLst>
                  <a:path w="1401" h="1215" extrusionOk="0">
                    <a:moveTo>
                      <a:pt x="692" y="0"/>
                    </a:moveTo>
                    <a:cubicBezTo>
                      <a:pt x="463" y="0"/>
                      <a:pt x="240" y="131"/>
                      <a:pt x="149" y="359"/>
                    </a:cubicBezTo>
                    <a:cubicBezTo>
                      <a:pt x="0" y="656"/>
                      <a:pt x="149" y="1017"/>
                      <a:pt x="446" y="1166"/>
                    </a:cubicBezTo>
                    <a:cubicBezTo>
                      <a:pt x="523" y="1199"/>
                      <a:pt x="606" y="1215"/>
                      <a:pt x="687" y="1215"/>
                    </a:cubicBezTo>
                    <a:cubicBezTo>
                      <a:pt x="917" y="1215"/>
                      <a:pt x="1143" y="1088"/>
                      <a:pt x="1252" y="869"/>
                    </a:cubicBezTo>
                    <a:cubicBezTo>
                      <a:pt x="1401" y="550"/>
                      <a:pt x="1252" y="190"/>
                      <a:pt x="955" y="62"/>
                    </a:cubicBezTo>
                    <a:cubicBezTo>
                      <a:pt x="872" y="20"/>
                      <a:pt x="781" y="0"/>
                      <a:pt x="692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653;p17"/>
              <p:cNvSpPr/>
              <p:nvPr/>
            </p:nvSpPr>
            <p:spPr>
              <a:xfrm>
                <a:off x="6830775" y="2913825"/>
                <a:ext cx="34525" cy="30600"/>
              </a:xfrm>
              <a:custGeom>
                <a:avLst/>
                <a:gdLst/>
                <a:ahLst/>
                <a:cxnLst/>
                <a:rect l="l" t="t" r="r" b="b"/>
                <a:pathLst>
                  <a:path w="1381" h="1224" extrusionOk="0">
                    <a:moveTo>
                      <a:pt x="693" y="0"/>
                    </a:moveTo>
                    <a:cubicBezTo>
                      <a:pt x="463" y="0"/>
                      <a:pt x="238" y="127"/>
                      <a:pt x="128" y="347"/>
                    </a:cubicBezTo>
                    <a:cubicBezTo>
                      <a:pt x="1" y="665"/>
                      <a:pt x="128" y="1026"/>
                      <a:pt x="425" y="1174"/>
                    </a:cubicBezTo>
                    <a:cubicBezTo>
                      <a:pt x="507" y="1207"/>
                      <a:pt x="592" y="1223"/>
                      <a:pt x="676" y="1223"/>
                    </a:cubicBezTo>
                    <a:cubicBezTo>
                      <a:pt x="914" y="1223"/>
                      <a:pt x="1137" y="1092"/>
                      <a:pt x="1232" y="856"/>
                    </a:cubicBezTo>
                    <a:cubicBezTo>
                      <a:pt x="1380" y="559"/>
                      <a:pt x="1253" y="198"/>
                      <a:pt x="935" y="49"/>
                    </a:cubicBezTo>
                    <a:cubicBezTo>
                      <a:pt x="857" y="16"/>
                      <a:pt x="775" y="0"/>
                      <a:pt x="693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4" name="Google Shape;654;p17"/>
              <p:cNvSpPr/>
              <p:nvPr/>
            </p:nvSpPr>
            <p:spPr>
              <a:xfrm>
                <a:off x="6829725" y="2984175"/>
                <a:ext cx="34500" cy="30600"/>
              </a:xfrm>
              <a:custGeom>
                <a:avLst/>
                <a:gdLst/>
                <a:ahLst/>
                <a:cxnLst/>
                <a:rect l="l" t="t" r="r" b="b"/>
                <a:pathLst>
                  <a:path w="1380" h="1224" extrusionOk="0">
                    <a:moveTo>
                      <a:pt x="695" y="0"/>
                    </a:moveTo>
                    <a:cubicBezTo>
                      <a:pt x="459" y="0"/>
                      <a:pt x="236" y="138"/>
                      <a:pt x="128" y="355"/>
                    </a:cubicBezTo>
                    <a:cubicBezTo>
                      <a:pt x="0" y="674"/>
                      <a:pt x="128" y="1035"/>
                      <a:pt x="446" y="1162"/>
                    </a:cubicBezTo>
                    <a:cubicBezTo>
                      <a:pt x="530" y="1204"/>
                      <a:pt x="618" y="1224"/>
                      <a:pt x="706" y="1224"/>
                    </a:cubicBezTo>
                    <a:cubicBezTo>
                      <a:pt x="929" y="1224"/>
                      <a:pt x="1146" y="1094"/>
                      <a:pt x="1252" y="865"/>
                    </a:cubicBezTo>
                    <a:cubicBezTo>
                      <a:pt x="1380" y="568"/>
                      <a:pt x="1252" y="207"/>
                      <a:pt x="955" y="58"/>
                    </a:cubicBezTo>
                    <a:cubicBezTo>
                      <a:pt x="870" y="19"/>
                      <a:pt x="782" y="0"/>
                      <a:pt x="695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17"/>
              <p:cNvSpPr/>
              <p:nvPr/>
            </p:nvSpPr>
            <p:spPr>
              <a:xfrm>
                <a:off x="6808500" y="2952550"/>
                <a:ext cx="34500" cy="30400"/>
              </a:xfrm>
              <a:custGeom>
                <a:avLst/>
                <a:gdLst/>
                <a:ahLst/>
                <a:cxnLst/>
                <a:rect l="l" t="t" r="r" b="b"/>
                <a:pathLst>
                  <a:path w="1380" h="1216" extrusionOk="0">
                    <a:moveTo>
                      <a:pt x="693" y="1"/>
                    </a:moveTo>
                    <a:cubicBezTo>
                      <a:pt x="463" y="1"/>
                      <a:pt x="237" y="128"/>
                      <a:pt x="128" y="347"/>
                    </a:cubicBezTo>
                    <a:cubicBezTo>
                      <a:pt x="0" y="665"/>
                      <a:pt x="128" y="1026"/>
                      <a:pt x="446" y="1154"/>
                    </a:cubicBezTo>
                    <a:cubicBezTo>
                      <a:pt x="530" y="1195"/>
                      <a:pt x="618" y="1215"/>
                      <a:pt x="706" y="1215"/>
                    </a:cubicBezTo>
                    <a:cubicBezTo>
                      <a:pt x="929" y="1215"/>
                      <a:pt x="1146" y="1085"/>
                      <a:pt x="1252" y="856"/>
                    </a:cubicBezTo>
                    <a:cubicBezTo>
                      <a:pt x="1380" y="559"/>
                      <a:pt x="1252" y="198"/>
                      <a:pt x="934" y="50"/>
                    </a:cubicBezTo>
                    <a:cubicBezTo>
                      <a:pt x="856" y="17"/>
                      <a:pt x="774" y="1"/>
                      <a:pt x="693" y="1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6" name="Google Shape;656;p17"/>
              <p:cNvSpPr/>
              <p:nvPr/>
            </p:nvSpPr>
            <p:spPr>
              <a:xfrm>
                <a:off x="6848825" y="2998200"/>
                <a:ext cx="34500" cy="30375"/>
              </a:xfrm>
              <a:custGeom>
                <a:avLst/>
                <a:gdLst/>
                <a:ahLst/>
                <a:cxnLst/>
                <a:rect l="l" t="t" r="r" b="b"/>
                <a:pathLst>
                  <a:path w="1380" h="1215" extrusionOk="0">
                    <a:moveTo>
                      <a:pt x="702" y="0"/>
                    </a:moveTo>
                    <a:cubicBezTo>
                      <a:pt x="464" y="0"/>
                      <a:pt x="243" y="127"/>
                      <a:pt x="149" y="346"/>
                    </a:cubicBezTo>
                    <a:cubicBezTo>
                      <a:pt x="0" y="665"/>
                      <a:pt x="128" y="1026"/>
                      <a:pt x="446" y="1153"/>
                    </a:cubicBezTo>
                    <a:cubicBezTo>
                      <a:pt x="530" y="1195"/>
                      <a:pt x="618" y="1215"/>
                      <a:pt x="706" y="1215"/>
                    </a:cubicBezTo>
                    <a:cubicBezTo>
                      <a:pt x="929" y="1215"/>
                      <a:pt x="1146" y="1084"/>
                      <a:pt x="1253" y="856"/>
                    </a:cubicBezTo>
                    <a:cubicBezTo>
                      <a:pt x="1380" y="559"/>
                      <a:pt x="1253" y="198"/>
                      <a:pt x="955" y="49"/>
                    </a:cubicBezTo>
                    <a:cubicBezTo>
                      <a:pt x="872" y="16"/>
                      <a:pt x="786" y="0"/>
                      <a:pt x="702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7" name="Google Shape;657;p17"/>
              <p:cNvSpPr/>
              <p:nvPr/>
            </p:nvSpPr>
            <p:spPr>
              <a:xfrm>
                <a:off x="6340500" y="2625050"/>
                <a:ext cx="22825" cy="19700"/>
              </a:xfrm>
              <a:custGeom>
                <a:avLst/>
                <a:gdLst/>
                <a:ahLst/>
                <a:cxnLst/>
                <a:rect l="l" t="t" r="r" b="b"/>
                <a:pathLst>
                  <a:path w="913" h="788" extrusionOk="0">
                    <a:moveTo>
                      <a:pt x="460" y="0"/>
                    </a:moveTo>
                    <a:cubicBezTo>
                      <a:pt x="312" y="0"/>
                      <a:pt x="169" y="83"/>
                      <a:pt x="106" y="224"/>
                    </a:cubicBezTo>
                    <a:cubicBezTo>
                      <a:pt x="0" y="415"/>
                      <a:pt x="85" y="649"/>
                      <a:pt x="297" y="755"/>
                    </a:cubicBezTo>
                    <a:cubicBezTo>
                      <a:pt x="348" y="777"/>
                      <a:pt x="401" y="788"/>
                      <a:pt x="454" y="788"/>
                    </a:cubicBezTo>
                    <a:cubicBezTo>
                      <a:pt x="602" y="788"/>
                      <a:pt x="750" y="705"/>
                      <a:pt x="828" y="564"/>
                    </a:cubicBezTo>
                    <a:cubicBezTo>
                      <a:pt x="913" y="351"/>
                      <a:pt x="828" y="118"/>
                      <a:pt x="616" y="33"/>
                    </a:cubicBezTo>
                    <a:cubicBezTo>
                      <a:pt x="565" y="11"/>
                      <a:pt x="512" y="0"/>
                      <a:pt x="460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8" name="Google Shape;658;p17"/>
              <p:cNvSpPr/>
              <p:nvPr/>
            </p:nvSpPr>
            <p:spPr>
              <a:xfrm>
                <a:off x="6358000" y="2634275"/>
                <a:ext cx="22325" cy="20025"/>
              </a:xfrm>
              <a:custGeom>
                <a:avLst/>
                <a:gdLst/>
                <a:ahLst/>
                <a:cxnLst/>
                <a:rect l="l" t="t" r="r" b="b"/>
                <a:pathLst>
                  <a:path w="893" h="801" extrusionOk="0">
                    <a:moveTo>
                      <a:pt x="429" y="0"/>
                    </a:moveTo>
                    <a:cubicBezTo>
                      <a:pt x="280" y="0"/>
                      <a:pt x="146" y="87"/>
                      <a:pt x="86" y="237"/>
                    </a:cubicBezTo>
                    <a:cubicBezTo>
                      <a:pt x="1" y="428"/>
                      <a:pt x="86" y="662"/>
                      <a:pt x="277" y="768"/>
                    </a:cubicBezTo>
                    <a:cubicBezTo>
                      <a:pt x="331" y="790"/>
                      <a:pt x="388" y="800"/>
                      <a:pt x="442" y="800"/>
                    </a:cubicBezTo>
                    <a:cubicBezTo>
                      <a:pt x="600" y="800"/>
                      <a:pt x="744" y="713"/>
                      <a:pt x="807" y="556"/>
                    </a:cubicBezTo>
                    <a:cubicBezTo>
                      <a:pt x="892" y="365"/>
                      <a:pt x="807" y="131"/>
                      <a:pt x="616" y="46"/>
                    </a:cubicBezTo>
                    <a:cubicBezTo>
                      <a:pt x="554" y="15"/>
                      <a:pt x="490" y="0"/>
                      <a:pt x="429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659;p17"/>
              <p:cNvSpPr/>
              <p:nvPr/>
            </p:nvSpPr>
            <p:spPr>
              <a:xfrm>
                <a:off x="6329350" y="2641700"/>
                <a:ext cx="22850" cy="19825"/>
              </a:xfrm>
              <a:custGeom>
                <a:avLst/>
                <a:gdLst/>
                <a:ahLst/>
                <a:cxnLst/>
                <a:rect l="l" t="t" r="r" b="b"/>
                <a:pathLst>
                  <a:path w="914" h="793" extrusionOk="0">
                    <a:moveTo>
                      <a:pt x="443" y="1"/>
                    </a:moveTo>
                    <a:cubicBezTo>
                      <a:pt x="301" y="1"/>
                      <a:pt x="167" y="87"/>
                      <a:pt x="107" y="237"/>
                    </a:cubicBezTo>
                    <a:cubicBezTo>
                      <a:pt x="1" y="428"/>
                      <a:pt x="85" y="662"/>
                      <a:pt x="298" y="747"/>
                    </a:cubicBezTo>
                    <a:cubicBezTo>
                      <a:pt x="353" y="778"/>
                      <a:pt x="413" y="792"/>
                      <a:pt x="471" y="792"/>
                    </a:cubicBezTo>
                    <a:cubicBezTo>
                      <a:pt x="612" y="792"/>
                      <a:pt x="747" y="706"/>
                      <a:pt x="807" y="556"/>
                    </a:cubicBezTo>
                    <a:cubicBezTo>
                      <a:pt x="913" y="365"/>
                      <a:pt x="828" y="131"/>
                      <a:pt x="616" y="46"/>
                    </a:cubicBezTo>
                    <a:cubicBezTo>
                      <a:pt x="560" y="15"/>
                      <a:pt x="501" y="1"/>
                      <a:pt x="443" y="1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0" name="Google Shape;660;p17"/>
              <p:cNvSpPr/>
              <p:nvPr/>
            </p:nvSpPr>
            <p:spPr>
              <a:xfrm>
                <a:off x="6347925" y="2652850"/>
                <a:ext cx="22300" cy="19825"/>
              </a:xfrm>
              <a:custGeom>
                <a:avLst/>
                <a:gdLst/>
                <a:ahLst/>
                <a:cxnLst/>
                <a:rect l="l" t="t" r="r" b="b"/>
                <a:pathLst>
                  <a:path w="892" h="793" extrusionOk="0">
                    <a:moveTo>
                      <a:pt x="438" y="0"/>
                    </a:moveTo>
                    <a:cubicBezTo>
                      <a:pt x="291" y="0"/>
                      <a:pt x="145" y="87"/>
                      <a:pt x="85" y="237"/>
                    </a:cubicBezTo>
                    <a:cubicBezTo>
                      <a:pt x="0" y="428"/>
                      <a:pt x="85" y="662"/>
                      <a:pt x="276" y="746"/>
                    </a:cubicBezTo>
                    <a:cubicBezTo>
                      <a:pt x="338" y="777"/>
                      <a:pt x="402" y="792"/>
                      <a:pt x="463" y="792"/>
                    </a:cubicBezTo>
                    <a:cubicBezTo>
                      <a:pt x="612" y="792"/>
                      <a:pt x="747" y="706"/>
                      <a:pt x="807" y="555"/>
                    </a:cubicBezTo>
                    <a:cubicBezTo>
                      <a:pt x="892" y="364"/>
                      <a:pt x="807" y="131"/>
                      <a:pt x="616" y="46"/>
                    </a:cubicBezTo>
                    <a:cubicBezTo>
                      <a:pt x="560" y="15"/>
                      <a:pt x="499" y="0"/>
                      <a:pt x="438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1" name="Google Shape;661;p17"/>
              <p:cNvSpPr/>
              <p:nvPr/>
            </p:nvSpPr>
            <p:spPr>
              <a:xfrm>
                <a:off x="6329875" y="2627700"/>
                <a:ext cx="22850" cy="19700"/>
              </a:xfrm>
              <a:custGeom>
                <a:avLst/>
                <a:gdLst/>
                <a:ahLst/>
                <a:cxnLst/>
                <a:rect l="l" t="t" r="r" b="b"/>
                <a:pathLst>
                  <a:path w="914" h="788" extrusionOk="0">
                    <a:moveTo>
                      <a:pt x="460" y="0"/>
                    </a:moveTo>
                    <a:cubicBezTo>
                      <a:pt x="313" y="0"/>
                      <a:pt x="169" y="83"/>
                      <a:pt x="107" y="224"/>
                    </a:cubicBezTo>
                    <a:cubicBezTo>
                      <a:pt x="1" y="436"/>
                      <a:pt x="107" y="670"/>
                      <a:pt x="298" y="755"/>
                    </a:cubicBezTo>
                    <a:cubicBezTo>
                      <a:pt x="348" y="777"/>
                      <a:pt x="401" y="788"/>
                      <a:pt x="454" y="788"/>
                    </a:cubicBezTo>
                    <a:cubicBezTo>
                      <a:pt x="603" y="788"/>
                      <a:pt x="750" y="705"/>
                      <a:pt x="828" y="564"/>
                    </a:cubicBezTo>
                    <a:cubicBezTo>
                      <a:pt x="913" y="373"/>
                      <a:pt x="828" y="139"/>
                      <a:pt x="616" y="33"/>
                    </a:cubicBezTo>
                    <a:cubicBezTo>
                      <a:pt x="566" y="11"/>
                      <a:pt x="513" y="0"/>
                      <a:pt x="460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2" name="Google Shape;662;p17"/>
              <p:cNvSpPr/>
              <p:nvPr/>
            </p:nvSpPr>
            <p:spPr>
              <a:xfrm>
                <a:off x="6347400" y="2637250"/>
                <a:ext cx="22300" cy="19700"/>
              </a:xfrm>
              <a:custGeom>
                <a:avLst/>
                <a:gdLst/>
                <a:ahLst/>
                <a:cxnLst/>
                <a:rect l="l" t="t" r="r" b="b"/>
                <a:pathLst>
                  <a:path w="892" h="788" extrusionOk="0">
                    <a:moveTo>
                      <a:pt x="456" y="0"/>
                    </a:moveTo>
                    <a:cubicBezTo>
                      <a:pt x="302" y="0"/>
                      <a:pt x="148" y="83"/>
                      <a:pt x="85" y="224"/>
                    </a:cubicBezTo>
                    <a:cubicBezTo>
                      <a:pt x="0" y="437"/>
                      <a:pt x="85" y="670"/>
                      <a:pt x="276" y="755"/>
                    </a:cubicBezTo>
                    <a:cubicBezTo>
                      <a:pt x="332" y="777"/>
                      <a:pt x="389" y="788"/>
                      <a:pt x="445" y="788"/>
                    </a:cubicBezTo>
                    <a:cubicBezTo>
                      <a:pt x="601" y="788"/>
                      <a:pt x="744" y="705"/>
                      <a:pt x="807" y="564"/>
                    </a:cubicBezTo>
                    <a:cubicBezTo>
                      <a:pt x="892" y="352"/>
                      <a:pt x="807" y="118"/>
                      <a:pt x="616" y="33"/>
                    </a:cubicBezTo>
                    <a:cubicBezTo>
                      <a:pt x="565" y="11"/>
                      <a:pt x="511" y="0"/>
                      <a:pt x="456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3" name="Google Shape;663;p17"/>
              <p:cNvSpPr/>
              <p:nvPr/>
            </p:nvSpPr>
            <p:spPr>
              <a:xfrm>
                <a:off x="6318750" y="2644675"/>
                <a:ext cx="22825" cy="19700"/>
              </a:xfrm>
              <a:custGeom>
                <a:avLst/>
                <a:gdLst/>
                <a:ahLst/>
                <a:cxnLst/>
                <a:rect l="l" t="t" r="r" b="b"/>
                <a:pathLst>
                  <a:path w="913" h="788" extrusionOk="0">
                    <a:moveTo>
                      <a:pt x="459" y="1"/>
                    </a:moveTo>
                    <a:cubicBezTo>
                      <a:pt x="312" y="1"/>
                      <a:pt x="169" y="84"/>
                      <a:pt x="106" y="224"/>
                    </a:cubicBezTo>
                    <a:cubicBezTo>
                      <a:pt x="0" y="437"/>
                      <a:pt x="85" y="670"/>
                      <a:pt x="297" y="755"/>
                    </a:cubicBezTo>
                    <a:cubicBezTo>
                      <a:pt x="347" y="777"/>
                      <a:pt x="401" y="788"/>
                      <a:pt x="454" y="788"/>
                    </a:cubicBezTo>
                    <a:cubicBezTo>
                      <a:pt x="602" y="788"/>
                      <a:pt x="750" y="705"/>
                      <a:pt x="828" y="564"/>
                    </a:cubicBezTo>
                    <a:cubicBezTo>
                      <a:pt x="913" y="352"/>
                      <a:pt x="828" y="118"/>
                      <a:pt x="616" y="33"/>
                    </a:cubicBezTo>
                    <a:cubicBezTo>
                      <a:pt x="565" y="11"/>
                      <a:pt x="512" y="1"/>
                      <a:pt x="459" y="1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17"/>
              <p:cNvSpPr/>
              <p:nvPr/>
            </p:nvSpPr>
            <p:spPr>
              <a:xfrm>
                <a:off x="6337300" y="2655825"/>
                <a:ext cx="22325" cy="1970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788" extrusionOk="0">
                    <a:moveTo>
                      <a:pt x="460" y="0"/>
                    </a:moveTo>
                    <a:cubicBezTo>
                      <a:pt x="311" y="0"/>
                      <a:pt x="164" y="83"/>
                      <a:pt x="86" y="224"/>
                    </a:cubicBezTo>
                    <a:cubicBezTo>
                      <a:pt x="1" y="415"/>
                      <a:pt x="86" y="670"/>
                      <a:pt x="277" y="755"/>
                    </a:cubicBezTo>
                    <a:cubicBezTo>
                      <a:pt x="333" y="777"/>
                      <a:pt x="390" y="788"/>
                      <a:pt x="446" y="788"/>
                    </a:cubicBezTo>
                    <a:cubicBezTo>
                      <a:pt x="602" y="788"/>
                      <a:pt x="745" y="705"/>
                      <a:pt x="807" y="564"/>
                    </a:cubicBezTo>
                    <a:cubicBezTo>
                      <a:pt x="892" y="351"/>
                      <a:pt x="807" y="118"/>
                      <a:pt x="616" y="33"/>
                    </a:cubicBezTo>
                    <a:cubicBezTo>
                      <a:pt x="566" y="11"/>
                      <a:pt x="513" y="0"/>
                      <a:pt x="460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025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17"/>
              <p:cNvSpPr/>
              <p:nvPr/>
            </p:nvSpPr>
            <p:spPr>
              <a:xfrm>
                <a:off x="6508700" y="2294225"/>
                <a:ext cx="112500" cy="166125"/>
              </a:xfrm>
              <a:custGeom>
                <a:avLst/>
                <a:gdLst/>
                <a:ahLst/>
                <a:cxnLst/>
                <a:rect l="l" t="t" r="r" b="b"/>
                <a:pathLst>
                  <a:path w="4500" h="6645" fill="none" extrusionOk="0">
                    <a:moveTo>
                      <a:pt x="510" y="6644"/>
                    </a:moveTo>
                    <a:cubicBezTo>
                      <a:pt x="955" y="4649"/>
                      <a:pt x="2462" y="4161"/>
                      <a:pt x="3227" y="2993"/>
                    </a:cubicBezTo>
                    <a:cubicBezTo>
                      <a:pt x="3991" y="1826"/>
                      <a:pt x="1019" y="3269"/>
                      <a:pt x="1019" y="4076"/>
                    </a:cubicBezTo>
                    <a:cubicBezTo>
                      <a:pt x="1019" y="4904"/>
                      <a:pt x="2102" y="4691"/>
                      <a:pt x="3290" y="3609"/>
                    </a:cubicBezTo>
                    <a:cubicBezTo>
                      <a:pt x="4500" y="2526"/>
                      <a:pt x="3311" y="1"/>
                      <a:pt x="2547" y="404"/>
                    </a:cubicBezTo>
                    <a:cubicBezTo>
                      <a:pt x="2547" y="404"/>
                      <a:pt x="722" y="701"/>
                      <a:pt x="361" y="1508"/>
                    </a:cubicBezTo>
                    <a:cubicBezTo>
                      <a:pt x="0" y="2293"/>
                      <a:pt x="1932" y="913"/>
                      <a:pt x="2484" y="1083"/>
                    </a:cubicBezTo>
                  </a:path>
                </a:pathLst>
              </a:custGeom>
              <a:noFill/>
              <a:ln w="4250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17"/>
              <p:cNvSpPr/>
              <p:nvPr/>
            </p:nvSpPr>
            <p:spPr>
              <a:xfrm>
                <a:off x="6461475" y="2257625"/>
                <a:ext cx="63700" cy="88100"/>
              </a:xfrm>
              <a:custGeom>
                <a:avLst/>
                <a:gdLst/>
                <a:ahLst/>
                <a:cxnLst/>
                <a:rect l="l" t="t" r="r" b="b"/>
                <a:pathLst>
                  <a:path w="2548" h="3524" fill="none" extrusionOk="0">
                    <a:moveTo>
                      <a:pt x="2547" y="3460"/>
                    </a:moveTo>
                    <a:cubicBezTo>
                      <a:pt x="1720" y="3524"/>
                      <a:pt x="0" y="2717"/>
                      <a:pt x="170" y="1932"/>
                    </a:cubicBezTo>
                    <a:cubicBezTo>
                      <a:pt x="361" y="1146"/>
                      <a:pt x="1231" y="0"/>
                      <a:pt x="1720" y="361"/>
                    </a:cubicBezTo>
                    <a:cubicBezTo>
                      <a:pt x="2229" y="722"/>
                      <a:pt x="1571" y="1953"/>
                      <a:pt x="1019" y="2229"/>
                    </a:cubicBezTo>
                  </a:path>
                </a:pathLst>
              </a:custGeom>
              <a:noFill/>
              <a:ln w="4250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17"/>
              <p:cNvSpPr/>
              <p:nvPr/>
            </p:nvSpPr>
            <p:spPr>
              <a:xfrm>
                <a:off x="6365425" y="2243300"/>
                <a:ext cx="118350" cy="66875"/>
              </a:xfrm>
              <a:custGeom>
                <a:avLst/>
                <a:gdLst/>
                <a:ahLst/>
                <a:cxnLst/>
                <a:rect l="l" t="t" r="r" b="b"/>
                <a:pathLst>
                  <a:path w="4734" h="2675" fill="none" extrusionOk="0">
                    <a:moveTo>
                      <a:pt x="4734" y="552"/>
                    </a:moveTo>
                    <a:cubicBezTo>
                      <a:pt x="4182" y="43"/>
                      <a:pt x="2718" y="0"/>
                      <a:pt x="2335" y="467"/>
                    </a:cubicBezTo>
                    <a:cubicBezTo>
                      <a:pt x="1932" y="934"/>
                      <a:pt x="1" y="2674"/>
                      <a:pt x="1168" y="2250"/>
                    </a:cubicBezTo>
                    <a:cubicBezTo>
                      <a:pt x="2335" y="1826"/>
                      <a:pt x="3524" y="531"/>
                      <a:pt x="2909" y="1295"/>
                    </a:cubicBezTo>
                  </a:path>
                </a:pathLst>
              </a:custGeom>
              <a:noFill/>
              <a:ln w="4250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17"/>
              <p:cNvSpPr/>
              <p:nvPr/>
            </p:nvSpPr>
            <p:spPr>
              <a:xfrm>
                <a:off x="6320325" y="2311750"/>
                <a:ext cx="78550" cy="69000"/>
              </a:xfrm>
              <a:custGeom>
                <a:avLst/>
                <a:gdLst/>
                <a:ahLst/>
                <a:cxnLst/>
                <a:rect l="l" t="t" r="r" b="b"/>
                <a:pathLst>
                  <a:path w="3142" h="2760" fill="none" extrusionOk="0">
                    <a:moveTo>
                      <a:pt x="3142" y="0"/>
                    </a:moveTo>
                    <a:cubicBezTo>
                      <a:pt x="2781" y="297"/>
                      <a:pt x="2548" y="807"/>
                      <a:pt x="1975" y="722"/>
                    </a:cubicBezTo>
                    <a:cubicBezTo>
                      <a:pt x="1402" y="637"/>
                      <a:pt x="1" y="1210"/>
                      <a:pt x="170" y="1995"/>
                    </a:cubicBezTo>
                    <a:cubicBezTo>
                      <a:pt x="340" y="2759"/>
                      <a:pt x="1147" y="1571"/>
                      <a:pt x="2102" y="1210"/>
                    </a:cubicBezTo>
                  </a:path>
                </a:pathLst>
              </a:custGeom>
              <a:noFill/>
              <a:ln w="4250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17"/>
              <p:cNvSpPr/>
              <p:nvPr/>
            </p:nvSpPr>
            <p:spPr>
              <a:xfrm>
                <a:off x="6306525" y="2373825"/>
                <a:ext cx="86000" cy="108275"/>
              </a:xfrm>
              <a:custGeom>
                <a:avLst/>
                <a:gdLst/>
                <a:ahLst/>
                <a:cxnLst/>
                <a:rect l="l" t="t" r="r" b="b"/>
                <a:pathLst>
                  <a:path w="3440" h="4331" fill="none" extrusionOk="0">
                    <a:moveTo>
                      <a:pt x="1189" y="0"/>
                    </a:moveTo>
                    <a:cubicBezTo>
                      <a:pt x="574" y="404"/>
                      <a:pt x="1" y="2229"/>
                      <a:pt x="786" y="2611"/>
                    </a:cubicBezTo>
                    <a:cubicBezTo>
                      <a:pt x="1593" y="2972"/>
                      <a:pt x="2548" y="3927"/>
                      <a:pt x="2994" y="3524"/>
                    </a:cubicBezTo>
                    <a:cubicBezTo>
                      <a:pt x="3439" y="3120"/>
                      <a:pt x="3015" y="4245"/>
                      <a:pt x="2548" y="4288"/>
                    </a:cubicBezTo>
                    <a:cubicBezTo>
                      <a:pt x="2102" y="4330"/>
                      <a:pt x="701" y="3757"/>
                      <a:pt x="807" y="3311"/>
                    </a:cubicBezTo>
                  </a:path>
                </a:pathLst>
              </a:custGeom>
              <a:noFill/>
              <a:ln w="4250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17"/>
              <p:cNvSpPr/>
              <p:nvPr/>
            </p:nvSpPr>
            <p:spPr>
              <a:xfrm>
                <a:off x="6378175" y="2474650"/>
                <a:ext cx="61025" cy="81725"/>
              </a:xfrm>
              <a:custGeom>
                <a:avLst/>
                <a:gdLst/>
                <a:ahLst/>
                <a:cxnLst/>
                <a:rect l="l" t="t" r="r" b="b"/>
                <a:pathLst>
                  <a:path w="2441" h="3269" fill="none" extrusionOk="0">
                    <a:moveTo>
                      <a:pt x="0" y="0"/>
                    </a:moveTo>
                    <a:cubicBezTo>
                      <a:pt x="658" y="446"/>
                      <a:pt x="1613" y="616"/>
                      <a:pt x="1634" y="1146"/>
                    </a:cubicBezTo>
                    <a:cubicBezTo>
                      <a:pt x="1656" y="1677"/>
                      <a:pt x="276" y="2802"/>
                      <a:pt x="849" y="3056"/>
                    </a:cubicBezTo>
                    <a:cubicBezTo>
                      <a:pt x="1316" y="3269"/>
                      <a:pt x="1974" y="2526"/>
                      <a:pt x="2441" y="1698"/>
                    </a:cubicBezTo>
                  </a:path>
                </a:pathLst>
              </a:custGeom>
              <a:noFill/>
              <a:ln w="4250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17"/>
              <p:cNvSpPr/>
              <p:nvPr/>
            </p:nvSpPr>
            <p:spPr>
              <a:xfrm>
                <a:off x="6733150" y="401000"/>
                <a:ext cx="863325" cy="457950"/>
              </a:xfrm>
              <a:custGeom>
                <a:avLst/>
                <a:gdLst/>
                <a:ahLst/>
                <a:cxnLst/>
                <a:rect l="l" t="t" r="r" b="b"/>
                <a:pathLst>
                  <a:path w="34533" h="18318" fill="none" extrusionOk="0">
                    <a:moveTo>
                      <a:pt x="0" y="18317"/>
                    </a:moveTo>
                    <a:lnTo>
                      <a:pt x="34533" y="1"/>
                    </a:lnTo>
                  </a:path>
                </a:pathLst>
              </a:custGeom>
              <a:noFill/>
              <a:ln w="1750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2" name="Google Shape;672;p17"/>
              <p:cNvSpPr/>
              <p:nvPr/>
            </p:nvSpPr>
            <p:spPr>
              <a:xfrm>
                <a:off x="6704500" y="1055775"/>
                <a:ext cx="891975" cy="713175"/>
              </a:xfrm>
              <a:custGeom>
                <a:avLst/>
                <a:gdLst/>
                <a:ahLst/>
                <a:cxnLst/>
                <a:rect l="l" t="t" r="r" b="b"/>
                <a:pathLst>
                  <a:path w="35679" h="28527" fill="none" extrusionOk="0">
                    <a:moveTo>
                      <a:pt x="0" y="1"/>
                    </a:moveTo>
                    <a:lnTo>
                      <a:pt x="35679" y="28526"/>
                    </a:lnTo>
                  </a:path>
                </a:pathLst>
              </a:custGeom>
              <a:noFill/>
              <a:ln w="1750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17"/>
              <p:cNvSpPr/>
              <p:nvPr/>
            </p:nvSpPr>
            <p:spPr>
              <a:xfrm>
                <a:off x="6465175" y="406850"/>
                <a:ext cx="329025" cy="311475"/>
              </a:xfrm>
              <a:custGeom>
                <a:avLst/>
                <a:gdLst/>
                <a:ahLst/>
                <a:cxnLst/>
                <a:rect l="l" t="t" r="r" b="b"/>
                <a:pathLst>
                  <a:path w="13161" h="12459" fill="none" extrusionOk="0">
                    <a:moveTo>
                      <a:pt x="13160" y="0"/>
                    </a:moveTo>
                    <a:lnTo>
                      <a:pt x="1" y="12459"/>
                    </a:lnTo>
                  </a:path>
                </a:pathLst>
              </a:custGeom>
              <a:noFill/>
              <a:ln w="4250" cap="flat" cmpd="sng">
                <a:solidFill>
                  <a:srgbClr val="1F1A17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4" name="Google Shape;674;p17"/>
              <p:cNvSpPr/>
              <p:nvPr/>
            </p:nvSpPr>
            <p:spPr>
              <a:xfrm>
                <a:off x="6307075" y="2557950"/>
                <a:ext cx="671775" cy="573075"/>
              </a:xfrm>
              <a:custGeom>
                <a:avLst/>
                <a:gdLst/>
                <a:ahLst/>
                <a:cxnLst/>
                <a:rect l="l" t="t" r="r" b="b"/>
                <a:pathLst>
                  <a:path w="26871" h="22923" fill="none" extrusionOk="0">
                    <a:moveTo>
                      <a:pt x="3905" y="0"/>
                    </a:moveTo>
                    <a:cubicBezTo>
                      <a:pt x="3417" y="743"/>
                      <a:pt x="1825" y="1974"/>
                      <a:pt x="1677" y="2399"/>
                    </a:cubicBezTo>
                    <a:cubicBezTo>
                      <a:pt x="1528" y="2823"/>
                      <a:pt x="509" y="4224"/>
                      <a:pt x="1571" y="5158"/>
                    </a:cubicBezTo>
                    <a:cubicBezTo>
                      <a:pt x="2632" y="6071"/>
                      <a:pt x="3842" y="2866"/>
                      <a:pt x="3035" y="2314"/>
                    </a:cubicBezTo>
                    <a:cubicBezTo>
                      <a:pt x="2229" y="1783"/>
                      <a:pt x="0" y="4160"/>
                      <a:pt x="318" y="5009"/>
                    </a:cubicBezTo>
                    <a:cubicBezTo>
                      <a:pt x="616" y="5858"/>
                      <a:pt x="3184" y="4840"/>
                      <a:pt x="3672" y="5158"/>
                    </a:cubicBezTo>
                    <a:cubicBezTo>
                      <a:pt x="4139" y="5455"/>
                      <a:pt x="6686" y="6622"/>
                      <a:pt x="6431" y="7387"/>
                    </a:cubicBezTo>
                    <a:cubicBezTo>
                      <a:pt x="6176" y="8129"/>
                      <a:pt x="3141" y="8936"/>
                      <a:pt x="3714" y="11122"/>
                    </a:cubicBezTo>
                    <a:cubicBezTo>
                      <a:pt x="4287" y="13308"/>
                      <a:pt x="9763" y="9424"/>
                      <a:pt x="8129" y="8596"/>
                    </a:cubicBezTo>
                    <a:cubicBezTo>
                      <a:pt x="6495" y="7769"/>
                      <a:pt x="2887" y="12268"/>
                      <a:pt x="5030" y="12693"/>
                    </a:cubicBezTo>
                    <a:cubicBezTo>
                      <a:pt x="5900" y="12862"/>
                      <a:pt x="8341" y="10782"/>
                      <a:pt x="9190" y="10273"/>
                    </a:cubicBezTo>
                    <a:cubicBezTo>
                      <a:pt x="10315" y="9615"/>
                      <a:pt x="13945" y="10591"/>
                      <a:pt x="14348" y="12523"/>
                    </a:cubicBezTo>
                    <a:cubicBezTo>
                      <a:pt x="15006" y="15770"/>
                      <a:pt x="8638" y="13775"/>
                      <a:pt x="9105" y="11992"/>
                    </a:cubicBezTo>
                    <a:cubicBezTo>
                      <a:pt x="9572" y="10209"/>
                      <a:pt x="14836" y="12990"/>
                      <a:pt x="14963" y="13987"/>
                    </a:cubicBezTo>
                    <a:cubicBezTo>
                      <a:pt x="15091" y="14964"/>
                      <a:pt x="13690" y="15728"/>
                      <a:pt x="12416" y="15728"/>
                    </a:cubicBezTo>
                    <a:cubicBezTo>
                      <a:pt x="11652" y="15728"/>
                      <a:pt x="8638" y="15049"/>
                      <a:pt x="8914" y="13414"/>
                    </a:cubicBezTo>
                    <a:cubicBezTo>
                      <a:pt x="9169" y="11971"/>
                      <a:pt x="16322" y="11547"/>
                      <a:pt x="18381" y="12162"/>
                    </a:cubicBezTo>
                    <a:cubicBezTo>
                      <a:pt x="21246" y="13011"/>
                      <a:pt x="16003" y="17829"/>
                      <a:pt x="18487" y="18275"/>
                    </a:cubicBezTo>
                    <a:cubicBezTo>
                      <a:pt x="20970" y="18720"/>
                      <a:pt x="26106" y="16407"/>
                      <a:pt x="26488" y="14836"/>
                    </a:cubicBezTo>
                    <a:cubicBezTo>
                      <a:pt x="26870" y="13244"/>
                      <a:pt x="24111" y="13393"/>
                      <a:pt x="23326" y="14072"/>
                    </a:cubicBezTo>
                    <a:cubicBezTo>
                      <a:pt x="22541" y="14773"/>
                      <a:pt x="19038" y="18062"/>
                      <a:pt x="20121" y="19039"/>
                    </a:cubicBezTo>
                    <a:cubicBezTo>
                      <a:pt x="21203" y="19994"/>
                      <a:pt x="26212" y="17723"/>
                      <a:pt x="26552" y="16492"/>
                    </a:cubicBezTo>
                    <a:cubicBezTo>
                      <a:pt x="26870" y="15240"/>
                      <a:pt x="20758" y="17702"/>
                      <a:pt x="22265" y="20482"/>
                    </a:cubicBezTo>
                    <a:cubicBezTo>
                      <a:pt x="23092" y="22010"/>
                      <a:pt x="25852" y="21182"/>
                      <a:pt x="25597" y="22923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5" name="Google Shape;675;p17"/>
              <p:cNvSpPr/>
              <p:nvPr/>
            </p:nvSpPr>
            <p:spPr>
              <a:xfrm>
                <a:off x="6456700" y="3131550"/>
                <a:ext cx="559825" cy="239325"/>
              </a:xfrm>
              <a:custGeom>
                <a:avLst/>
                <a:gdLst/>
                <a:ahLst/>
                <a:cxnLst/>
                <a:rect l="l" t="t" r="r" b="b"/>
                <a:pathLst>
                  <a:path w="22393" h="9573" fill="none" extrusionOk="0">
                    <a:moveTo>
                      <a:pt x="19612" y="0"/>
                    </a:moveTo>
                    <a:cubicBezTo>
                      <a:pt x="18784" y="573"/>
                      <a:pt x="16598" y="1741"/>
                      <a:pt x="17489" y="2271"/>
                    </a:cubicBezTo>
                    <a:cubicBezTo>
                      <a:pt x="18360" y="2802"/>
                      <a:pt x="20079" y="3014"/>
                      <a:pt x="21034" y="3502"/>
                    </a:cubicBezTo>
                    <a:cubicBezTo>
                      <a:pt x="21819" y="3905"/>
                      <a:pt x="22392" y="5476"/>
                      <a:pt x="19782" y="6431"/>
                    </a:cubicBezTo>
                    <a:cubicBezTo>
                      <a:pt x="19060" y="6686"/>
                      <a:pt x="17680" y="6813"/>
                      <a:pt x="17086" y="7132"/>
                    </a:cubicBezTo>
                    <a:cubicBezTo>
                      <a:pt x="16471" y="7450"/>
                      <a:pt x="15240" y="7790"/>
                      <a:pt x="14391" y="7726"/>
                    </a:cubicBezTo>
                    <a:cubicBezTo>
                      <a:pt x="13520" y="7683"/>
                      <a:pt x="12374" y="8129"/>
                      <a:pt x="11589" y="8596"/>
                    </a:cubicBezTo>
                    <a:cubicBezTo>
                      <a:pt x="11058" y="8914"/>
                      <a:pt x="10995" y="8575"/>
                      <a:pt x="9764" y="8363"/>
                    </a:cubicBezTo>
                    <a:cubicBezTo>
                      <a:pt x="8533" y="8150"/>
                      <a:pt x="8681" y="8638"/>
                      <a:pt x="7726" y="9105"/>
                    </a:cubicBezTo>
                    <a:cubicBezTo>
                      <a:pt x="6771" y="9572"/>
                      <a:pt x="5582" y="8681"/>
                      <a:pt x="4691" y="8065"/>
                    </a:cubicBezTo>
                    <a:cubicBezTo>
                      <a:pt x="3800" y="7450"/>
                      <a:pt x="3099" y="7832"/>
                      <a:pt x="2293" y="8278"/>
                    </a:cubicBezTo>
                    <a:cubicBezTo>
                      <a:pt x="1486" y="8723"/>
                      <a:pt x="722" y="8872"/>
                      <a:pt x="0" y="8575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6" name="Google Shape;676;p17"/>
              <p:cNvSpPr/>
              <p:nvPr/>
            </p:nvSpPr>
            <p:spPr>
              <a:xfrm>
                <a:off x="6253475" y="3423825"/>
                <a:ext cx="55725" cy="31950"/>
              </a:xfrm>
              <a:custGeom>
                <a:avLst/>
                <a:gdLst/>
                <a:ahLst/>
                <a:cxnLst/>
                <a:rect l="l" t="t" r="r" b="b"/>
                <a:pathLst>
                  <a:path w="2229" h="1278" extrusionOk="0">
                    <a:moveTo>
                      <a:pt x="1925" y="0"/>
                    </a:moveTo>
                    <a:cubicBezTo>
                      <a:pt x="1844" y="0"/>
                      <a:pt x="1783" y="46"/>
                      <a:pt x="1783" y="46"/>
                    </a:cubicBezTo>
                    <a:lnTo>
                      <a:pt x="0" y="1065"/>
                    </a:lnTo>
                    <a:lnTo>
                      <a:pt x="531" y="1277"/>
                    </a:lnTo>
                    <a:lnTo>
                      <a:pt x="2059" y="386"/>
                    </a:lnTo>
                    <a:cubicBezTo>
                      <a:pt x="2059" y="386"/>
                      <a:pt x="2229" y="237"/>
                      <a:pt x="2102" y="89"/>
                    </a:cubicBezTo>
                    <a:cubicBezTo>
                      <a:pt x="2042" y="21"/>
                      <a:pt x="1979" y="0"/>
                      <a:pt x="192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7" name="Google Shape;677;p17"/>
              <p:cNvSpPr/>
              <p:nvPr/>
            </p:nvSpPr>
            <p:spPr>
              <a:xfrm>
                <a:off x="4904125" y="3341675"/>
                <a:ext cx="862800" cy="490675"/>
              </a:xfrm>
              <a:custGeom>
                <a:avLst/>
                <a:gdLst/>
                <a:ahLst/>
                <a:cxnLst/>
                <a:rect l="l" t="t" r="r" b="b"/>
                <a:pathLst>
                  <a:path w="34512" h="19627" extrusionOk="0">
                    <a:moveTo>
                      <a:pt x="276" y="0"/>
                    </a:moveTo>
                    <a:lnTo>
                      <a:pt x="0" y="891"/>
                    </a:lnTo>
                    <a:cubicBezTo>
                      <a:pt x="3757" y="7620"/>
                      <a:pt x="10698" y="13647"/>
                      <a:pt x="16131" y="17786"/>
                    </a:cubicBezTo>
                    <a:lnTo>
                      <a:pt x="17787" y="18954"/>
                    </a:lnTo>
                    <a:cubicBezTo>
                      <a:pt x="18734" y="19416"/>
                      <a:pt x="19749" y="19626"/>
                      <a:pt x="20733" y="19626"/>
                    </a:cubicBezTo>
                    <a:cubicBezTo>
                      <a:pt x="21512" y="19626"/>
                      <a:pt x="22272" y="19494"/>
                      <a:pt x="22965" y="19251"/>
                    </a:cubicBezTo>
                    <a:cubicBezTo>
                      <a:pt x="24903" y="18611"/>
                      <a:pt x="31466" y="14231"/>
                      <a:pt x="33364" y="14231"/>
                    </a:cubicBezTo>
                    <a:cubicBezTo>
                      <a:pt x="33482" y="14231"/>
                      <a:pt x="33583" y="14248"/>
                      <a:pt x="33663" y="14284"/>
                    </a:cubicBezTo>
                    <a:lnTo>
                      <a:pt x="34512" y="14518"/>
                    </a:lnTo>
                    <a:cubicBezTo>
                      <a:pt x="33982" y="13667"/>
                      <a:pt x="32967" y="13302"/>
                      <a:pt x="31947" y="13302"/>
                    </a:cubicBezTo>
                    <a:cubicBezTo>
                      <a:pt x="31415" y="13302"/>
                      <a:pt x="30881" y="13402"/>
                      <a:pt x="30415" y="13584"/>
                    </a:cubicBezTo>
                    <a:cubicBezTo>
                      <a:pt x="27148" y="14907"/>
                      <a:pt x="22409" y="18749"/>
                      <a:pt x="19891" y="18749"/>
                    </a:cubicBezTo>
                    <a:cubicBezTo>
                      <a:pt x="19825" y="18749"/>
                      <a:pt x="19760" y="18747"/>
                      <a:pt x="19697" y="18741"/>
                    </a:cubicBezTo>
                    <a:cubicBezTo>
                      <a:pt x="19209" y="18699"/>
                      <a:pt x="17680" y="17765"/>
                      <a:pt x="16810" y="17086"/>
                    </a:cubicBezTo>
                    <a:cubicBezTo>
                      <a:pt x="16810" y="17086"/>
                      <a:pt x="16301" y="16619"/>
                      <a:pt x="16258" y="16576"/>
                    </a:cubicBezTo>
                    <a:cubicBezTo>
                      <a:pt x="16258" y="16576"/>
                      <a:pt x="4118" y="6856"/>
                      <a:pt x="276" y="0"/>
                    </a:cubicBezTo>
                    <a:close/>
                  </a:path>
                </a:pathLst>
              </a:custGeom>
              <a:solidFill>
                <a:srgbClr val="6B6B6B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17"/>
              <p:cNvSpPr/>
              <p:nvPr/>
            </p:nvSpPr>
            <p:spPr>
              <a:xfrm>
                <a:off x="5358325" y="3529500"/>
                <a:ext cx="216525" cy="294250"/>
              </a:xfrm>
              <a:custGeom>
                <a:avLst/>
                <a:gdLst/>
                <a:ahLst/>
                <a:cxnLst/>
                <a:rect l="l" t="t" r="r" b="b"/>
                <a:pathLst>
                  <a:path w="8661" h="11770" extrusionOk="0">
                    <a:moveTo>
                      <a:pt x="7450" y="319"/>
                    </a:moveTo>
                    <a:cubicBezTo>
                      <a:pt x="7578" y="340"/>
                      <a:pt x="7811" y="404"/>
                      <a:pt x="7960" y="552"/>
                    </a:cubicBezTo>
                    <a:cubicBezTo>
                      <a:pt x="8130" y="680"/>
                      <a:pt x="8257" y="828"/>
                      <a:pt x="8321" y="934"/>
                    </a:cubicBezTo>
                    <a:lnTo>
                      <a:pt x="5158" y="5646"/>
                    </a:lnTo>
                    <a:lnTo>
                      <a:pt x="5137" y="5625"/>
                    </a:lnTo>
                    <a:lnTo>
                      <a:pt x="4330" y="5858"/>
                    </a:lnTo>
                    <a:lnTo>
                      <a:pt x="4288" y="5010"/>
                    </a:lnTo>
                    <a:lnTo>
                      <a:pt x="7450" y="319"/>
                    </a:lnTo>
                    <a:close/>
                    <a:moveTo>
                      <a:pt x="4033" y="5413"/>
                    </a:moveTo>
                    <a:lnTo>
                      <a:pt x="4055" y="6050"/>
                    </a:lnTo>
                    <a:lnTo>
                      <a:pt x="4055" y="6219"/>
                    </a:lnTo>
                    <a:lnTo>
                      <a:pt x="4246" y="6177"/>
                    </a:lnTo>
                    <a:lnTo>
                      <a:pt x="4925" y="5986"/>
                    </a:lnTo>
                    <a:lnTo>
                      <a:pt x="1210" y="11504"/>
                    </a:lnTo>
                    <a:cubicBezTo>
                      <a:pt x="1203" y="11504"/>
                      <a:pt x="1192" y="11505"/>
                      <a:pt x="1178" y="11505"/>
                    </a:cubicBezTo>
                    <a:cubicBezTo>
                      <a:pt x="1116" y="11505"/>
                      <a:pt x="987" y="11491"/>
                      <a:pt x="743" y="11334"/>
                    </a:cubicBezTo>
                    <a:cubicBezTo>
                      <a:pt x="404" y="11101"/>
                      <a:pt x="361" y="10931"/>
                      <a:pt x="361" y="10889"/>
                    </a:cubicBezTo>
                    <a:lnTo>
                      <a:pt x="4033" y="5413"/>
                    </a:lnTo>
                    <a:close/>
                    <a:moveTo>
                      <a:pt x="7323" y="1"/>
                    </a:moveTo>
                    <a:lnTo>
                      <a:pt x="7281" y="64"/>
                    </a:lnTo>
                    <a:lnTo>
                      <a:pt x="107" y="10761"/>
                    </a:lnTo>
                    <a:lnTo>
                      <a:pt x="86" y="10804"/>
                    </a:lnTo>
                    <a:cubicBezTo>
                      <a:pt x="86" y="10804"/>
                      <a:pt x="1" y="11186"/>
                      <a:pt x="595" y="11568"/>
                    </a:cubicBezTo>
                    <a:cubicBezTo>
                      <a:pt x="855" y="11728"/>
                      <a:pt x="1048" y="11770"/>
                      <a:pt x="1181" y="11770"/>
                    </a:cubicBezTo>
                    <a:cubicBezTo>
                      <a:pt x="1330" y="11770"/>
                      <a:pt x="1401" y="11716"/>
                      <a:pt x="1401" y="11716"/>
                    </a:cubicBezTo>
                    <a:lnTo>
                      <a:pt x="1423" y="11695"/>
                    </a:lnTo>
                    <a:lnTo>
                      <a:pt x="8597" y="998"/>
                    </a:lnTo>
                    <a:lnTo>
                      <a:pt x="8660" y="934"/>
                    </a:lnTo>
                    <a:lnTo>
                      <a:pt x="8597" y="849"/>
                    </a:lnTo>
                    <a:cubicBezTo>
                      <a:pt x="8597" y="849"/>
                      <a:pt x="8406" y="552"/>
                      <a:pt x="8151" y="319"/>
                    </a:cubicBezTo>
                    <a:cubicBezTo>
                      <a:pt x="7854" y="85"/>
                      <a:pt x="7429" y="22"/>
                      <a:pt x="7429" y="22"/>
                    </a:cubicBezTo>
                    <a:lnTo>
                      <a:pt x="7323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" name="Google Shape;679;p17"/>
              <p:cNvSpPr/>
              <p:nvPr/>
            </p:nvSpPr>
            <p:spPr>
              <a:xfrm>
                <a:off x="5466050" y="3537450"/>
                <a:ext cx="100300" cy="138525"/>
              </a:xfrm>
              <a:custGeom>
                <a:avLst/>
                <a:gdLst/>
                <a:ahLst/>
                <a:cxnLst/>
                <a:rect l="l" t="t" r="r" b="b"/>
                <a:pathLst>
                  <a:path w="4012" h="5541" extrusionOk="0">
                    <a:moveTo>
                      <a:pt x="3141" y="1"/>
                    </a:moveTo>
                    <a:lnTo>
                      <a:pt x="0" y="4692"/>
                    </a:lnTo>
                    <a:lnTo>
                      <a:pt x="21" y="5540"/>
                    </a:lnTo>
                    <a:lnTo>
                      <a:pt x="828" y="5307"/>
                    </a:lnTo>
                    <a:lnTo>
                      <a:pt x="849" y="5328"/>
                    </a:lnTo>
                    <a:lnTo>
                      <a:pt x="4012" y="616"/>
                    </a:lnTo>
                    <a:cubicBezTo>
                      <a:pt x="3948" y="510"/>
                      <a:pt x="3821" y="362"/>
                      <a:pt x="3651" y="234"/>
                    </a:cubicBezTo>
                    <a:cubicBezTo>
                      <a:pt x="3502" y="86"/>
                      <a:pt x="3269" y="22"/>
                      <a:pt x="3141" y="1"/>
                    </a:cubicBezTo>
                    <a:close/>
                  </a:path>
                </a:pathLst>
              </a:custGeom>
              <a:solidFill>
                <a:srgbClr val="A22A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17"/>
              <p:cNvSpPr/>
              <p:nvPr/>
            </p:nvSpPr>
            <p:spPr>
              <a:xfrm>
                <a:off x="5367350" y="3664800"/>
                <a:ext cx="114100" cy="152475"/>
              </a:xfrm>
              <a:custGeom>
                <a:avLst/>
                <a:gdLst/>
                <a:ahLst/>
                <a:cxnLst/>
                <a:rect l="l" t="t" r="r" b="b"/>
                <a:pathLst>
                  <a:path w="4564" h="6099" extrusionOk="0">
                    <a:moveTo>
                      <a:pt x="3672" y="1"/>
                    </a:moveTo>
                    <a:lnTo>
                      <a:pt x="0" y="5477"/>
                    </a:lnTo>
                    <a:cubicBezTo>
                      <a:pt x="0" y="5695"/>
                      <a:pt x="538" y="6098"/>
                      <a:pt x="799" y="6098"/>
                    </a:cubicBezTo>
                    <a:cubicBezTo>
                      <a:pt x="817" y="6098"/>
                      <a:pt x="834" y="6096"/>
                      <a:pt x="849" y="6092"/>
                    </a:cubicBezTo>
                    <a:lnTo>
                      <a:pt x="4564" y="574"/>
                    </a:lnTo>
                    <a:lnTo>
                      <a:pt x="3694" y="807"/>
                    </a:lnTo>
                    <a:lnTo>
                      <a:pt x="3672" y="1"/>
                    </a:lnTo>
                    <a:close/>
                  </a:path>
                </a:pathLst>
              </a:custGeom>
              <a:solidFill>
                <a:srgbClr val="ECA0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17"/>
              <p:cNvSpPr/>
              <p:nvPr/>
            </p:nvSpPr>
            <p:spPr>
              <a:xfrm>
                <a:off x="6918850" y="4274725"/>
                <a:ext cx="70600" cy="104800"/>
              </a:xfrm>
              <a:custGeom>
                <a:avLst/>
                <a:gdLst/>
                <a:ahLst/>
                <a:cxnLst/>
                <a:rect l="l" t="t" r="r" b="b"/>
                <a:pathLst>
                  <a:path w="2824" h="4192" extrusionOk="0">
                    <a:moveTo>
                      <a:pt x="2650" y="1"/>
                    </a:moveTo>
                    <a:cubicBezTo>
                      <a:pt x="2559" y="1"/>
                      <a:pt x="2490" y="66"/>
                      <a:pt x="2421" y="118"/>
                    </a:cubicBezTo>
                    <a:cubicBezTo>
                      <a:pt x="2399" y="161"/>
                      <a:pt x="2102" y="649"/>
                      <a:pt x="1699" y="1264"/>
                    </a:cubicBezTo>
                    <a:cubicBezTo>
                      <a:pt x="1253" y="1965"/>
                      <a:pt x="723" y="2814"/>
                      <a:pt x="362" y="3387"/>
                    </a:cubicBezTo>
                    <a:cubicBezTo>
                      <a:pt x="150" y="3726"/>
                      <a:pt x="1" y="3960"/>
                      <a:pt x="1" y="3960"/>
                    </a:cubicBezTo>
                    <a:cubicBezTo>
                      <a:pt x="1" y="4084"/>
                      <a:pt x="100" y="4191"/>
                      <a:pt x="234" y="4191"/>
                    </a:cubicBezTo>
                    <a:cubicBezTo>
                      <a:pt x="306" y="4191"/>
                      <a:pt x="387" y="4161"/>
                      <a:pt x="468" y="4087"/>
                    </a:cubicBezTo>
                    <a:lnTo>
                      <a:pt x="723" y="3684"/>
                    </a:lnTo>
                    <a:lnTo>
                      <a:pt x="2081" y="1519"/>
                    </a:lnTo>
                    <a:lnTo>
                      <a:pt x="2718" y="500"/>
                    </a:lnTo>
                    <a:cubicBezTo>
                      <a:pt x="2718" y="500"/>
                      <a:pt x="2824" y="76"/>
                      <a:pt x="2718" y="12"/>
                    </a:cubicBezTo>
                    <a:cubicBezTo>
                      <a:pt x="2694" y="4"/>
                      <a:pt x="2672" y="1"/>
                      <a:pt x="265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17"/>
              <p:cNvSpPr/>
              <p:nvPr/>
            </p:nvSpPr>
            <p:spPr>
              <a:xfrm>
                <a:off x="6933200" y="4286125"/>
                <a:ext cx="72700" cy="172175"/>
              </a:xfrm>
              <a:custGeom>
                <a:avLst/>
                <a:gdLst/>
                <a:ahLst/>
                <a:cxnLst/>
                <a:rect l="l" t="t" r="r" b="b"/>
                <a:pathLst>
                  <a:path w="2908" h="6887" extrusionOk="0">
                    <a:moveTo>
                      <a:pt x="159" y="1"/>
                    </a:moveTo>
                    <a:cubicBezTo>
                      <a:pt x="156" y="1"/>
                      <a:pt x="152" y="1"/>
                      <a:pt x="149" y="2"/>
                    </a:cubicBezTo>
                    <a:cubicBezTo>
                      <a:pt x="21" y="44"/>
                      <a:pt x="0" y="150"/>
                      <a:pt x="0" y="278"/>
                    </a:cubicBezTo>
                    <a:cubicBezTo>
                      <a:pt x="0" y="278"/>
                      <a:pt x="85" y="511"/>
                      <a:pt x="212" y="851"/>
                    </a:cubicBezTo>
                    <a:cubicBezTo>
                      <a:pt x="637" y="2039"/>
                      <a:pt x="1592" y="4586"/>
                      <a:pt x="2101" y="5923"/>
                    </a:cubicBezTo>
                    <a:cubicBezTo>
                      <a:pt x="2292" y="6454"/>
                      <a:pt x="2420" y="6794"/>
                      <a:pt x="2420" y="6794"/>
                    </a:cubicBezTo>
                    <a:cubicBezTo>
                      <a:pt x="2480" y="6860"/>
                      <a:pt x="2545" y="6887"/>
                      <a:pt x="2607" y="6887"/>
                    </a:cubicBezTo>
                    <a:cubicBezTo>
                      <a:pt x="2766" y="6887"/>
                      <a:pt x="2908" y="6712"/>
                      <a:pt x="2908" y="6560"/>
                    </a:cubicBezTo>
                    <a:lnTo>
                      <a:pt x="2759" y="6136"/>
                    </a:lnTo>
                    <a:lnTo>
                      <a:pt x="2568" y="5711"/>
                    </a:lnTo>
                    <a:lnTo>
                      <a:pt x="637" y="851"/>
                    </a:lnTo>
                    <a:lnTo>
                      <a:pt x="488" y="447"/>
                    </a:lnTo>
                    <a:lnTo>
                      <a:pt x="467" y="363"/>
                    </a:lnTo>
                    <a:cubicBezTo>
                      <a:pt x="467" y="363"/>
                      <a:pt x="286" y="1"/>
                      <a:pt x="15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17"/>
              <p:cNvSpPr/>
              <p:nvPr/>
            </p:nvSpPr>
            <p:spPr>
              <a:xfrm>
                <a:off x="6906650" y="4308500"/>
                <a:ext cx="142225" cy="123075"/>
              </a:xfrm>
              <a:custGeom>
                <a:avLst/>
                <a:gdLst/>
                <a:ahLst/>
                <a:cxnLst/>
                <a:rect l="l" t="t" r="r" b="b"/>
                <a:pathLst>
                  <a:path w="5689" h="4923" extrusionOk="0">
                    <a:moveTo>
                      <a:pt x="149" y="1"/>
                    </a:moveTo>
                    <a:cubicBezTo>
                      <a:pt x="124" y="1"/>
                      <a:pt x="102" y="6"/>
                      <a:pt x="86" y="19"/>
                    </a:cubicBezTo>
                    <a:cubicBezTo>
                      <a:pt x="1" y="104"/>
                      <a:pt x="43" y="210"/>
                      <a:pt x="86" y="317"/>
                    </a:cubicBezTo>
                    <a:cubicBezTo>
                      <a:pt x="149" y="401"/>
                      <a:pt x="5689" y="4922"/>
                      <a:pt x="5689" y="4922"/>
                    </a:cubicBezTo>
                    <a:lnTo>
                      <a:pt x="5455" y="4137"/>
                    </a:lnTo>
                    <a:lnTo>
                      <a:pt x="531" y="168"/>
                    </a:lnTo>
                    <a:cubicBezTo>
                      <a:pt x="531" y="168"/>
                      <a:pt x="288" y="1"/>
                      <a:pt x="14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17"/>
              <p:cNvSpPr/>
              <p:nvPr/>
            </p:nvSpPr>
            <p:spPr>
              <a:xfrm>
                <a:off x="6820175" y="4159825"/>
                <a:ext cx="245825" cy="58925"/>
              </a:xfrm>
              <a:custGeom>
                <a:avLst/>
                <a:gdLst/>
                <a:ahLst/>
                <a:cxnLst/>
                <a:rect l="l" t="t" r="r" b="b"/>
                <a:pathLst>
                  <a:path w="9833" h="2357" extrusionOk="0">
                    <a:moveTo>
                      <a:pt x="8705" y="1"/>
                    </a:moveTo>
                    <a:cubicBezTo>
                      <a:pt x="8696" y="1"/>
                      <a:pt x="8688" y="1"/>
                      <a:pt x="8681" y="2"/>
                    </a:cubicBezTo>
                    <a:cubicBezTo>
                      <a:pt x="8405" y="45"/>
                      <a:pt x="7514" y="533"/>
                      <a:pt x="6834" y="766"/>
                    </a:cubicBezTo>
                    <a:cubicBezTo>
                      <a:pt x="6092" y="1053"/>
                      <a:pt x="4395" y="1475"/>
                      <a:pt x="3027" y="1475"/>
                    </a:cubicBezTo>
                    <a:cubicBezTo>
                      <a:pt x="2675" y="1475"/>
                      <a:pt x="2345" y="1447"/>
                      <a:pt x="2059" y="1382"/>
                    </a:cubicBezTo>
                    <a:cubicBezTo>
                      <a:pt x="1316" y="1212"/>
                      <a:pt x="616" y="894"/>
                      <a:pt x="128" y="299"/>
                    </a:cubicBezTo>
                    <a:lnTo>
                      <a:pt x="0" y="236"/>
                    </a:lnTo>
                    <a:lnTo>
                      <a:pt x="0" y="236"/>
                    </a:lnTo>
                    <a:cubicBezTo>
                      <a:pt x="0" y="236"/>
                      <a:pt x="1252" y="1446"/>
                      <a:pt x="1953" y="1955"/>
                    </a:cubicBezTo>
                    <a:cubicBezTo>
                      <a:pt x="2372" y="2247"/>
                      <a:pt x="3103" y="2357"/>
                      <a:pt x="3791" y="2357"/>
                    </a:cubicBezTo>
                    <a:cubicBezTo>
                      <a:pt x="4252" y="2357"/>
                      <a:pt x="4694" y="2308"/>
                      <a:pt x="5009" y="2231"/>
                    </a:cubicBezTo>
                    <a:cubicBezTo>
                      <a:pt x="6293" y="1915"/>
                      <a:pt x="8682" y="724"/>
                      <a:pt x="9261" y="724"/>
                    </a:cubicBezTo>
                    <a:cubicBezTo>
                      <a:pt x="9266" y="724"/>
                      <a:pt x="9271" y="724"/>
                      <a:pt x="9275" y="724"/>
                    </a:cubicBezTo>
                    <a:cubicBezTo>
                      <a:pt x="9833" y="724"/>
                      <a:pt x="9004" y="1"/>
                      <a:pt x="870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17"/>
              <p:cNvSpPr/>
              <p:nvPr/>
            </p:nvSpPr>
            <p:spPr>
              <a:xfrm>
                <a:off x="6721475" y="4071250"/>
                <a:ext cx="265850" cy="53175"/>
              </a:xfrm>
              <a:custGeom>
                <a:avLst/>
                <a:gdLst/>
                <a:ahLst/>
                <a:cxnLst/>
                <a:rect l="l" t="t" r="r" b="b"/>
                <a:pathLst>
                  <a:path w="10634" h="2127" extrusionOk="0">
                    <a:moveTo>
                      <a:pt x="22" y="1"/>
                    </a:moveTo>
                    <a:lnTo>
                      <a:pt x="0" y="86"/>
                    </a:lnTo>
                    <a:cubicBezTo>
                      <a:pt x="43" y="125"/>
                      <a:pt x="87" y="163"/>
                      <a:pt x="131" y="200"/>
                    </a:cubicBezTo>
                    <a:lnTo>
                      <a:pt x="131" y="200"/>
                    </a:lnTo>
                    <a:cubicBezTo>
                      <a:pt x="83" y="130"/>
                      <a:pt x="49" y="66"/>
                      <a:pt x="22" y="1"/>
                    </a:cubicBezTo>
                    <a:close/>
                    <a:moveTo>
                      <a:pt x="131" y="200"/>
                    </a:moveTo>
                    <a:cubicBezTo>
                      <a:pt x="271" y="404"/>
                      <a:pt x="530" y="662"/>
                      <a:pt x="1083" y="1168"/>
                    </a:cubicBezTo>
                    <a:cubicBezTo>
                      <a:pt x="1749" y="1760"/>
                      <a:pt x="2850" y="2126"/>
                      <a:pt x="4162" y="2126"/>
                    </a:cubicBezTo>
                    <a:cubicBezTo>
                      <a:pt x="4355" y="2126"/>
                      <a:pt x="4553" y="2118"/>
                      <a:pt x="4755" y="2102"/>
                    </a:cubicBezTo>
                    <a:cubicBezTo>
                      <a:pt x="7089" y="1890"/>
                      <a:pt x="8978" y="1423"/>
                      <a:pt x="10082" y="1317"/>
                    </a:cubicBezTo>
                    <a:cubicBezTo>
                      <a:pt x="10294" y="1317"/>
                      <a:pt x="10528" y="1338"/>
                      <a:pt x="10634" y="1444"/>
                    </a:cubicBezTo>
                    <a:cubicBezTo>
                      <a:pt x="10507" y="1317"/>
                      <a:pt x="10443" y="1168"/>
                      <a:pt x="9955" y="871"/>
                    </a:cubicBezTo>
                    <a:cubicBezTo>
                      <a:pt x="9774" y="761"/>
                      <a:pt x="9562" y="718"/>
                      <a:pt x="9323" y="718"/>
                    </a:cubicBezTo>
                    <a:cubicBezTo>
                      <a:pt x="8916" y="718"/>
                      <a:pt x="8431" y="843"/>
                      <a:pt x="7896" y="977"/>
                    </a:cubicBezTo>
                    <a:cubicBezTo>
                      <a:pt x="6682" y="1274"/>
                      <a:pt x="5474" y="1440"/>
                      <a:pt x="4352" y="1440"/>
                    </a:cubicBezTo>
                    <a:cubicBezTo>
                      <a:pt x="2662" y="1440"/>
                      <a:pt x="1165" y="1065"/>
                      <a:pt x="131" y="2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17"/>
              <p:cNvSpPr/>
              <p:nvPr/>
            </p:nvSpPr>
            <p:spPr>
              <a:xfrm>
                <a:off x="6604200" y="3917900"/>
                <a:ext cx="246525" cy="100125"/>
              </a:xfrm>
              <a:custGeom>
                <a:avLst/>
                <a:gdLst/>
                <a:ahLst/>
                <a:cxnLst/>
                <a:rect l="l" t="t" r="r" b="b"/>
                <a:pathLst>
                  <a:path w="9861" h="4005" extrusionOk="0">
                    <a:moveTo>
                      <a:pt x="1" y="1"/>
                    </a:moveTo>
                    <a:cubicBezTo>
                      <a:pt x="807" y="1975"/>
                      <a:pt x="1296" y="2166"/>
                      <a:pt x="2760" y="2569"/>
                    </a:cubicBezTo>
                    <a:cubicBezTo>
                      <a:pt x="3598" y="2792"/>
                      <a:pt x="5036" y="2792"/>
                      <a:pt x="6344" y="2792"/>
                    </a:cubicBezTo>
                    <a:cubicBezTo>
                      <a:pt x="7652" y="2792"/>
                      <a:pt x="8830" y="2792"/>
                      <a:pt x="9149" y="3015"/>
                    </a:cubicBezTo>
                    <a:cubicBezTo>
                      <a:pt x="9807" y="3460"/>
                      <a:pt x="9700" y="3163"/>
                      <a:pt x="9828" y="3927"/>
                    </a:cubicBezTo>
                    <a:cubicBezTo>
                      <a:pt x="9837" y="3981"/>
                      <a:pt x="9842" y="4004"/>
                      <a:pt x="9845" y="4004"/>
                    </a:cubicBezTo>
                    <a:cubicBezTo>
                      <a:pt x="9860" y="4004"/>
                      <a:pt x="9762" y="3116"/>
                      <a:pt x="9616" y="2824"/>
                    </a:cubicBezTo>
                    <a:cubicBezTo>
                      <a:pt x="9342" y="2176"/>
                      <a:pt x="8634" y="2012"/>
                      <a:pt x="7709" y="2012"/>
                    </a:cubicBezTo>
                    <a:cubicBezTo>
                      <a:pt x="6753" y="2012"/>
                      <a:pt x="5563" y="2188"/>
                      <a:pt x="4381" y="2188"/>
                    </a:cubicBezTo>
                    <a:cubicBezTo>
                      <a:pt x="3334" y="2188"/>
                      <a:pt x="2293" y="2050"/>
                      <a:pt x="1423" y="1529"/>
                    </a:cubicBezTo>
                    <a:cubicBezTo>
                      <a:pt x="744" y="1083"/>
                      <a:pt x="277" y="574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17"/>
              <p:cNvSpPr/>
              <p:nvPr/>
            </p:nvSpPr>
            <p:spPr>
              <a:xfrm>
                <a:off x="6393025" y="3653675"/>
                <a:ext cx="242525" cy="115975"/>
              </a:xfrm>
              <a:custGeom>
                <a:avLst/>
                <a:gdLst/>
                <a:ahLst/>
                <a:cxnLst/>
                <a:rect l="l" t="t" r="r" b="b"/>
                <a:pathLst>
                  <a:path w="9701" h="4639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786" y="1995"/>
                      <a:pt x="1295" y="2420"/>
                      <a:pt x="2611" y="2908"/>
                    </a:cubicBezTo>
                    <a:cubicBezTo>
                      <a:pt x="4139" y="3438"/>
                      <a:pt x="7854" y="3056"/>
                      <a:pt x="8533" y="3438"/>
                    </a:cubicBezTo>
                    <a:cubicBezTo>
                      <a:pt x="9233" y="3799"/>
                      <a:pt x="9551" y="4330"/>
                      <a:pt x="9636" y="4563"/>
                    </a:cubicBezTo>
                    <a:cubicBezTo>
                      <a:pt x="9661" y="4615"/>
                      <a:pt x="9674" y="4638"/>
                      <a:pt x="9678" y="4638"/>
                    </a:cubicBezTo>
                    <a:cubicBezTo>
                      <a:pt x="9700" y="4638"/>
                      <a:pt x="9400" y="3835"/>
                      <a:pt x="9254" y="3545"/>
                    </a:cubicBezTo>
                    <a:cubicBezTo>
                      <a:pt x="8278" y="1719"/>
                      <a:pt x="3885" y="3396"/>
                      <a:pt x="1316" y="1592"/>
                    </a:cubicBezTo>
                    <a:cubicBezTo>
                      <a:pt x="701" y="1125"/>
                      <a:pt x="276" y="594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17"/>
              <p:cNvSpPr/>
              <p:nvPr/>
            </p:nvSpPr>
            <p:spPr>
              <a:xfrm>
                <a:off x="6301750" y="3526850"/>
                <a:ext cx="226075" cy="105625"/>
              </a:xfrm>
              <a:custGeom>
                <a:avLst/>
                <a:gdLst/>
                <a:ahLst/>
                <a:cxnLst/>
                <a:rect l="l" t="t" r="r" b="b"/>
                <a:pathLst>
                  <a:path w="9043" h="4225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107" y="234"/>
                      <a:pt x="277" y="531"/>
                      <a:pt x="722" y="1168"/>
                    </a:cubicBezTo>
                    <a:cubicBezTo>
                      <a:pt x="1274" y="1974"/>
                      <a:pt x="2420" y="2378"/>
                      <a:pt x="3630" y="2547"/>
                    </a:cubicBezTo>
                    <a:cubicBezTo>
                      <a:pt x="4628" y="2653"/>
                      <a:pt x="6305" y="2972"/>
                      <a:pt x="6984" y="3014"/>
                    </a:cubicBezTo>
                    <a:cubicBezTo>
                      <a:pt x="7854" y="3227"/>
                      <a:pt x="8682" y="3587"/>
                      <a:pt x="9042" y="4224"/>
                    </a:cubicBezTo>
                    <a:cubicBezTo>
                      <a:pt x="9021" y="3821"/>
                      <a:pt x="8788" y="3524"/>
                      <a:pt x="8491" y="3184"/>
                    </a:cubicBezTo>
                    <a:cubicBezTo>
                      <a:pt x="8236" y="2908"/>
                      <a:pt x="7896" y="2760"/>
                      <a:pt x="7578" y="2632"/>
                    </a:cubicBezTo>
                    <a:cubicBezTo>
                      <a:pt x="6793" y="2314"/>
                      <a:pt x="4882" y="2017"/>
                      <a:pt x="3970" y="1953"/>
                    </a:cubicBezTo>
                    <a:cubicBezTo>
                      <a:pt x="2505" y="1677"/>
                      <a:pt x="829" y="1125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17"/>
              <p:cNvSpPr/>
              <p:nvPr/>
            </p:nvSpPr>
            <p:spPr>
              <a:xfrm>
                <a:off x="6527800" y="3632450"/>
                <a:ext cx="1625" cy="3725"/>
              </a:xfrm>
              <a:custGeom>
                <a:avLst/>
                <a:gdLst/>
                <a:ahLst/>
                <a:cxnLst/>
                <a:rect l="l" t="t" r="r" b="b"/>
                <a:pathLst>
                  <a:path w="65" h="149" extrusionOk="0">
                    <a:moveTo>
                      <a:pt x="0" y="0"/>
                    </a:moveTo>
                    <a:cubicBezTo>
                      <a:pt x="0" y="43"/>
                      <a:pt x="0" y="106"/>
                      <a:pt x="0" y="149"/>
                    </a:cubicBezTo>
                    <a:lnTo>
                      <a:pt x="64" y="106"/>
                    </a:lnTo>
                    <a:cubicBezTo>
                      <a:pt x="43" y="64"/>
                      <a:pt x="22" y="21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530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17"/>
              <p:cNvSpPr/>
              <p:nvPr/>
            </p:nvSpPr>
            <p:spPr>
              <a:xfrm>
                <a:off x="6299625" y="3522600"/>
                <a:ext cx="2150" cy="4275"/>
              </a:xfrm>
              <a:custGeom>
                <a:avLst/>
                <a:gdLst/>
                <a:ahLst/>
                <a:cxnLst/>
                <a:rect l="l" t="t" r="r" b="b"/>
                <a:pathLst>
                  <a:path w="86" h="171" extrusionOk="0">
                    <a:moveTo>
                      <a:pt x="22" y="1"/>
                    </a:moveTo>
                    <a:lnTo>
                      <a:pt x="1" y="64"/>
                    </a:lnTo>
                    <a:cubicBezTo>
                      <a:pt x="43" y="107"/>
                      <a:pt x="65" y="149"/>
                      <a:pt x="86" y="170"/>
                    </a:cubicBezTo>
                    <a:cubicBezTo>
                      <a:pt x="65" y="107"/>
                      <a:pt x="43" y="64"/>
                      <a:pt x="2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530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17"/>
              <p:cNvSpPr/>
              <p:nvPr/>
            </p:nvSpPr>
            <p:spPr>
              <a:xfrm>
                <a:off x="6810625" y="4115300"/>
                <a:ext cx="39075" cy="37650"/>
              </a:xfrm>
              <a:custGeom>
                <a:avLst/>
                <a:gdLst/>
                <a:ahLst/>
                <a:cxnLst/>
                <a:rect l="l" t="t" r="r" b="b"/>
                <a:pathLst>
                  <a:path w="1563" h="1506" extrusionOk="0">
                    <a:moveTo>
                      <a:pt x="1352" y="1"/>
                    </a:moveTo>
                    <a:cubicBezTo>
                      <a:pt x="1312" y="1"/>
                      <a:pt x="1265" y="13"/>
                      <a:pt x="1210" y="43"/>
                    </a:cubicBezTo>
                    <a:lnTo>
                      <a:pt x="212" y="998"/>
                    </a:lnTo>
                    <a:cubicBezTo>
                      <a:pt x="212" y="998"/>
                      <a:pt x="0" y="1380"/>
                      <a:pt x="85" y="1465"/>
                    </a:cubicBezTo>
                    <a:cubicBezTo>
                      <a:pt x="122" y="1494"/>
                      <a:pt x="158" y="1506"/>
                      <a:pt x="195" y="1506"/>
                    </a:cubicBezTo>
                    <a:cubicBezTo>
                      <a:pt x="264" y="1506"/>
                      <a:pt x="334" y="1464"/>
                      <a:pt x="403" y="1422"/>
                    </a:cubicBezTo>
                    <a:cubicBezTo>
                      <a:pt x="488" y="1359"/>
                      <a:pt x="1528" y="361"/>
                      <a:pt x="1528" y="361"/>
                    </a:cubicBezTo>
                    <a:cubicBezTo>
                      <a:pt x="1562" y="208"/>
                      <a:pt x="1515" y="1"/>
                      <a:pt x="135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2" name="Google Shape;692;p17"/>
              <p:cNvSpPr/>
              <p:nvPr/>
            </p:nvSpPr>
            <p:spPr>
              <a:xfrm>
                <a:off x="6899225" y="4169325"/>
                <a:ext cx="34375" cy="41625"/>
              </a:xfrm>
              <a:custGeom>
                <a:avLst/>
                <a:gdLst/>
                <a:ahLst/>
                <a:cxnLst/>
                <a:rect l="l" t="t" r="r" b="b"/>
                <a:pathLst>
                  <a:path w="1375" h="1665" extrusionOk="0">
                    <a:moveTo>
                      <a:pt x="1165" y="0"/>
                    </a:moveTo>
                    <a:cubicBezTo>
                      <a:pt x="1118" y="0"/>
                      <a:pt x="1062" y="20"/>
                      <a:pt x="998" y="68"/>
                    </a:cubicBezTo>
                    <a:lnTo>
                      <a:pt x="149" y="1172"/>
                    </a:lnTo>
                    <a:cubicBezTo>
                      <a:pt x="149" y="1172"/>
                      <a:pt x="1" y="1575"/>
                      <a:pt x="107" y="1639"/>
                    </a:cubicBezTo>
                    <a:cubicBezTo>
                      <a:pt x="137" y="1657"/>
                      <a:pt x="167" y="1664"/>
                      <a:pt x="197" y="1664"/>
                    </a:cubicBezTo>
                    <a:cubicBezTo>
                      <a:pt x="271" y="1664"/>
                      <a:pt x="343" y="1615"/>
                      <a:pt x="404" y="1554"/>
                    </a:cubicBezTo>
                    <a:cubicBezTo>
                      <a:pt x="489" y="1490"/>
                      <a:pt x="1359" y="323"/>
                      <a:pt x="1359" y="323"/>
                    </a:cubicBezTo>
                    <a:cubicBezTo>
                      <a:pt x="1375" y="179"/>
                      <a:pt x="1307" y="0"/>
                      <a:pt x="116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3" name="Google Shape;693;p17"/>
              <p:cNvSpPr/>
              <p:nvPr/>
            </p:nvSpPr>
            <p:spPr>
              <a:xfrm>
                <a:off x="6943275" y="4150325"/>
                <a:ext cx="12750" cy="49375"/>
              </a:xfrm>
              <a:custGeom>
                <a:avLst/>
                <a:gdLst/>
                <a:ahLst/>
                <a:cxnLst/>
                <a:rect l="l" t="t" r="r" b="b"/>
                <a:pathLst>
                  <a:path w="510" h="1975" extrusionOk="0">
                    <a:moveTo>
                      <a:pt x="266" y="0"/>
                    </a:moveTo>
                    <a:cubicBezTo>
                      <a:pt x="192" y="0"/>
                      <a:pt x="117" y="47"/>
                      <a:pt x="64" y="170"/>
                    </a:cubicBezTo>
                    <a:lnTo>
                      <a:pt x="0" y="1550"/>
                    </a:lnTo>
                    <a:cubicBezTo>
                      <a:pt x="0" y="1550"/>
                      <a:pt x="106" y="1974"/>
                      <a:pt x="234" y="1974"/>
                    </a:cubicBezTo>
                    <a:cubicBezTo>
                      <a:pt x="361" y="1974"/>
                      <a:pt x="404" y="1847"/>
                      <a:pt x="425" y="1741"/>
                    </a:cubicBezTo>
                    <a:cubicBezTo>
                      <a:pt x="446" y="1635"/>
                      <a:pt x="510" y="191"/>
                      <a:pt x="510" y="191"/>
                    </a:cubicBezTo>
                    <a:cubicBezTo>
                      <a:pt x="472" y="92"/>
                      <a:pt x="370" y="0"/>
                      <a:pt x="2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4" name="Google Shape;694;p17"/>
              <p:cNvSpPr/>
              <p:nvPr/>
            </p:nvSpPr>
            <p:spPr>
              <a:xfrm>
                <a:off x="6930000" y="4167825"/>
                <a:ext cx="62650" cy="30225"/>
              </a:xfrm>
              <a:custGeom>
                <a:avLst/>
                <a:gdLst/>
                <a:ahLst/>
                <a:cxnLst/>
                <a:rect l="l" t="t" r="r" b="b"/>
                <a:pathLst>
                  <a:path w="2506" h="1209" extrusionOk="0">
                    <a:moveTo>
                      <a:pt x="404" y="1"/>
                    </a:moveTo>
                    <a:cubicBezTo>
                      <a:pt x="234" y="1"/>
                      <a:pt x="1" y="192"/>
                      <a:pt x="234" y="404"/>
                    </a:cubicBezTo>
                    <a:lnTo>
                      <a:pt x="1996" y="1189"/>
                    </a:lnTo>
                    <a:cubicBezTo>
                      <a:pt x="1996" y="1189"/>
                      <a:pt x="2116" y="1208"/>
                      <a:pt x="2235" y="1208"/>
                    </a:cubicBezTo>
                    <a:cubicBezTo>
                      <a:pt x="2335" y="1208"/>
                      <a:pt x="2434" y="1195"/>
                      <a:pt x="2463" y="1147"/>
                    </a:cubicBezTo>
                    <a:cubicBezTo>
                      <a:pt x="2505" y="1019"/>
                      <a:pt x="2420" y="935"/>
                      <a:pt x="2314" y="871"/>
                    </a:cubicBezTo>
                    <a:cubicBezTo>
                      <a:pt x="2229" y="807"/>
                      <a:pt x="404" y="1"/>
                      <a:pt x="40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5" name="Google Shape;695;p17"/>
              <p:cNvSpPr/>
              <p:nvPr/>
            </p:nvSpPr>
            <p:spPr>
              <a:xfrm>
                <a:off x="6925225" y="4172425"/>
                <a:ext cx="107750" cy="34175"/>
              </a:xfrm>
              <a:custGeom>
                <a:avLst/>
                <a:gdLst/>
                <a:ahLst/>
                <a:cxnLst/>
                <a:rect l="l" t="t" r="r" b="b"/>
                <a:pathLst>
                  <a:path w="4310" h="1367" extrusionOk="0">
                    <a:moveTo>
                      <a:pt x="4082" y="1"/>
                    </a:moveTo>
                    <a:cubicBezTo>
                      <a:pt x="4059" y="1"/>
                      <a:pt x="4035" y="3"/>
                      <a:pt x="4012" y="8"/>
                    </a:cubicBezTo>
                    <a:cubicBezTo>
                      <a:pt x="3906" y="8"/>
                      <a:pt x="213" y="920"/>
                      <a:pt x="213" y="920"/>
                    </a:cubicBezTo>
                    <a:cubicBezTo>
                      <a:pt x="64" y="1048"/>
                      <a:pt x="1" y="1324"/>
                      <a:pt x="319" y="1366"/>
                    </a:cubicBezTo>
                    <a:lnTo>
                      <a:pt x="3948" y="453"/>
                    </a:lnTo>
                    <a:cubicBezTo>
                      <a:pt x="3948" y="453"/>
                      <a:pt x="4309" y="262"/>
                      <a:pt x="4288" y="135"/>
                    </a:cubicBezTo>
                    <a:cubicBezTo>
                      <a:pt x="4255" y="35"/>
                      <a:pt x="4169" y="1"/>
                      <a:pt x="408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17"/>
              <p:cNvSpPr/>
              <p:nvPr/>
            </p:nvSpPr>
            <p:spPr>
              <a:xfrm>
                <a:off x="6922600" y="4172800"/>
                <a:ext cx="130525" cy="80700"/>
              </a:xfrm>
              <a:custGeom>
                <a:avLst/>
                <a:gdLst/>
                <a:ahLst/>
                <a:cxnLst/>
                <a:rect l="l" t="t" r="r" b="b"/>
                <a:pathLst>
                  <a:path w="5221" h="3228" extrusionOk="0">
                    <a:moveTo>
                      <a:pt x="5013" y="0"/>
                    </a:moveTo>
                    <a:cubicBezTo>
                      <a:pt x="4963" y="0"/>
                      <a:pt x="4909" y="15"/>
                      <a:pt x="4860" y="35"/>
                    </a:cubicBezTo>
                    <a:cubicBezTo>
                      <a:pt x="4754" y="56"/>
                      <a:pt x="106" y="2837"/>
                      <a:pt x="106" y="2837"/>
                    </a:cubicBezTo>
                    <a:cubicBezTo>
                      <a:pt x="10" y="2971"/>
                      <a:pt x="0" y="3228"/>
                      <a:pt x="236" y="3228"/>
                    </a:cubicBezTo>
                    <a:cubicBezTo>
                      <a:pt x="261" y="3228"/>
                      <a:pt x="288" y="3225"/>
                      <a:pt x="318" y="3219"/>
                    </a:cubicBezTo>
                    <a:lnTo>
                      <a:pt x="4924" y="481"/>
                    </a:lnTo>
                    <a:cubicBezTo>
                      <a:pt x="4924" y="481"/>
                      <a:pt x="5221" y="184"/>
                      <a:pt x="5157" y="78"/>
                    </a:cubicBezTo>
                    <a:cubicBezTo>
                      <a:pt x="5123" y="21"/>
                      <a:pt x="5070" y="0"/>
                      <a:pt x="501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17"/>
              <p:cNvSpPr/>
              <p:nvPr/>
            </p:nvSpPr>
            <p:spPr>
              <a:xfrm>
                <a:off x="6909850" y="4256975"/>
                <a:ext cx="108250" cy="33975"/>
              </a:xfrm>
              <a:custGeom>
                <a:avLst/>
                <a:gdLst/>
                <a:ahLst/>
                <a:cxnLst/>
                <a:rect l="l" t="t" r="r" b="b"/>
                <a:pathLst>
                  <a:path w="4330" h="1359" extrusionOk="0">
                    <a:moveTo>
                      <a:pt x="4012" y="0"/>
                    </a:moveTo>
                    <a:cubicBezTo>
                      <a:pt x="3905" y="22"/>
                      <a:pt x="212" y="934"/>
                      <a:pt x="212" y="934"/>
                    </a:cubicBezTo>
                    <a:cubicBezTo>
                      <a:pt x="85" y="1062"/>
                      <a:pt x="0" y="1338"/>
                      <a:pt x="318" y="1359"/>
                    </a:cubicBezTo>
                    <a:lnTo>
                      <a:pt x="3948" y="467"/>
                    </a:lnTo>
                    <a:cubicBezTo>
                      <a:pt x="3948" y="467"/>
                      <a:pt x="4330" y="255"/>
                      <a:pt x="4287" y="149"/>
                    </a:cubicBezTo>
                    <a:cubicBezTo>
                      <a:pt x="4245" y="22"/>
                      <a:pt x="4118" y="0"/>
                      <a:pt x="401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17"/>
              <p:cNvSpPr/>
              <p:nvPr/>
            </p:nvSpPr>
            <p:spPr>
              <a:xfrm>
                <a:off x="6949100" y="4200650"/>
                <a:ext cx="24975" cy="107225"/>
              </a:xfrm>
              <a:custGeom>
                <a:avLst/>
                <a:gdLst/>
                <a:ahLst/>
                <a:cxnLst/>
                <a:rect l="l" t="t" r="r" b="b"/>
                <a:pathLst>
                  <a:path w="999" h="4289" extrusionOk="0">
                    <a:moveTo>
                      <a:pt x="775" y="1"/>
                    </a:moveTo>
                    <a:cubicBezTo>
                      <a:pt x="669" y="1"/>
                      <a:pt x="614" y="98"/>
                      <a:pt x="595" y="195"/>
                    </a:cubicBezTo>
                    <a:cubicBezTo>
                      <a:pt x="553" y="279"/>
                      <a:pt x="234" y="2529"/>
                      <a:pt x="86" y="3548"/>
                    </a:cubicBezTo>
                    <a:cubicBezTo>
                      <a:pt x="43" y="3866"/>
                      <a:pt x="1" y="4079"/>
                      <a:pt x="1" y="4079"/>
                    </a:cubicBezTo>
                    <a:cubicBezTo>
                      <a:pt x="40" y="4183"/>
                      <a:pt x="144" y="4288"/>
                      <a:pt x="253" y="4288"/>
                    </a:cubicBezTo>
                    <a:cubicBezTo>
                      <a:pt x="320" y="4288"/>
                      <a:pt x="390" y="4248"/>
                      <a:pt x="446" y="4142"/>
                    </a:cubicBezTo>
                    <a:lnTo>
                      <a:pt x="531" y="3527"/>
                    </a:lnTo>
                    <a:lnTo>
                      <a:pt x="998" y="428"/>
                    </a:lnTo>
                    <a:cubicBezTo>
                      <a:pt x="998" y="428"/>
                      <a:pt x="935" y="4"/>
                      <a:pt x="807" y="4"/>
                    </a:cubicBezTo>
                    <a:cubicBezTo>
                      <a:pt x="796" y="2"/>
                      <a:pt x="786" y="1"/>
                      <a:pt x="77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17"/>
              <p:cNvSpPr/>
              <p:nvPr/>
            </p:nvSpPr>
            <p:spPr>
              <a:xfrm>
                <a:off x="6970850" y="4203825"/>
                <a:ext cx="41950" cy="128200"/>
              </a:xfrm>
              <a:custGeom>
                <a:avLst/>
                <a:gdLst/>
                <a:ahLst/>
                <a:cxnLst/>
                <a:rect l="l" t="t" r="r" b="b"/>
                <a:pathLst>
                  <a:path w="1678" h="5128" extrusionOk="0">
                    <a:moveTo>
                      <a:pt x="149" y="1"/>
                    </a:moveTo>
                    <a:cubicBezTo>
                      <a:pt x="142" y="1"/>
                      <a:pt x="135" y="2"/>
                      <a:pt x="128" y="4"/>
                    </a:cubicBezTo>
                    <a:cubicBezTo>
                      <a:pt x="22" y="46"/>
                      <a:pt x="1" y="174"/>
                      <a:pt x="1" y="280"/>
                    </a:cubicBezTo>
                    <a:cubicBezTo>
                      <a:pt x="1" y="365"/>
                      <a:pt x="807" y="3188"/>
                      <a:pt x="1062" y="4206"/>
                    </a:cubicBezTo>
                    <a:cubicBezTo>
                      <a:pt x="1147" y="4504"/>
                      <a:pt x="1253" y="5013"/>
                      <a:pt x="1253" y="5013"/>
                    </a:cubicBezTo>
                    <a:cubicBezTo>
                      <a:pt x="1305" y="5075"/>
                      <a:pt x="1402" y="5127"/>
                      <a:pt x="1491" y="5127"/>
                    </a:cubicBezTo>
                    <a:cubicBezTo>
                      <a:pt x="1584" y="5127"/>
                      <a:pt x="1667" y="5070"/>
                      <a:pt x="1678" y="4907"/>
                    </a:cubicBezTo>
                    <a:lnTo>
                      <a:pt x="1529" y="4313"/>
                    </a:lnTo>
                    <a:lnTo>
                      <a:pt x="468" y="344"/>
                    </a:lnTo>
                    <a:cubicBezTo>
                      <a:pt x="468" y="344"/>
                      <a:pt x="277" y="1"/>
                      <a:pt x="14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17"/>
              <p:cNvSpPr/>
              <p:nvPr/>
            </p:nvSpPr>
            <p:spPr>
              <a:xfrm>
                <a:off x="6950175" y="4221450"/>
                <a:ext cx="125725" cy="113325"/>
              </a:xfrm>
              <a:custGeom>
                <a:avLst/>
                <a:gdLst/>
                <a:ahLst/>
                <a:cxnLst/>
                <a:rect l="l" t="t" r="r" b="b"/>
                <a:pathLst>
                  <a:path w="5029" h="4533" extrusionOk="0">
                    <a:moveTo>
                      <a:pt x="148" y="1"/>
                    </a:moveTo>
                    <a:cubicBezTo>
                      <a:pt x="121" y="1"/>
                      <a:pt x="99" y="6"/>
                      <a:pt x="85" y="21"/>
                    </a:cubicBezTo>
                    <a:cubicBezTo>
                      <a:pt x="0" y="105"/>
                      <a:pt x="43" y="233"/>
                      <a:pt x="106" y="318"/>
                    </a:cubicBezTo>
                    <a:cubicBezTo>
                      <a:pt x="149" y="381"/>
                      <a:pt x="3311" y="3162"/>
                      <a:pt x="4033" y="3905"/>
                    </a:cubicBezTo>
                    <a:cubicBezTo>
                      <a:pt x="4266" y="4138"/>
                      <a:pt x="4606" y="4520"/>
                      <a:pt x="4606" y="4520"/>
                    </a:cubicBezTo>
                    <a:cubicBezTo>
                      <a:pt x="4637" y="4528"/>
                      <a:pt x="4671" y="4532"/>
                      <a:pt x="4705" y="4532"/>
                    </a:cubicBezTo>
                    <a:cubicBezTo>
                      <a:pt x="4862" y="4532"/>
                      <a:pt x="5029" y="4445"/>
                      <a:pt x="4924" y="4202"/>
                    </a:cubicBezTo>
                    <a:lnTo>
                      <a:pt x="4500" y="3756"/>
                    </a:lnTo>
                    <a:lnTo>
                      <a:pt x="531" y="148"/>
                    </a:lnTo>
                    <a:cubicBezTo>
                      <a:pt x="531" y="148"/>
                      <a:pt x="280" y="1"/>
                      <a:pt x="14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17"/>
              <p:cNvSpPr/>
              <p:nvPr/>
            </p:nvSpPr>
            <p:spPr>
              <a:xfrm>
                <a:off x="6920450" y="4259050"/>
                <a:ext cx="185750" cy="48350"/>
              </a:xfrm>
              <a:custGeom>
                <a:avLst/>
                <a:gdLst/>
                <a:ahLst/>
                <a:cxnLst/>
                <a:rect l="l" t="t" r="r" b="b"/>
                <a:pathLst>
                  <a:path w="7430" h="1934" extrusionOk="0">
                    <a:moveTo>
                      <a:pt x="422" y="1"/>
                    </a:moveTo>
                    <a:cubicBezTo>
                      <a:pt x="302" y="1"/>
                      <a:pt x="59" y="13"/>
                      <a:pt x="43" y="108"/>
                    </a:cubicBezTo>
                    <a:cubicBezTo>
                      <a:pt x="1" y="236"/>
                      <a:pt x="107" y="321"/>
                      <a:pt x="192" y="363"/>
                    </a:cubicBezTo>
                    <a:cubicBezTo>
                      <a:pt x="277" y="406"/>
                      <a:pt x="5264" y="1361"/>
                      <a:pt x="6262" y="1679"/>
                    </a:cubicBezTo>
                    <a:cubicBezTo>
                      <a:pt x="6559" y="1764"/>
                      <a:pt x="7047" y="1934"/>
                      <a:pt x="7047" y="1934"/>
                    </a:cubicBezTo>
                    <a:cubicBezTo>
                      <a:pt x="7217" y="1912"/>
                      <a:pt x="7429" y="1700"/>
                      <a:pt x="7175" y="1509"/>
                    </a:cubicBezTo>
                    <a:lnTo>
                      <a:pt x="6580" y="1339"/>
                    </a:lnTo>
                    <a:lnTo>
                      <a:pt x="489" y="2"/>
                    </a:lnTo>
                    <a:cubicBezTo>
                      <a:pt x="489" y="2"/>
                      <a:pt x="462" y="1"/>
                      <a:pt x="42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17"/>
              <p:cNvSpPr/>
              <p:nvPr/>
            </p:nvSpPr>
            <p:spPr>
              <a:xfrm>
                <a:off x="6922825" y="4175450"/>
                <a:ext cx="87850" cy="71525"/>
              </a:xfrm>
              <a:custGeom>
                <a:avLst/>
                <a:gdLst/>
                <a:ahLst/>
                <a:cxnLst/>
                <a:rect l="l" t="t" r="r" b="b"/>
                <a:pathLst>
                  <a:path w="3514" h="2861" extrusionOk="0">
                    <a:moveTo>
                      <a:pt x="3292" y="0"/>
                    </a:moveTo>
                    <a:cubicBezTo>
                      <a:pt x="3235" y="0"/>
                      <a:pt x="3177" y="22"/>
                      <a:pt x="3132" y="56"/>
                    </a:cubicBezTo>
                    <a:cubicBezTo>
                      <a:pt x="3026" y="99"/>
                      <a:pt x="54" y="2476"/>
                      <a:pt x="54" y="2476"/>
                    </a:cubicBezTo>
                    <a:cubicBezTo>
                      <a:pt x="0" y="2638"/>
                      <a:pt x="22" y="2860"/>
                      <a:pt x="211" y="2860"/>
                    </a:cubicBezTo>
                    <a:cubicBezTo>
                      <a:pt x="245" y="2860"/>
                      <a:pt x="285" y="2853"/>
                      <a:pt x="330" y="2837"/>
                    </a:cubicBezTo>
                    <a:lnTo>
                      <a:pt x="3259" y="502"/>
                    </a:lnTo>
                    <a:cubicBezTo>
                      <a:pt x="3259" y="502"/>
                      <a:pt x="3514" y="163"/>
                      <a:pt x="3429" y="56"/>
                    </a:cubicBezTo>
                    <a:cubicBezTo>
                      <a:pt x="3389" y="17"/>
                      <a:pt x="3341" y="0"/>
                      <a:pt x="329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17"/>
              <p:cNvSpPr/>
              <p:nvPr/>
            </p:nvSpPr>
            <p:spPr>
              <a:xfrm>
                <a:off x="6430175" y="4340275"/>
                <a:ext cx="325825" cy="177250"/>
              </a:xfrm>
              <a:custGeom>
                <a:avLst/>
                <a:gdLst/>
                <a:ahLst/>
                <a:cxnLst/>
                <a:rect l="l" t="t" r="r" b="b"/>
                <a:pathLst>
                  <a:path w="13033" h="7090" fill="none" extrusionOk="0">
                    <a:moveTo>
                      <a:pt x="13032" y="1"/>
                    </a:moveTo>
                    <a:cubicBezTo>
                      <a:pt x="11971" y="574"/>
                      <a:pt x="11652" y="1571"/>
                      <a:pt x="9763" y="3757"/>
                    </a:cubicBezTo>
                    <a:cubicBezTo>
                      <a:pt x="8193" y="5561"/>
                      <a:pt x="5434" y="7090"/>
                      <a:pt x="3311" y="6559"/>
                    </a:cubicBezTo>
                    <a:cubicBezTo>
                      <a:pt x="1210" y="6028"/>
                      <a:pt x="531" y="5073"/>
                      <a:pt x="0" y="4734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17"/>
              <p:cNvSpPr/>
              <p:nvPr/>
            </p:nvSpPr>
            <p:spPr>
              <a:xfrm>
                <a:off x="6440775" y="4331800"/>
                <a:ext cx="288150" cy="174575"/>
              </a:xfrm>
              <a:custGeom>
                <a:avLst/>
                <a:gdLst/>
                <a:ahLst/>
                <a:cxnLst/>
                <a:rect l="l" t="t" r="r" b="b"/>
                <a:pathLst>
                  <a:path w="11526" h="6983" fill="none" extrusionOk="0">
                    <a:moveTo>
                      <a:pt x="1" y="5709"/>
                    </a:moveTo>
                    <a:cubicBezTo>
                      <a:pt x="4755" y="6983"/>
                      <a:pt x="7408" y="4882"/>
                      <a:pt x="9339" y="2505"/>
                    </a:cubicBezTo>
                    <a:cubicBezTo>
                      <a:pt x="9594" y="2165"/>
                      <a:pt x="10931" y="467"/>
                      <a:pt x="11526" y="0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17"/>
              <p:cNvSpPr/>
              <p:nvPr/>
            </p:nvSpPr>
            <p:spPr>
              <a:xfrm>
                <a:off x="6141525" y="4228750"/>
                <a:ext cx="382050" cy="125750"/>
              </a:xfrm>
              <a:custGeom>
                <a:avLst/>
                <a:gdLst/>
                <a:ahLst/>
                <a:cxnLst/>
                <a:rect l="l" t="t" r="r" b="b"/>
                <a:pathLst>
                  <a:path w="15282" h="5030" extrusionOk="0">
                    <a:moveTo>
                      <a:pt x="0" y="3209"/>
                    </a:moveTo>
                    <a:cubicBezTo>
                      <a:pt x="143" y="3323"/>
                      <a:pt x="291" y="3429"/>
                      <a:pt x="444" y="3529"/>
                    </a:cubicBezTo>
                    <a:lnTo>
                      <a:pt x="444" y="3529"/>
                    </a:lnTo>
                    <a:cubicBezTo>
                      <a:pt x="327" y="3428"/>
                      <a:pt x="207" y="3322"/>
                      <a:pt x="85" y="3209"/>
                    </a:cubicBezTo>
                    <a:close/>
                    <a:moveTo>
                      <a:pt x="12977" y="0"/>
                    </a:moveTo>
                    <a:cubicBezTo>
                      <a:pt x="12550" y="0"/>
                      <a:pt x="12113" y="87"/>
                      <a:pt x="11652" y="238"/>
                    </a:cubicBezTo>
                    <a:cubicBezTo>
                      <a:pt x="8836" y="1183"/>
                      <a:pt x="5346" y="4316"/>
                      <a:pt x="2682" y="4316"/>
                    </a:cubicBezTo>
                    <a:cubicBezTo>
                      <a:pt x="2355" y="4316"/>
                      <a:pt x="2040" y="4269"/>
                      <a:pt x="1740" y="4164"/>
                    </a:cubicBezTo>
                    <a:cubicBezTo>
                      <a:pt x="1267" y="3997"/>
                      <a:pt x="838" y="3785"/>
                      <a:pt x="444" y="3529"/>
                    </a:cubicBezTo>
                    <a:lnTo>
                      <a:pt x="444" y="3529"/>
                    </a:lnTo>
                    <a:cubicBezTo>
                      <a:pt x="1688" y="4597"/>
                      <a:pt x="2658" y="5030"/>
                      <a:pt x="3751" y="5030"/>
                    </a:cubicBezTo>
                    <a:cubicBezTo>
                      <a:pt x="4270" y="5030"/>
                      <a:pt x="4817" y="4932"/>
                      <a:pt x="5433" y="4759"/>
                    </a:cubicBezTo>
                    <a:cubicBezTo>
                      <a:pt x="7296" y="4264"/>
                      <a:pt x="12800" y="1014"/>
                      <a:pt x="14854" y="1014"/>
                    </a:cubicBezTo>
                    <a:cubicBezTo>
                      <a:pt x="15001" y="1014"/>
                      <a:pt x="15130" y="1030"/>
                      <a:pt x="15239" y="1066"/>
                    </a:cubicBezTo>
                    <a:lnTo>
                      <a:pt x="15282" y="981"/>
                    </a:lnTo>
                    <a:cubicBezTo>
                      <a:pt x="14489" y="284"/>
                      <a:pt x="13749" y="0"/>
                      <a:pt x="12977" y="0"/>
                    </a:cubicBezTo>
                    <a:close/>
                  </a:path>
                </a:pathLst>
              </a:custGeom>
              <a:solidFill>
                <a:srgbClr val="6B6B6B"/>
              </a:solidFill>
              <a:ln w="530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17"/>
              <p:cNvSpPr/>
              <p:nvPr/>
            </p:nvSpPr>
            <p:spPr>
              <a:xfrm>
                <a:off x="5856050" y="4037550"/>
                <a:ext cx="382050" cy="143550"/>
              </a:xfrm>
              <a:custGeom>
                <a:avLst/>
                <a:gdLst/>
                <a:ahLst/>
                <a:cxnLst/>
                <a:rect l="l" t="t" r="r" b="b"/>
                <a:pathLst>
                  <a:path w="15282" h="5742" extrusionOk="0">
                    <a:moveTo>
                      <a:pt x="0" y="3747"/>
                    </a:moveTo>
                    <a:cubicBezTo>
                      <a:pt x="120" y="3873"/>
                      <a:pt x="244" y="3991"/>
                      <a:pt x="375" y="4103"/>
                    </a:cubicBezTo>
                    <a:lnTo>
                      <a:pt x="375" y="4103"/>
                    </a:lnTo>
                    <a:cubicBezTo>
                      <a:pt x="280" y="3991"/>
                      <a:pt x="183" y="3872"/>
                      <a:pt x="85" y="3747"/>
                    </a:cubicBezTo>
                    <a:close/>
                    <a:moveTo>
                      <a:pt x="13268" y="0"/>
                    </a:moveTo>
                    <a:cubicBezTo>
                      <a:pt x="12835" y="0"/>
                      <a:pt x="12377" y="106"/>
                      <a:pt x="11886" y="288"/>
                    </a:cubicBezTo>
                    <a:cubicBezTo>
                      <a:pt x="8944" y="1389"/>
                      <a:pt x="4932" y="4968"/>
                      <a:pt x="2356" y="4968"/>
                    </a:cubicBezTo>
                    <a:cubicBezTo>
                      <a:pt x="2051" y="4968"/>
                      <a:pt x="1767" y="4918"/>
                      <a:pt x="1507" y="4808"/>
                    </a:cubicBezTo>
                    <a:cubicBezTo>
                      <a:pt x="1080" y="4625"/>
                      <a:pt x="708" y="4388"/>
                      <a:pt x="375" y="4103"/>
                    </a:cubicBezTo>
                    <a:lnTo>
                      <a:pt x="375" y="4103"/>
                    </a:lnTo>
                    <a:cubicBezTo>
                      <a:pt x="1362" y="5266"/>
                      <a:pt x="2213" y="5741"/>
                      <a:pt x="3263" y="5741"/>
                    </a:cubicBezTo>
                    <a:cubicBezTo>
                      <a:pt x="3777" y="5741"/>
                      <a:pt x="4339" y="5627"/>
                      <a:pt x="4988" y="5424"/>
                    </a:cubicBezTo>
                    <a:cubicBezTo>
                      <a:pt x="6901" y="4826"/>
                      <a:pt x="12927" y="1087"/>
                      <a:pt x="14888" y="1087"/>
                    </a:cubicBezTo>
                    <a:cubicBezTo>
                      <a:pt x="15016" y="1087"/>
                      <a:pt x="15127" y="1103"/>
                      <a:pt x="15218" y="1137"/>
                    </a:cubicBezTo>
                    <a:lnTo>
                      <a:pt x="15239" y="1137"/>
                    </a:lnTo>
                    <a:lnTo>
                      <a:pt x="15282" y="1030"/>
                    </a:lnTo>
                    <a:cubicBezTo>
                      <a:pt x="14656" y="298"/>
                      <a:pt x="13997" y="0"/>
                      <a:pt x="13268" y="0"/>
                    </a:cubicBezTo>
                    <a:close/>
                  </a:path>
                </a:pathLst>
              </a:custGeom>
              <a:solidFill>
                <a:srgbClr val="6B6B6B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17"/>
              <p:cNvSpPr/>
              <p:nvPr/>
            </p:nvSpPr>
            <p:spPr>
              <a:xfrm>
                <a:off x="5599225" y="3844000"/>
                <a:ext cx="448400" cy="167975"/>
              </a:xfrm>
              <a:custGeom>
                <a:avLst/>
                <a:gdLst/>
                <a:ahLst/>
                <a:cxnLst/>
                <a:rect l="l" t="t" r="r" b="b"/>
                <a:pathLst>
                  <a:path w="17936" h="6719" extrusionOk="0">
                    <a:moveTo>
                      <a:pt x="1" y="5886"/>
                    </a:moveTo>
                    <a:cubicBezTo>
                      <a:pt x="13" y="5892"/>
                      <a:pt x="25" y="5898"/>
                      <a:pt x="38" y="5904"/>
                    </a:cubicBezTo>
                    <a:lnTo>
                      <a:pt x="38" y="5904"/>
                    </a:lnTo>
                    <a:lnTo>
                      <a:pt x="1" y="5886"/>
                    </a:lnTo>
                    <a:close/>
                    <a:moveTo>
                      <a:pt x="15371" y="1"/>
                    </a:moveTo>
                    <a:cubicBezTo>
                      <a:pt x="14839" y="1"/>
                      <a:pt x="14305" y="101"/>
                      <a:pt x="13839" y="283"/>
                    </a:cubicBezTo>
                    <a:cubicBezTo>
                      <a:pt x="11525" y="1216"/>
                      <a:pt x="8405" y="3912"/>
                      <a:pt x="5901" y="4910"/>
                    </a:cubicBezTo>
                    <a:cubicBezTo>
                      <a:pt x="4816" y="5347"/>
                      <a:pt x="2903" y="6155"/>
                      <a:pt x="1331" y="6155"/>
                    </a:cubicBezTo>
                    <a:cubicBezTo>
                      <a:pt x="859" y="6155"/>
                      <a:pt x="417" y="6082"/>
                      <a:pt x="38" y="5904"/>
                    </a:cubicBezTo>
                    <a:lnTo>
                      <a:pt x="38" y="5904"/>
                    </a:lnTo>
                    <a:lnTo>
                      <a:pt x="1147" y="6438"/>
                    </a:lnTo>
                    <a:cubicBezTo>
                      <a:pt x="1691" y="6640"/>
                      <a:pt x="2266" y="6718"/>
                      <a:pt x="2830" y="6718"/>
                    </a:cubicBezTo>
                    <a:cubicBezTo>
                      <a:pt x="4335" y="6718"/>
                      <a:pt x="5772" y="6166"/>
                      <a:pt x="6389" y="5950"/>
                    </a:cubicBezTo>
                    <a:cubicBezTo>
                      <a:pt x="8326" y="5291"/>
                      <a:pt x="14886" y="929"/>
                      <a:pt x="16786" y="929"/>
                    </a:cubicBezTo>
                    <a:cubicBezTo>
                      <a:pt x="16905" y="929"/>
                      <a:pt x="17006" y="947"/>
                      <a:pt x="17086" y="983"/>
                    </a:cubicBezTo>
                    <a:lnTo>
                      <a:pt x="17935" y="1216"/>
                    </a:lnTo>
                    <a:cubicBezTo>
                      <a:pt x="17405" y="366"/>
                      <a:pt x="16390" y="1"/>
                      <a:pt x="15371" y="1"/>
                    </a:cubicBezTo>
                    <a:close/>
                  </a:path>
                </a:pathLst>
              </a:custGeom>
              <a:solidFill>
                <a:srgbClr val="6B6B6B"/>
              </a:solidFill>
              <a:ln w="530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17"/>
              <p:cNvSpPr/>
              <p:nvPr/>
            </p:nvSpPr>
            <p:spPr>
              <a:xfrm>
                <a:off x="5983400" y="3969900"/>
                <a:ext cx="92875" cy="190225"/>
              </a:xfrm>
              <a:custGeom>
                <a:avLst/>
                <a:gdLst/>
                <a:ahLst/>
                <a:cxnLst/>
                <a:rect l="l" t="t" r="r" b="b"/>
                <a:pathLst>
                  <a:path w="3715" h="7609" extrusionOk="0">
                    <a:moveTo>
                      <a:pt x="3375" y="1"/>
                    </a:moveTo>
                    <a:cubicBezTo>
                      <a:pt x="3375" y="1"/>
                      <a:pt x="0" y="7047"/>
                      <a:pt x="21" y="7217"/>
                    </a:cubicBezTo>
                    <a:cubicBezTo>
                      <a:pt x="40" y="7370"/>
                      <a:pt x="77" y="7609"/>
                      <a:pt x="393" y="7609"/>
                    </a:cubicBezTo>
                    <a:cubicBezTo>
                      <a:pt x="428" y="7609"/>
                      <a:pt x="467" y="7606"/>
                      <a:pt x="509" y="7599"/>
                    </a:cubicBezTo>
                    <a:cubicBezTo>
                      <a:pt x="955" y="7536"/>
                      <a:pt x="1061" y="7111"/>
                      <a:pt x="1061" y="7111"/>
                    </a:cubicBezTo>
                    <a:lnTo>
                      <a:pt x="3714" y="723"/>
                    </a:lnTo>
                    <a:lnTo>
                      <a:pt x="3375" y="1"/>
                    </a:lnTo>
                    <a:close/>
                  </a:path>
                </a:pathLst>
              </a:custGeom>
              <a:solidFill>
                <a:srgbClr val="C7C7C7"/>
              </a:solidFill>
              <a:ln w="6375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17"/>
              <p:cNvSpPr/>
              <p:nvPr/>
            </p:nvSpPr>
            <p:spPr>
              <a:xfrm>
                <a:off x="6248175" y="4179375"/>
                <a:ext cx="66350" cy="168350"/>
              </a:xfrm>
              <a:custGeom>
                <a:avLst/>
                <a:gdLst/>
                <a:ahLst/>
                <a:cxnLst/>
                <a:rect l="l" t="t" r="r" b="b"/>
                <a:pathLst>
                  <a:path w="2654" h="6734" extrusionOk="0">
                    <a:moveTo>
                      <a:pt x="2144" y="1"/>
                    </a:moveTo>
                    <a:cubicBezTo>
                      <a:pt x="2118" y="1"/>
                      <a:pt x="2089" y="2"/>
                      <a:pt x="2059" y="6"/>
                    </a:cubicBezTo>
                    <a:cubicBezTo>
                      <a:pt x="1656" y="69"/>
                      <a:pt x="1634" y="451"/>
                      <a:pt x="1634" y="451"/>
                    </a:cubicBezTo>
                    <a:lnTo>
                      <a:pt x="0" y="6352"/>
                    </a:lnTo>
                    <a:lnTo>
                      <a:pt x="616" y="6734"/>
                    </a:lnTo>
                    <a:cubicBezTo>
                      <a:pt x="616" y="6734"/>
                      <a:pt x="2653" y="536"/>
                      <a:pt x="2611" y="388"/>
                    </a:cubicBezTo>
                    <a:cubicBezTo>
                      <a:pt x="2552" y="231"/>
                      <a:pt x="2475" y="1"/>
                      <a:pt x="2144" y="1"/>
                    </a:cubicBezTo>
                    <a:close/>
                  </a:path>
                </a:pathLst>
              </a:custGeom>
              <a:solidFill>
                <a:srgbClr val="C7C7C7"/>
              </a:solidFill>
              <a:ln w="6375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17"/>
              <p:cNvSpPr/>
              <p:nvPr/>
            </p:nvSpPr>
            <p:spPr>
              <a:xfrm>
                <a:off x="5902200" y="3873875"/>
                <a:ext cx="155500" cy="297700"/>
              </a:xfrm>
              <a:custGeom>
                <a:avLst/>
                <a:gdLst/>
                <a:ahLst/>
                <a:cxnLst/>
                <a:rect l="l" t="t" r="r" b="b"/>
                <a:pathLst>
                  <a:path w="6220" h="11908" extrusionOk="0">
                    <a:moveTo>
                      <a:pt x="5625" y="0"/>
                    </a:moveTo>
                    <a:lnTo>
                      <a:pt x="1" y="11780"/>
                    </a:lnTo>
                    <a:lnTo>
                      <a:pt x="1147" y="11907"/>
                    </a:lnTo>
                    <a:lnTo>
                      <a:pt x="6220" y="955"/>
                    </a:lnTo>
                    <a:lnTo>
                      <a:pt x="5625" y="0"/>
                    </a:lnTo>
                    <a:close/>
                  </a:path>
                </a:pathLst>
              </a:custGeom>
              <a:solidFill>
                <a:srgbClr val="FFFFFF"/>
              </a:solidFill>
              <a:ln w="6375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17"/>
              <p:cNvSpPr/>
              <p:nvPr/>
            </p:nvSpPr>
            <p:spPr>
              <a:xfrm>
                <a:off x="6103300" y="4052150"/>
                <a:ext cx="152850" cy="241450"/>
              </a:xfrm>
              <a:custGeom>
                <a:avLst/>
                <a:gdLst/>
                <a:ahLst/>
                <a:cxnLst/>
                <a:rect l="l" t="t" r="r" b="b"/>
                <a:pathLst>
                  <a:path w="6114" h="9658" extrusionOk="0">
                    <a:moveTo>
                      <a:pt x="5180" y="1"/>
                    </a:moveTo>
                    <a:lnTo>
                      <a:pt x="1" y="8724"/>
                    </a:lnTo>
                    <a:lnTo>
                      <a:pt x="553" y="9658"/>
                    </a:lnTo>
                    <a:lnTo>
                      <a:pt x="6114" y="574"/>
                    </a:lnTo>
                    <a:lnTo>
                      <a:pt x="5180" y="1"/>
                    </a:lnTo>
                    <a:close/>
                  </a:path>
                </a:pathLst>
              </a:custGeom>
              <a:solidFill>
                <a:srgbClr val="C7C7C7"/>
              </a:solidFill>
              <a:ln w="6375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17"/>
              <p:cNvSpPr/>
              <p:nvPr/>
            </p:nvSpPr>
            <p:spPr>
              <a:xfrm>
                <a:off x="6379225" y="4233625"/>
                <a:ext cx="126850" cy="221300"/>
              </a:xfrm>
              <a:custGeom>
                <a:avLst/>
                <a:gdLst/>
                <a:ahLst/>
                <a:cxnLst/>
                <a:rect l="l" t="t" r="r" b="b"/>
                <a:pathLst>
                  <a:path w="5074" h="8852" extrusionOk="0">
                    <a:moveTo>
                      <a:pt x="4182" y="0"/>
                    </a:moveTo>
                    <a:lnTo>
                      <a:pt x="1" y="7981"/>
                    </a:lnTo>
                    <a:lnTo>
                      <a:pt x="701" y="8851"/>
                    </a:lnTo>
                    <a:lnTo>
                      <a:pt x="5073" y="658"/>
                    </a:lnTo>
                    <a:lnTo>
                      <a:pt x="4182" y="0"/>
                    </a:lnTo>
                    <a:close/>
                  </a:path>
                </a:pathLst>
              </a:custGeom>
              <a:solidFill>
                <a:srgbClr val="FFFFFF"/>
              </a:solidFill>
              <a:ln w="530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17"/>
              <p:cNvSpPr/>
              <p:nvPr/>
            </p:nvSpPr>
            <p:spPr>
              <a:xfrm>
                <a:off x="5845950" y="3847350"/>
                <a:ext cx="178325" cy="286025"/>
              </a:xfrm>
              <a:custGeom>
                <a:avLst/>
                <a:gdLst/>
                <a:ahLst/>
                <a:cxnLst/>
                <a:rect l="l" t="t" r="r" b="b"/>
                <a:pathLst>
                  <a:path w="7133" h="11441" extrusionOk="0">
                    <a:moveTo>
                      <a:pt x="6559" y="0"/>
                    </a:moveTo>
                    <a:lnTo>
                      <a:pt x="1" y="10336"/>
                    </a:lnTo>
                    <a:lnTo>
                      <a:pt x="553" y="11440"/>
                    </a:lnTo>
                    <a:lnTo>
                      <a:pt x="7132" y="467"/>
                    </a:lnTo>
                    <a:lnTo>
                      <a:pt x="6559" y="0"/>
                    </a:lnTo>
                    <a:close/>
                  </a:path>
                </a:pathLst>
              </a:custGeom>
              <a:solidFill>
                <a:srgbClr val="C7C7C7"/>
              </a:solidFill>
              <a:ln w="6375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17"/>
              <p:cNvSpPr/>
              <p:nvPr/>
            </p:nvSpPr>
            <p:spPr>
              <a:xfrm>
                <a:off x="6173350" y="4084525"/>
                <a:ext cx="112525" cy="258425"/>
              </a:xfrm>
              <a:custGeom>
                <a:avLst/>
                <a:gdLst/>
                <a:ahLst/>
                <a:cxnLst/>
                <a:rect l="l" t="t" r="r" b="b"/>
                <a:pathLst>
                  <a:path w="4501" h="10337" extrusionOk="0">
                    <a:moveTo>
                      <a:pt x="3906" y="0"/>
                    </a:moveTo>
                    <a:lnTo>
                      <a:pt x="0" y="9658"/>
                    </a:lnTo>
                    <a:lnTo>
                      <a:pt x="977" y="10337"/>
                    </a:lnTo>
                    <a:lnTo>
                      <a:pt x="4500" y="722"/>
                    </a:lnTo>
                    <a:lnTo>
                      <a:pt x="3906" y="0"/>
                    </a:lnTo>
                    <a:close/>
                  </a:path>
                </a:pathLst>
              </a:custGeom>
              <a:solidFill>
                <a:srgbClr val="FFFFFF"/>
              </a:solidFill>
              <a:ln w="6375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17"/>
              <p:cNvSpPr/>
              <p:nvPr/>
            </p:nvSpPr>
            <p:spPr>
              <a:xfrm>
                <a:off x="6458300" y="4260150"/>
                <a:ext cx="82250" cy="234025"/>
              </a:xfrm>
              <a:custGeom>
                <a:avLst/>
                <a:gdLst/>
                <a:ahLst/>
                <a:cxnLst/>
                <a:rect l="l" t="t" r="r" b="b"/>
                <a:pathLst>
                  <a:path w="3290" h="9361" extrusionOk="0">
                    <a:moveTo>
                      <a:pt x="2568" y="1"/>
                    </a:moveTo>
                    <a:lnTo>
                      <a:pt x="0" y="8745"/>
                    </a:lnTo>
                    <a:lnTo>
                      <a:pt x="1125" y="9361"/>
                    </a:lnTo>
                    <a:lnTo>
                      <a:pt x="3290" y="659"/>
                    </a:lnTo>
                    <a:lnTo>
                      <a:pt x="2568" y="1"/>
                    </a:lnTo>
                    <a:close/>
                  </a:path>
                </a:pathLst>
              </a:custGeom>
              <a:solidFill>
                <a:srgbClr val="FFFFFF"/>
              </a:solidFill>
              <a:ln w="530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17"/>
              <p:cNvSpPr/>
              <p:nvPr/>
            </p:nvSpPr>
            <p:spPr>
              <a:xfrm>
                <a:off x="6537875" y="4327025"/>
                <a:ext cx="54150" cy="174575"/>
              </a:xfrm>
              <a:custGeom>
                <a:avLst/>
                <a:gdLst/>
                <a:ahLst/>
                <a:cxnLst/>
                <a:rect l="l" t="t" r="r" b="b"/>
                <a:pathLst>
                  <a:path w="2166" h="6983" extrusionOk="0">
                    <a:moveTo>
                      <a:pt x="1359" y="0"/>
                    </a:moveTo>
                    <a:lnTo>
                      <a:pt x="213" y="6198"/>
                    </a:lnTo>
                    <a:cubicBezTo>
                      <a:pt x="213" y="6198"/>
                      <a:pt x="1" y="6771"/>
                      <a:pt x="616" y="6940"/>
                    </a:cubicBezTo>
                    <a:cubicBezTo>
                      <a:pt x="709" y="6970"/>
                      <a:pt x="791" y="6982"/>
                      <a:pt x="863" y="6982"/>
                    </a:cubicBezTo>
                    <a:cubicBezTo>
                      <a:pt x="1208" y="6982"/>
                      <a:pt x="1338" y="6707"/>
                      <a:pt x="1338" y="6707"/>
                    </a:cubicBezTo>
                    <a:lnTo>
                      <a:pt x="2166" y="998"/>
                    </a:lnTo>
                    <a:lnTo>
                      <a:pt x="1359" y="0"/>
                    </a:lnTo>
                    <a:close/>
                  </a:path>
                </a:pathLst>
              </a:custGeom>
              <a:solidFill>
                <a:srgbClr val="FFFFFF"/>
              </a:solidFill>
              <a:ln w="530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17"/>
              <p:cNvSpPr/>
              <p:nvPr/>
            </p:nvSpPr>
            <p:spPr>
              <a:xfrm>
                <a:off x="6655675" y="4403000"/>
                <a:ext cx="36650" cy="113475"/>
              </a:xfrm>
              <a:custGeom>
                <a:avLst/>
                <a:gdLst/>
                <a:ahLst/>
                <a:cxnLst/>
                <a:rect l="l" t="t" r="r" b="b"/>
                <a:pathLst>
                  <a:path w="1466" h="4539" extrusionOk="0">
                    <a:moveTo>
                      <a:pt x="934" y="0"/>
                    </a:moveTo>
                    <a:cubicBezTo>
                      <a:pt x="670" y="0"/>
                      <a:pt x="552" y="336"/>
                      <a:pt x="552" y="336"/>
                    </a:cubicBezTo>
                    <a:lnTo>
                      <a:pt x="1" y="3732"/>
                    </a:lnTo>
                    <a:lnTo>
                      <a:pt x="765" y="4538"/>
                    </a:lnTo>
                    <a:lnTo>
                      <a:pt x="1338" y="590"/>
                    </a:lnTo>
                    <a:cubicBezTo>
                      <a:pt x="1338" y="590"/>
                      <a:pt x="1465" y="166"/>
                      <a:pt x="1041" y="17"/>
                    </a:cubicBezTo>
                    <a:cubicBezTo>
                      <a:pt x="1003" y="6"/>
                      <a:pt x="967" y="0"/>
                      <a:pt x="93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17"/>
              <p:cNvSpPr/>
              <p:nvPr/>
            </p:nvSpPr>
            <p:spPr>
              <a:xfrm>
                <a:off x="5813075" y="3884575"/>
                <a:ext cx="124175" cy="146900"/>
              </a:xfrm>
              <a:custGeom>
                <a:avLst/>
                <a:gdLst/>
                <a:ahLst/>
                <a:cxnLst/>
                <a:rect l="l" t="t" r="r" b="b"/>
                <a:pathLst>
                  <a:path w="4967" h="5876" extrusionOk="0">
                    <a:moveTo>
                      <a:pt x="4569" y="1"/>
                    </a:moveTo>
                    <a:cubicBezTo>
                      <a:pt x="4383" y="1"/>
                      <a:pt x="4181" y="60"/>
                      <a:pt x="4181" y="60"/>
                    </a:cubicBezTo>
                    <a:lnTo>
                      <a:pt x="0" y="4411"/>
                    </a:lnTo>
                    <a:lnTo>
                      <a:pt x="106" y="5876"/>
                    </a:lnTo>
                    <a:cubicBezTo>
                      <a:pt x="106" y="5876"/>
                      <a:pt x="4542" y="1016"/>
                      <a:pt x="4669" y="803"/>
                    </a:cubicBezTo>
                    <a:cubicBezTo>
                      <a:pt x="4818" y="612"/>
                      <a:pt x="4967" y="358"/>
                      <a:pt x="4860" y="124"/>
                    </a:cubicBezTo>
                    <a:cubicBezTo>
                      <a:pt x="4817" y="29"/>
                      <a:pt x="4696" y="1"/>
                      <a:pt x="456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75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17"/>
              <p:cNvSpPr/>
              <p:nvPr/>
            </p:nvSpPr>
            <p:spPr>
              <a:xfrm>
                <a:off x="6069350" y="4061150"/>
                <a:ext cx="99775" cy="114675"/>
              </a:xfrm>
              <a:custGeom>
                <a:avLst/>
                <a:gdLst/>
                <a:ahLst/>
                <a:cxnLst/>
                <a:rect l="l" t="t" r="r" b="b"/>
                <a:pathLst>
                  <a:path w="3991" h="4587" extrusionOk="0">
                    <a:moveTo>
                      <a:pt x="3539" y="1"/>
                    </a:moveTo>
                    <a:cubicBezTo>
                      <a:pt x="3338" y="1"/>
                      <a:pt x="3120" y="65"/>
                      <a:pt x="3120" y="65"/>
                    </a:cubicBezTo>
                    <a:lnTo>
                      <a:pt x="0" y="3397"/>
                    </a:lnTo>
                    <a:lnTo>
                      <a:pt x="319" y="4586"/>
                    </a:lnTo>
                    <a:cubicBezTo>
                      <a:pt x="319" y="4586"/>
                      <a:pt x="3630" y="914"/>
                      <a:pt x="3757" y="744"/>
                    </a:cubicBezTo>
                    <a:cubicBezTo>
                      <a:pt x="3863" y="553"/>
                      <a:pt x="3991" y="320"/>
                      <a:pt x="3842" y="108"/>
                    </a:cubicBezTo>
                    <a:cubicBezTo>
                      <a:pt x="3785" y="26"/>
                      <a:pt x="3665" y="1"/>
                      <a:pt x="353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75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17"/>
              <p:cNvSpPr/>
              <p:nvPr/>
            </p:nvSpPr>
            <p:spPr>
              <a:xfrm>
                <a:off x="6331475" y="4264625"/>
                <a:ext cx="91825" cy="103275"/>
              </a:xfrm>
              <a:custGeom>
                <a:avLst/>
                <a:gdLst/>
                <a:ahLst/>
                <a:cxnLst/>
                <a:rect l="l" t="t" r="r" b="b"/>
                <a:pathLst>
                  <a:path w="3673" h="4131" extrusionOk="0">
                    <a:moveTo>
                      <a:pt x="3160" y="0"/>
                    </a:moveTo>
                    <a:cubicBezTo>
                      <a:pt x="2951" y="0"/>
                      <a:pt x="2738" y="55"/>
                      <a:pt x="2738" y="55"/>
                    </a:cubicBezTo>
                    <a:lnTo>
                      <a:pt x="0" y="3048"/>
                    </a:lnTo>
                    <a:lnTo>
                      <a:pt x="531" y="4130"/>
                    </a:lnTo>
                    <a:cubicBezTo>
                      <a:pt x="531" y="4130"/>
                      <a:pt x="3396" y="819"/>
                      <a:pt x="3502" y="671"/>
                    </a:cubicBezTo>
                    <a:cubicBezTo>
                      <a:pt x="3587" y="501"/>
                      <a:pt x="3672" y="289"/>
                      <a:pt x="3502" y="98"/>
                    </a:cubicBezTo>
                    <a:cubicBezTo>
                      <a:pt x="3428" y="23"/>
                      <a:pt x="3294" y="0"/>
                      <a:pt x="316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530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1" name="Google Shape;721;p17"/>
              <p:cNvSpPr/>
              <p:nvPr/>
            </p:nvSpPr>
            <p:spPr>
              <a:xfrm>
                <a:off x="6003125" y="3844375"/>
                <a:ext cx="231800" cy="510775"/>
              </a:xfrm>
              <a:custGeom>
                <a:avLst/>
                <a:gdLst/>
                <a:ahLst/>
                <a:cxnLst/>
                <a:rect l="l" t="t" r="r" b="b"/>
                <a:pathLst>
                  <a:path w="9272" h="20431" extrusionOk="0">
                    <a:moveTo>
                      <a:pt x="108" y="1"/>
                    </a:moveTo>
                    <a:cubicBezTo>
                      <a:pt x="0" y="1"/>
                      <a:pt x="39" y="98"/>
                      <a:pt x="39" y="98"/>
                    </a:cubicBezTo>
                    <a:cubicBezTo>
                      <a:pt x="463" y="331"/>
                      <a:pt x="1355" y="1053"/>
                      <a:pt x="1928" y="2560"/>
                    </a:cubicBezTo>
                    <a:cubicBezTo>
                      <a:pt x="2543" y="4046"/>
                      <a:pt x="1928" y="12493"/>
                      <a:pt x="3053" y="15698"/>
                    </a:cubicBezTo>
                    <a:cubicBezTo>
                      <a:pt x="4178" y="18457"/>
                      <a:pt x="5791" y="19922"/>
                      <a:pt x="9272" y="20431"/>
                    </a:cubicBezTo>
                    <a:cubicBezTo>
                      <a:pt x="8041" y="20028"/>
                      <a:pt x="6831" y="19412"/>
                      <a:pt x="5812" y="18160"/>
                    </a:cubicBezTo>
                    <a:cubicBezTo>
                      <a:pt x="2013" y="13045"/>
                      <a:pt x="4602" y="3048"/>
                      <a:pt x="1779" y="989"/>
                    </a:cubicBezTo>
                    <a:cubicBezTo>
                      <a:pt x="661" y="175"/>
                      <a:pt x="253" y="1"/>
                      <a:pt x="108" y="1"/>
                    </a:cubicBezTo>
                    <a:close/>
                  </a:path>
                </a:pathLst>
              </a:custGeom>
              <a:solidFill>
                <a:srgbClr val="CCCCCC"/>
              </a:solidFill>
              <a:ln w="530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2" name="Google Shape;722;p17"/>
              <p:cNvSpPr/>
              <p:nvPr/>
            </p:nvSpPr>
            <p:spPr>
              <a:xfrm>
                <a:off x="5702700" y="3801700"/>
                <a:ext cx="92875" cy="188625"/>
              </a:xfrm>
              <a:custGeom>
                <a:avLst/>
                <a:gdLst/>
                <a:ahLst/>
                <a:cxnLst/>
                <a:rect l="l" t="t" r="r" b="b"/>
                <a:pathLst>
                  <a:path w="3715" h="7545" extrusionOk="0">
                    <a:moveTo>
                      <a:pt x="3248" y="1"/>
                    </a:moveTo>
                    <a:cubicBezTo>
                      <a:pt x="3248" y="1"/>
                      <a:pt x="0" y="6984"/>
                      <a:pt x="22" y="7153"/>
                    </a:cubicBezTo>
                    <a:cubicBezTo>
                      <a:pt x="41" y="7306"/>
                      <a:pt x="77" y="7545"/>
                      <a:pt x="409" y="7545"/>
                    </a:cubicBezTo>
                    <a:cubicBezTo>
                      <a:pt x="446" y="7545"/>
                      <a:pt x="486" y="7542"/>
                      <a:pt x="531" y="7535"/>
                    </a:cubicBezTo>
                    <a:cubicBezTo>
                      <a:pt x="955" y="7472"/>
                      <a:pt x="1062" y="7068"/>
                      <a:pt x="1062" y="7068"/>
                    </a:cubicBezTo>
                    <a:lnTo>
                      <a:pt x="3715" y="659"/>
                    </a:lnTo>
                    <a:lnTo>
                      <a:pt x="3248" y="1"/>
                    </a:lnTo>
                    <a:close/>
                  </a:path>
                </a:pathLst>
              </a:custGeom>
              <a:solidFill>
                <a:srgbClr val="FFFFFF"/>
              </a:solidFill>
              <a:ln w="6375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3" name="Google Shape;723;p17"/>
              <p:cNvSpPr/>
              <p:nvPr/>
            </p:nvSpPr>
            <p:spPr>
              <a:xfrm>
                <a:off x="5624700" y="3704600"/>
                <a:ext cx="152300" cy="298775"/>
              </a:xfrm>
              <a:custGeom>
                <a:avLst/>
                <a:gdLst/>
                <a:ahLst/>
                <a:cxnLst/>
                <a:rect l="l" t="t" r="r" b="b"/>
                <a:pathLst>
                  <a:path w="6092" h="11951" extrusionOk="0">
                    <a:moveTo>
                      <a:pt x="5497" y="1"/>
                    </a:moveTo>
                    <a:lnTo>
                      <a:pt x="0" y="11568"/>
                    </a:lnTo>
                    <a:cubicBezTo>
                      <a:pt x="0" y="11568"/>
                      <a:pt x="255" y="11929"/>
                      <a:pt x="510" y="11950"/>
                    </a:cubicBezTo>
                    <a:cubicBezTo>
                      <a:pt x="743" y="11950"/>
                      <a:pt x="1019" y="11908"/>
                      <a:pt x="1019" y="11908"/>
                    </a:cubicBezTo>
                    <a:lnTo>
                      <a:pt x="6092" y="934"/>
                    </a:lnTo>
                    <a:lnTo>
                      <a:pt x="5497" y="1"/>
                    </a:lnTo>
                    <a:close/>
                  </a:path>
                </a:pathLst>
              </a:custGeom>
              <a:solidFill>
                <a:srgbClr val="C7C7C7"/>
              </a:solidFill>
              <a:ln w="6375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4" name="Google Shape;724;p17"/>
              <p:cNvSpPr/>
              <p:nvPr/>
            </p:nvSpPr>
            <p:spPr>
              <a:xfrm>
                <a:off x="5558375" y="3681250"/>
                <a:ext cx="185725" cy="282325"/>
              </a:xfrm>
              <a:custGeom>
                <a:avLst/>
                <a:gdLst/>
                <a:ahLst/>
                <a:cxnLst/>
                <a:rect l="l" t="t" r="r" b="b"/>
                <a:pathLst>
                  <a:path w="7429" h="11293" extrusionOk="0">
                    <a:moveTo>
                      <a:pt x="6559" y="1"/>
                    </a:moveTo>
                    <a:lnTo>
                      <a:pt x="0" y="10337"/>
                    </a:lnTo>
                    <a:lnTo>
                      <a:pt x="828" y="11292"/>
                    </a:lnTo>
                    <a:lnTo>
                      <a:pt x="7429" y="319"/>
                    </a:lnTo>
                    <a:lnTo>
                      <a:pt x="6559" y="1"/>
                    </a:lnTo>
                    <a:close/>
                  </a:path>
                </a:pathLst>
              </a:custGeom>
              <a:solidFill>
                <a:srgbClr val="C7C7C7"/>
              </a:solidFill>
              <a:ln w="6375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5" name="Google Shape;725;p17"/>
              <p:cNvSpPr/>
              <p:nvPr/>
            </p:nvSpPr>
            <p:spPr>
              <a:xfrm>
                <a:off x="5546700" y="3714975"/>
                <a:ext cx="109850" cy="127600"/>
              </a:xfrm>
              <a:custGeom>
                <a:avLst/>
                <a:gdLst/>
                <a:ahLst/>
                <a:cxnLst/>
                <a:rect l="l" t="t" r="r" b="b"/>
                <a:pathLst>
                  <a:path w="4394" h="5104" extrusionOk="0">
                    <a:moveTo>
                      <a:pt x="4031" y="0"/>
                    </a:moveTo>
                    <a:cubicBezTo>
                      <a:pt x="3837" y="0"/>
                      <a:pt x="3608" y="74"/>
                      <a:pt x="3608" y="74"/>
                    </a:cubicBezTo>
                    <a:lnTo>
                      <a:pt x="0" y="3767"/>
                    </a:lnTo>
                    <a:lnTo>
                      <a:pt x="106" y="5104"/>
                    </a:lnTo>
                    <a:cubicBezTo>
                      <a:pt x="106" y="5104"/>
                      <a:pt x="3969" y="1008"/>
                      <a:pt x="4118" y="795"/>
                    </a:cubicBezTo>
                    <a:cubicBezTo>
                      <a:pt x="4245" y="604"/>
                      <a:pt x="4394" y="350"/>
                      <a:pt x="4288" y="116"/>
                    </a:cubicBezTo>
                    <a:cubicBezTo>
                      <a:pt x="4255" y="28"/>
                      <a:pt x="4150" y="0"/>
                      <a:pt x="403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75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6" name="Google Shape;726;p17"/>
              <p:cNvSpPr/>
              <p:nvPr/>
            </p:nvSpPr>
            <p:spPr>
              <a:xfrm>
                <a:off x="5729225" y="3678075"/>
                <a:ext cx="228725" cy="501400"/>
              </a:xfrm>
              <a:custGeom>
                <a:avLst/>
                <a:gdLst/>
                <a:ahLst/>
                <a:cxnLst/>
                <a:rect l="l" t="t" r="r" b="b"/>
                <a:pathLst>
                  <a:path w="9149" h="20056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61" y="170"/>
                      <a:pt x="1083" y="913"/>
                      <a:pt x="1656" y="2420"/>
                    </a:cubicBezTo>
                    <a:cubicBezTo>
                      <a:pt x="2272" y="3906"/>
                      <a:pt x="1656" y="12353"/>
                      <a:pt x="2802" y="15558"/>
                    </a:cubicBezTo>
                    <a:cubicBezTo>
                      <a:pt x="3845" y="18186"/>
                      <a:pt x="5306" y="20055"/>
                      <a:pt x="8563" y="20055"/>
                    </a:cubicBezTo>
                    <a:cubicBezTo>
                      <a:pt x="8752" y="20055"/>
                      <a:pt x="8947" y="20049"/>
                      <a:pt x="9148" y="20036"/>
                    </a:cubicBezTo>
                    <a:cubicBezTo>
                      <a:pt x="7450" y="19824"/>
                      <a:pt x="6580" y="19272"/>
                      <a:pt x="5540" y="18041"/>
                    </a:cubicBezTo>
                    <a:cubicBezTo>
                      <a:pt x="1762" y="12905"/>
                      <a:pt x="4436" y="2760"/>
                      <a:pt x="1508" y="849"/>
                    </a:cubicBezTo>
                    <a:cubicBezTo>
                      <a:pt x="807" y="404"/>
                      <a:pt x="319" y="128"/>
                      <a:pt x="1" y="0"/>
                    </a:cubicBezTo>
                    <a:close/>
                  </a:path>
                </a:pathLst>
              </a:custGeom>
              <a:solidFill>
                <a:srgbClr val="CCCCCC"/>
              </a:solidFill>
              <a:ln w="530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7" name="Google Shape;727;p17"/>
              <p:cNvSpPr/>
              <p:nvPr/>
            </p:nvSpPr>
            <p:spPr>
              <a:xfrm>
                <a:off x="6202100" y="4037350"/>
                <a:ext cx="310875" cy="466925"/>
              </a:xfrm>
              <a:custGeom>
                <a:avLst/>
                <a:gdLst/>
                <a:ahLst/>
                <a:cxnLst/>
                <a:rect l="l" t="t" r="r" b="b"/>
                <a:pathLst>
                  <a:path w="12435" h="18677" extrusionOk="0">
                    <a:moveTo>
                      <a:pt x="17" y="0"/>
                    </a:moveTo>
                    <a:cubicBezTo>
                      <a:pt x="1" y="0"/>
                      <a:pt x="37" y="19"/>
                      <a:pt x="145" y="62"/>
                    </a:cubicBezTo>
                    <a:cubicBezTo>
                      <a:pt x="548" y="211"/>
                      <a:pt x="1546" y="762"/>
                      <a:pt x="2353" y="2142"/>
                    </a:cubicBezTo>
                    <a:cubicBezTo>
                      <a:pt x="3180" y="3479"/>
                      <a:pt x="3775" y="11184"/>
                      <a:pt x="5409" y="14134"/>
                    </a:cubicBezTo>
                    <a:cubicBezTo>
                      <a:pt x="6958" y="16660"/>
                      <a:pt x="8019" y="17594"/>
                      <a:pt x="12434" y="18676"/>
                    </a:cubicBezTo>
                    <a:cubicBezTo>
                      <a:pt x="11139" y="18273"/>
                      <a:pt x="9824" y="17572"/>
                      <a:pt x="8593" y="16426"/>
                    </a:cubicBezTo>
                    <a:cubicBezTo>
                      <a:pt x="3944" y="11693"/>
                      <a:pt x="5324" y="2333"/>
                      <a:pt x="1970" y="699"/>
                    </a:cubicBezTo>
                    <a:cubicBezTo>
                      <a:pt x="1459" y="452"/>
                      <a:pt x="99" y="0"/>
                      <a:pt x="17" y="0"/>
                    </a:cubicBezTo>
                    <a:close/>
                  </a:path>
                </a:pathLst>
              </a:custGeom>
              <a:solidFill>
                <a:srgbClr val="CCCCCC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8" name="Google Shape;728;p17"/>
              <p:cNvSpPr/>
              <p:nvPr/>
            </p:nvSpPr>
            <p:spPr>
              <a:xfrm>
                <a:off x="6470500" y="4227725"/>
                <a:ext cx="247275" cy="315275"/>
              </a:xfrm>
              <a:custGeom>
                <a:avLst/>
                <a:gdLst/>
                <a:ahLst/>
                <a:cxnLst/>
                <a:rect l="l" t="t" r="r" b="b"/>
                <a:pathLst>
                  <a:path w="9891" h="12611" extrusionOk="0">
                    <a:moveTo>
                      <a:pt x="60" y="0"/>
                    </a:moveTo>
                    <a:cubicBezTo>
                      <a:pt x="39" y="0"/>
                      <a:pt x="19" y="1"/>
                      <a:pt x="0" y="3"/>
                    </a:cubicBezTo>
                    <a:cubicBezTo>
                      <a:pt x="2675" y="958"/>
                      <a:pt x="4670" y="6285"/>
                      <a:pt x="5858" y="8705"/>
                    </a:cubicBezTo>
                    <a:cubicBezTo>
                      <a:pt x="7023" y="10955"/>
                      <a:pt x="8246" y="12121"/>
                      <a:pt x="9651" y="12546"/>
                    </a:cubicBezTo>
                    <a:lnTo>
                      <a:pt x="9651" y="12546"/>
                    </a:lnTo>
                    <a:cubicBezTo>
                      <a:pt x="9309" y="12425"/>
                      <a:pt x="8875" y="12164"/>
                      <a:pt x="8469" y="11740"/>
                    </a:cubicBezTo>
                    <a:cubicBezTo>
                      <a:pt x="6728" y="9915"/>
                      <a:pt x="5773" y="5521"/>
                      <a:pt x="3842" y="2783"/>
                    </a:cubicBezTo>
                    <a:cubicBezTo>
                      <a:pt x="3417" y="2147"/>
                      <a:pt x="2950" y="1510"/>
                      <a:pt x="2314" y="1064"/>
                    </a:cubicBezTo>
                    <a:cubicBezTo>
                      <a:pt x="1499" y="474"/>
                      <a:pt x="548" y="0"/>
                      <a:pt x="60" y="0"/>
                    </a:cubicBezTo>
                    <a:close/>
                    <a:moveTo>
                      <a:pt x="9651" y="12546"/>
                    </a:moveTo>
                    <a:lnTo>
                      <a:pt x="9651" y="12546"/>
                    </a:lnTo>
                    <a:cubicBezTo>
                      <a:pt x="9737" y="12576"/>
                      <a:pt x="9818" y="12598"/>
                      <a:pt x="9891" y="12610"/>
                    </a:cubicBezTo>
                    <a:cubicBezTo>
                      <a:pt x="9810" y="12591"/>
                      <a:pt x="9730" y="12570"/>
                      <a:pt x="9651" y="12546"/>
                    </a:cubicBezTo>
                    <a:close/>
                  </a:path>
                </a:pathLst>
              </a:custGeom>
              <a:solidFill>
                <a:srgbClr val="CCCCCC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9" name="Google Shape;729;p17"/>
              <p:cNvSpPr/>
              <p:nvPr/>
            </p:nvSpPr>
            <p:spPr>
              <a:xfrm>
                <a:off x="6366500" y="3555500"/>
                <a:ext cx="53600" cy="132675"/>
              </a:xfrm>
              <a:custGeom>
                <a:avLst/>
                <a:gdLst/>
                <a:ahLst/>
                <a:cxnLst/>
                <a:rect l="l" t="t" r="r" b="b"/>
                <a:pathLst>
                  <a:path w="2144" h="5307" fill="none" extrusionOk="0">
                    <a:moveTo>
                      <a:pt x="382" y="1"/>
                    </a:moveTo>
                    <a:cubicBezTo>
                      <a:pt x="0" y="1316"/>
                      <a:pt x="701" y="2993"/>
                      <a:pt x="1061" y="3927"/>
                    </a:cubicBezTo>
                    <a:cubicBezTo>
                      <a:pt x="1443" y="4882"/>
                      <a:pt x="1953" y="5094"/>
                      <a:pt x="2144" y="5307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0" name="Google Shape;730;p17"/>
              <p:cNvSpPr/>
              <p:nvPr/>
            </p:nvSpPr>
            <p:spPr>
              <a:xfrm>
                <a:off x="6483225" y="3718400"/>
                <a:ext cx="78550" cy="47775"/>
              </a:xfrm>
              <a:custGeom>
                <a:avLst/>
                <a:gdLst/>
                <a:ahLst/>
                <a:cxnLst/>
                <a:rect l="l" t="t" r="r" b="b"/>
                <a:pathLst>
                  <a:path w="3142" h="1911" extrusionOk="0">
                    <a:moveTo>
                      <a:pt x="2949" y="0"/>
                    </a:moveTo>
                    <a:cubicBezTo>
                      <a:pt x="2829" y="0"/>
                      <a:pt x="1" y="1614"/>
                      <a:pt x="1" y="1614"/>
                    </a:cubicBezTo>
                    <a:lnTo>
                      <a:pt x="234" y="1911"/>
                    </a:lnTo>
                    <a:lnTo>
                      <a:pt x="2972" y="531"/>
                    </a:lnTo>
                    <a:cubicBezTo>
                      <a:pt x="2972" y="531"/>
                      <a:pt x="3142" y="489"/>
                      <a:pt x="3142" y="255"/>
                    </a:cubicBezTo>
                    <a:cubicBezTo>
                      <a:pt x="3142" y="43"/>
                      <a:pt x="3014" y="0"/>
                      <a:pt x="2951" y="0"/>
                    </a:cubicBezTo>
                    <a:cubicBezTo>
                      <a:pt x="2950" y="0"/>
                      <a:pt x="2950" y="0"/>
                      <a:pt x="294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1" name="Google Shape;731;p17"/>
              <p:cNvSpPr/>
              <p:nvPr/>
            </p:nvSpPr>
            <p:spPr>
              <a:xfrm>
                <a:off x="6387175" y="3593175"/>
                <a:ext cx="77500" cy="49375"/>
              </a:xfrm>
              <a:custGeom>
                <a:avLst/>
                <a:gdLst/>
                <a:ahLst/>
                <a:cxnLst/>
                <a:rect l="l" t="t" r="r" b="b"/>
                <a:pathLst>
                  <a:path w="3100" h="1975" extrusionOk="0">
                    <a:moveTo>
                      <a:pt x="2909" y="0"/>
                    </a:moveTo>
                    <a:cubicBezTo>
                      <a:pt x="2824" y="0"/>
                      <a:pt x="1" y="1465"/>
                      <a:pt x="1" y="1465"/>
                    </a:cubicBezTo>
                    <a:lnTo>
                      <a:pt x="150" y="1974"/>
                    </a:lnTo>
                    <a:lnTo>
                      <a:pt x="2930" y="552"/>
                    </a:lnTo>
                    <a:cubicBezTo>
                      <a:pt x="2930" y="552"/>
                      <a:pt x="3100" y="510"/>
                      <a:pt x="3100" y="276"/>
                    </a:cubicBezTo>
                    <a:cubicBezTo>
                      <a:pt x="3100" y="43"/>
                      <a:pt x="2972" y="22"/>
                      <a:pt x="290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2" name="Google Shape;732;p17"/>
              <p:cNvSpPr/>
              <p:nvPr/>
            </p:nvSpPr>
            <p:spPr>
              <a:xfrm>
                <a:off x="6426450" y="3628200"/>
                <a:ext cx="94475" cy="76425"/>
              </a:xfrm>
              <a:custGeom>
                <a:avLst/>
                <a:gdLst/>
                <a:ahLst/>
                <a:cxnLst/>
                <a:rect l="l" t="t" r="r" b="b"/>
                <a:pathLst>
                  <a:path w="3779" h="3057" extrusionOk="0">
                    <a:moveTo>
                      <a:pt x="3672" y="0"/>
                    </a:moveTo>
                    <a:lnTo>
                      <a:pt x="170" y="2526"/>
                    </a:lnTo>
                    <a:cubicBezTo>
                      <a:pt x="170" y="2526"/>
                      <a:pt x="1" y="2590"/>
                      <a:pt x="43" y="2823"/>
                    </a:cubicBezTo>
                    <a:cubicBezTo>
                      <a:pt x="85" y="3035"/>
                      <a:pt x="213" y="3035"/>
                      <a:pt x="277" y="3057"/>
                    </a:cubicBezTo>
                    <a:cubicBezTo>
                      <a:pt x="361" y="3057"/>
                      <a:pt x="3779" y="510"/>
                      <a:pt x="3779" y="510"/>
                    </a:cubicBezTo>
                    <a:lnTo>
                      <a:pt x="3672" y="0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3" name="Google Shape;733;p17"/>
              <p:cNvSpPr/>
              <p:nvPr/>
            </p:nvSpPr>
            <p:spPr>
              <a:xfrm>
                <a:off x="6464125" y="3664275"/>
                <a:ext cx="56800" cy="59150"/>
              </a:xfrm>
              <a:custGeom>
                <a:avLst/>
                <a:gdLst/>
                <a:ahLst/>
                <a:cxnLst/>
                <a:rect l="l" t="t" r="r" b="b"/>
                <a:pathLst>
                  <a:path w="2272" h="2366" extrusionOk="0">
                    <a:moveTo>
                      <a:pt x="2123" y="1"/>
                    </a:moveTo>
                    <a:lnTo>
                      <a:pt x="149" y="1868"/>
                    </a:lnTo>
                    <a:cubicBezTo>
                      <a:pt x="149" y="1868"/>
                      <a:pt x="1" y="1953"/>
                      <a:pt x="64" y="2165"/>
                    </a:cubicBezTo>
                    <a:cubicBezTo>
                      <a:pt x="113" y="2327"/>
                      <a:pt x="198" y="2365"/>
                      <a:pt x="264" y="2365"/>
                    </a:cubicBezTo>
                    <a:cubicBezTo>
                      <a:pt x="285" y="2365"/>
                      <a:pt x="304" y="2362"/>
                      <a:pt x="319" y="2356"/>
                    </a:cubicBezTo>
                    <a:cubicBezTo>
                      <a:pt x="404" y="2356"/>
                      <a:pt x="2272" y="510"/>
                      <a:pt x="2272" y="510"/>
                    </a:cubicBezTo>
                    <a:lnTo>
                      <a:pt x="2123" y="1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4" name="Google Shape;734;p17"/>
              <p:cNvSpPr/>
              <p:nvPr/>
            </p:nvSpPr>
            <p:spPr>
              <a:xfrm>
                <a:off x="6398325" y="3604850"/>
                <a:ext cx="110400" cy="68475"/>
              </a:xfrm>
              <a:custGeom>
                <a:avLst/>
                <a:gdLst/>
                <a:ahLst/>
                <a:cxnLst/>
                <a:rect l="l" t="t" r="r" b="b"/>
                <a:pathLst>
                  <a:path w="4416" h="2739" extrusionOk="0">
                    <a:moveTo>
                      <a:pt x="4202" y="0"/>
                    </a:moveTo>
                    <a:cubicBezTo>
                      <a:pt x="4102" y="0"/>
                      <a:pt x="1" y="2314"/>
                      <a:pt x="1" y="2314"/>
                    </a:cubicBezTo>
                    <a:lnTo>
                      <a:pt x="255" y="2738"/>
                    </a:lnTo>
                    <a:lnTo>
                      <a:pt x="4246" y="531"/>
                    </a:lnTo>
                    <a:cubicBezTo>
                      <a:pt x="4246" y="531"/>
                      <a:pt x="4415" y="489"/>
                      <a:pt x="4394" y="255"/>
                    </a:cubicBezTo>
                    <a:cubicBezTo>
                      <a:pt x="4394" y="43"/>
                      <a:pt x="4267" y="0"/>
                      <a:pt x="4203" y="0"/>
                    </a:cubicBezTo>
                    <a:cubicBezTo>
                      <a:pt x="4203" y="0"/>
                      <a:pt x="4202" y="0"/>
                      <a:pt x="420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5" name="Google Shape;735;p17"/>
              <p:cNvSpPr/>
              <p:nvPr/>
            </p:nvSpPr>
            <p:spPr>
              <a:xfrm>
                <a:off x="6481625" y="3774125"/>
                <a:ext cx="271850" cy="103225"/>
              </a:xfrm>
              <a:custGeom>
                <a:avLst/>
                <a:gdLst/>
                <a:ahLst/>
                <a:cxnLst/>
                <a:rect l="l" t="t" r="r" b="b"/>
                <a:pathLst>
                  <a:path w="10874" h="4129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447" y="1677"/>
                      <a:pt x="1253" y="2420"/>
                      <a:pt x="2633" y="2865"/>
                    </a:cubicBezTo>
                    <a:cubicBezTo>
                      <a:pt x="3044" y="2991"/>
                      <a:pt x="3666" y="3034"/>
                      <a:pt x="4374" y="3034"/>
                    </a:cubicBezTo>
                    <a:cubicBezTo>
                      <a:pt x="5848" y="3034"/>
                      <a:pt x="7697" y="2850"/>
                      <a:pt x="8802" y="2850"/>
                    </a:cubicBezTo>
                    <a:cubicBezTo>
                      <a:pt x="9223" y="2850"/>
                      <a:pt x="9536" y="2876"/>
                      <a:pt x="9679" y="2950"/>
                    </a:cubicBezTo>
                    <a:cubicBezTo>
                      <a:pt x="10422" y="3290"/>
                      <a:pt x="10741" y="3842"/>
                      <a:pt x="10825" y="4054"/>
                    </a:cubicBezTo>
                    <a:cubicBezTo>
                      <a:pt x="10847" y="4106"/>
                      <a:pt x="10858" y="4129"/>
                      <a:pt x="10860" y="4129"/>
                    </a:cubicBezTo>
                    <a:cubicBezTo>
                      <a:pt x="10873" y="4129"/>
                      <a:pt x="10586" y="3326"/>
                      <a:pt x="10422" y="3035"/>
                    </a:cubicBezTo>
                    <a:cubicBezTo>
                      <a:pt x="10071" y="2386"/>
                      <a:pt x="9138" y="2243"/>
                      <a:pt x="7963" y="2243"/>
                    </a:cubicBezTo>
                    <a:cubicBezTo>
                      <a:pt x="7027" y="2243"/>
                      <a:pt x="5938" y="2334"/>
                      <a:pt x="4866" y="2334"/>
                    </a:cubicBezTo>
                    <a:cubicBezTo>
                      <a:pt x="3541" y="2334"/>
                      <a:pt x="2243" y="2194"/>
                      <a:pt x="1296" y="1571"/>
                    </a:cubicBezTo>
                    <a:cubicBezTo>
                      <a:pt x="638" y="1125"/>
                      <a:pt x="256" y="573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6" name="Google Shape;736;p17"/>
              <p:cNvSpPr/>
              <p:nvPr/>
            </p:nvSpPr>
            <p:spPr>
              <a:xfrm>
                <a:off x="6728900" y="4312675"/>
                <a:ext cx="153375" cy="202200"/>
              </a:xfrm>
              <a:custGeom>
                <a:avLst/>
                <a:gdLst/>
                <a:ahLst/>
                <a:cxnLst/>
                <a:rect l="l" t="t" r="r" b="b"/>
                <a:pathLst>
                  <a:path w="6135" h="8088" fill="none" extrusionOk="0">
                    <a:moveTo>
                      <a:pt x="1" y="765"/>
                    </a:moveTo>
                    <a:cubicBezTo>
                      <a:pt x="892" y="1"/>
                      <a:pt x="2165" y="256"/>
                      <a:pt x="2760" y="850"/>
                    </a:cubicBezTo>
                    <a:cubicBezTo>
                      <a:pt x="4033" y="2145"/>
                      <a:pt x="5307" y="6941"/>
                      <a:pt x="6134" y="8088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7" name="Google Shape;737;p17"/>
              <p:cNvSpPr/>
              <p:nvPr/>
            </p:nvSpPr>
            <p:spPr>
              <a:xfrm>
                <a:off x="6733675" y="4314275"/>
                <a:ext cx="182025" cy="217050"/>
              </a:xfrm>
              <a:custGeom>
                <a:avLst/>
                <a:gdLst/>
                <a:ahLst/>
                <a:cxnLst/>
                <a:rect l="l" t="t" r="r" b="b"/>
                <a:pathLst>
                  <a:path w="7281" h="8682" fill="none" extrusionOk="0">
                    <a:moveTo>
                      <a:pt x="1" y="1359"/>
                    </a:moveTo>
                    <a:cubicBezTo>
                      <a:pt x="828" y="807"/>
                      <a:pt x="1401" y="722"/>
                      <a:pt x="2144" y="1996"/>
                    </a:cubicBezTo>
                    <a:cubicBezTo>
                      <a:pt x="2887" y="3269"/>
                      <a:pt x="3757" y="6219"/>
                      <a:pt x="4437" y="7450"/>
                    </a:cubicBezTo>
                    <a:cubicBezTo>
                      <a:pt x="4861" y="8236"/>
                      <a:pt x="4628" y="8681"/>
                      <a:pt x="5837" y="8533"/>
                    </a:cubicBezTo>
                    <a:cubicBezTo>
                      <a:pt x="6219" y="8490"/>
                      <a:pt x="6495" y="8151"/>
                      <a:pt x="6517" y="7323"/>
                    </a:cubicBezTo>
                    <a:cubicBezTo>
                      <a:pt x="6538" y="6517"/>
                      <a:pt x="6050" y="2229"/>
                      <a:pt x="7005" y="680"/>
                    </a:cubicBezTo>
                    <a:cubicBezTo>
                      <a:pt x="7281" y="234"/>
                      <a:pt x="6559" y="1"/>
                      <a:pt x="6389" y="383"/>
                    </a:cubicBezTo>
                    <a:cubicBezTo>
                      <a:pt x="6241" y="786"/>
                      <a:pt x="5646" y="2144"/>
                      <a:pt x="5561" y="4055"/>
                    </a:cubicBezTo>
                    <a:cubicBezTo>
                      <a:pt x="5519" y="5201"/>
                      <a:pt x="5668" y="6559"/>
                      <a:pt x="5498" y="7005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8" name="Google Shape;738;p17"/>
              <p:cNvSpPr/>
              <p:nvPr/>
            </p:nvSpPr>
            <p:spPr>
              <a:xfrm>
                <a:off x="6682200" y="4395450"/>
                <a:ext cx="119950" cy="129425"/>
              </a:xfrm>
              <a:custGeom>
                <a:avLst/>
                <a:gdLst/>
                <a:ahLst/>
                <a:cxnLst/>
                <a:rect l="l" t="t" r="r" b="b"/>
                <a:pathLst>
                  <a:path w="4798" h="5177" extrusionOk="0">
                    <a:moveTo>
                      <a:pt x="4798" y="1"/>
                    </a:moveTo>
                    <a:lnTo>
                      <a:pt x="1" y="5031"/>
                    </a:lnTo>
                    <a:cubicBezTo>
                      <a:pt x="159" y="5129"/>
                      <a:pt x="355" y="5176"/>
                      <a:pt x="576" y="5176"/>
                    </a:cubicBezTo>
                    <a:cubicBezTo>
                      <a:pt x="977" y="5176"/>
                      <a:pt x="1461" y="5021"/>
                      <a:pt x="1953" y="4734"/>
                    </a:cubicBezTo>
                    <a:cubicBezTo>
                      <a:pt x="2739" y="4288"/>
                      <a:pt x="3949" y="1954"/>
                      <a:pt x="4182" y="1423"/>
                    </a:cubicBezTo>
                    <a:cubicBezTo>
                      <a:pt x="4416" y="914"/>
                      <a:pt x="4755" y="213"/>
                      <a:pt x="479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9" name="Google Shape;739;p17"/>
              <p:cNvSpPr/>
              <p:nvPr/>
            </p:nvSpPr>
            <p:spPr>
              <a:xfrm>
                <a:off x="6714575" y="4426775"/>
                <a:ext cx="99775" cy="116200"/>
              </a:xfrm>
              <a:custGeom>
                <a:avLst/>
                <a:gdLst/>
                <a:ahLst/>
                <a:cxnLst/>
                <a:rect l="l" t="t" r="r" b="b"/>
                <a:pathLst>
                  <a:path w="3991" h="4648" extrusionOk="0">
                    <a:moveTo>
                      <a:pt x="3991" y="0"/>
                    </a:moveTo>
                    <a:lnTo>
                      <a:pt x="1" y="4627"/>
                    </a:lnTo>
                    <a:cubicBezTo>
                      <a:pt x="89" y="4641"/>
                      <a:pt x="176" y="4648"/>
                      <a:pt x="261" y="4648"/>
                    </a:cubicBezTo>
                    <a:cubicBezTo>
                      <a:pt x="1469" y="4648"/>
                      <a:pt x="2240" y="3300"/>
                      <a:pt x="2696" y="2526"/>
                    </a:cubicBezTo>
                    <a:cubicBezTo>
                      <a:pt x="3184" y="1719"/>
                      <a:pt x="3672" y="828"/>
                      <a:pt x="399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0" name="Google Shape;740;p17"/>
              <p:cNvSpPr/>
              <p:nvPr/>
            </p:nvSpPr>
            <p:spPr>
              <a:xfrm>
                <a:off x="6820700" y="4299325"/>
                <a:ext cx="248875" cy="159300"/>
              </a:xfrm>
              <a:custGeom>
                <a:avLst/>
                <a:gdLst/>
                <a:ahLst/>
                <a:cxnLst/>
                <a:rect l="l" t="t" r="r" b="b"/>
                <a:pathLst>
                  <a:path w="9955" h="6372" extrusionOk="0">
                    <a:moveTo>
                      <a:pt x="2808" y="0"/>
                    </a:moveTo>
                    <a:cubicBezTo>
                      <a:pt x="1018" y="0"/>
                      <a:pt x="269" y="1871"/>
                      <a:pt x="0" y="2657"/>
                    </a:cubicBezTo>
                    <a:lnTo>
                      <a:pt x="382" y="3676"/>
                    </a:lnTo>
                    <a:cubicBezTo>
                      <a:pt x="637" y="2615"/>
                      <a:pt x="871" y="1341"/>
                      <a:pt x="2144" y="875"/>
                    </a:cubicBezTo>
                    <a:cubicBezTo>
                      <a:pt x="2338" y="807"/>
                      <a:pt x="2555" y="776"/>
                      <a:pt x="2788" y="776"/>
                    </a:cubicBezTo>
                    <a:cubicBezTo>
                      <a:pt x="4082" y="776"/>
                      <a:pt x="5868" y="1733"/>
                      <a:pt x="6983" y="2615"/>
                    </a:cubicBezTo>
                    <a:cubicBezTo>
                      <a:pt x="8066" y="3485"/>
                      <a:pt x="9679" y="5353"/>
                      <a:pt x="8851" y="6372"/>
                    </a:cubicBezTo>
                    <a:cubicBezTo>
                      <a:pt x="9530" y="5926"/>
                      <a:pt x="9955" y="5671"/>
                      <a:pt x="9636" y="4844"/>
                    </a:cubicBezTo>
                    <a:cubicBezTo>
                      <a:pt x="8830" y="2679"/>
                      <a:pt x="6538" y="1172"/>
                      <a:pt x="3927" y="217"/>
                    </a:cubicBezTo>
                    <a:cubicBezTo>
                      <a:pt x="3515" y="66"/>
                      <a:pt x="3143" y="0"/>
                      <a:pt x="280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1" name="Google Shape;741;p17"/>
              <p:cNvSpPr/>
              <p:nvPr/>
            </p:nvSpPr>
            <p:spPr>
              <a:xfrm>
                <a:off x="6910375" y="4093000"/>
                <a:ext cx="199000" cy="257375"/>
              </a:xfrm>
              <a:custGeom>
                <a:avLst/>
                <a:gdLst/>
                <a:ahLst/>
                <a:cxnLst/>
                <a:rect l="l" t="t" r="r" b="b"/>
                <a:pathLst>
                  <a:path w="7960" h="10295" fill="none" extrusionOk="0">
                    <a:moveTo>
                      <a:pt x="7960" y="8703"/>
                    </a:moveTo>
                    <a:cubicBezTo>
                      <a:pt x="7938" y="9319"/>
                      <a:pt x="7344" y="10295"/>
                      <a:pt x="4415" y="10040"/>
                    </a:cubicBezTo>
                    <a:cubicBezTo>
                      <a:pt x="2887" y="9892"/>
                      <a:pt x="1359" y="8915"/>
                      <a:pt x="680" y="7557"/>
                    </a:cubicBezTo>
                    <a:cubicBezTo>
                      <a:pt x="595" y="7366"/>
                      <a:pt x="510" y="7154"/>
                      <a:pt x="446" y="6941"/>
                    </a:cubicBezTo>
                    <a:cubicBezTo>
                      <a:pt x="0" y="5265"/>
                      <a:pt x="319" y="3185"/>
                      <a:pt x="1550" y="1763"/>
                    </a:cubicBezTo>
                    <a:cubicBezTo>
                      <a:pt x="2760" y="319"/>
                      <a:pt x="2590" y="192"/>
                      <a:pt x="2399" y="1"/>
                    </a:cubicBezTo>
                    <a:cubicBezTo>
                      <a:pt x="3057" y="510"/>
                      <a:pt x="3248" y="659"/>
                      <a:pt x="2866" y="1211"/>
                    </a:cubicBezTo>
                    <a:cubicBezTo>
                      <a:pt x="2505" y="1763"/>
                      <a:pt x="998" y="3439"/>
                      <a:pt x="913" y="4437"/>
                    </a:cubicBezTo>
                    <a:cubicBezTo>
                      <a:pt x="871" y="5116"/>
                      <a:pt x="680" y="6283"/>
                      <a:pt x="1083" y="7239"/>
                    </a:cubicBezTo>
                    <a:cubicBezTo>
                      <a:pt x="1274" y="7727"/>
                      <a:pt x="1613" y="8151"/>
                      <a:pt x="2186" y="8427"/>
                    </a:cubicBezTo>
                    <a:cubicBezTo>
                      <a:pt x="3863" y="9255"/>
                      <a:pt x="7280" y="9616"/>
                      <a:pt x="7599" y="8385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2" name="Google Shape;742;p17"/>
              <p:cNvSpPr/>
              <p:nvPr/>
            </p:nvSpPr>
            <p:spPr>
              <a:xfrm>
                <a:off x="6914625" y="4320650"/>
                <a:ext cx="132150" cy="136400"/>
              </a:xfrm>
              <a:custGeom>
                <a:avLst/>
                <a:gdLst/>
                <a:ahLst/>
                <a:cxnLst/>
                <a:rect l="l" t="t" r="r" b="b"/>
                <a:pathLst>
                  <a:path w="5286" h="5456" fill="none" extrusionOk="0">
                    <a:moveTo>
                      <a:pt x="5285" y="4946"/>
                    </a:moveTo>
                    <a:cubicBezTo>
                      <a:pt x="5009" y="5455"/>
                      <a:pt x="3608" y="5306"/>
                      <a:pt x="2802" y="4755"/>
                    </a:cubicBezTo>
                    <a:cubicBezTo>
                      <a:pt x="1316" y="3693"/>
                      <a:pt x="85" y="1826"/>
                      <a:pt x="0" y="0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3" name="Google Shape;743;p17"/>
              <p:cNvSpPr/>
              <p:nvPr/>
            </p:nvSpPr>
            <p:spPr>
              <a:xfrm>
                <a:off x="6905600" y="4336025"/>
                <a:ext cx="140625" cy="132150"/>
              </a:xfrm>
              <a:custGeom>
                <a:avLst/>
                <a:gdLst/>
                <a:ahLst/>
                <a:cxnLst/>
                <a:rect l="l" t="t" r="r" b="b"/>
                <a:pathLst>
                  <a:path w="5625" h="5286" fill="none" extrusionOk="0">
                    <a:moveTo>
                      <a:pt x="5625" y="4819"/>
                    </a:moveTo>
                    <a:cubicBezTo>
                      <a:pt x="4861" y="5265"/>
                      <a:pt x="3630" y="5286"/>
                      <a:pt x="2696" y="4522"/>
                    </a:cubicBezTo>
                    <a:cubicBezTo>
                      <a:pt x="1337" y="3460"/>
                      <a:pt x="85" y="1953"/>
                      <a:pt x="0" y="1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4" name="Google Shape;744;p17"/>
              <p:cNvSpPr/>
              <p:nvPr/>
            </p:nvSpPr>
            <p:spPr>
              <a:xfrm>
                <a:off x="6705025" y="4344525"/>
                <a:ext cx="39300" cy="192000"/>
              </a:xfrm>
              <a:custGeom>
                <a:avLst/>
                <a:gdLst/>
                <a:ahLst/>
                <a:cxnLst/>
                <a:rect l="l" t="t" r="r" b="b"/>
                <a:pathLst>
                  <a:path w="1572" h="7680" extrusionOk="0">
                    <a:moveTo>
                      <a:pt x="1571" y="0"/>
                    </a:moveTo>
                    <a:lnTo>
                      <a:pt x="892" y="467"/>
                    </a:lnTo>
                    <a:lnTo>
                      <a:pt x="213" y="7005"/>
                    </a:lnTo>
                    <a:cubicBezTo>
                      <a:pt x="213" y="7005"/>
                      <a:pt x="0" y="7471"/>
                      <a:pt x="340" y="7641"/>
                    </a:cubicBezTo>
                    <a:cubicBezTo>
                      <a:pt x="391" y="7668"/>
                      <a:pt x="442" y="7680"/>
                      <a:pt x="493" y="7680"/>
                    </a:cubicBezTo>
                    <a:cubicBezTo>
                      <a:pt x="758" y="7680"/>
                      <a:pt x="998" y="7365"/>
                      <a:pt x="998" y="7365"/>
                    </a:cubicBezTo>
                    <a:lnTo>
                      <a:pt x="1571" y="0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5" name="Google Shape;745;p17"/>
              <p:cNvSpPr/>
              <p:nvPr/>
            </p:nvSpPr>
            <p:spPr>
              <a:xfrm>
                <a:off x="6753850" y="4341875"/>
                <a:ext cx="29725" cy="162950"/>
              </a:xfrm>
              <a:custGeom>
                <a:avLst/>
                <a:gdLst/>
                <a:ahLst/>
                <a:cxnLst/>
                <a:rect l="l" t="t" r="r" b="b"/>
                <a:pathLst>
                  <a:path w="1189" h="6518" extrusionOk="0">
                    <a:moveTo>
                      <a:pt x="573" y="0"/>
                    </a:moveTo>
                    <a:lnTo>
                      <a:pt x="85" y="6071"/>
                    </a:lnTo>
                    <a:cubicBezTo>
                      <a:pt x="85" y="6071"/>
                      <a:pt x="0" y="6304"/>
                      <a:pt x="361" y="6474"/>
                    </a:cubicBezTo>
                    <a:cubicBezTo>
                      <a:pt x="419" y="6505"/>
                      <a:pt x="470" y="6517"/>
                      <a:pt x="514" y="6517"/>
                    </a:cubicBezTo>
                    <a:cubicBezTo>
                      <a:pt x="714" y="6517"/>
                      <a:pt x="785" y="6262"/>
                      <a:pt x="785" y="6262"/>
                    </a:cubicBezTo>
                    <a:lnTo>
                      <a:pt x="1189" y="616"/>
                    </a:lnTo>
                    <a:lnTo>
                      <a:pt x="573" y="0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6" name="Google Shape;746;p17"/>
              <p:cNvSpPr/>
              <p:nvPr/>
            </p:nvSpPr>
            <p:spPr>
              <a:xfrm>
                <a:off x="6826525" y="4346750"/>
                <a:ext cx="22325" cy="6995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798" extrusionOk="0">
                    <a:moveTo>
                      <a:pt x="410" y="0"/>
                    </a:moveTo>
                    <a:cubicBezTo>
                      <a:pt x="178" y="0"/>
                      <a:pt x="43" y="315"/>
                      <a:pt x="43" y="315"/>
                    </a:cubicBezTo>
                    <a:lnTo>
                      <a:pt x="1" y="1482"/>
                    </a:lnTo>
                    <a:lnTo>
                      <a:pt x="574" y="2798"/>
                    </a:lnTo>
                    <a:lnTo>
                      <a:pt x="680" y="272"/>
                    </a:lnTo>
                    <a:cubicBezTo>
                      <a:pt x="680" y="272"/>
                      <a:pt x="892" y="230"/>
                      <a:pt x="553" y="39"/>
                    </a:cubicBezTo>
                    <a:cubicBezTo>
                      <a:pt x="502" y="12"/>
                      <a:pt x="454" y="0"/>
                      <a:pt x="41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7" name="Google Shape;747;p17"/>
              <p:cNvSpPr/>
              <p:nvPr/>
            </p:nvSpPr>
            <p:spPr>
              <a:xfrm>
                <a:off x="6733675" y="4332325"/>
                <a:ext cx="110925" cy="168225"/>
              </a:xfrm>
              <a:custGeom>
                <a:avLst/>
                <a:gdLst/>
                <a:ahLst/>
                <a:cxnLst/>
                <a:rect l="l" t="t" r="r" b="b"/>
                <a:pathLst>
                  <a:path w="4437" h="6729" fill="none" extrusionOk="0">
                    <a:moveTo>
                      <a:pt x="1" y="637"/>
                    </a:moveTo>
                    <a:cubicBezTo>
                      <a:pt x="828" y="85"/>
                      <a:pt x="1401" y="0"/>
                      <a:pt x="2144" y="1274"/>
                    </a:cubicBezTo>
                    <a:cubicBezTo>
                      <a:pt x="2887" y="2547"/>
                      <a:pt x="3757" y="5497"/>
                      <a:pt x="4437" y="6728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8" name="Google Shape;748;p17"/>
              <p:cNvSpPr/>
              <p:nvPr/>
            </p:nvSpPr>
            <p:spPr>
              <a:xfrm>
                <a:off x="6797875" y="4333900"/>
                <a:ext cx="84400" cy="180975"/>
              </a:xfrm>
              <a:custGeom>
                <a:avLst/>
                <a:gdLst/>
                <a:ahLst/>
                <a:cxnLst/>
                <a:rect l="l" t="t" r="r" b="b"/>
                <a:pathLst>
                  <a:path w="3376" h="7239" fill="none" extrusionOk="0">
                    <a:moveTo>
                      <a:pt x="1" y="1"/>
                    </a:moveTo>
                    <a:cubicBezTo>
                      <a:pt x="1274" y="1296"/>
                      <a:pt x="2548" y="6092"/>
                      <a:pt x="3375" y="7239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9" name="Google Shape;749;p17"/>
              <p:cNvSpPr/>
              <p:nvPr/>
            </p:nvSpPr>
            <p:spPr>
              <a:xfrm>
                <a:off x="6845100" y="4327325"/>
                <a:ext cx="41950" cy="177025"/>
              </a:xfrm>
              <a:custGeom>
                <a:avLst/>
                <a:gdLst/>
                <a:ahLst/>
                <a:cxnLst/>
                <a:rect l="l" t="t" r="r" b="b"/>
                <a:pathLst>
                  <a:path w="1678" h="7081" extrusionOk="0">
                    <a:moveTo>
                      <a:pt x="394" y="0"/>
                    </a:moveTo>
                    <a:cubicBezTo>
                      <a:pt x="250" y="0"/>
                      <a:pt x="36" y="252"/>
                      <a:pt x="1" y="519"/>
                    </a:cubicBezTo>
                    <a:lnTo>
                      <a:pt x="1211" y="6737"/>
                    </a:lnTo>
                    <a:cubicBezTo>
                      <a:pt x="1211" y="6737"/>
                      <a:pt x="1401" y="7080"/>
                      <a:pt x="1511" y="7080"/>
                    </a:cubicBezTo>
                    <a:cubicBezTo>
                      <a:pt x="1517" y="7080"/>
                      <a:pt x="1523" y="7079"/>
                      <a:pt x="1529" y="7077"/>
                    </a:cubicBezTo>
                    <a:cubicBezTo>
                      <a:pt x="1656" y="7056"/>
                      <a:pt x="1677" y="6928"/>
                      <a:pt x="1677" y="6822"/>
                    </a:cubicBezTo>
                    <a:cubicBezTo>
                      <a:pt x="1677" y="6716"/>
                      <a:pt x="468" y="30"/>
                      <a:pt x="468" y="30"/>
                    </a:cubicBezTo>
                    <a:cubicBezTo>
                      <a:pt x="447" y="10"/>
                      <a:pt x="422" y="0"/>
                      <a:pt x="39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0" name="Google Shape;750;p17"/>
              <p:cNvSpPr/>
              <p:nvPr/>
            </p:nvSpPr>
            <p:spPr>
              <a:xfrm>
                <a:off x="6863150" y="4313675"/>
                <a:ext cx="28150" cy="101525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4061" extrusionOk="0">
                    <a:moveTo>
                      <a:pt x="269" y="0"/>
                    </a:moveTo>
                    <a:cubicBezTo>
                      <a:pt x="149" y="0"/>
                      <a:pt x="14" y="90"/>
                      <a:pt x="0" y="301"/>
                    </a:cubicBezTo>
                    <a:lnTo>
                      <a:pt x="658" y="3718"/>
                    </a:lnTo>
                    <a:cubicBezTo>
                      <a:pt x="658" y="3718"/>
                      <a:pt x="849" y="4061"/>
                      <a:pt x="959" y="4061"/>
                    </a:cubicBezTo>
                    <a:cubicBezTo>
                      <a:pt x="965" y="4061"/>
                      <a:pt x="971" y="4060"/>
                      <a:pt x="977" y="4057"/>
                    </a:cubicBezTo>
                    <a:cubicBezTo>
                      <a:pt x="1104" y="4036"/>
                      <a:pt x="1125" y="3909"/>
                      <a:pt x="1125" y="3803"/>
                    </a:cubicBezTo>
                    <a:cubicBezTo>
                      <a:pt x="1125" y="3696"/>
                      <a:pt x="425" y="67"/>
                      <a:pt x="425" y="67"/>
                    </a:cubicBezTo>
                    <a:cubicBezTo>
                      <a:pt x="389" y="24"/>
                      <a:pt x="331" y="0"/>
                      <a:pt x="26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1" name="Google Shape;751;p17"/>
              <p:cNvSpPr/>
              <p:nvPr/>
            </p:nvSpPr>
            <p:spPr>
              <a:xfrm>
                <a:off x="6919925" y="4201900"/>
                <a:ext cx="59375" cy="49375"/>
              </a:xfrm>
              <a:custGeom>
                <a:avLst/>
                <a:gdLst/>
                <a:ahLst/>
                <a:cxnLst/>
                <a:rect l="l" t="t" r="r" b="b"/>
                <a:pathLst>
                  <a:path w="2375" h="1975" extrusionOk="0">
                    <a:moveTo>
                      <a:pt x="2167" y="1"/>
                    </a:moveTo>
                    <a:cubicBezTo>
                      <a:pt x="1995" y="1"/>
                      <a:pt x="1743" y="58"/>
                      <a:pt x="1571" y="145"/>
                    </a:cubicBezTo>
                    <a:lnTo>
                      <a:pt x="213" y="1482"/>
                    </a:lnTo>
                    <a:cubicBezTo>
                      <a:pt x="213" y="1482"/>
                      <a:pt x="0" y="1843"/>
                      <a:pt x="107" y="1927"/>
                    </a:cubicBezTo>
                    <a:cubicBezTo>
                      <a:pt x="140" y="1961"/>
                      <a:pt x="181" y="1975"/>
                      <a:pt x="223" y="1975"/>
                    </a:cubicBezTo>
                    <a:cubicBezTo>
                      <a:pt x="287" y="1975"/>
                      <a:pt x="353" y="1944"/>
                      <a:pt x="404" y="1906"/>
                    </a:cubicBezTo>
                    <a:cubicBezTo>
                      <a:pt x="489" y="1843"/>
                      <a:pt x="2356" y="102"/>
                      <a:pt x="2356" y="102"/>
                    </a:cubicBezTo>
                    <a:cubicBezTo>
                      <a:pt x="2374" y="31"/>
                      <a:pt x="2291" y="1"/>
                      <a:pt x="216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2" name="Google Shape;752;p17"/>
              <p:cNvSpPr/>
              <p:nvPr/>
            </p:nvSpPr>
            <p:spPr>
              <a:xfrm>
                <a:off x="6888075" y="4321700"/>
                <a:ext cx="34525" cy="42450"/>
              </a:xfrm>
              <a:custGeom>
                <a:avLst/>
                <a:gdLst/>
                <a:ahLst/>
                <a:cxnLst/>
                <a:rect l="l" t="t" r="r" b="b"/>
                <a:pathLst>
                  <a:path w="1381" h="1698" extrusionOk="0">
                    <a:moveTo>
                      <a:pt x="850" y="1"/>
                    </a:moveTo>
                    <a:lnTo>
                      <a:pt x="192" y="1211"/>
                    </a:lnTo>
                    <a:cubicBezTo>
                      <a:pt x="192" y="1211"/>
                      <a:pt x="1" y="1571"/>
                      <a:pt x="86" y="1656"/>
                    </a:cubicBezTo>
                    <a:cubicBezTo>
                      <a:pt x="122" y="1686"/>
                      <a:pt x="159" y="1697"/>
                      <a:pt x="195" y="1697"/>
                    </a:cubicBezTo>
                    <a:cubicBezTo>
                      <a:pt x="263" y="1697"/>
                      <a:pt x="327" y="1656"/>
                      <a:pt x="383" y="1614"/>
                    </a:cubicBezTo>
                    <a:cubicBezTo>
                      <a:pt x="489" y="1571"/>
                      <a:pt x="1381" y="107"/>
                      <a:pt x="1381" y="107"/>
                    </a:cubicBezTo>
                    <a:lnTo>
                      <a:pt x="850" y="1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3" name="Google Shape;753;p17"/>
              <p:cNvSpPr/>
              <p:nvPr/>
            </p:nvSpPr>
            <p:spPr>
              <a:xfrm>
                <a:off x="6348450" y="3526325"/>
                <a:ext cx="43000" cy="48150"/>
              </a:xfrm>
              <a:custGeom>
                <a:avLst/>
                <a:gdLst/>
                <a:ahLst/>
                <a:cxnLst/>
                <a:rect l="l" t="t" r="r" b="b"/>
                <a:pathLst>
                  <a:path w="1720" h="1926" extrusionOk="0">
                    <a:moveTo>
                      <a:pt x="1380" y="0"/>
                    </a:moveTo>
                    <a:lnTo>
                      <a:pt x="128" y="1486"/>
                    </a:lnTo>
                    <a:cubicBezTo>
                      <a:pt x="128" y="1486"/>
                      <a:pt x="1" y="1804"/>
                      <a:pt x="107" y="1889"/>
                    </a:cubicBezTo>
                    <a:cubicBezTo>
                      <a:pt x="133" y="1915"/>
                      <a:pt x="163" y="1925"/>
                      <a:pt x="195" y="1925"/>
                    </a:cubicBezTo>
                    <a:cubicBezTo>
                      <a:pt x="264" y="1925"/>
                      <a:pt x="339" y="1876"/>
                      <a:pt x="383" y="1847"/>
                    </a:cubicBezTo>
                    <a:cubicBezTo>
                      <a:pt x="383" y="1847"/>
                      <a:pt x="1720" y="212"/>
                      <a:pt x="1720" y="212"/>
                    </a:cubicBezTo>
                    <a:lnTo>
                      <a:pt x="1380" y="0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4" name="Google Shape;754;p17"/>
              <p:cNvSpPr/>
              <p:nvPr/>
            </p:nvSpPr>
            <p:spPr>
              <a:xfrm>
                <a:off x="6309725" y="3483875"/>
                <a:ext cx="81725" cy="65825"/>
              </a:xfrm>
              <a:custGeom>
                <a:avLst/>
                <a:gdLst/>
                <a:ahLst/>
                <a:cxnLst/>
                <a:rect l="l" t="t" r="r" b="b"/>
                <a:pathLst>
                  <a:path w="3269" h="2633" extrusionOk="0">
                    <a:moveTo>
                      <a:pt x="3057" y="0"/>
                    </a:moveTo>
                    <a:lnTo>
                      <a:pt x="0" y="2208"/>
                    </a:lnTo>
                    <a:lnTo>
                      <a:pt x="425" y="2632"/>
                    </a:lnTo>
                    <a:lnTo>
                      <a:pt x="3269" y="340"/>
                    </a:lnTo>
                    <a:lnTo>
                      <a:pt x="3057" y="0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5" name="Google Shape;755;p17"/>
              <p:cNvSpPr/>
              <p:nvPr/>
            </p:nvSpPr>
            <p:spPr>
              <a:xfrm>
                <a:off x="6372900" y="3463700"/>
                <a:ext cx="31300" cy="214925"/>
              </a:xfrm>
              <a:custGeom>
                <a:avLst/>
                <a:gdLst/>
                <a:ahLst/>
                <a:cxnLst/>
                <a:rect l="l" t="t" r="r" b="b"/>
                <a:pathLst>
                  <a:path w="1252" h="8597" extrusionOk="0">
                    <a:moveTo>
                      <a:pt x="296" y="1"/>
                    </a:moveTo>
                    <a:lnTo>
                      <a:pt x="296" y="1"/>
                    </a:lnTo>
                    <a:cubicBezTo>
                      <a:pt x="699" y="637"/>
                      <a:pt x="211" y="3099"/>
                      <a:pt x="126" y="4394"/>
                    </a:cubicBezTo>
                    <a:cubicBezTo>
                      <a:pt x="0" y="6093"/>
                      <a:pt x="786" y="8019"/>
                      <a:pt x="1235" y="8577"/>
                    </a:cubicBezTo>
                    <a:lnTo>
                      <a:pt x="1235" y="8577"/>
                    </a:lnTo>
                    <a:cubicBezTo>
                      <a:pt x="1087" y="8351"/>
                      <a:pt x="635" y="6630"/>
                      <a:pt x="614" y="6283"/>
                    </a:cubicBezTo>
                    <a:cubicBezTo>
                      <a:pt x="487" y="4055"/>
                      <a:pt x="890" y="2951"/>
                      <a:pt x="805" y="1380"/>
                    </a:cubicBezTo>
                    <a:cubicBezTo>
                      <a:pt x="784" y="1041"/>
                      <a:pt x="721" y="680"/>
                      <a:pt x="572" y="340"/>
                    </a:cubicBezTo>
                    <a:lnTo>
                      <a:pt x="296" y="1"/>
                    </a:lnTo>
                    <a:close/>
                    <a:moveTo>
                      <a:pt x="1235" y="8577"/>
                    </a:moveTo>
                    <a:cubicBezTo>
                      <a:pt x="1241" y="8586"/>
                      <a:pt x="1246" y="8593"/>
                      <a:pt x="1251" y="8597"/>
                    </a:cubicBezTo>
                    <a:cubicBezTo>
                      <a:pt x="1246" y="8590"/>
                      <a:pt x="1240" y="8584"/>
                      <a:pt x="1235" y="8577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6" name="Google Shape;756;p17"/>
              <p:cNvSpPr/>
              <p:nvPr/>
            </p:nvSpPr>
            <p:spPr>
              <a:xfrm>
                <a:off x="6291675" y="3460525"/>
                <a:ext cx="84400" cy="48825"/>
              </a:xfrm>
              <a:custGeom>
                <a:avLst/>
                <a:gdLst/>
                <a:ahLst/>
                <a:cxnLst/>
                <a:rect l="l" t="t" r="r" b="b"/>
                <a:pathLst>
                  <a:path w="3376" h="1953" extrusionOk="0">
                    <a:moveTo>
                      <a:pt x="3099" y="0"/>
                    </a:moveTo>
                    <a:cubicBezTo>
                      <a:pt x="3036" y="0"/>
                      <a:pt x="1" y="1528"/>
                      <a:pt x="1" y="1528"/>
                    </a:cubicBezTo>
                    <a:lnTo>
                      <a:pt x="128" y="1953"/>
                    </a:lnTo>
                    <a:lnTo>
                      <a:pt x="3227" y="510"/>
                    </a:lnTo>
                    <a:cubicBezTo>
                      <a:pt x="3227" y="510"/>
                      <a:pt x="3375" y="467"/>
                      <a:pt x="3312" y="255"/>
                    </a:cubicBezTo>
                    <a:cubicBezTo>
                      <a:pt x="3269" y="43"/>
                      <a:pt x="3163" y="22"/>
                      <a:pt x="30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7" name="Google Shape;757;p17"/>
              <p:cNvSpPr/>
              <p:nvPr/>
            </p:nvSpPr>
            <p:spPr>
              <a:xfrm>
                <a:off x="6494375" y="3728475"/>
                <a:ext cx="105600" cy="83325"/>
              </a:xfrm>
              <a:custGeom>
                <a:avLst/>
                <a:gdLst/>
                <a:ahLst/>
                <a:cxnLst/>
                <a:rect l="l" t="t" r="r" b="b"/>
                <a:pathLst>
                  <a:path w="4224" h="3333" extrusionOk="0">
                    <a:moveTo>
                      <a:pt x="3947" y="1"/>
                    </a:moveTo>
                    <a:cubicBezTo>
                      <a:pt x="3835" y="1"/>
                      <a:pt x="0" y="2866"/>
                      <a:pt x="0" y="2866"/>
                    </a:cubicBezTo>
                    <a:lnTo>
                      <a:pt x="191" y="3333"/>
                    </a:lnTo>
                    <a:lnTo>
                      <a:pt x="4054" y="531"/>
                    </a:lnTo>
                    <a:cubicBezTo>
                      <a:pt x="4054" y="531"/>
                      <a:pt x="4224" y="446"/>
                      <a:pt x="4182" y="213"/>
                    </a:cubicBezTo>
                    <a:cubicBezTo>
                      <a:pt x="4160" y="1"/>
                      <a:pt x="4012" y="1"/>
                      <a:pt x="3948" y="1"/>
                    </a:cubicBezTo>
                    <a:cubicBezTo>
                      <a:pt x="3948" y="1"/>
                      <a:pt x="3947" y="1"/>
                      <a:pt x="39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8" name="Google Shape;758;p17"/>
              <p:cNvSpPr/>
              <p:nvPr/>
            </p:nvSpPr>
            <p:spPr>
              <a:xfrm>
                <a:off x="6478975" y="3609100"/>
                <a:ext cx="52575" cy="213850"/>
              </a:xfrm>
              <a:custGeom>
                <a:avLst/>
                <a:gdLst/>
                <a:ahLst/>
                <a:cxnLst/>
                <a:rect l="l" t="t" r="r" b="b"/>
                <a:pathLst>
                  <a:path w="2103" h="8554" extrusionOk="0">
                    <a:moveTo>
                      <a:pt x="1423" y="0"/>
                    </a:moveTo>
                    <a:cubicBezTo>
                      <a:pt x="1762" y="828"/>
                      <a:pt x="298" y="4648"/>
                      <a:pt x="149" y="5710"/>
                    </a:cubicBezTo>
                    <a:cubicBezTo>
                      <a:pt x="1" y="6792"/>
                      <a:pt x="107" y="7641"/>
                      <a:pt x="1126" y="8554"/>
                    </a:cubicBezTo>
                    <a:cubicBezTo>
                      <a:pt x="913" y="8320"/>
                      <a:pt x="807" y="7832"/>
                      <a:pt x="659" y="7514"/>
                    </a:cubicBezTo>
                    <a:cubicBezTo>
                      <a:pt x="22" y="6219"/>
                      <a:pt x="1635" y="3778"/>
                      <a:pt x="1975" y="1932"/>
                    </a:cubicBezTo>
                    <a:cubicBezTo>
                      <a:pt x="2102" y="1146"/>
                      <a:pt x="2017" y="531"/>
                      <a:pt x="142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530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9" name="Google Shape;759;p17"/>
              <p:cNvSpPr/>
              <p:nvPr/>
            </p:nvSpPr>
            <p:spPr>
              <a:xfrm>
                <a:off x="6525675" y="3741750"/>
                <a:ext cx="100300" cy="92875"/>
              </a:xfrm>
              <a:custGeom>
                <a:avLst/>
                <a:gdLst/>
                <a:ahLst/>
                <a:cxnLst/>
                <a:rect l="l" t="t" r="r" b="b"/>
                <a:pathLst>
                  <a:path w="4012" h="3715" extrusionOk="0">
                    <a:moveTo>
                      <a:pt x="3736" y="0"/>
                    </a:moveTo>
                    <a:lnTo>
                      <a:pt x="170" y="3184"/>
                    </a:lnTo>
                    <a:cubicBezTo>
                      <a:pt x="170" y="3184"/>
                      <a:pt x="1" y="3290"/>
                      <a:pt x="64" y="3502"/>
                    </a:cubicBezTo>
                    <a:cubicBezTo>
                      <a:pt x="107" y="3715"/>
                      <a:pt x="234" y="3715"/>
                      <a:pt x="319" y="3715"/>
                    </a:cubicBezTo>
                    <a:cubicBezTo>
                      <a:pt x="404" y="3715"/>
                      <a:pt x="4012" y="404"/>
                      <a:pt x="4012" y="404"/>
                    </a:cubicBezTo>
                    <a:lnTo>
                      <a:pt x="3736" y="0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0" name="Google Shape;760;p17"/>
              <p:cNvSpPr/>
              <p:nvPr/>
            </p:nvSpPr>
            <p:spPr>
              <a:xfrm>
                <a:off x="6577150" y="3777825"/>
                <a:ext cx="50425" cy="67500"/>
              </a:xfrm>
              <a:custGeom>
                <a:avLst/>
                <a:gdLst/>
                <a:ahLst/>
                <a:cxnLst/>
                <a:rect l="l" t="t" r="r" b="b"/>
                <a:pathLst>
                  <a:path w="2017" h="2700" extrusionOk="0">
                    <a:moveTo>
                      <a:pt x="1953" y="1"/>
                    </a:moveTo>
                    <a:lnTo>
                      <a:pt x="149" y="2208"/>
                    </a:lnTo>
                    <a:cubicBezTo>
                      <a:pt x="149" y="2208"/>
                      <a:pt x="0" y="2314"/>
                      <a:pt x="85" y="2526"/>
                    </a:cubicBezTo>
                    <a:cubicBezTo>
                      <a:pt x="146" y="2678"/>
                      <a:pt x="239" y="2700"/>
                      <a:pt x="310" y="2700"/>
                    </a:cubicBezTo>
                    <a:cubicBezTo>
                      <a:pt x="339" y="2700"/>
                      <a:pt x="364" y="2696"/>
                      <a:pt x="382" y="2696"/>
                    </a:cubicBezTo>
                    <a:cubicBezTo>
                      <a:pt x="467" y="2675"/>
                      <a:pt x="2017" y="552"/>
                      <a:pt x="2017" y="552"/>
                    </a:cubicBezTo>
                    <a:lnTo>
                      <a:pt x="1953" y="1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1" name="Google Shape;761;p17"/>
              <p:cNvSpPr/>
              <p:nvPr/>
            </p:nvSpPr>
            <p:spPr>
              <a:xfrm>
                <a:off x="6632325" y="3865375"/>
                <a:ext cx="116775" cy="98200"/>
              </a:xfrm>
              <a:custGeom>
                <a:avLst/>
                <a:gdLst/>
                <a:ahLst/>
                <a:cxnLst/>
                <a:rect l="l" t="t" r="r" b="b"/>
                <a:pathLst>
                  <a:path w="4671" h="3928" extrusionOk="0">
                    <a:moveTo>
                      <a:pt x="4564" y="1"/>
                    </a:moveTo>
                    <a:lnTo>
                      <a:pt x="171" y="3397"/>
                    </a:lnTo>
                    <a:cubicBezTo>
                      <a:pt x="171" y="3397"/>
                      <a:pt x="1" y="3481"/>
                      <a:pt x="43" y="3694"/>
                    </a:cubicBezTo>
                    <a:cubicBezTo>
                      <a:pt x="64" y="3927"/>
                      <a:pt x="192" y="3927"/>
                      <a:pt x="277" y="3927"/>
                    </a:cubicBezTo>
                    <a:cubicBezTo>
                      <a:pt x="362" y="3927"/>
                      <a:pt x="4670" y="468"/>
                      <a:pt x="4670" y="468"/>
                    </a:cubicBezTo>
                    <a:lnTo>
                      <a:pt x="4564" y="1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2" name="Google Shape;762;p17"/>
              <p:cNvSpPr/>
              <p:nvPr/>
            </p:nvSpPr>
            <p:spPr>
              <a:xfrm>
                <a:off x="6685925" y="3903575"/>
                <a:ext cx="65275" cy="79650"/>
              </a:xfrm>
              <a:custGeom>
                <a:avLst/>
                <a:gdLst/>
                <a:ahLst/>
                <a:cxnLst/>
                <a:rect l="l" t="t" r="r" b="b"/>
                <a:pathLst>
                  <a:path w="2611" h="3186" extrusionOk="0">
                    <a:moveTo>
                      <a:pt x="2590" y="1"/>
                    </a:moveTo>
                    <a:lnTo>
                      <a:pt x="149" y="2675"/>
                    </a:lnTo>
                    <a:cubicBezTo>
                      <a:pt x="149" y="2675"/>
                      <a:pt x="0" y="2781"/>
                      <a:pt x="85" y="2993"/>
                    </a:cubicBezTo>
                    <a:cubicBezTo>
                      <a:pt x="138" y="3170"/>
                      <a:pt x="236" y="3185"/>
                      <a:pt x="316" y="3185"/>
                    </a:cubicBezTo>
                    <a:cubicBezTo>
                      <a:pt x="332" y="3185"/>
                      <a:pt x="347" y="3185"/>
                      <a:pt x="361" y="3185"/>
                    </a:cubicBezTo>
                    <a:cubicBezTo>
                      <a:pt x="446" y="3163"/>
                      <a:pt x="2611" y="468"/>
                      <a:pt x="2611" y="468"/>
                    </a:cubicBezTo>
                    <a:lnTo>
                      <a:pt x="2590" y="1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3" name="Google Shape;763;p17"/>
              <p:cNvSpPr/>
              <p:nvPr/>
            </p:nvSpPr>
            <p:spPr>
              <a:xfrm>
                <a:off x="6732075" y="4001750"/>
                <a:ext cx="113575" cy="92875"/>
              </a:xfrm>
              <a:custGeom>
                <a:avLst/>
                <a:gdLst/>
                <a:ahLst/>
                <a:cxnLst/>
                <a:rect l="l" t="t" r="r" b="b"/>
                <a:pathLst>
                  <a:path w="4543" h="3715" extrusionOk="0">
                    <a:moveTo>
                      <a:pt x="4394" y="0"/>
                    </a:moveTo>
                    <a:lnTo>
                      <a:pt x="1" y="3396"/>
                    </a:lnTo>
                    <a:cubicBezTo>
                      <a:pt x="1" y="3396"/>
                      <a:pt x="64" y="3362"/>
                      <a:pt x="131" y="3362"/>
                    </a:cubicBezTo>
                    <a:cubicBezTo>
                      <a:pt x="193" y="3362"/>
                      <a:pt x="257" y="3391"/>
                      <a:pt x="277" y="3502"/>
                    </a:cubicBezTo>
                    <a:cubicBezTo>
                      <a:pt x="319" y="3715"/>
                      <a:pt x="447" y="3715"/>
                      <a:pt x="510" y="3715"/>
                    </a:cubicBezTo>
                    <a:cubicBezTo>
                      <a:pt x="595" y="3715"/>
                      <a:pt x="4543" y="552"/>
                      <a:pt x="4543" y="552"/>
                    </a:cubicBezTo>
                    <a:lnTo>
                      <a:pt x="4394" y="0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4" name="Google Shape;764;p17"/>
              <p:cNvSpPr/>
              <p:nvPr/>
            </p:nvSpPr>
            <p:spPr>
              <a:xfrm>
                <a:off x="6785150" y="4046325"/>
                <a:ext cx="54675" cy="68775"/>
              </a:xfrm>
              <a:custGeom>
                <a:avLst/>
                <a:gdLst/>
                <a:ahLst/>
                <a:cxnLst/>
                <a:rect l="l" t="t" r="r" b="b"/>
                <a:pathLst>
                  <a:path w="2187" h="2751" extrusionOk="0">
                    <a:moveTo>
                      <a:pt x="2186" y="0"/>
                    </a:moveTo>
                    <a:lnTo>
                      <a:pt x="149" y="2229"/>
                    </a:lnTo>
                    <a:cubicBezTo>
                      <a:pt x="149" y="2229"/>
                      <a:pt x="0" y="2356"/>
                      <a:pt x="85" y="2568"/>
                    </a:cubicBezTo>
                    <a:cubicBezTo>
                      <a:pt x="130" y="2717"/>
                      <a:pt x="216" y="2751"/>
                      <a:pt x="285" y="2751"/>
                    </a:cubicBezTo>
                    <a:cubicBezTo>
                      <a:pt x="315" y="2751"/>
                      <a:pt x="342" y="2745"/>
                      <a:pt x="361" y="2738"/>
                    </a:cubicBezTo>
                    <a:cubicBezTo>
                      <a:pt x="446" y="2717"/>
                      <a:pt x="2123" y="531"/>
                      <a:pt x="2123" y="531"/>
                    </a:cubicBezTo>
                    <a:lnTo>
                      <a:pt x="2186" y="0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5" name="Google Shape;765;p17"/>
              <p:cNvSpPr/>
              <p:nvPr/>
            </p:nvSpPr>
            <p:spPr>
              <a:xfrm>
                <a:off x="6614300" y="3833525"/>
                <a:ext cx="75900" cy="52050"/>
              </a:xfrm>
              <a:custGeom>
                <a:avLst/>
                <a:gdLst/>
                <a:ahLst/>
                <a:cxnLst/>
                <a:rect l="l" t="t" r="r" b="b"/>
                <a:pathLst>
                  <a:path w="3036" h="2082" extrusionOk="0">
                    <a:moveTo>
                      <a:pt x="2821" y="1"/>
                    </a:moveTo>
                    <a:cubicBezTo>
                      <a:pt x="2723" y="1"/>
                      <a:pt x="0" y="1572"/>
                      <a:pt x="0" y="1572"/>
                    </a:cubicBezTo>
                    <a:lnTo>
                      <a:pt x="106" y="2081"/>
                    </a:lnTo>
                    <a:lnTo>
                      <a:pt x="2844" y="532"/>
                    </a:lnTo>
                    <a:cubicBezTo>
                      <a:pt x="2844" y="532"/>
                      <a:pt x="3035" y="489"/>
                      <a:pt x="3035" y="256"/>
                    </a:cubicBezTo>
                    <a:cubicBezTo>
                      <a:pt x="3035" y="44"/>
                      <a:pt x="2908" y="1"/>
                      <a:pt x="2823" y="1"/>
                    </a:cubicBezTo>
                    <a:cubicBezTo>
                      <a:pt x="2823" y="1"/>
                      <a:pt x="2822" y="1"/>
                      <a:pt x="282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6" name="Google Shape;766;p17"/>
              <p:cNvSpPr/>
              <p:nvPr/>
            </p:nvSpPr>
            <p:spPr>
              <a:xfrm>
                <a:off x="6607925" y="3844675"/>
                <a:ext cx="127375" cy="82800"/>
              </a:xfrm>
              <a:custGeom>
                <a:avLst/>
                <a:gdLst/>
                <a:ahLst/>
                <a:cxnLst/>
                <a:rect l="l" t="t" r="r" b="b"/>
                <a:pathLst>
                  <a:path w="5095" h="3312" extrusionOk="0">
                    <a:moveTo>
                      <a:pt x="4882" y="1"/>
                    </a:moveTo>
                    <a:cubicBezTo>
                      <a:pt x="4797" y="1"/>
                      <a:pt x="0" y="2781"/>
                      <a:pt x="0" y="2781"/>
                    </a:cubicBezTo>
                    <a:lnTo>
                      <a:pt x="255" y="3312"/>
                    </a:lnTo>
                    <a:lnTo>
                      <a:pt x="4924" y="553"/>
                    </a:lnTo>
                    <a:cubicBezTo>
                      <a:pt x="4924" y="553"/>
                      <a:pt x="5094" y="489"/>
                      <a:pt x="5094" y="256"/>
                    </a:cubicBezTo>
                    <a:cubicBezTo>
                      <a:pt x="5073" y="22"/>
                      <a:pt x="4946" y="22"/>
                      <a:pt x="488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7" name="Google Shape;767;p17"/>
              <p:cNvSpPr/>
              <p:nvPr/>
            </p:nvSpPr>
            <p:spPr>
              <a:xfrm>
                <a:off x="6712450" y="3969900"/>
                <a:ext cx="75900" cy="52025"/>
              </a:xfrm>
              <a:custGeom>
                <a:avLst/>
                <a:gdLst/>
                <a:ahLst/>
                <a:cxnLst/>
                <a:rect l="l" t="t" r="r" b="b"/>
                <a:pathLst>
                  <a:path w="3036" h="2081" extrusionOk="0">
                    <a:moveTo>
                      <a:pt x="2821" y="1"/>
                    </a:moveTo>
                    <a:cubicBezTo>
                      <a:pt x="2702" y="1"/>
                      <a:pt x="1" y="1572"/>
                      <a:pt x="1" y="1572"/>
                    </a:cubicBezTo>
                    <a:lnTo>
                      <a:pt x="107" y="2081"/>
                    </a:lnTo>
                    <a:lnTo>
                      <a:pt x="2845" y="553"/>
                    </a:lnTo>
                    <a:cubicBezTo>
                      <a:pt x="2845" y="553"/>
                      <a:pt x="3036" y="489"/>
                      <a:pt x="3036" y="256"/>
                    </a:cubicBezTo>
                    <a:cubicBezTo>
                      <a:pt x="3036" y="43"/>
                      <a:pt x="2908" y="22"/>
                      <a:pt x="2823" y="1"/>
                    </a:cubicBezTo>
                    <a:cubicBezTo>
                      <a:pt x="2823" y="1"/>
                      <a:pt x="2822" y="1"/>
                      <a:pt x="282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8" name="Google Shape;768;p17"/>
              <p:cNvSpPr/>
              <p:nvPr/>
            </p:nvSpPr>
            <p:spPr>
              <a:xfrm>
                <a:off x="6823875" y="4100450"/>
                <a:ext cx="96600" cy="72700"/>
              </a:xfrm>
              <a:custGeom>
                <a:avLst/>
                <a:gdLst/>
                <a:ahLst/>
                <a:cxnLst/>
                <a:rect l="l" t="t" r="r" b="b"/>
                <a:pathLst>
                  <a:path w="3864" h="2908" extrusionOk="0">
                    <a:moveTo>
                      <a:pt x="3609" y="0"/>
                    </a:moveTo>
                    <a:cubicBezTo>
                      <a:pt x="3545" y="0"/>
                      <a:pt x="1" y="2632"/>
                      <a:pt x="1" y="2632"/>
                    </a:cubicBezTo>
                    <a:lnTo>
                      <a:pt x="298" y="2908"/>
                    </a:lnTo>
                    <a:lnTo>
                      <a:pt x="3694" y="531"/>
                    </a:lnTo>
                    <a:cubicBezTo>
                      <a:pt x="3694" y="531"/>
                      <a:pt x="3864" y="467"/>
                      <a:pt x="3842" y="234"/>
                    </a:cubicBezTo>
                    <a:cubicBezTo>
                      <a:pt x="3821" y="21"/>
                      <a:pt x="3694" y="0"/>
                      <a:pt x="360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9" name="Google Shape;769;p17"/>
              <p:cNvSpPr/>
              <p:nvPr/>
            </p:nvSpPr>
            <p:spPr>
              <a:xfrm>
                <a:off x="6863150" y="4098825"/>
                <a:ext cx="105625" cy="102875"/>
              </a:xfrm>
              <a:custGeom>
                <a:avLst/>
                <a:gdLst/>
                <a:ahLst/>
                <a:cxnLst/>
                <a:rect l="l" t="t" r="r" b="b"/>
                <a:pathLst>
                  <a:path w="4225" h="4115" extrusionOk="0">
                    <a:moveTo>
                      <a:pt x="3940" y="1"/>
                    </a:moveTo>
                    <a:cubicBezTo>
                      <a:pt x="3927" y="1"/>
                      <a:pt x="3915" y="1"/>
                      <a:pt x="3906" y="1"/>
                    </a:cubicBezTo>
                    <a:cubicBezTo>
                      <a:pt x="3821" y="1"/>
                      <a:pt x="64" y="3822"/>
                      <a:pt x="64" y="3822"/>
                    </a:cubicBezTo>
                    <a:cubicBezTo>
                      <a:pt x="64" y="3822"/>
                      <a:pt x="0" y="4013"/>
                      <a:pt x="128" y="4077"/>
                    </a:cubicBezTo>
                    <a:cubicBezTo>
                      <a:pt x="177" y="4105"/>
                      <a:pt x="229" y="4114"/>
                      <a:pt x="276" y="4114"/>
                    </a:cubicBezTo>
                    <a:cubicBezTo>
                      <a:pt x="371" y="4114"/>
                      <a:pt x="446" y="4077"/>
                      <a:pt x="446" y="4077"/>
                    </a:cubicBezTo>
                    <a:lnTo>
                      <a:pt x="4054" y="532"/>
                    </a:lnTo>
                    <a:cubicBezTo>
                      <a:pt x="4054" y="532"/>
                      <a:pt x="4224" y="426"/>
                      <a:pt x="4160" y="214"/>
                    </a:cubicBezTo>
                    <a:cubicBezTo>
                      <a:pt x="4124" y="16"/>
                      <a:pt x="4013" y="1"/>
                      <a:pt x="394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0" name="Google Shape;770;p17"/>
              <p:cNvSpPr/>
              <p:nvPr/>
            </p:nvSpPr>
            <p:spPr>
              <a:xfrm>
                <a:off x="6706075" y="3981050"/>
                <a:ext cx="127375" cy="82800"/>
              </a:xfrm>
              <a:custGeom>
                <a:avLst/>
                <a:gdLst/>
                <a:ahLst/>
                <a:cxnLst/>
                <a:rect l="l" t="t" r="r" b="b"/>
                <a:pathLst>
                  <a:path w="5095" h="3312" extrusionOk="0">
                    <a:moveTo>
                      <a:pt x="4861" y="1"/>
                    </a:moveTo>
                    <a:cubicBezTo>
                      <a:pt x="4798" y="1"/>
                      <a:pt x="1" y="2781"/>
                      <a:pt x="1" y="2781"/>
                    </a:cubicBezTo>
                    <a:lnTo>
                      <a:pt x="234" y="3312"/>
                    </a:lnTo>
                    <a:lnTo>
                      <a:pt x="4904" y="552"/>
                    </a:lnTo>
                    <a:cubicBezTo>
                      <a:pt x="4904" y="552"/>
                      <a:pt x="5095" y="489"/>
                      <a:pt x="5095" y="255"/>
                    </a:cubicBezTo>
                    <a:cubicBezTo>
                      <a:pt x="5074" y="43"/>
                      <a:pt x="4946" y="22"/>
                      <a:pt x="486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1" name="Google Shape;771;p17"/>
              <p:cNvSpPr/>
              <p:nvPr/>
            </p:nvSpPr>
            <p:spPr>
              <a:xfrm>
                <a:off x="6602700" y="3740675"/>
                <a:ext cx="35500" cy="227125"/>
              </a:xfrm>
              <a:custGeom>
                <a:avLst/>
                <a:gdLst/>
                <a:ahLst/>
                <a:cxnLst/>
                <a:rect l="l" t="t" r="r" b="b"/>
                <a:pathLst>
                  <a:path w="1420" h="9085" extrusionOk="0">
                    <a:moveTo>
                      <a:pt x="698" y="1"/>
                    </a:moveTo>
                    <a:cubicBezTo>
                      <a:pt x="1037" y="829"/>
                      <a:pt x="124" y="4607"/>
                      <a:pt x="61" y="5923"/>
                    </a:cubicBezTo>
                    <a:cubicBezTo>
                      <a:pt x="1" y="6947"/>
                      <a:pt x="149" y="8067"/>
                      <a:pt x="1084" y="8940"/>
                    </a:cubicBezTo>
                    <a:lnTo>
                      <a:pt x="1084" y="8940"/>
                    </a:lnTo>
                    <a:cubicBezTo>
                      <a:pt x="858" y="8693"/>
                      <a:pt x="675" y="8079"/>
                      <a:pt x="634" y="7748"/>
                    </a:cubicBezTo>
                    <a:cubicBezTo>
                      <a:pt x="379" y="6241"/>
                      <a:pt x="867" y="4203"/>
                      <a:pt x="1271" y="2314"/>
                    </a:cubicBezTo>
                    <a:cubicBezTo>
                      <a:pt x="1419" y="1529"/>
                      <a:pt x="1313" y="532"/>
                      <a:pt x="698" y="1"/>
                    </a:cubicBezTo>
                    <a:close/>
                    <a:moveTo>
                      <a:pt x="1084" y="8940"/>
                    </a:moveTo>
                    <a:lnTo>
                      <a:pt x="1084" y="8940"/>
                    </a:lnTo>
                    <a:cubicBezTo>
                      <a:pt x="1089" y="8946"/>
                      <a:pt x="1095" y="8952"/>
                      <a:pt x="1101" y="8958"/>
                    </a:cubicBezTo>
                    <a:lnTo>
                      <a:pt x="1142" y="8993"/>
                    </a:lnTo>
                    <a:lnTo>
                      <a:pt x="1142" y="8993"/>
                    </a:lnTo>
                    <a:cubicBezTo>
                      <a:pt x="1122" y="8975"/>
                      <a:pt x="1103" y="8958"/>
                      <a:pt x="1084" y="8940"/>
                    </a:cubicBezTo>
                    <a:close/>
                    <a:moveTo>
                      <a:pt x="1142" y="8993"/>
                    </a:moveTo>
                    <a:cubicBezTo>
                      <a:pt x="1177" y="9024"/>
                      <a:pt x="1213" y="9055"/>
                      <a:pt x="1249" y="9085"/>
                    </a:cubicBezTo>
                    <a:lnTo>
                      <a:pt x="1142" y="8993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2" name="Google Shape;772;p17"/>
              <p:cNvSpPr/>
              <p:nvPr/>
            </p:nvSpPr>
            <p:spPr>
              <a:xfrm>
                <a:off x="6695475" y="3850000"/>
                <a:ext cx="72725" cy="229775"/>
              </a:xfrm>
              <a:custGeom>
                <a:avLst/>
                <a:gdLst/>
                <a:ahLst/>
                <a:cxnLst/>
                <a:rect l="l" t="t" r="r" b="b"/>
                <a:pathLst>
                  <a:path w="2909" h="9191" extrusionOk="0">
                    <a:moveTo>
                      <a:pt x="1783" y="0"/>
                    </a:moveTo>
                    <a:lnTo>
                      <a:pt x="1783" y="0"/>
                    </a:lnTo>
                    <a:cubicBezTo>
                      <a:pt x="2908" y="1804"/>
                      <a:pt x="425" y="5370"/>
                      <a:pt x="213" y="6474"/>
                    </a:cubicBezTo>
                    <a:cubicBezTo>
                      <a:pt x="0" y="7577"/>
                      <a:pt x="234" y="8150"/>
                      <a:pt x="1253" y="9190"/>
                    </a:cubicBezTo>
                    <a:lnTo>
                      <a:pt x="1316" y="9127"/>
                    </a:lnTo>
                    <a:cubicBezTo>
                      <a:pt x="1083" y="8893"/>
                      <a:pt x="892" y="8596"/>
                      <a:pt x="722" y="8278"/>
                    </a:cubicBezTo>
                    <a:cubicBezTo>
                      <a:pt x="64" y="7004"/>
                      <a:pt x="1953" y="4415"/>
                      <a:pt x="2399" y="2483"/>
                    </a:cubicBezTo>
                    <a:cubicBezTo>
                      <a:pt x="2590" y="1698"/>
                      <a:pt x="2420" y="510"/>
                      <a:pt x="178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530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3" name="Google Shape;773;p17"/>
              <p:cNvSpPr/>
              <p:nvPr/>
            </p:nvSpPr>
            <p:spPr>
              <a:xfrm>
                <a:off x="6806525" y="3976275"/>
                <a:ext cx="43375" cy="191050"/>
              </a:xfrm>
              <a:custGeom>
                <a:avLst/>
                <a:gdLst/>
                <a:ahLst/>
                <a:cxnLst/>
                <a:rect l="l" t="t" r="r" b="b"/>
                <a:pathLst>
                  <a:path w="1735" h="7642" extrusionOk="0">
                    <a:moveTo>
                      <a:pt x="1077" y="1"/>
                    </a:moveTo>
                    <a:lnTo>
                      <a:pt x="1077" y="1"/>
                    </a:lnTo>
                    <a:cubicBezTo>
                      <a:pt x="1544" y="616"/>
                      <a:pt x="801" y="3481"/>
                      <a:pt x="398" y="4925"/>
                    </a:cubicBezTo>
                    <a:cubicBezTo>
                      <a:pt x="0" y="6346"/>
                      <a:pt x="97" y="7171"/>
                      <a:pt x="648" y="7621"/>
                    </a:cubicBezTo>
                    <a:lnTo>
                      <a:pt x="648" y="7621"/>
                    </a:lnTo>
                    <a:cubicBezTo>
                      <a:pt x="525" y="7492"/>
                      <a:pt x="524" y="7004"/>
                      <a:pt x="504" y="6665"/>
                    </a:cubicBezTo>
                    <a:cubicBezTo>
                      <a:pt x="461" y="5413"/>
                      <a:pt x="1714" y="3290"/>
                      <a:pt x="1735" y="1592"/>
                    </a:cubicBezTo>
                    <a:cubicBezTo>
                      <a:pt x="1735" y="1210"/>
                      <a:pt x="1692" y="828"/>
                      <a:pt x="1523" y="489"/>
                    </a:cubicBezTo>
                    <a:cubicBezTo>
                      <a:pt x="1438" y="298"/>
                      <a:pt x="1077" y="1"/>
                      <a:pt x="1077" y="1"/>
                    </a:cubicBezTo>
                    <a:close/>
                    <a:moveTo>
                      <a:pt x="648" y="7621"/>
                    </a:moveTo>
                    <a:cubicBezTo>
                      <a:pt x="656" y="7629"/>
                      <a:pt x="664" y="7636"/>
                      <a:pt x="674" y="7641"/>
                    </a:cubicBezTo>
                    <a:cubicBezTo>
                      <a:pt x="665" y="7635"/>
                      <a:pt x="656" y="7628"/>
                      <a:pt x="648" y="76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4" name="Google Shape;774;p17"/>
              <p:cNvSpPr/>
              <p:nvPr/>
            </p:nvSpPr>
            <p:spPr>
              <a:xfrm>
                <a:off x="6910375" y="4093000"/>
                <a:ext cx="81200" cy="188925"/>
              </a:xfrm>
              <a:custGeom>
                <a:avLst/>
                <a:gdLst/>
                <a:ahLst/>
                <a:cxnLst/>
                <a:rect l="l" t="t" r="r" b="b"/>
                <a:pathLst>
                  <a:path w="3248" h="7557" extrusionOk="0">
                    <a:moveTo>
                      <a:pt x="2399" y="1"/>
                    </a:moveTo>
                    <a:lnTo>
                      <a:pt x="2399" y="1"/>
                    </a:lnTo>
                    <a:cubicBezTo>
                      <a:pt x="2590" y="192"/>
                      <a:pt x="2760" y="319"/>
                      <a:pt x="1550" y="1763"/>
                    </a:cubicBezTo>
                    <a:cubicBezTo>
                      <a:pt x="319" y="3185"/>
                      <a:pt x="0" y="5265"/>
                      <a:pt x="446" y="6941"/>
                    </a:cubicBezTo>
                    <a:cubicBezTo>
                      <a:pt x="510" y="7154"/>
                      <a:pt x="595" y="7366"/>
                      <a:pt x="680" y="7557"/>
                    </a:cubicBezTo>
                    <a:lnTo>
                      <a:pt x="1083" y="7239"/>
                    </a:lnTo>
                    <a:cubicBezTo>
                      <a:pt x="998" y="7048"/>
                      <a:pt x="934" y="6835"/>
                      <a:pt x="913" y="6623"/>
                    </a:cubicBezTo>
                    <a:cubicBezTo>
                      <a:pt x="764" y="5817"/>
                      <a:pt x="871" y="4968"/>
                      <a:pt x="913" y="4437"/>
                    </a:cubicBezTo>
                    <a:cubicBezTo>
                      <a:pt x="998" y="3439"/>
                      <a:pt x="2505" y="1763"/>
                      <a:pt x="2866" y="1211"/>
                    </a:cubicBezTo>
                    <a:cubicBezTo>
                      <a:pt x="3248" y="659"/>
                      <a:pt x="3057" y="510"/>
                      <a:pt x="239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5" name="Google Shape;775;p17"/>
              <p:cNvSpPr/>
              <p:nvPr/>
            </p:nvSpPr>
            <p:spPr>
              <a:xfrm>
                <a:off x="6902950" y="4157775"/>
                <a:ext cx="157600" cy="142200"/>
              </a:xfrm>
              <a:custGeom>
                <a:avLst/>
                <a:gdLst/>
                <a:ahLst/>
                <a:cxnLst/>
                <a:rect l="l" t="t" r="r" b="b"/>
                <a:pathLst>
                  <a:path w="6304" h="5688" extrusionOk="0">
                    <a:moveTo>
                      <a:pt x="5525" y="1"/>
                    </a:moveTo>
                    <a:cubicBezTo>
                      <a:pt x="4864" y="1"/>
                      <a:pt x="2949" y="1168"/>
                      <a:pt x="2738" y="1379"/>
                    </a:cubicBezTo>
                    <a:cubicBezTo>
                      <a:pt x="764" y="3226"/>
                      <a:pt x="0" y="4350"/>
                      <a:pt x="128" y="5688"/>
                    </a:cubicBezTo>
                    <a:lnTo>
                      <a:pt x="616" y="5242"/>
                    </a:lnTo>
                    <a:cubicBezTo>
                      <a:pt x="892" y="2886"/>
                      <a:pt x="3481" y="2143"/>
                      <a:pt x="4097" y="1676"/>
                    </a:cubicBezTo>
                    <a:cubicBezTo>
                      <a:pt x="4712" y="1209"/>
                      <a:pt x="6304" y="785"/>
                      <a:pt x="6304" y="785"/>
                    </a:cubicBezTo>
                    <a:cubicBezTo>
                      <a:pt x="6304" y="785"/>
                      <a:pt x="6092" y="339"/>
                      <a:pt x="5688" y="42"/>
                    </a:cubicBezTo>
                    <a:cubicBezTo>
                      <a:pt x="5650" y="14"/>
                      <a:pt x="5594" y="1"/>
                      <a:pt x="552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6" name="Google Shape;776;p17"/>
              <p:cNvSpPr/>
              <p:nvPr/>
            </p:nvSpPr>
            <p:spPr>
              <a:xfrm>
                <a:off x="6925225" y="4192225"/>
                <a:ext cx="17550" cy="14375"/>
              </a:xfrm>
              <a:custGeom>
                <a:avLst/>
                <a:gdLst/>
                <a:ahLst/>
                <a:cxnLst/>
                <a:rect l="l" t="t" r="r" b="b"/>
                <a:pathLst>
                  <a:path w="702" h="575" extrusionOk="0">
                    <a:moveTo>
                      <a:pt x="701" y="1"/>
                    </a:moveTo>
                    <a:lnTo>
                      <a:pt x="213" y="128"/>
                    </a:lnTo>
                    <a:cubicBezTo>
                      <a:pt x="64" y="256"/>
                      <a:pt x="1" y="532"/>
                      <a:pt x="319" y="574"/>
                    </a:cubicBezTo>
                    <a:lnTo>
                      <a:pt x="701" y="1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7" name="Google Shape;777;p17"/>
              <p:cNvSpPr/>
              <p:nvPr/>
            </p:nvSpPr>
            <p:spPr>
              <a:xfrm>
                <a:off x="6949100" y="4288800"/>
                <a:ext cx="13300" cy="19075"/>
              </a:xfrm>
              <a:custGeom>
                <a:avLst/>
                <a:gdLst/>
                <a:ahLst/>
                <a:cxnLst/>
                <a:rect l="l" t="t" r="r" b="b"/>
                <a:pathLst>
                  <a:path w="532" h="763" extrusionOk="0">
                    <a:moveTo>
                      <a:pt x="531" y="1"/>
                    </a:moveTo>
                    <a:lnTo>
                      <a:pt x="86" y="22"/>
                    </a:lnTo>
                    <a:cubicBezTo>
                      <a:pt x="43" y="340"/>
                      <a:pt x="1" y="553"/>
                      <a:pt x="1" y="553"/>
                    </a:cubicBezTo>
                    <a:cubicBezTo>
                      <a:pt x="40" y="657"/>
                      <a:pt x="144" y="762"/>
                      <a:pt x="253" y="762"/>
                    </a:cubicBezTo>
                    <a:cubicBezTo>
                      <a:pt x="320" y="762"/>
                      <a:pt x="390" y="722"/>
                      <a:pt x="446" y="616"/>
                    </a:cubicBezTo>
                    <a:lnTo>
                      <a:pt x="531" y="1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8" name="Google Shape;778;p17"/>
              <p:cNvSpPr/>
              <p:nvPr/>
            </p:nvSpPr>
            <p:spPr>
              <a:xfrm>
                <a:off x="6923625" y="4271825"/>
                <a:ext cx="116775" cy="35575"/>
              </a:xfrm>
              <a:custGeom>
                <a:avLst/>
                <a:gdLst/>
                <a:ahLst/>
                <a:cxnLst/>
                <a:rect l="l" t="t" r="r" b="b"/>
                <a:pathLst>
                  <a:path w="4671" h="1423" fill="none" extrusionOk="0">
                    <a:moveTo>
                      <a:pt x="1" y="1423"/>
                    </a:moveTo>
                    <a:cubicBezTo>
                      <a:pt x="1083" y="1"/>
                      <a:pt x="3333" y="340"/>
                      <a:pt x="4670" y="510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9" name="Google Shape;779;p17"/>
              <p:cNvSpPr/>
              <p:nvPr/>
            </p:nvSpPr>
            <p:spPr>
              <a:xfrm>
                <a:off x="6997400" y="4308975"/>
                <a:ext cx="15400" cy="23050"/>
              </a:xfrm>
              <a:custGeom>
                <a:avLst/>
                <a:gdLst/>
                <a:ahLst/>
                <a:cxnLst/>
                <a:rect l="l" t="t" r="r" b="b"/>
                <a:pathLst>
                  <a:path w="616" h="922" extrusionOk="0">
                    <a:moveTo>
                      <a:pt x="0" y="0"/>
                    </a:moveTo>
                    <a:cubicBezTo>
                      <a:pt x="85" y="298"/>
                      <a:pt x="191" y="807"/>
                      <a:pt x="191" y="807"/>
                    </a:cubicBezTo>
                    <a:cubicBezTo>
                      <a:pt x="243" y="869"/>
                      <a:pt x="340" y="921"/>
                      <a:pt x="429" y="921"/>
                    </a:cubicBezTo>
                    <a:cubicBezTo>
                      <a:pt x="522" y="921"/>
                      <a:pt x="605" y="864"/>
                      <a:pt x="616" y="701"/>
                    </a:cubicBezTo>
                    <a:lnTo>
                      <a:pt x="467" y="1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0" name="Google Shape;780;p17"/>
              <p:cNvSpPr/>
              <p:nvPr/>
            </p:nvSpPr>
            <p:spPr>
              <a:xfrm>
                <a:off x="7050975" y="4315350"/>
                <a:ext cx="24850" cy="19625"/>
              </a:xfrm>
              <a:custGeom>
                <a:avLst/>
                <a:gdLst/>
                <a:ahLst/>
                <a:cxnLst/>
                <a:rect l="l" t="t" r="r" b="b"/>
                <a:pathLst>
                  <a:path w="994" h="785" extrusionOk="0">
                    <a:moveTo>
                      <a:pt x="468" y="0"/>
                    </a:moveTo>
                    <a:lnTo>
                      <a:pt x="1" y="149"/>
                    </a:lnTo>
                    <a:cubicBezTo>
                      <a:pt x="234" y="382"/>
                      <a:pt x="574" y="764"/>
                      <a:pt x="574" y="764"/>
                    </a:cubicBezTo>
                    <a:cubicBezTo>
                      <a:pt x="609" y="777"/>
                      <a:pt x="648" y="784"/>
                      <a:pt x="687" y="784"/>
                    </a:cubicBezTo>
                    <a:cubicBezTo>
                      <a:pt x="840" y="784"/>
                      <a:pt x="993" y="682"/>
                      <a:pt x="892" y="446"/>
                    </a:cubicBezTo>
                    <a:lnTo>
                      <a:pt x="468" y="0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1" name="Google Shape;781;p17"/>
              <p:cNvSpPr/>
              <p:nvPr/>
            </p:nvSpPr>
            <p:spPr>
              <a:xfrm>
                <a:off x="6922050" y="4259050"/>
                <a:ext cx="24425" cy="11750"/>
              </a:xfrm>
              <a:custGeom>
                <a:avLst/>
                <a:gdLst/>
                <a:ahLst/>
                <a:cxnLst/>
                <a:rect l="l" t="t" r="r" b="b"/>
                <a:pathLst>
                  <a:path w="977" h="470" extrusionOk="0">
                    <a:moveTo>
                      <a:pt x="368" y="1"/>
                    </a:moveTo>
                    <a:cubicBezTo>
                      <a:pt x="266" y="1"/>
                      <a:pt x="59" y="13"/>
                      <a:pt x="43" y="108"/>
                    </a:cubicBezTo>
                    <a:cubicBezTo>
                      <a:pt x="0" y="236"/>
                      <a:pt x="43" y="321"/>
                      <a:pt x="128" y="363"/>
                    </a:cubicBezTo>
                    <a:lnTo>
                      <a:pt x="701" y="469"/>
                    </a:lnTo>
                    <a:lnTo>
                      <a:pt x="977" y="151"/>
                    </a:lnTo>
                    <a:cubicBezTo>
                      <a:pt x="977" y="151"/>
                      <a:pt x="616" y="66"/>
                      <a:pt x="425" y="2"/>
                    </a:cubicBezTo>
                    <a:cubicBezTo>
                      <a:pt x="425" y="2"/>
                      <a:pt x="402" y="1"/>
                      <a:pt x="36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2" name="Google Shape;782;p17"/>
              <p:cNvSpPr/>
              <p:nvPr/>
            </p:nvSpPr>
            <p:spPr>
              <a:xfrm>
                <a:off x="6907725" y="4257500"/>
                <a:ext cx="129500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5180" h="1720" extrusionOk="0">
                    <a:moveTo>
                      <a:pt x="4147" y="1"/>
                    </a:moveTo>
                    <a:cubicBezTo>
                      <a:pt x="2398" y="1"/>
                      <a:pt x="945" y="419"/>
                      <a:pt x="0" y="1720"/>
                    </a:cubicBezTo>
                    <a:lnTo>
                      <a:pt x="5179" y="43"/>
                    </a:lnTo>
                    <a:cubicBezTo>
                      <a:pt x="4825" y="16"/>
                      <a:pt x="4481" y="1"/>
                      <a:pt x="41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3" name="Google Shape;783;p17"/>
              <p:cNvSpPr/>
              <p:nvPr/>
            </p:nvSpPr>
            <p:spPr>
              <a:xfrm>
                <a:off x="6874300" y="4310025"/>
                <a:ext cx="121000" cy="54675"/>
              </a:xfrm>
              <a:custGeom>
                <a:avLst/>
                <a:gdLst/>
                <a:ahLst/>
                <a:cxnLst/>
                <a:rect l="l" t="t" r="r" b="b"/>
                <a:pathLst>
                  <a:path w="4840" h="2187" fill="none" extrusionOk="0">
                    <a:moveTo>
                      <a:pt x="0" y="447"/>
                    </a:moveTo>
                    <a:cubicBezTo>
                      <a:pt x="1274" y="1"/>
                      <a:pt x="3523" y="1147"/>
                      <a:pt x="4839" y="2187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4" name="Google Shape;784;p17"/>
              <p:cNvSpPr/>
              <p:nvPr/>
            </p:nvSpPr>
            <p:spPr>
              <a:xfrm>
                <a:off x="6933200" y="4286125"/>
                <a:ext cx="18575" cy="28175"/>
              </a:xfrm>
              <a:custGeom>
                <a:avLst/>
                <a:gdLst/>
                <a:ahLst/>
                <a:cxnLst/>
                <a:rect l="l" t="t" r="r" b="b"/>
                <a:pathLst>
                  <a:path w="743" h="1127" extrusionOk="0">
                    <a:moveTo>
                      <a:pt x="159" y="1"/>
                    </a:moveTo>
                    <a:cubicBezTo>
                      <a:pt x="156" y="1"/>
                      <a:pt x="152" y="1"/>
                      <a:pt x="149" y="2"/>
                    </a:cubicBezTo>
                    <a:cubicBezTo>
                      <a:pt x="21" y="44"/>
                      <a:pt x="0" y="150"/>
                      <a:pt x="0" y="278"/>
                    </a:cubicBezTo>
                    <a:cubicBezTo>
                      <a:pt x="0" y="278"/>
                      <a:pt x="149" y="660"/>
                      <a:pt x="276" y="999"/>
                    </a:cubicBezTo>
                    <a:lnTo>
                      <a:pt x="743" y="1127"/>
                    </a:lnTo>
                    <a:lnTo>
                      <a:pt x="488" y="447"/>
                    </a:lnTo>
                    <a:lnTo>
                      <a:pt x="467" y="363"/>
                    </a:lnTo>
                    <a:cubicBezTo>
                      <a:pt x="467" y="363"/>
                      <a:pt x="286" y="1"/>
                      <a:pt x="15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5" name="Google Shape;785;p17"/>
              <p:cNvSpPr/>
              <p:nvPr/>
            </p:nvSpPr>
            <p:spPr>
              <a:xfrm>
                <a:off x="6985725" y="4428900"/>
                <a:ext cx="20175" cy="29400"/>
              </a:xfrm>
              <a:custGeom>
                <a:avLst/>
                <a:gdLst/>
                <a:ahLst/>
                <a:cxnLst/>
                <a:rect l="l" t="t" r="r" b="b"/>
                <a:pathLst>
                  <a:path w="807" h="1176" extrusionOk="0">
                    <a:moveTo>
                      <a:pt x="467" y="0"/>
                    </a:moveTo>
                    <a:lnTo>
                      <a:pt x="0" y="212"/>
                    </a:lnTo>
                    <a:cubicBezTo>
                      <a:pt x="191" y="743"/>
                      <a:pt x="319" y="1083"/>
                      <a:pt x="319" y="1083"/>
                    </a:cubicBezTo>
                    <a:cubicBezTo>
                      <a:pt x="379" y="1149"/>
                      <a:pt x="444" y="1176"/>
                      <a:pt x="506" y="1176"/>
                    </a:cubicBezTo>
                    <a:cubicBezTo>
                      <a:pt x="665" y="1176"/>
                      <a:pt x="807" y="1001"/>
                      <a:pt x="807" y="849"/>
                    </a:cubicBezTo>
                    <a:lnTo>
                      <a:pt x="658" y="425"/>
                    </a:lnTo>
                    <a:lnTo>
                      <a:pt x="467" y="0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6" name="Google Shape;786;p17"/>
              <p:cNvSpPr/>
              <p:nvPr/>
            </p:nvSpPr>
            <p:spPr>
              <a:xfrm>
                <a:off x="6961300" y="4274975"/>
                <a:ext cx="28150" cy="37725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1509" extrusionOk="0">
                    <a:moveTo>
                      <a:pt x="931" y="1"/>
                    </a:moveTo>
                    <a:cubicBezTo>
                      <a:pt x="850" y="1"/>
                      <a:pt x="786" y="60"/>
                      <a:pt x="723" y="108"/>
                    </a:cubicBezTo>
                    <a:cubicBezTo>
                      <a:pt x="701" y="151"/>
                      <a:pt x="404" y="639"/>
                      <a:pt x="1" y="1254"/>
                    </a:cubicBezTo>
                    <a:lnTo>
                      <a:pt x="383" y="1509"/>
                    </a:lnTo>
                    <a:lnTo>
                      <a:pt x="1020" y="490"/>
                    </a:lnTo>
                    <a:cubicBezTo>
                      <a:pt x="1020" y="490"/>
                      <a:pt x="1126" y="66"/>
                      <a:pt x="1020" y="23"/>
                    </a:cubicBezTo>
                    <a:cubicBezTo>
                      <a:pt x="988" y="7"/>
                      <a:pt x="959" y="1"/>
                      <a:pt x="93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7" name="Google Shape;787;p17"/>
              <p:cNvSpPr/>
              <p:nvPr/>
            </p:nvSpPr>
            <p:spPr>
              <a:xfrm>
                <a:off x="6907725" y="4257500"/>
                <a:ext cx="202700" cy="53100"/>
              </a:xfrm>
              <a:custGeom>
                <a:avLst/>
                <a:gdLst/>
                <a:ahLst/>
                <a:cxnLst/>
                <a:rect l="l" t="t" r="r" b="b"/>
                <a:pathLst>
                  <a:path w="8108" h="2124" extrusionOk="0">
                    <a:moveTo>
                      <a:pt x="4147" y="1"/>
                    </a:moveTo>
                    <a:cubicBezTo>
                      <a:pt x="2398" y="1"/>
                      <a:pt x="945" y="419"/>
                      <a:pt x="0" y="1720"/>
                    </a:cubicBezTo>
                    <a:lnTo>
                      <a:pt x="637" y="1996"/>
                    </a:lnTo>
                    <a:cubicBezTo>
                      <a:pt x="1290" y="1138"/>
                      <a:pt x="2366" y="921"/>
                      <a:pt x="3412" y="921"/>
                    </a:cubicBezTo>
                    <a:cubicBezTo>
                      <a:pt x="4100" y="921"/>
                      <a:pt x="4775" y="1016"/>
                      <a:pt x="5306" y="1083"/>
                    </a:cubicBezTo>
                    <a:cubicBezTo>
                      <a:pt x="6665" y="1232"/>
                      <a:pt x="7662" y="1529"/>
                      <a:pt x="8066" y="2123"/>
                    </a:cubicBezTo>
                    <a:cubicBezTo>
                      <a:pt x="8066" y="1932"/>
                      <a:pt x="8108" y="1571"/>
                      <a:pt x="8087" y="1295"/>
                    </a:cubicBezTo>
                    <a:cubicBezTo>
                      <a:pt x="8087" y="998"/>
                      <a:pt x="7386" y="213"/>
                      <a:pt x="5179" y="43"/>
                    </a:cubicBezTo>
                    <a:cubicBezTo>
                      <a:pt x="4825" y="16"/>
                      <a:pt x="4481" y="1"/>
                      <a:pt x="41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8" name="Google Shape;788;p17"/>
              <p:cNvSpPr/>
              <p:nvPr/>
            </p:nvSpPr>
            <p:spPr>
              <a:xfrm>
                <a:off x="6820700" y="4280850"/>
                <a:ext cx="240925" cy="139575"/>
              </a:xfrm>
              <a:custGeom>
                <a:avLst/>
                <a:gdLst/>
                <a:ahLst/>
                <a:cxnLst/>
                <a:rect l="l" t="t" r="r" b="b"/>
                <a:pathLst>
                  <a:path w="9637" h="5583" fill="none" extrusionOk="0">
                    <a:moveTo>
                      <a:pt x="9636" y="5583"/>
                    </a:moveTo>
                    <a:cubicBezTo>
                      <a:pt x="8830" y="3418"/>
                      <a:pt x="6538" y="1911"/>
                      <a:pt x="3927" y="956"/>
                    </a:cubicBezTo>
                    <a:cubicBezTo>
                      <a:pt x="1316" y="0"/>
                      <a:pt x="319" y="2463"/>
                      <a:pt x="0" y="3396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9" name="Google Shape;789;p17"/>
              <p:cNvSpPr/>
              <p:nvPr/>
            </p:nvSpPr>
            <p:spPr>
              <a:xfrm>
                <a:off x="6918850" y="4359375"/>
                <a:ext cx="18075" cy="20150"/>
              </a:xfrm>
              <a:custGeom>
                <a:avLst/>
                <a:gdLst/>
                <a:ahLst/>
                <a:cxnLst/>
                <a:rect l="l" t="t" r="r" b="b"/>
                <a:pathLst>
                  <a:path w="723" h="806" extrusionOk="0">
                    <a:moveTo>
                      <a:pt x="362" y="1"/>
                    </a:moveTo>
                    <a:cubicBezTo>
                      <a:pt x="150" y="340"/>
                      <a:pt x="1" y="574"/>
                      <a:pt x="1" y="574"/>
                    </a:cubicBezTo>
                    <a:cubicBezTo>
                      <a:pt x="1" y="698"/>
                      <a:pt x="100" y="805"/>
                      <a:pt x="234" y="805"/>
                    </a:cubicBezTo>
                    <a:cubicBezTo>
                      <a:pt x="306" y="805"/>
                      <a:pt x="387" y="775"/>
                      <a:pt x="468" y="701"/>
                    </a:cubicBezTo>
                    <a:lnTo>
                      <a:pt x="723" y="298"/>
                    </a:lnTo>
                    <a:lnTo>
                      <a:pt x="362" y="1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0" name="Google Shape;790;p17"/>
              <p:cNvSpPr/>
              <p:nvPr/>
            </p:nvSpPr>
            <p:spPr>
              <a:xfrm>
                <a:off x="6271700" y="3256550"/>
                <a:ext cx="40700" cy="50925"/>
              </a:xfrm>
              <a:custGeom>
                <a:avLst/>
                <a:gdLst/>
                <a:ahLst/>
                <a:cxnLst/>
                <a:rect l="l" t="t" r="r" b="b"/>
                <a:pathLst>
                  <a:path w="1628" h="2037" extrusionOk="0">
                    <a:moveTo>
                      <a:pt x="1539" y="0"/>
                    </a:moveTo>
                    <a:cubicBezTo>
                      <a:pt x="1476" y="0"/>
                      <a:pt x="1351" y="94"/>
                      <a:pt x="1351" y="94"/>
                    </a:cubicBezTo>
                    <a:lnTo>
                      <a:pt x="969" y="582"/>
                    </a:lnTo>
                    <a:lnTo>
                      <a:pt x="184" y="1622"/>
                    </a:lnTo>
                    <a:lnTo>
                      <a:pt x="35" y="1834"/>
                    </a:lnTo>
                    <a:cubicBezTo>
                      <a:pt x="0" y="1957"/>
                      <a:pt x="67" y="2036"/>
                      <a:pt x="139" y="2036"/>
                    </a:cubicBezTo>
                    <a:cubicBezTo>
                      <a:pt x="154" y="2036"/>
                      <a:pt x="169" y="2033"/>
                      <a:pt x="184" y="2025"/>
                    </a:cubicBezTo>
                    <a:cubicBezTo>
                      <a:pt x="184" y="2025"/>
                      <a:pt x="269" y="1919"/>
                      <a:pt x="396" y="1750"/>
                    </a:cubicBezTo>
                    <a:cubicBezTo>
                      <a:pt x="609" y="1474"/>
                      <a:pt x="906" y="1049"/>
                      <a:pt x="1160" y="710"/>
                    </a:cubicBezTo>
                    <a:cubicBezTo>
                      <a:pt x="1394" y="412"/>
                      <a:pt x="1564" y="179"/>
                      <a:pt x="1564" y="158"/>
                    </a:cubicBezTo>
                    <a:cubicBezTo>
                      <a:pt x="1606" y="115"/>
                      <a:pt x="1627" y="52"/>
                      <a:pt x="1564" y="9"/>
                    </a:cubicBezTo>
                    <a:cubicBezTo>
                      <a:pt x="1558" y="3"/>
                      <a:pt x="1549" y="0"/>
                      <a:pt x="153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1" name="Google Shape;791;p17"/>
              <p:cNvSpPr/>
              <p:nvPr/>
            </p:nvSpPr>
            <p:spPr>
              <a:xfrm>
                <a:off x="6219525" y="3279575"/>
                <a:ext cx="95525" cy="6925"/>
              </a:xfrm>
              <a:custGeom>
                <a:avLst/>
                <a:gdLst/>
                <a:ahLst/>
                <a:cxnLst/>
                <a:rect l="l" t="t" r="r" b="b"/>
                <a:pathLst>
                  <a:path w="3821" h="277" extrusionOk="0">
                    <a:moveTo>
                      <a:pt x="170" y="1"/>
                    </a:moveTo>
                    <a:cubicBezTo>
                      <a:pt x="64" y="64"/>
                      <a:pt x="0" y="234"/>
                      <a:pt x="149" y="277"/>
                    </a:cubicBezTo>
                    <a:lnTo>
                      <a:pt x="616" y="277"/>
                    </a:lnTo>
                    <a:cubicBezTo>
                      <a:pt x="1358" y="277"/>
                      <a:pt x="2759" y="255"/>
                      <a:pt x="3396" y="234"/>
                    </a:cubicBezTo>
                    <a:lnTo>
                      <a:pt x="3714" y="234"/>
                    </a:lnTo>
                    <a:cubicBezTo>
                      <a:pt x="3757" y="213"/>
                      <a:pt x="3820" y="171"/>
                      <a:pt x="3820" y="107"/>
                    </a:cubicBezTo>
                    <a:cubicBezTo>
                      <a:pt x="3799" y="43"/>
                      <a:pt x="3587" y="43"/>
                      <a:pt x="3587" y="43"/>
                    </a:cubicBezTo>
                    <a:lnTo>
                      <a:pt x="3311" y="43"/>
                    </a:lnTo>
                    <a:lnTo>
                      <a:pt x="637" y="1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2" name="Google Shape;792;p17"/>
              <p:cNvSpPr/>
              <p:nvPr/>
            </p:nvSpPr>
            <p:spPr>
              <a:xfrm>
                <a:off x="6224825" y="3255175"/>
                <a:ext cx="84925" cy="46175"/>
              </a:xfrm>
              <a:custGeom>
                <a:avLst/>
                <a:gdLst/>
                <a:ahLst/>
                <a:cxnLst/>
                <a:rect l="l" t="t" r="r" b="b"/>
                <a:pathLst>
                  <a:path w="3397" h="1847" extrusionOk="0">
                    <a:moveTo>
                      <a:pt x="425" y="0"/>
                    </a:moveTo>
                    <a:lnTo>
                      <a:pt x="0" y="22"/>
                    </a:lnTo>
                    <a:cubicBezTo>
                      <a:pt x="0" y="22"/>
                      <a:pt x="3184" y="1847"/>
                      <a:pt x="3226" y="1847"/>
                    </a:cubicBezTo>
                    <a:cubicBezTo>
                      <a:pt x="3290" y="1847"/>
                      <a:pt x="3354" y="1847"/>
                      <a:pt x="3375" y="1783"/>
                    </a:cubicBezTo>
                    <a:cubicBezTo>
                      <a:pt x="3396" y="1720"/>
                      <a:pt x="3226" y="1613"/>
                      <a:pt x="3226" y="1613"/>
                    </a:cubicBezTo>
                    <a:lnTo>
                      <a:pt x="425" y="0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3" name="Google Shape;793;p17"/>
              <p:cNvSpPr/>
              <p:nvPr/>
            </p:nvSpPr>
            <p:spPr>
              <a:xfrm>
                <a:off x="6344450" y="3204475"/>
                <a:ext cx="49650" cy="111225"/>
              </a:xfrm>
              <a:custGeom>
                <a:avLst/>
                <a:gdLst/>
                <a:ahLst/>
                <a:cxnLst/>
                <a:rect l="l" t="t" r="r" b="b"/>
                <a:pathLst>
                  <a:path w="1986" h="4449" extrusionOk="0">
                    <a:moveTo>
                      <a:pt x="83" y="0"/>
                    </a:moveTo>
                    <a:cubicBezTo>
                      <a:pt x="28" y="0"/>
                      <a:pt x="0" y="33"/>
                      <a:pt x="33" y="118"/>
                    </a:cubicBezTo>
                    <a:cubicBezTo>
                      <a:pt x="139" y="373"/>
                      <a:pt x="12" y="1753"/>
                      <a:pt x="97" y="2432"/>
                    </a:cubicBezTo>
                    <a:cubicBezTo>
                      <a:pt x="161" y="2856"/>
                      <a:pt x="437" y="3599"/>
                      <a:pt x="797" y="3833"/>
                    </a:cubicBezTo>
                    <a:cubicBezTo>
                      <a:pt x="1179" y="4087"/>
                      <a:pt x="1986" y="4448"/>
                      <a:pt x="1986" y="4448"/>
                    </a:cubicBezTo>
                    <a:lnTo>
                      <a:pt x="1922" y="4406"/>
                    </a:lnTo>
                    <a:cubicBezTo>
                      <a:pt x="1561" y="4278"/>
                      <a:pt x="1264" y="4002"/>
                      <a:pt x="1052" y="3684"/>
                    </a:cubicBezTo>
                    <a:cubicBezTo>
                      <a:pt x="649" y="3068"/>
                      <a:pt x="479" y="1816"/>
                      <a:pt x="458" y="1286"/>
                    </a:cubicBezTo>
                    <a:cubicBezTo>
                      <a:pt x="458" y="925"/>
                      <a:pt x="521" y="415"/>
                      <a:pt x="479" y="267"/>
                    </a:cubicBezTo>
                    <a:cubicBezTo>
                      <a:pt x="464" y="164"/>
                      <a:pt x="206" y="0"/>
                      <a:pt x="8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4" name="Google Shape;794;p17"/>
              <p:cNvSpPr/>
              <p:nvPr/>
            </p:nvSpPr>
            <p:spPr>
              <a:xfrm>
                <a:off x="6438650" y="3337950"/>
                <a:ext cx="18600" cy="7450"/>
              </a:xfrm>
              <a:custGeom>
                <a:avLst/>
                <a:gdLst/>
                <a:ahLst/>
                <a:cxnLst/>
                <a:rect l="l" t="t" r="r" b="b"/>
                <a:pathLst>
                  <a:path w="744" h="298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446" y="234"/>
                      <a:pt x="595" y="298"/>
                      <a:pt x="744" y="298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5" name="Google Shape;795;p17"/>
              <p:cNvSpPr/>
              <p:nvPr/>
            </p:nvSpPr>
            <p:spPr>
              <a:xfrm>
                <a:off x="6390900" y="3225450"/>
                <a:ext cx="65825" cy="120475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4819" extrusionOk="0">
                    <a:moveTo>
                      <a:pt x="1" y="1"/>
                    </a:moveTo>
                    <a:cubicBezTo>
                      <a:pt x="64" y="22"/>
                      <a:pt x="128" y="128"/>
                      <a:pt x="170" y="234"/>
                    </a:cubicBezTo>
                    <a:cubicBezTo>
                      <a:pt x="319" y="786"/>
                      <a:pt x="446" y="1762"/>
                      <a:pt x="786" y="2930"/>
                    </a:cubicBezTo>
                    <a:cubicBezTo>
                      <a:pt x="998" y="3694"/>
                      <a:pt x="1444" y="4267"/>
                      <a:pt x="1911" y="4500"/>
                    </a:cubicBezTo>
                    <a:lnTo>
                      <a:pt x="2481" y="4752"/>
                    </a:lnTo>
                    <a:lnTo>
                      <a:pt x="2481" y="4752"/>
                    </a:lnTo>
                    <a:cubicBezTo>
                      <a:pt x="1474" y="4249"/>
                      <a:pt x="924" y="2768"/>
                      <a:pt x="722" y="1211"/>
                    </a:cubicBezTo>
                    <a:cubicBezTo>
                      <a:pt x="680" y="765"/>
                      <a:pt x="637" y="383"/>
                      <a:pt x="404" y="213"/>
                    </a:cubicBezTo>
                    <a:cubicBezTo>
                      <a:pt x="170" y="43"/>
                      <a:pt x="85" y="22"/>
                      <a:pt x="1" y="1"/>
                    </a:cubicBezTo>
                    <a:close/>
                    <a:moveTo>
                      <a:pt x="2481" y="4752"/>
                    </a:moveTo>
                    <a:cubicBezTo>
                      <a:pt x="2530" y="4777"/>
                      <a:pt x="2581" y="4799"/>
                      <a:pt x="2632" y="4819"/>
                    </a:cubicBezTo>
                    <a:lnTo>
                      <a:pt x="2481" y="4752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6" name="Google Shape;796;p17"/>
              <p:cNvSpPr/>
              <p:nvPr/>
            </p:nvSpPr>
            <p:spPr>
              <a:xfrm>
                <a:off x="6458550" y="3271100"/>
                <a:ext cx="93675" cy="101900"/>
              </a:xfrm>
              <a:custGeom>
                <a:avLst/>
                <a:gdLst/>
                <a:ahLst/>
                <a:cxnLst/>
                <a:rect l="l" t="t" r="r" b="b"/>
                <a:pathLst>
                  <a:path w="3747" h="4076" extrusionOk="0">
                    <a:moveTo>
                      <a:pt x="627" y="0"/>
                    </a:moveTo>
                    <a:cubicBezTo>
                      <a:pt x="460" y="0"/>
                      <a:pt x="0" y="114"/>
                      <a:pt x="16" y="114"/>
                    </a:cubicBezTo>
                    <a:cubicBezTo>
                      <a:pt x="18" y="114"/>
                      <a:pt x="30" y="112"/>
                      <a:pt x="54" y="106"/>
                    </a:cubicBezTo>
                    <a:cubicBezTo>
                      <a:pt x="185" y="84"/>
                      <a:pt x="253" y="70"/>
                      <a:pt x="300" y="70"/>
                    </a:cubicBezTo>
                    <a:cubicBezTo>
                      <a:pt x="389" y="70"/>
                      <a:pt x="396" y="123"/>
                      <a:pt x="606" y="276"/>
                    </a:cubicBezTo>
                    <a:cubicBezTo>
                      <a:pt x="945" y="488"/>
                      <a:pt x="1497" y="2526"/>
                      <a:pt x="2006" y="3226"/>
                    </a:cubicBezTo>
                    <a:cubicBezTo>
                      <a:pt x="2473" y="3863"/>
                      <a:pt x="2664" y="4054"/>
                      <a:pt x="3747" y="4075"/>
                    </a:cubicBezTo>
                    <a:cubicBezTo>
                      <a:pt x="3428" y="4054"/>
                      <a:pt x="3089" y="3927"/>
                      <a:pt x="2770" y="3693"/>
                    </a:cubicBezTo>
                    <a:cubicBezTo>
                      <a:pt x="1433" y="2653"/>
                      <a:pt x="1688" y="43"/>
                      <a:pt x="62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7" name="Google Shape;797;p17"/>
              <p:cNvSpPr/>
              <p:nvPr/>
            </p:nvSpPr>
            <p:spPr>
              <a:xfrm>
                <a:off x="6400450" y="3293700"/>
                <a:ext cx="13625" cy="23100"/>
              </a:xfrm>
              <a:custGeom>
                <a:avLst/>
                <a:gdLst/>
                <a:ahLst/>
                <a:cxnLst/>
                <a:rect l="l" t="t" r="r" b="b"/>
                <a:pathLst>
                  <a:path w="545" h="924" extrusionOk="0">
                    <a:moveTo>
                      <a:pt x="434" y="0"/>
                    </a:moveTo>
                    <a:cubicBezTo>
                      <a:pt x="395" y="0"/>
                      <a:pt x="352" y="13"/>
                      <a:pt x="319" y="30"/>
                    </a:cubicBezTo>
                    <a:cubicBezTo>
                      <a:pt x="319" y="30"/>
                      <a:pt x="43" y="709"/>
                      <a:pt x="22" y="773"/>
                    </a:cubicBezTo>
                    <a:cubicBezTo>
                      <a:pt x="1" y="837"/>
                      <a:pt x="1" y="900"/>
                      <a:pt x="64" y="921"/>
                    </a:cubicBezTo>
                    <a:cubicBezTo>
                      <a:pt x="68" y="923"/>
                      <a:pt x="72" y="923"/>
                      <a:pt x="76" y="923"/>
                    </a:cubicBezTo>
                    <a:cubicBezTo>
                      <a:pt x="142" y="923"/>
                      <a:pt x="255" y="773"/>
                      <a:pt x="255" y="773"/>
                    </a:cubicBezTo>
                    <a:lnTo>
                      <a:pt x="531" y="136"/>
                    </a:lnTo>
                    <a:cubicBezTo>
                      <a:pt x="544" y="33"/>
                      <a:pt x="494" y="0"/>
                      <a:pt x="43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8" name="Google Shape;798;p17"/>
              <p:cNvSpPr/>
              <p:nvPr/>
            </p:nvSpPr>
            <p:spPr>
              <a:xfrm>
                <a:off x="6356400" y="3263600"/>
                <a:ext cx="16650" cy="21500"/>
              </a:xfrm>
              <a:custGeom>
                <a:avLst/>
                <a:gdLst/>
                <a:ahLst/>
                <a:cxnLst/>
                <a:rect l="l" t="t" r="r" b="b"/>
                <a:pathLst>
                  <a:path w="666" h="860" extrusionOk="0">
                    <a:moveTo>
                      <a:pt x="543" y="1"/>
                    </a:moveTo>
                    <a:cubicBezTo>
                      <a:pt x="510" y="1"/>
                      <a:pt x="475" y="10"/>
                      <a:pt x="447" y="24"/>
                    </a:cubicBezTo>
                    <a:cubicBezTo>
                      <a:pt x="447" y="24"/>
                      <a:pt x="43" y="661"/>
                      <a:pt x="22" y="703"/>
                    </a:cubicBezTo>
                    <a:cubicBezTo>
                      <a:pt x="1" y="746"/>
                      <a:pt x="1" y="810"/>
                      <a:pt x="43" y="852"/>
                    </a:cubicBezTo>
                    <a:cubicBezTo>
                      <a:pt x="51" y="857"/>
                      <a:pt x="61" y="860"/>
                      <a:pt x="71" y="860"/>
                    </a:cubicBezTo>
                    <a:cubicBezTo>
                      <a:pt x="142" y="860"/>
                      <a:pt x="256" y="746"/>
                      <a:pt x="256" y="746"/>
                    </a:cubicBezTo>
                    <a:lnTo>
                      <a:pt x="638" y="152"/>
                    </a:lnTo>
                    <a:cubicBezTo>
                      <a:pt x="666" y="38"/>
                      <a:pt x="609" y="1"/>
                      <a:pt x="54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9" name="Google Shape;799;p17"/>
              <p:cNvSpPr/>
              <p:nvPr/>
            </p:nvSpPr>
            <p:spPr>
              <a:xfrm>
                <a:off x="6353225" y="3248800"/>
                <a:ext cx="26025" cy="12850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514" extrusionOk="0">
                    <a:moveTo>
                      <a:pt x="828" y="1"/>
                    </a:moveTo>
                    <a:cubicBezTo>
                      <a:pt x="828" y="1"/>
                      <a:pt x="149" y="298"/>
                      <a:pt x="107" y="340"/>
                    </a:cubicBezTo>
                    <a:cubicBezTo>
                      <a:pt x="64" y="362"/>
                      <a:pt x="1" y="404"/>
                      <a:pt x="43" y="468"/>
                    </a:cubicBezTo>
                    <a:cubicBezTo>
                      <a:pt x="56" y="506"/>
                      <a:pt x="137" y="514"/>
                      <a:pt x="200" y="514"/>
                    </a:cubicBezTo>
                    <a:cubicBezTo>
                      <a:pt x="243" y="514"/>
                      <a:pt x="277" y="510"/>
                      <a:pt x="277" y="510"/>
                    </a:cubicBezTo>
                    <a:lnTo>
                      <a:pt x="913" y="213"/>
                    </a:lnTo>
                    <a:cubicBezTo>
                      <a:pt x="1041" y="107"/>
                      <a:pt x="913" y="22"/>
                      <a:pt x="82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0" name="Google Shape;800;p17"/>
              <p:cNvSpPr/>
              <p:nvPr/>
            </p:nvSpPr>
            <p:spPr>
              <a:xfrm>
                <a:off x="6346325" y="3239200"/>
                <a:ext cx="24875" cy="24350"/>
              </a:xfrm>
              <a:custGeom>
                <a:avLst/>
                <a:gdLst/>
                <a:ahLst/>
                <a:cxnLst/>
                <a:rect l="l" t="t" r="r" b="b"/>
                <a:pathLst>
                  <a:path w="995" h="974" extrusionOk="0">
                    <a:moveTo>
                      <a:pt x="120" y="1"/>
                    </a:moveTo>
                    <a:cubicBezTo>
                      <a:pt x="100" y="1"/>
                      <a:pt x="81" y="8"/>
                      <a:pt x="64" y="24"/>
                    </a:cubicBezTo>
                    <a:cubicBezTo>
                      <a:pt x="1" y="66"/>
                      <a:pt x="107" y="257"/>
                      <a:pt x="107" y="257"/>
                    </a:cubicBezTo>
                    <a:lnTo>
                      <a:pt x="828" y="958"/>
                    </a:lnTo>
                    <a:cubicBezTo>
                      <a:pt x="853" y="969"/>
                      <a:pt x="875" y="973"/>
                      <a:pt x="893" y="973"/>
                    </a:cubicBezTo>
                    <a:cubicBezTo>
                      <a:pt x="983" y="973"/>
                      <a:pt x="995" y="859"/>
                      <a:pt x="977" y="788"/>
                    </a:cubicBezTo>
                    <a:cubicBezTo>
                      <a:pt x="977" y="788"/>
                      <a:pt x="255" y="66"/>
                      <a:pt x="213" y="45"/>
                    </a:cubicBezTo>
                    <a:cubicBezTo>
                      <a:pt x="187" y="19"/>
                      <a:pt x="152" y="1"/>
                      <a:pt x="12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1" name="Google Shape;801;p17"/>
              <p:cNvSpPr/>
              <p:nvPr/>
            </p:nvSpPr>
            <p:spPr>
              <a:xfrm>
                <a:off x="6347400" y="3216450"/>
                <a:ext cx="12225" cy="55100"/>
              </a:xfrm>
              <a:custGeom>
                <a:avLst/>
                <a:gdLst/>
                <a:ahLst/>
                <a:cxnLst/>
                <a:rect l="l" t="t" r="r" b="b"/>
                <a:pathLst>
                  <a:path w="489" h="2204" extrusionOk="0">
                    <a:moveTo>
                      <a:pt x="106" y="0"/>
                    </a:moveTo>
                    <a:cubicBezTo>
                      <a:pt x="43" y="0"/>
                      <a:pt x="0" y="212"/>
                      <a:pt x="0" y="212"/>
                    </a:cubicBezTo>
                    <a:lnTo>
                      <a:pt x="255" y="2122"/>
                    </a:lnTo>
                    <a:cubicBezTo>
                      <a:pt x="280" y="2181"/>
                      <a:pt x="315" y="2204"/>
                      <a:pt x="351" y="2204"/>
                    </a:cubicBezTo>
                    <a:cubicBezTo>
                      <a:pt x="406" y="2204"/>
                      <a:pt x="463" y="2152"/>
                      <a:pt x="488" y="2101"/>
                    </a:cubicBezTo>
                    <a:cubicBezTo>
                      <a:pt x="488" y="2101"/>
                      <a:pt x="234" y="170"/>
                      <a:pt x="212" y="106"/>
                    </a:cubicBezTo>
                    <a:cubicBezTo>
                      <a:pt x="191" y="64"/>
                      <a:pt x="170" y="0"/>
                      <a:pt x="10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2" name="Google Shape;802;p17"/>
              <p:cNvSpPr/>
              <p:nvPr/>
            </p:nvSpPr>
            <p:spPr>
              <a:xfrm>
                <a:off x="6331475" y="3206875"/>
                <a:ext cx="17525" cy="75200"/>
              </a:xfrm>
              <a:custGeom>
                <a:avLst/>
                <a:gdLst/>
                <a:ahLst/>
                <a:cxnLst/>
                <a:rect l="l" t="t" r="r" b="b"/>
                <a:pathLst>
                  <a:path w="701" h="3008" extrusionOk="0">
                    <a:moveTo>
                      <a:pt x="616" y="1"/>
                    </a:moveTo>
                    <a:cubicBezTo>
                      <a:pt x="552" y="1"/>
                      <a:pt x="467" y="192"/>
                      <a:pt x="467" y="192"/>
                    </a:cubicBezTo>
                    <a:lnTo>
                      <a:pt x="0" y="2909"/>
                    </a:lnTo>
                    <a:cubicBezTo>
                      <a:pt x="21" y="2980"/>
                      <a:pt x="60" y="3007"/>
                      <a:pt x="103" y="3007"/>
                    </a:cubicBezTo>
                    <a:cubicBezTo>
                      <a:pt x="150" y="3007"/>
                      <a:pt x="201" y="2974"/>
                      <a:pt x="234" y="2930"/>
                    </a:cubicBezTo>
                    <a:cubicBezTo>
                      <a:pt x="234" y="2930"/>
                      <a:pt x="701" y="192"/>
                      <a:pt x="701" y="150"/>
                    </a:cubicBezTo>
                    <a:cubicBezTo>
                      <a:pt x="701" y="86"/>
                      <a:pt x="680" y="22"/>
                      <a:pt x="61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" name="Google Shape;803;p17"/>
              <p:cNvSpPr/>
              <p:nvPr/>
            </p:nvSpPr>
            <p:spPr>
              <a:xfrm>
                <a:off x="6309725" y="3239250"/>
                <a:ext cx="12225" cy="55125"/>
              </a:xfrm>
              <a:custGeom>
                <a:avLst/>
                <a:gdLst/>
                <a:ahLst/>
                <a:cxnLst/>
                <a:rect l="l" t="t" r="r" b="b"/>
                <a:pathLst>
                  <a:path w="489" h="2205" extrusionOk="0">
                    <a:moveTo>
                      <a:pt x="106" y="1"/>
                    </a:moveTo>
                    <a:cubicBezTo>
                      <a:pt x="43" y="22"/>
                      <a:pt x="0" y="234"/>
                      <a:pt x="0" y="234"/>
                    </a:cubicBezTo>
                    <a:lnTo>
                      <a:pt x="255" y="2123"/>
                    </a:lnTo>
                    <a:cubicBezTo>
                      <a:pt x="280" y="2182"/>
                      <a:pt x="315" y="2204"/>
                      <a:pt x="352" y="2204"/>
                    </a:cubicBezTo>
                    <a:cubicBezTo>
                      <a:pt x="406" y="2204"/>
                      <a:pt x="463" y="2153"/>
                      <a:pt x="488" y="2102"/>
                    </a:cubicBezTo>
                    <a:cubicBezTo>
                      <a:pt x="488" y="2102"/>
                      <a:pt x="234" y="170"/>
                      <a:pt x="212" y="107"/>
                    </a:cubicBezTo>
                    <a:cubicBezTo>
                      <a:pt x="191" y="64"/>
                      <a:pt x="170" y="1"/>
                      <a:pt x="10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" name="Google Shape;804;p17"/>
              <p:cNvSpPr/>
              <p:nvPr/>
            </p:nvSpPr>
            <p:spPr>
              <a:xfrm>
                <a:off x="6299100" y="3250450"/>
                <a:ext cx="51500" cy="29150"/>
              </a:xfrm>
              <a:custGeom>
                <a:avLst/>
                <a:gdLst/>
                <a:ahLst/>
                <a:cxnLst/>
                <a:rect l="l" t="t" r="r" b="b"/>
                <a:pathLst>
                  <a:path w="2060" h="1166" extrusionOk="0">
                    <a:moveTo>
                      <a:pt x="1947" y="1"/>
                    </a:moveTo>
                    <a:cubicBezTo>
                      <a:pt x="1878" y="1"/>
                      <a:pt x="1784" y="20"/>
                      <a:pt x="1784" y="20"/>
                    </a:cubicBezTo>
                    <a:lnTo>
                      <a:pt x="404" y="805"/>
                    </a:lnTo>
                    <a:lnTo>
                      <a:pt x="107" y="975"/>
                    </a:lnTo>
                    <a:cubicBezTo>
                      <a:pt x="1" y="1081"/>
                      <a:pt x="128" y="1166"/>
                      <a:pt x="234" y="1166"/>
                    </a:cubicBezTo>
                    <a:cubicBezTo>
                      <a:pt x="234" y="1166"/>
                      <a:pt x="319" y="1102"/>
                      <a:pt x="468" y="1038"/>
                    </a:cubicBezTo>
                    <a:cubicBezTo>
                      <a:pt x="935" y="762"/>
                      <a:pt x="1932" y="189"/>
                      <a:pt x="1975" y="168"/>
                    </a:cubicBezTo>
                    <a:cubicBezTo>
                      <a:pt x="2017" y="126"/>
                      <a:pt x="2059" y="83"/>
                      <a:pt x="2017" y="20"/>
                    </a:cubicBezTo>
                    <a:cubicBezTo>
                      <a:pt x="2010" y="5"/>
                      <a:pt x="1982" y="1"/>
                      <a:pt x="19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5" name="Google Shape;805;p17"/>
              <p:cNvSpPr/>
              <p:nvPr/>
            </p:nvSpPr>
            <p:spPr>
              <a:xfrm>
                <a:off x="6277875" y="3247225"/>
                <a:ext cx="69550" cy="12225"/>
              </a:xfrm>
              <a:custGeom>
                <a:avLst/>
                <a:gdLst/>
                <a:ahLst/>
                <a:cxnLst/>
                <a:rect l="l" t="t" r="r" b="b"/>
                <a:pathLst>
                  <a:path w="2782" h="489" extrusionOk="0">
                    <a:moveTo>
                      <a:pt x="2548" y="0"/>
                    </a:moveTo>
                    <a:lnTo>
                      <a:pt x="468" y="212"/>
                    </a:lnTo>
                    <a:lnTo>
                      <a:pt x="149" y="255"/>
                    </a:lnTo>
                    <a:cubicBezTo>
                      <a:pt x="1" y="340"/>
                      <a:pt x="86" y="446"/>
                      <a:pt x="171" y="488"/>
                    </a:cubicBezTo>
                    <a:cubicBezTo>
                      <a:pt x="171" y="488"/>
                      <a:pt x="446" y="446"/>
                      <a:pt x="595" y="425"/>
                    </a:cubicBezTo>
                    <a:cubicBezTo>
                      <a:pt x="1126" y="361"/>
                      <a:pt x="2633" y="212"/>
                      <a:pt x="2675" y="191"/>
                    </a:cubicBezTo>
                    <a:cubicBezTo>
                      <a:pt x="2717" y="191"/>
                      <a:pt x="2781" y="149"/>
                      <a:pt x="2781" y="85"/>
                    </a:cubicBezTo>
                    <a:cubicBezTo>
                      <a:pt x="2760" y="21"/>
                      <a:pt x="2548" y="0"/>
                      <a:pt x="254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6" name="Google Shape;806;p17"/>
              <p:cNvSpPr/>
              <p:nvPr/>
            </p:nvSpPr>
            <p:spPr>
              <a:xfrm>
                <a:off x="6266275" y="3224875"/>
                <a:ext cx="77425" cy="39650"/>
              </a:xfrm>
              <a:custGeom>
                <a:avLst/>
                <a:gdLst/>
                <a:ahLst/>
                <a:cxnLst/>
                <a:rect l="l" t="t" r="r" b="b"/>
                <a:pathLst>
                  <a:path w="3097" h="1586" extrusionOk="0">
                    <a:moveTo>
                      <a:pt x="137" y="1"/>
                    </a:moveTo>
                    <a:cubicBezTo>
                      <a:pt x="1" y="1"/>
                      <a:pt x="23" y="136"/>
                      <a:pt x="83" y="215"/>
                    </a:cubicBezTo>
                    <a:cubicBezTo>
                      <a:pt x="83" y="215"/>
                      <a:pt x="316" y="300"/>
                      <a:pt x="465" y="363"/>
                    </a:cubicBezTo>
                    <a:cubicBezTo>
                      <a:pt x="953" y="576"/>
                      <a:pt x="2863" y="1573"/>
                      <a:pt x="2906" y="1573"/>
                    </a:cubicBezTo>
                    <a:cubicBezTo>
                      <a:pt x="2929" y="1581"/>
                      <a:pt x="2952" y="1586"/>
                      <a:pt x="2973" y="1586"/>
                    </a:cubicBezTo>
                    <a:cubicBezTo>
                      <a:pt x="3010" y="1586"/>
                      <a:pt x="3041" y="1571"/>
                      <a:pt x="3054" y="1531"/>
                    </a:cubicBezTo>
                    <a:cubicBezTo>
                      <a:pt x="3097" y="1467"/>
                      <a:pt x="2927" y="1340"/>
                      <a:pt x="2927" y="1340"/>
                    </a:cubicBezTo>
                    <a:lnTo>
                      <a:pt x="465" y="130"/>
                    </a:lnTo>
                    <a:lnTo>
                      <a:pt x="168" y="3"/>
                    </a:lnTo>
                    <a:cubicBezTo>
                      <a:pt x="156" y="1"/>
                      <a:pt x="146" y="1"/>
                      <a:pt x="13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7" name="Google Shape;807;p17"/>
              <p:cNvSpPr/>
              <p:nvPr/>
            </p:nvSpPr>
            <p:spPr>
              <a:xfrm>
                <a:off x="6274825" y="3205975"/>
                <a:ext cx="56150" cy="79900"/>
              </a:xfrm>
              <a:custGeom>
                <a:avLst/>
                <a:gdLst/>
                <a:ahLst/>
                <a:cxnLst/>
                <a:rect l="l" t="t" r="r" b="b"/>
                <a:pathLst>
                  <a:path w="2246" h="3196" extrusionOk="0">
                    <a:moveTo>
                      <a:pt x="104" y="0"/>
                    </a:moveTo>
                    <a:cubicBezTo>
                      <a:pt x="33" y="0"/>
                      <a:pt x="1" y="100"/>
                      <a:pt x="17" y="164"/>
                    </a:cubicBezTo>
                    <a:cubicBezTo>
                      <a:pt x="17" y="164"/>
                      <a:pt x="186" y="377"/>
                      <a:pt x="293" y="504"/>
                    </a:cubicBezTo>
                    <a:cubicBezTo>
                      <a:pt x="611" y="907"/>
                      <a:pt x="2012" y="3115"/>
                      <a:pt x="2033" y="3136"/>
                    </a:cubicBezTo>
                    <a:cubicBezTo>
                      <a:pt x="2063" y="3166"/>
                      <a:pt x="2104" y="3196"/>
                      <a:pt x="2140" y="3196"/>
                    </a:cubicBezTo>
                    <a:cubicBezTo>
                      <a:pt x="2155" y="3196"/>
                      <a:pt x="2169" y="3191"/>
                      <a:pt x="2182" y="3178"/>
                    </a:cubicBezTo>
                    <a:cubicBezTo>
                      <a:pt x="2245" y="3136"/>
                      <a:pt x="2160" y="2945"/>
                      <a:pt x="2160" y="2945"/>
                    </a:cubicBezTo>
                    <a:lnTo>
                      <a:pt x="399" y="270"/>
                    </a:lnTo>
                    <a:lnTo>
                      <a:pt x="186" y="37"/>
                    </a:lnTo>
                    <a:cubicBezTo>
                      <a:pt x="155" y="11"/>
                      <a:pt x="128" y="0"/>
                      <a:pt x="10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8" name="Google Shape;808;p17"/>
              <p:cNvSpPr/>
              <p:nvPr/>
            </p:nvSpPr>
            <p:spPr>
              <a:xfrm>
                <a:off x="6335175" y="3228075"/>
                <a:ext cx="20200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808" h="2110" extrusionOk="0">
                    <a:moveTo>
                      <a:pt x="732" y="0"/>
                    </a:moveTo>
                    <a:cubicBezTo>
                      <a:pt x="668" y="0"/>
                      <a:pt x="574" y="151"/>
                      <a:pt x="574" y="151"/>
                    </a:cubicBezTo>
                    <a:lnTo>
                      <a:pt x="1" y="1997"/>
                    </a:lnTo>
                    <a:cubicBezTo>
                      <a:pt x="1" y="2079"/>
                      <a:pt x="46" y="2109"/>
                      <a:pt x="97" y="2109"/>
                    </a:cubicBezTo>
                    <a:cubicBezTo>
                      <a:pt x="139" y="2109"/>
                      <a:pt x="185" y="2089"/>
                      <a:pt x="213" y="2061"/>
                    </a:cubicBezTo>
                    <a:cubicBezTo>
                      <a:pt x="213" y="2061"/>
                      <a:pt x="808" y="193"/>
                      <a:pt x="808" y="151"/>
                    </a:cubicBezTo>
                    <a:cubicBezTo>
                      <a:pt x="808" y="87"/>
                      <a:pt x="808" y="23"/>
                      <a:pt x="744" y="2"/>
                    </a:cubicBezTo>
                    <a:cubicBezTo>
                      <a:pt x="740" y="1"/>
                      <a:pt x="736" y="0"/>
                      <a:pt x="73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9" name="Google Shape;809;p17"/>
              <p:cNvSpPr/>
              <p:nvPr/>
            </p:nvSpPr>
            <p:spPr>
              <a:xfrm>
                <a:off x="6232775" y="3434525"/>
                <a:ext cx="155850" cy="52025"/>
              </a:xfrm>
              <a:custGeom>
                <a:avLst/>
                <a:gdLst/>
                <a:ahLst/>
                <a:cxnLst/>
                <a:rect l="l" t="t" r="r" b="b"/>
                <a:pathLst>
                  <a:path w="6234" h="2081" extrusionOk="0">
                    <a:moveTo>
                      <a:pt x="1" y="0"/>
                    </a:moveTo>
                    <a:cubicBezTo>
                      <a:pt x="12" y="19"/>
                      <a:pt x="26" y="38"/>
                      <a:pt x="40" y="58"/>
                    </a:cubicBezTo>
                    <a:lnTo>
                      <a:pt x="40" y="58"/>
                    </a:lnTo>
                    <a:cubicBezTo>
                      <a:pt x="27" y="39"/>
                      <a:pt x="14" y="20"/>
                      <a:pt x="1" y="0"/>
                    </a:cubicBezTo>
                    <a:close/>
                    <a:moveTo>
                      <a:pt x="40" y="58"/>
                    </a:moveTo>
                    <a:lnTo>
                      <a:pt x="40" y="58"/>
                    </a:lnTo>
                    <a:cubicBezTo>
                      <a:pt x="400" y="569"/>
                      <a:pt x="857" y="926"/>
                      <a:pt x="2206" y="926"/>
                    </a:cubicBezTo>
                    <a:cubicBezTo>
                      <a:pt x="2507" y="926"/>
                      <a:pt x="2851" y="908"/>
                      <a:pt x="3248" y="871"/>
                    </a:cubicBezTo>
                    <a:cubicBezTo>
                      <a:pt x="3487" y="848"/>
                      <a:pt x="3738" y="831"/>
                      <a:pt x="3988" y="831"/>
                    </a:cubicBezTo>
                    <a:cubicBezTo>
                      <a:pt x="4909" y="831"/>
                      <a:pt x="5813" y="1059"/>
                      <a:pt x="6068" y="2069"/>
                    </a:cubicBezTo>
                    <a:lnTo>
                      <a:pt x="6068" y="2069"/>
                    </a:lnTo>
                    <a:cubicBezTo>
                      <a:pt x="6014" y="1833"/>
                      <a:pt x="6233" y="1396"/>
                      <a:pt x="5795" y="1104"/>
                    </a:cubicBezTo>
                    <a:cubicBezTo>
                      <a:pt x="5455" y="892"/>
                      <a:pt x="4904" y="637"/>
                      <a:pt x="4543" y="552"/>
                    </a:cubicBezTo>
                    <a:cubicBezTo>
                      <a:pt x="4200" y="465"/>
                      <a:pt x="3886" y="434"/>
                      <a:pt x="3592" y="434"/>
                    </a:cubicBezTo>
                    <a:cubicBezTo>
                      <a:pt x="2788" y="434"/>
                      <a:pt x="2142" y="672"/>
                      <a:pt x="1500" y="672"/>
                    </a:cubicBezTo>
                    <a:cubicBezTo>
                      <a:pt x="1229" y="672"/>
                      <a:pt x="960" y="630"/>
                      <a:pt x="680" y="510"/>
                    </a:cubicBezTo>
                    <a:cubicBezTo>
                      <a:pt x="378" y="396"/>
                      <a:pt x="159" y="216"/>
                      <a:pt x="40" y="58"/>
                    </a:cubicBezTo>
                    <a:close/>
                    <a:moveTo>
                      <a:pt x="6068" y="2069"/>
                    </a:moveTo>
                    <a:cubicBezTo>
                      <a:pt x="6069" y="2073"/>
                      <a:pt x="6070" y="2077"/>
                      <a:pt x="6071" y="2080"/>
                    </a:cubicBezTo>
                    <a:cubicBezTo>
                      <a:pt x="6070" y="2077"/>
                      <a:pt x="6069" y="2073"/>
                      <a:pt x="6068" y="2069"/>
                    </a:cubicBezTo>
                    <a:close/>
                  </a:path>
                </a:pathLst>
              </a:custGeom>
              <a:solidFill>
                <a:srgbClr val="FFFFFF"/>
              </a:solidFill>
              <a:ln w="530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" name="Google Shape;810;p17"/>
              <p:cNvSpPr/>
              <p:nvPr/>
            </p:nvSpPr>
            <p:spPr>
              <a:xfrm>
                <a:off x="6215800" y="3348550"/>
                <a:ext cx="121000" cy="41425"/>
              </a:xfrm>
              <a:custGeom>
                <a:avLst/>
                <a:gdLst/>
                <a:ahLst/>
                <a:cxnLst/>
                <a:rect l="l" t="t" r="r" b="b"/>
                <a:pathLst>
                  <a:path w="4840" h="1657" fill="none" extrusionOk="0">
                    <a:moveTo>
                      <a:pt x="4627" y="1656"/>
                    </a:moveTo>
                    <a:cubicBezTo>
                      <a:pt x="4840" y="1105"/>
                      <a:pt x="4479" y="532"/>
                      <a:pt x="4076" y="362"/>
                    </a:cubicBezTo>
                    <a:cubicBezTo>
                      <a:pt x="3227" y="1"/>
                      <a:pt x="701" y="277"/>
                      <a:pt x="0" y="86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1" name="Google Shape;811;p17"/>
              <p:cNvSpPr/>
              <p:nvPr/>
            </p:nvSpPr>
            <p:spPr>
              <a:xfrm>
                <a:off x="6209950" y="3353325"/>
                <a:ext cx="115700" cy="37700"/>
              </a:xfrm>
              <a:custGeom>
                <a:avLst/>
                <a:gdLst/>
                <a:ahLst/>
                <a:cxnLst/>
                <a:rect l="l" t="t" r="r" b="b"/>
                <a:pathLst>
                  <a:path w="4628" h="1508" fill="none" extrusionOk="0">
                    <a:moveTo>
                      <a:pt x="4522" y="1508"/>
                    </a:moveTo>
                    <a:cubicBezTo>
                      <a:pt x="4628" y="1020"/>
                      <a:pt x="4564" y="723"/>
                      <a:pt x="3821" y="595"/>
                    </a:cubicBezTo>
                    <a:cubicBezTo>
                      <a:pt x="3079" y="489"/>
                      <a:pt x="1508" y="616"/>
                      <a:pt x="786" y="510"/>
                    </a:cubicBezTo>
                    <a:cubicBezTo>
                      <a:pt x="341" y="447"/>
                      <a:pt x="171" y="659"/>
                      <a:pt x="1" y="43"/>
                    </a:cubicBezTo>
                    <a:cubicBezTo>
                      <a:pt x="1" y="22"/>
                      <a:pt x="1" y="22"/>
                      <a:pt x="1" y="1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2" name="Google Shape;812;p17"/>
              <p:cNvSpPr/>
              <p:nvPr/>
            </p:nvSpPr>
            <p:spPr>
              <a:xfrm>
                <a:off x="6255075" y="3204775"/>
                <a:ext cx="145925" cy="81725"/>
              </a:xfrm>
              <a:custGeom>
                <a:avLst/>
                <a:gdLst/>
                <a:ahLst/>
                <a:cxnLst/>
                <a:rect l="l" t="t" r="r" b="b"/>
                <a:pathLst>
                  <a:path w="5837" h="3269" fill="none" extrusionOk="0">
                    <a:moveTo>
                      <a:pt x="658" y="0"/>
                    </a:moveTo>
                    <a:cubicBezTo>
                      <a:pt x="361" y="127"/>
                      <a:pt x="0" y="594"/>
                      <a:pt x="679" y="1932"/>
                    </a:cubicBezTo>
                    <a:cubicBezTo>
                      <a:pt x="1019" y="2632"/>
                      <a:pt x="1762" y="3184"/>
                      <a:pt x="2547" y="3247"/>
                    </a:cubicBezTo>
                    <a:cubicBezTo>
                      <a:pt x="2653" y="3269"/>
                      <a:pt x="2759" y="3269"/>
                      <a:pt x="2887" y="3247"/>
                    </a:cubicBezTo>
                    <a:cubicBezTo>
                      <a:pt x="3757" y="3163"/>
                      <a:pt x="4691" y="2611"/>
                      <a:pt x="5158" y="1762"/>
                    </a:cubicBezTo>
                    <a:cubicBezTo>
                      <a:pt x="5625" y="934"/>
                      <a:pt x="5709" y="976"/>
                      <a:pt x="5837" y="1040"/>
                    </a:cubicBezTo>
                    <a:cubicBezTo>
                      <a:pt x="5476" y="807"/>
                      <a:pt x="5349" y="764"/>
                      <a:pt x="5158" y="1040"/>
                    </a:cubicBezTo>
                    <a:cubicBezTo>
                      <a:pt x="4967" y="1316"/>
                      <a:pt x="4457" y="2335"/>
                      <a:pt x="3990" y="2568"/>
                    </a:cubicBezTo>
                    <a:cubicBezTo>
                      <a:pt x="3672" y="2717"/>
                      <a:pt x="3163" y="3014"/>
                      <a:pt x="2632" y="3014"/>
                    </a:cubicBezTo>
                    <a:cubicBezTo>
                      <a:pt x="2356" y="3014"/>
                      <a:pt x="2101" y="2929"/>
                      <a:pt x="1847" y="2696"/>
                    </a:cubicBezTo>
                    <a:cubicBezTo>
                      <a:pt x="1146" y="2059"/>
                      <a:pt x="340" y="488"/>
                      <a:pt x="870" y="106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" name="Google Shape;813;p17"/>
              <p:cNvSpPr/>
              <p:nvPr/>
            </p:nvSpPr>
            <p:spPr>
              <a:xfrm>
                <a:off x="6214200" y="3259425"/>
                <a:ext cx="88125" cy="47250"/>
              </a:xfrm>
              <a:custGeom>
                <a:avLst/>
                <a:gdLst/>
                <a:ahLst/>
                <a:cxnLst/>
                <a:rect l="l" t="t" r="r" b="b"/>
                <a:pathLst>
                  <a:path w="3525" h="1890" fill="none" extrusionOk="0">
                    <a:moveTo>
                      <a:pt x="192" y="0"/>
                    </a:moveTo>
                    <a:cubicBezTo>
                      <a:pt x="1" y="212"/>
                      <a:pt x="340" y="870"/>
                      <a:pt x="744" y="1146"/>
                    </a:cubicBezTo>
                    <a:cubicBezTo>
                      <a:pt x="1529" y="1656"/>
                      <a:pt x="2654" y="1889"/>
                      <a:pt x="3524" y="1613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" name="Google Shape;814;p17"/>
              <p:cNvSpPr/>
              <p:nvPr/>
            </p:nvSpPr>
            <p:spPr>
              <a:xfrm>
                <a:off x="6211550" y="3261550"/>
                <a:ext cx="85450" cy="53075"/>
              </a:xfrm>
              <a:custGeom>
                <a:avLst/>
                <a:gdLst/>
                <a:ahLst/>
                <a:cxnLst/>
                <a:rect l="l" t="t" r="r" b="b"/>
                <a:pathLst>
                  <a:path w="3418" h="2123" fill="none" extrusionOk="0">
                    <a:moveTo>
                      <a:pt x="64" y="0"/>
                    </a:moveTo>
                    <a:cubicBezTo>
                      <a:pt x="1" y="467"/>
                      <a:pt x="213" y="1040"/>
                      <a:pt x="765" y="1358"/>
                    </a:cubicBezTo>
                    <a:cubicBezTo>
                      <a:pt x="1529" y="1804"/>
                      <a:pt x="2463" y="2123"/>
                      <a:pt x="3418" y="1804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5" name="Google Shape;815;p17"/>
              <p:cNvSpPr/>
              <p:nvPr/>
            </p:nvSpPr>
            <p:spPr>
              <a:xfrm>
                <a:off x="6233850" y="3385175"/>
                <a:ext cx="88625" cy="51075"/>
              </a:xfrm>
              <a:custGeom>
                <a:avLst/>
                <a:gdLst/>
                <a:ahLst/>
                <a:cxnLst/>
                <a:rect l="l" t="t" r="r" b="b"/>
                <a:pathLst>
                  <a:path w="3545" h="2043" extrusionOk="0">
                    <a:moveTo>
                      <a:pt x="3545" y="0"/>
                    </a:moveTo>
                    <a:lnTo>
                      <a:pt x="149" y="1635"/>
                    </a:lnTo>
                    <a:cubicBezTo>
                      <a:pt x="149" y="1635"/>
                      <a:pt x="0" y="1868"/>
                      <a:pt x="127" y="1996"/>
                    </a:cubicBezTo>
                    <a:cubicBezTo>
                      <a:pt x="168" y="2030"/>
                      <a:pt x="212" y="2043"/>
                      <a:pt x="254" y="2043"/>
                    </a:cubicBezTo>
                    <a:cubicBezTo>
                      <a:pt x="366" y="2043"/>
                      <a:pt x="467" y="1953"/>
                      <a:pt x="467" y="1953"/>
                    </a:cubicBezTo>
                    <a:lnTo>
                      <a:pt x="3460" y="404"/>
                    </a:lnTo>
                    <a:lnTo>
                      <a:pt x="3545" y="0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" name="Google Shape;816;p17"/>
              <p:cNvSpPr/>
              <p:nvPr/>
            </p:nvSpPr>
            <p:spPr>
              <a:xfrm>
                <a:off x="6239675" y="3368725"/>
                <a:ext cx="80150" cy="38925"/>
              </a:xfrm>
              <a:custGeom>
                <a:avLst/>
                <a:gdLst/>
                <a:ahLst/>
                <a:cxnLst/>
                <a:rect l="l" t="t" r="r" b="b"/>
                <a:pathLst>
                  <a:path w="3206" h="1557" extrusionOk="0">
                    <a:moveTo>
                      <a:pt x="2781" y="0"/>
                    </a:moveTo>
                    <a:lnTo>
                      <a:pt x="170" y="1232"/>
                    </a:lnTo>
                    <a:cubicBezTo>
                      <a:pt x="170" y="1232"/>
                      <a:pt x="1" y="1359"/>
                      <a:pt x="149" y="1486"/>
                    </a:cubicBezTo>
                    <a:cubicBezTo>
                      <a:pt x="213" y="1541"/>
                      <a:pt x="265" y="1556"/>
                      <a:pt x="303" y="1556"/>
                    </a:cubicBezTo>
                    <a:cubicBezTo>
                      <a:pt x="355" y="1556"/>
                      <a:pt x="383" y="1529"/>
                      <a:pt x="383" y="1529"/>
                    </a:cubicBezTo>
                    <a:lnTo>
                      <a:pt x="3205" y="191"/>
                    </a:lnTo>
                    <a:lnTo>
                      <a:pt x="2781" y="0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7" name="Google Shape;817;p17"/>
              <p:cNvSpPr/>
              <p:nvPr/>
            </p:nvSpPr>
            <p:spPr>
              <a:xfrm>
                <a:off x="6270450" y="3338500"/>
                <a:ext cx="36650" cy="14850"/>
              </a:xfrm>
              <a:custGeom>
                <a:avLst/>
                <a:gdLst/>
                <a:ahLst/>
                <a:cxnLst/>
                <a:rect l="l" t="t" r="r" b="b"/>
                <a:pathLst>
                  <a:path w="1466" h="594" extrusionOk="0">
                    <a:moveTo>
                      <a:pt x="1204" y="1"/>
                    </a:moveTo>
                    <a:cubicBezTo>
                      <a:pt x="1168" y="1"/>
                      <a:pt x="1168" y="42"/>
                      <a:pt x="1168" y="42"/>
                    </a:cubicBezTo>
                    <a:lnTo>
                      <a:pt x="1" y="552"/>
                    </a:lnTo>
                    <a:lnTo>
                      <a:pt x="722" y="594"/>
                    </a:lnTo>
                    <a:lnTo>
                      <a:pt x="1274" y="360"/>
                    </a:lnTo>
                    <a:cubicBezTo>
                      <a:pt x="1274" y="360"/>
                      <a:pt x="1465" y="169"/>
                      <a:pt x="1316" y="63"/>
                    </a:cubicBezTo>
                    <a:cubicBezTo>
                      <a:pt x="1261" y="16"/>
                      <a:pt x="1226" y="1"/>
                      <a:pt x="120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8" name="Google Shape;818;p17"/>
              <p:cNvSpPr/>
              <p:nvPr/>
            </p:nvSpPr>
            <p:spPr>
              <a:xfrm>
                <a:off x="6229600" y="3365550"/>
                <a:ext cx="96050" cy="25475"/>
              </a:xfrm>
              <a:custGeom>
                <a:avLst/>
                <a:gdLst/>
                <a:ahLst/>
                <a:cxnLst/>
                <a:rect l="l" t="t" r="r" b="b"/>
                <a:pathLst>
                  <a:path w="3842" h="1019" fill="none" extrusionOk="0">
                    <a:moveTo>
                      <a:pt x="3736" y="1019"/>
                    </a:moveTo>
                    <a:cubicBezTo>
                      <a:pt x="3842" y="531"/>
                      <a:pt x="3778" y="234"/>
                      <a:pt x="3035" y="106"/>
                    </a:cubicBezTo>
                    <a:cubicBezTo>
                      <a:pt x="2293" y="0"/>
                      <a:pt x="722" y="127"/>
                      <a:pt x="0" y="21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9" name="Google Shape;819;p17"/>
              <p:cNvSpPr/>
              <p:nvPr/>
            </p:nvSpPr>
            <p:spPr>
              <a:xfrm>
                <a:off x="6215800" y="3348550"/>
                <a:ext cx="101900" cy="9050"/>
              </a:xfrm>
              <a:custGeom>
                <a:avLst/>
                <a:gdLst/>
                <a:ahLst/>
                <a:cxnLst/>
                <a:rect l="l" t="t" r="r" b="b"/>
                <a:pathLst>
                  <a:path w="4076" h="362" fill="none" extrusionOk="0">
                    <a:moveTo>
                      <a:pt x="4076" y="362"/>
                    </a:moveTo>
                    <a:cubicBezTo>
                      <a:pt x="3227" y="1"/>
                      <a:pt x="701" y="277"/>
                      <a:pt x="0" y="86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0" name="Google Shape;820;p17"/>
              <p:cNvSpPr/>
              <p:nvPr/>
            </p:nvSpPr>
            <p:spPr>
              <a:xfrm>
                <a:off x="6220575" y="3328400"/>
                <a:ext cx="91300" cy="22300"/>
              </a:xfrm>
              <a:custGeom>
                <a:avLst/>
                <a:gdLst/>
                <a:ahLst/>
                <a:cxnLst/>
                <a:rect l="l" t="t" r="r" b="b"/>
                <a:pathLst>
                  <a:path w="3652" h="892" extrusionOk="0">
                    <a:moveTo>
                      <a:pt x="3566" y="0"/>
                    </a:moveTo>
                    <a:cubicBezTo>
                      <a:pt x="3566" y="0"/>
                      <a:pt x="149" y="658"/>
                      <a:pt x="107" y="680"/>
                    </a:cubicBezTo>
                    <a:cubicBezTo>
                      <a:pt x="43" y="701"/>
                      <a:pt x="0" y="722"/>
                      <a:pt x="0" y="786"/>
                    </a:cubicBezTo>
                    <a:cubicBezTo>
                      <a:pt x="0" y="871"/>
                      <a:pt x="234" y="892"/>
                      <a:pt x="234" y="892"/>
                    </a:cubicBezTo>
                    <a:lnTo>
                      <a:pt x="3418" y="319"/>
                    </a:lnTo>
                    <a:cubicBezTo>
                      <a:pt x="3566" y="234"/>
                      <a:pt x="3651" y="43"/>
                      <a:pt x="35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1" name="Google Shape;821;p17"/>
              <p:cNvSpPr/>
              <p:nvPr/>
            </p:nvSpPr>
            <p:spPr>
              <a:xfrm>
                <a:off x="6261950" y="3317775"/>
                <a:ext cx="53625" cy="14350"/>
              </a:xfrm>
              <a:custGeom>
                <a:avLst/>
                <a:gdLst/>
                <a:ahLst/>
                <a:cxnLst/>
                <a:rect l="l" t="t" r="r" b="b"/>
                <a:pathLst>
                  <a:path w="2145" h="574" extrusionOk="0">
                    <a:moveTo>
                      <a:pt x="2017" y="1"/>
                    </a:moveTo>
                    <a:lnTo>
                      <a:pt x="2017" y="1"/>
                    </a:lnTo>
                    <a:cubicBezTo>
                      <a:pt x="2017" y="1"/>
                      <a:pt x="171" y="341"/>
                      <a:pt x="107" y="362"/>
                    </a:cubicBezTo>
                    <a:cubicBezTo>
                      <a:pt x="65" y="383"/>
                      <a:pt x="1" y="425"/>
                      <a:pt x="22" y="489"/>
                    </a:cubicBezTo>
                    <a:cubicBezTo>
                      <a:pt x="22" y="553"/>
                      <a:pt x="234" y="574"/>
                      <a:pt x="234" y="574"/>
                    </a:cubicBezTo>
                    <a:lnTo>
                      <a:pt x="1996" y="256"/>
                    </a:lnTo>
                    <a:cubicBezTo>
                      <a:pt x="2145" y="171"/>
                      <a:pt x="2123" y="43"/>
                      <a:pt x="201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2" name="Google Shape;822;p17"/>
              <p:cNvSpPr/>
              <p:nvPr/>
            </p:nvSpPr>
            <p:spPr>
              <a:xfrm>
                <a:off x="6333075" y="3246975"/>
                <a:ext cx="16400" cy="35850"/>
              </a:xfrm>
              <a:custGeom>
                <a:avLst/>
                <a:gdLst/>
                <a:ahLst/>
                <a:cxnLst/>
                <a:rect l="l" t="t" r="r" b="b"/>
                <a:pathLst>
                  <a:path w="656" h="1434" extrusionOk="0">
                    <a:moveTo>
                      <a:pt x="550" y="1"/>
                    </a:moveTo>
                    <a:cubicBezTo>
                      <a:pt x="543" y="1"/>
                      <a:pt x="537" y="4"/>
                      <a:pt x="531" y="10"/>
                    </a:cubicBezTo>
                    <a:cubicBezTo>
                      <a:pt x="531" y="10"/>
                      <a:pt x="43" y="1220"/>
                      <a:pt x="21" y="1284"/>
                    </a:cubicBezTo>
                    <a:cubicBezTo>
                      <a:pt x="21" y="1326"/>
                      <a:pt x="0" y="1390"/>
                      <a:pt x="64" y="1432"/>
                    </a:cubicBezTo>
                    <a:cubicBezTo>
                      <a:pt x="67" y="1433"/>
                      <a:pt x="71" y="1434"/>
                      <a:pt x="76" y="1434"/>
                    </a:cubicBezTo>
                    <a:cubicBezTo>
                      <a:pt x="142" y="1434"/>
                      <a:pt x="255" y="1284"/>
                      <a:pt x="255" y="1284"/>
                    </a:cubicBezTo>
                    <a:lnTo>
                      <a:pt x="637" y="392"/>
                    </a:lnTo>
                    <a:cubicBezTo>
                      <a:pt x="656" y="239"/>
                      <a:pt x="606" y="1"/>
                      <a:pt x="55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3" name="Google Shape;823;p17"/>
              <p:cNvSpPr/>
              <p:nvPr/>
            </p:nvSpPr>
            <p:spPr>
              <a:xfrm>
                <a:off x="6285300" y="3296550"/>
                <a:ext cx="17550" cy="22375"/>
              </a:xfrm>
              <a:custGeom>
                <a:avLst/>
                <a:gdLst/>
                <a:ahLst/>
                <a:cxnLst/>
                <a:rect l="l" t="t" r="r" b="b"/>
                <a:pathLst>
                  <a:path w="702" h="895" extrusionOk="0">
                    <a:moveTo>
                      <a:pt x="574" y="1"/>
                    </a:moveTo>
                    <a:cubicBezTo>
                      <a:pt x="574" y="1"/>
                      <a:pt x="43" y="701"/>
                      <a:pt x="22" y="744"/>
                    </a:cubicBezTo>
                    <a:cubicBezTo>
                      <a:pt x="1" y="807"/>
                      <a:pt x="1" y="871"/>
                      <a:pt x="65" y="892"/>
                    </a:cubicBezTo>
                    <a:cubicBezTo>
                      <a:pt x="69" y="894"/>
                      <a:pt x="73" y="894"/>
                      <a:pt x="78" y="894"/>
                    </a:cubicBezTo>
                    <a:cubicBezTo>
                      <a:pt x="145" y="894"/>
                      <a:pt x="256" y="765"/>
                      <a:pt x="256" y="765"/>
                    </a:cubicBezTo>
                    <a:lnTo>
                      <a:pt x="701" y="234"/>
                    </a:lnTo>
                    <a:lnTo>
                      <a:pt x="574" y="1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4" name="Google Shape;824;p17"/>
              <p:cNvSpPr/>
              <p:nvPr/>
            </p:nvSpPr>
            <p:spPr>
              <a:xfrm>
                <a:off x="6441300" y="3275325"/>
                <a:ext cx="27100" cy="67950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2718" extrusionOk="0">
                    <a:moveTo>
                      <a:pt x="1083" y="1"/>
                    </a:moveTo>
                    <a:lnTo>
                      <a:pt x="786" y="22"/>
                    </a:lnTo>
                    <a:cubicBezTo>
                      <a:pt x="786" y="22"/>
                      <a:pt x="1" y="2484"/>
                      <a:pt x="22" y="2527"/>
                    </a:cubicBezTo>
                    <a:cubicBezTo>
                      <a:pt x="40" y="2563"/>
                      <a:pt x="59" y="2616"/>
                      <a:pt x="132" y="2616"/>
                    </a:cubicBezTo>
                    <a:cubicBezTo>
                      <a:pt x="143" y="2616"/>
                      <a:pt x="156" y="2614"/>
                      <a:pt x="171" y="2612"/>
                    </a:cubicBezTo>
                    <a:cubicBezTo>
                      <a:pt x="179" y="2610"/>
                      <a:pt x="186" y="2609"/>
                      <a:pt x="193" y="2609"/>
                    </a:cubicBezTo>
                    <a:cubicBezTo>
                      <a:pt x="277" y="2609"/>
                      <a:pt x="277" y="2718"/>
                      <a:pt x="277" y="2718"/>
                    </a:cubicBezTo>
                    <a:lnTo>
                      <a:pt x="1083" y="1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5" name="Google Shape;825;p17"/>
              <p:cNvSpPr/>
              <p:nvPr/>
            </p:nvSpPr>
            <p:spPr>
              <a:xfrm>
                <a:off x="6422750" y="3284350"/>
                <a:ext cx="24950" cy="37175"/>
              </a:xfrm>
              <a:custGeom>
                <a:avLst/>
                <a:gdLst/>
                <a:ahLst/>
                <a:cxnLst/>
                <a:rect l="l" t="t" r="r" b="b"/>
                <a:pathLst>
                  <a:path w="998" h="1487" extrusionOk="0">
                    <a:moveTo>
                      <a:pt x="998" y="1"/>
                    </a:moveTo>
                    <a:lnTo>
                      <a:pt x="743" y="128"/>
                    </a:lnTo>
                    <a:cubicBezTo>
                      <a:pt x="743" y="128"/>
                      <a:pt x="0" y="1338"/>
                      <a:pt x="21" y="1380"/>
                    </a:cubicBezTo>
                    <a:cubicBezTo>
                      <a:pt x="21" y="1423"/>
                      <a:pt x="42" y="1486"/>
                      <a:pt x="149" y="1486"/>
                    </a:cubicBezTo>
                    <a:cubicBezTo>
                      <a:pt x="276" y="1486"/>
                      <a:pt x="297" y="1380"/>
                      <a:pt x="297" y="1380"/>
                    </a:cubicBezTo>
                    <a:lnTo>
                      <a:pt x="998" y="1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6" name="Google Shape;826;p17"/>
              <p:cNvSpPr/>
              <p:nvPr/>
            </p:nvSpPr>
            <p:spPr>
              <a:xfrm>
                <a:off x="6480575" y="3295675"/>
                <a:ext cx="14350" cy="51850"/>
              </a:xfrm>
              <a:custGeom>
                <a:avLst/>
                <a:gdLst/>
                <a:ahLst/>
                <a:cxnLst/>
                <a:rect l="l" t="t" r="r" b="b"/>
                <a:pathLst>
                  <a:path w="574" h="2074" extrusionOk="0">
                    <a:moveTo>
                      <a:pt x="449" y="0"/>
                    </a:moveTo>
                    <a:cubicBezTo>
                      <a:pt x="430" y="0"/>
                      <a:pt x="408" y="5"/>
                      <a:pt x="383" y="15"/>
                    </a:cubicBezTo>
                    <a:cubicBezTo>
                      <a:pt x="276" y="57"/>
                      <a:pt x="298" y="163"/>
                      <a:pt x="298" y="163"/>
                    </a:cubicBezTo>
                    <a:lnTo>
                      <a:pt x="0" y="2073"/>
                    </a:lnTo>
                    <a:lnTo>
                      <a:pt x="276" y="2031"/>
                    </a:lnTo>
                    <a:cubicBezTo>
                      <a:pt x="276" y="2031"/>
                      <a:pt x="574" y="100"/>
                      <a:pt x="552" y="57"/>
                    </a:cubicBezTo>
                    <a:cubicBezTo>
                      <a:pt x="536" y="41"/>
                      <a:pt x="508" y="0"/>
                      <a:pt x="44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7" name="Google Shape;827;p17"/>
              <p:cNvSpPr/>
              <p:nvPr/>
            </p:nvSpPr>
            <p:spPr>
              <a:xfrm>
                <a:off x="6388250" y="3256950"/>
                <a:ext cx="20175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807" h="2286" extrusionOk="0">
                    <a:moveTo>
                      <a:pt x="689" y="0"/>
                    </a:moveTo>
                    <a:cubicBezTo>
                      <a:pt x="669" y="0"/>
                      <a:pt x="646" y="4"/>
                      <a:pt x="616" y="14"/>
                    </a:cubicBezTo>
                    <a:cubicBezTo>
                      <a:pt x="510" y="36"/>
                      <a:pt x="510" y="142"/>
                      <a:pt x="510" y="142"/>
                    </a:cubicBezTo>
                    <a:lnTo>
                      <a:pt x="0" y="2200"/>
                    </a:lnTo>
                    <a:lnTo>
                      <a:pt x="191" y="2285"/>
                    </a:lnTo>
                    <a:cubicBezTo>
                      <a:pt x="191" y="2285"/>
                      <a:pt x="807" y="120"/>
                      <a:pt x="786" y="78"/>
                    </a:cubicBezTo>
                    <a:cubicBezTo>
                      <a:pt x="769" y="45"/>
                      <a:pt x="753" y="0"/>
                      <a:pt x="6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8" name="Google Shape;828;p17"/>
              <p:cNvSpPr/>
              <p:nvPr/>
            </p:nvSpPr>
            <p:spPr>
              <a:xfrm>
                <a:off x="6367025" y="3234375"/>
                <a:ext cx="33450" cy="66525"/>
              </a:xfrm>
              <a:custGeom>
                <a:avLst/>
                <a:gdLst/>
                <a:ahLst/>
                <a:cxnLst/>
                <a:rect l="l" t="t" r="r" b="b"/>
                <a:pathLst>
                  <a:path w="1338" h="2661" extrusionOk="0">
                    <a:moveTo>
                      <a:pt x="1207" y="0"/>
                    </a:moveTo>
                    <a:cubicBezTo>
                      <a:pt x="1195" y="0"/>
                      <a:pt x="1182" y="2"/>
                      <a:pt x="1168" y="5"/>
                    </a:cubicBezTo>
                    <a:cubicBezTo>
                      <a:pt x="1062" y="5"/>
                      <a:pt x="1040" y="111"/>
                      <a:pt x="1040" y="111"/>
                    </a:cubicBezTo>
                    <a:lnTo>
                      <a:pt x="22" y="2488"/>
                    </a:lnTo>
                    <a:cubicBezTo>
                      <a:pt x="22" y="2488"/>
                      <a:pt x="0" y="2594"/>
                      <a:pt x="64" y="2637"/>
                    </a:cubicBezTo>
                    <a:cubicBezTo>
                      <a:pt x="81" y="2654"/>
                      <a:pt x="100" y="2660"/>
                      <a:pt x="119" y="2660"/>
                    </a:cubicBezTo>
                    <a:cubicBezTo>
                      <a:pt x="168" y="2660"/>
                      <a:pt x="213" y="2615"/>
                      <a:pt x="213" y="2615"/>
                    </a:cubicBezTo>
                    <a:cubicBezTo>
                      <a:pt x="213" y="2615"/>
                      <a:pt x="1338" y="132"/>
                      <a:pt x="1316" y="90"/>
                    </a:cubicBezTo>
                    <a:cubicBezTo>
                      <a:pt x="1298" y="53"/>
                      <a:pt x="1280" y="0"/>
                      <a:pt x="120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9" name="Google Shape;829;p17"/>
              <p:cNvSpPr/>
              <p:nvPr/>
            </p:nvSpPr>
            <p:spPr>
              <a:xfrm>
                <a:off x="6462525" y="3276575"/>
                <a:ext cx="18600" cy="72550"/>
              </a:xfrm>
              <a:custGeom>
                <a:avLst/>
                <a:gdLst/>
                <a:ahLst/>
                <a:cxnLst/>
                <a:rect l="l" t="t" r="r" b="b"/>
                <a:pathLst>
                  <a:path w="744" h="2902" extrusionOk="0">
                    <a:moveTo>
                      <a:pt x="637" y="0"/>
                    </a:moveTo>
                    <a:cubicBezTo>
                      <a:pt x="620" y="0"/>
                      <a:pt x="599" y="4"/>
                      <a:pt x="574" y="15"/>
                    </a:cubicBezTo>
                    <a:cubicBezTo>
                      <a:pt x="447" y="36"/>
                      <a:pt x="468" y="142"/>
                      <a:pt x="468" y="142"/>
                    </a:cubicBezTo>
                    <a:lnTo>
                      <a:pt x="1" y="2880"/>
                    </a:lnTo>
                    <a:lnTo>
                      <a:pt x="298" y="2901"/>
                    </a:lnTo>
                    <a:cubicBezTo>
                      <a:pt x="298" y="2901"/>
                      <a:pt x="744" y="100"/>
                      <a:pt x="722" y="57"/>
                    </a:cubicBezTo>
                    <a:cubicBezTo>
                      <a:pt x="706" y="41"/>
                      <a:pt x="690" y="0"/>
                      <a:pt x="63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0" name="Google Shape;830;p17"/>
              <p:cNvSpPr/>
              <p:nvPr/>
            </p:nvSpPr>
            <p:spPr>
              <a:xfrm>
                <a:off x="6392500" y="3271100"/>
                <a:ext cx="89700" cy="45775"/>
              </a:xfrm>
              <a:custGeom>
                <a:avLst/>
                <a:gdLst/>
                <a:ahLst/>
                <a:cxnLst/>
                <a:rect l="l" t="t" r="r" b="b"/>
                <a:pathLst>
                  <a:path w="3588" h="1831" extrusionOk="0">
                    <a:moveTo>
                      <a:pt x="3269" y="0"/>
                    </a:moveTo>
                    <a:cubicBezTo>
                      <a:pt x="3078" y="0"/>
                      <a:pt x="2887" y="43"/>
                      <a:pt x="2696" y="106"/>
                    </a:cubicBezTo>
                    <a:cubicBezTo>
                      <a:pt x="1889" y="446"/>
                      <a:pt x="1104" y="1422"/>
                      <a:pt x="510" y="1634"/>
                    </a:cubicBezTo>
                    <a:cubicBezTo>
                      <a:pt x="372" y="1686"/>
                      <a:pt x="177" y="1752"/>
                      <a:pt x="64" y="1752"/>
                    </a:cubicBezTo>
                    <a:cubicBezTo>
                      <a:pt x="38" y="1752"/>
                      <a:pt x="16" y="1749"/>
                      <a:pt x="0" y="1741"/>
                    </a:cubicBezTo>
                    <a:lnTo>
                      <a:pt x="0" y="1741"/>
                    </a:lnTo>
                    <a:cubicBezTo>
                      <a:pt x="99" y="1800"/>
                      <a:pt x="209" y="1831"/>
                      <a:pt x="331" y="1831"/>
                    </a:cubicBezTo>
                    <a:cubicBezTo>
                      <a:pt x="601" y="1831"/>
                      <a:pt x="935" y="1680"/>
                      <a:pt x="1359" y="1359"/>
                    </a:cubicBezTo>
                    <a:cubicBezTo>
                      <a:pt x="1940" y="938"/>
                      <a:pt x="3071" y="119"/>
                      <a:pt x="3516" y="119"/>
                    </a:cubicBezTo>
                    <a:cubicBezTo>
                      <a:pt x="3542" y="119"/>
                      <a:pt x="3566" y="122"/>
                      <a:pt x="3587" y="128"/>
                    </a:cubicBezTo>
                    <a:cubicBezTo>
                      <a:pt x="3587" y="128"/>
                      <a:pt x="3375" y="21"/>
                      <a:pt x="326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1" name="Google Shape;831;p17"/>
              <p:cNvSpPr/>
              <p:nvPr/>
            </p:nvSpPr>
            <p:spPr>
              <a:xfrm>
                <a:off x="6318750" y="3225975"/>
                <a:ext cx="82250" cy="60400"/>
              </a:xfrm>
              <a:custGeom>
                <a:avLst/>
                <a:gdLst/>
                <a:ahLst/>
                <a:cxnLst/>
                <a:rect l="l" t="t" r="r" b="b"/>
                <a:pathLst>
                  <a:path w="3290" h="2416" extrusionOk="0">
                    <a:moveTo>
                      <a:pt x="2874" y="1"/>
                    </a:moveTo>
                    <a:cubicBezTo>
                      <a:pt x="2779" y="1"/>
                      <a:pt x="2702" y="60"/>
                      <a:pt x="2611" y="192"/>
                    </a:cubicBezTo>
                    <a:cubicBezTo>
                      <a:pt x="2420" y="468"/>
                      <a:pt x="1910" y="1487"/>
                      <a:pt x="1443" y="1720"/>
                    </a:cubicBezTo>
                    <a:cubicBezTo>
                      <a:pt x="1189" y="1848"/>
                      <a:pt x="807" y="2060"/>
                      <a:pt x="403" y="2124"/>
                    </a:cubicBezTo>
                    <a:cubicBezTo>
                      <a:pt x="297" y="2145"/>
                      <a:pt x="191" y="2166"/>
                      <a:pt x="85" y="2166"/>
                    </a:cubicBezTo>
                    <a:lnTo>
                      <a:pt x="0" y="2399"/>
                    </a:lnTo>
                    <a:cubicBezTo>
                      <a:pt x="53" y="2410"/>
                      <a:pt x="106" y="2415"/>
                      <a:pt x="162" y="2415"/>
                    </a:cubicBezTo>
                    <a:cubicBezTo>
                      <a:pt x="218" y="2415"/>
                      <a:pt x="276" y="2410"/>
                      <a:pt x="340" y="2399"/>
                    </a:cubicBezTo>
                    <a:cubicBezTo>
                      <a:pt x="1210" y="2315"/>
                      <a:pt x="2144" y="1763"/>
                      <a:pt x="2611" y="914"/>
                    </a:cubicBezTo>
                    <a:cubicBezTo>
                      <a:pt x="2961" y="293"/>
                      <a:pt x="3096" y="162"/>
                      <a:pt x="3196" y="162"/>
                    </a:cubicBezTo>
                    <a:cubicBezTo>
                      <a:pt x="3229" y="162"/>
                      <a:pt x="3258" y="176"/>
                      <a:pt x="3290" y="192"/>
                    </a:cubicBezTo>
                    <a:cubicBezTo>
                      <a:pt x="3102" y="71"/>
                      <a:pt x="2977" y="1"/>
                      <a:pt x="287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2" name="Google Shape;832;p17"/>
              <p:cNvSpPr/>
              <p:nvPr/>
            </p:nvSpPr>
            <p:spPr>
              <a:xfrm>
                <a:off x="6313950" y="3203175"/>
                <a:ext cx="47250" cy="96600"/>
              </a:xfrm>
              <a:custGeom>
                <a:avLst/>
                <a:gdLst/>
                <a:ahLst/>
                <a:cxnLst/>
                <a:rect l="l" t="t" r="r" b="b"/>
                <a:pathLst>
                  <a:path w="1890" h="3864" extrusionOk="0">
                    <a:moveTo>
                      <a:pt x="1211" y="0"/>
                    </a:moveTo>
                    <a:cubicBezTo>
                      <a:pt x="1211" y="0"/>
                      <a:pt x="1296" y="849"/>
                      <a:pt x="1190" y="1231"/>
                    </a:cubicBezTo>
                    <a:cubicBezTo>
                      <a:pt x="1083" y="1592"/>
                      <a:pt x="1211" y="2972"/>
                      <a:pt x="128" y="3545"/>
                    </a:cubicBezTo>
                    <a:lnTo>
                      <a:pt x="1" y="3863"/>
                    </a:lnTo>
                    <a:cubicBezTo>
                      <a:pt x="659" y="3672"/>
                      <a:pt x="1062" y="3099"/>
                      <a:pt x="1593" y="1826"/>
                    </a:cubicBezTo>
                    <a:cubicBezTo>
                      <a:pt x="1635" y="1656"/>
                      <a:pt x="1890" y="298"/>
                      <a:pt x="1678" y="149"/>
                    </a:cubicBezTo>
                    <a:cubicBezTo>
                      <a:pt x="1466" y="22"/>
                      <a:pt x="1211" y="0"/>
                      <a:pt x="121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3" name="Google Shape;833;p17"/>
              <p:cNvSpPr/>
              <p:nvPr/>
            </p:nvSpPr>
            <p:spPr>
              <a:xfrm>
                <a:off x="6353750" y="3262075"/>
                <a:ext cx="5875" cy="9475"/>
              </a:xfrm>
              <a:custGeom>
                <a:avLst/>
                <a:gdLst/>
                <a:ahLst/>
                <a:cxnLst/>
                <a:rect l="l" t="t" r="r" b="b"/>
                <a:pathLst>
                  <a:path w="235" h="379" extrusionOk="0">
                    <a:moveTo>
                      <a:pt x="192" y="0"/>
                    </a:moveTo>
                    <a:lnTo>
                      <a:pt x="1" y="297"/>
                    </a:lnTo>
                    <a:cubicBezTo>
                      <a:pt x="26" y="356"/>
                      <a:pt x="61" y="379"/>
                      <a:pt x="97" y="379"/>
                    </a:cubicBezTo>
                    <a:cubicBezTo>
                      <a:pt x="152" y="379"/>
                      <a:pt x="209" y="327"/>
                      <a:pt x="234" y="276"/>
                    </a:cubicBez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4" name="Google Shape;834;p17"/>
              <p:cNvSpPr/>
              <p:nvPr/>
            </p:nvSpPr>
            <p:spPr>
              <a:xfrm>
                <a:off x="6299100" y="3270550"/>
                <a:ext cx="11700" cy="9050"/>
              </a:xfrm>
              <a:custGeom>
                <a:avLst/>
                <a:gdLst/>
                <a:ahLst/>
                <a:cxnLst/>
                <a:rect l="l" t="t" r="r" b="b"/>
                <a:pathLst>
                  <a:path w="468" h="362" extrusionOk="0">
                    <a:moveTo>
                      <a:pt x="404" y="1"/>
                    </a:moveTo>
                    <a:lnTo>
                      <a:pt x="107" y="171"/>
                    </a:lnTo>
                    <a:cubicBezTo>
                      <a:pt x="1" y="277"/>
                      <a:pt x="128" y="362"/>
                      <a:pt x="234" y="362"/>
                    </a:cubicBezTo>
                    <a:cubicBezTo>
                      <a:pt x="234" y="362"/>
                      <a:pt x="319" y="298"/>
                      <a:pt x="468" y="234"/>
                    </a:cubicBezTo>
                    <a:lnTo>
                      <a:pt x="404" y="1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5" name="Google Shape;835;p17"/>
              <p:cNvSpPr/>
              <p:nvPr/>
            </p:nvSpPr>
            <p:spPr>
              <a:xfrm>
                <a:off x="6296450" y="3232875"/>
                <a:ext cx="2285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914" h="2379" fill="none" extrusionOk="0">
                    <a:moveTo>
                      <a:pt x="425" y="2378"/>
                    </a:moveTo>
                    <a:cubicBezTo>
                      <a:pt x="913" y="1614"/>
                      <a:pt x="319" y="595"/>
                      <a:pt x="1" y="1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6" name="Google Shape;836;p17"/>
              <p:cNvSpPr/>
              <p:nvPr/>
            </p:nvSpPr>
            <p:spPr>
              <a:xfrm>
                <a:off x="6277875" y="3252525"/>
                <a:ext cx="14875" cy="6925"/>
              </a:xfrm>
              <a:custGeom>
                <a:avLst/>
                <a:gdLst/>
                <a:ahLst/>
                <a:cxnLst/>
                <a:rect l="l" t="t" r="r" b="b"/>
                <a:pathLst>
                  <a:path w="595" h="277" extrusionOk="0">
                    <a:moveTo>
                      <a:pt x="468" y="0"/>
                    </a:moveTo>
                    <a:lnTo>
                      <a:pt x="149" y="43"/>
                    </a:lnTo>
                    <a:cubicBezTo>
                      <a:pt x="1" y="128"/>
                      <a:pt x="86" y="234"/>
                      <a:pt x="171" y="276"/>
                    </a:cubicBezTo>
                    <a:cubicBezTo>
                      <a:pt x="171" y="276"/>
                      <a:pt x="446" y="234"/>
                      <a:pt x="595" y="213"/>
                    </a:cubicBezTo>
                    <a:lnTo>
                      <a:pt x="468" y="0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7" name="Google Shape;837;p17"/>
              <p:cNvSpPr/>
              <p:nvPr/>
            </p:nvSpPr>
            <p:spPr>
              <a:xfrm>
                <a:off x="6266275" y="3224875"/>
                <a:ext cx="11625" cy="9100"/>
              </a:xfrm>
              <a:custGeom>
                <a:avLst/>
                <a:gdLst/>
                <a:ahLst/>
                <a:cxnLst/>
                <a:rect l="l" t="t" r="r" b="b"/>
                <a:pathLst>
                  <a:path w="465" h="364" extrusionOk="0">
                    <a:moveTo>
                      <a:pt x="137" y="1"/>
                    </a:moveTo>
                    <a:cubicBezTo>
                      <a:pt x="1" y="1"/>
                      <a:pt x="23" y="136"/>
                      <a:pt x="83" y="215"/>
                    </a:cubicBezTo>
                    <a:cubicBezTo>
                      <a:pt x="83" y="215"/>
                      <a:pt x="316" y="300"/>
                      <a:pt x="465" y="363"/>
                    </a:cubicBezTo>
                    <a:lnTo>
                      <a:pt x="465" y="130"/>
                    </a:lnTo>
                    <a:lnTo>
                      <a:pt x="168" y="3"/>
                    </a:lnTo>
                    <a:cubicBezTo>
                      <a:pt x="156" y="1"/>
                      <a:pt x="146" y="1"/>
                      <a:pt x="13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8" name="Google Shape;838;p17"/>
              <p:cNvSpPr/>
              <p:nvPr/>
            </p:nvSpPr>
            <p:spPr>
              <a:xfrm>
                <a:off x="6321925" y="3273225"/>
                <a:ext cx="850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340" h="478" extrusionOk="0">
                    <a:moveTo>
                      <a:pt x="106" y="0"/>
                    </a:moveTo>
                    <a:lnTo>
                      <a:pt x="0" y="212"/>
                    </a:lnTo>
                    <a:lnTo>
                      <a:pt x="149" y="446"/>
                    </a:lnTo>
                    <a:cubicBezTo>
                      <a:pt x="170" y="467"/>
                      <a:pt x="191" y="478"/>
                      <a:pt x="215" y="478"/>
                    </a:cubicBezTo>
                    <a:cubicBezTo>
                      <a:pt x="239" y="478"/>
                      <a:pt x="266" y="467"/>
                      <a:pt x="298" y="446"/>
                    </a:cubicBezTo>
                    <a:cubicBezTo>
                      <a:pt x="340" y="425"/>
                      <a:pt x="276" y="255"/>
                      <a:pt x="276" y="255"/>
                    </a:cubicBezTo>
                    <a:cubicBezTo>
                      <a:pt x="213" y="170"/>
                      <a:pt x="106" y="0"/>
                      <a:pt x="10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9" name="Google Shape;839;p17"/>
              <p:cNvSpPr/>
              <p:nvPr/>
            </p:nvSpPr>
            <p:spPr>
              <a:xfrm>
                <a:off x="6309725" y="3229700"/>
                <a:ext cx="17000" cy="69550"/>
              </a:xfrm>
              <a:custGeom>
                <a:avLst/>
                <a:gdLst/>
                <a:ahLst/>
                <a:cxnLst/>
                <a:rect l="l" t="t" r="r" b="b"/>
                <a:pathLst>
                  <a:path w="680" h="2782" extrusionOk="0">
                    <a:moveTo>
                      <a:pt x="0" y="1"/>
                    </a:moveTo>
                    <a:lnTo>
                      <a:pt x="149" y="2781"/>
                    </a:lnTo>
                    <a:cubicBezTo>
                      <a:pt x="679" y="1953"/>
                      <a:pt x="488" y="1019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0" name="Google Shape;840;p17"/>
              <p:cNvSpPr/>
              <p:nvPr/>
            </p:nvSpPr>
            <p:spPr>
              <a:xfrm>
                <a:off x="6266750" y="3268975"/>
                <a:ext cx="42450" cy="45650"/>
              </a:xfrm>
              <a:custGeom>
                <a:avLst/>
                <a:gdLst/>
                <a:ahLst/>
                <a:cxnLst/>
                <a:rect l="l" t="t" r="r" b="b"/>
                <a:pathLst>
                  <a:path w="1698" h="1826" fill="none" extrusionOk="0">
                    <a:moveTo>
                      <a:pt x="1698" y="1826"/>
                    </a:moveTo>
                    <a:cubicBezTo>
                      <a:pt x="1634" y="1337"/>
                      <a:pt x="743" y="446"/>
                      <a:pt x="0" y="0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1" name="Google Shape;841;p17"/>
              <p:cNvSpPr/>
              <p:nvPr/>
            </p:nvSpPr>
            <p:spPr>
              <a:xfrm>
                <a:off x="6298575" y="3280650"/>
                <a:ext cx="16475" cy="4800"/>
              </a:xfrm>
              <a:custGeom>
                <a:avLst/>
                <a:gdLst/>
                <a:ahLst/>
                <a:cxnLst/>
                <a:rect l="l" t="t" r="r" b="b"/>
                <a:pathLst>
                  <a:path w="659" h="192" extrusionOk="0">
                    <a:moveTo>
                      <a:pt x="0" y="0"/>
                    </a:moveTo>
                    <a:lnTo>
                      <a:pt x="149" y="191"/>
                    </a:lnTo>
                    <a:lnTo>
                      <a:pt x="552" y="191"/>
                    </a:lnTo>
                    <a:cubicBezTo>
                      <a:pt x="595" y="170"/>
                      <a:pt x="658" y="128"/>
                      <a:pt x="658" y="64"/>
                    </a:cubicBezTo>
                    <a:cubicBezTo>
                      <a:pt x="637" y="0"/>
                      <a:pt x="425" y="0"/>
                      <a:pt x="42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2" name="Google Shape;842;p17"/>
              <p:cNvSpPr/>
              <p:nvPr/>
            </p:nvSpPr>
            <p:spPr>
              <a:xfrm>
                <a:off x="6219525" y="3279575"/>
                <a:ext cx="15925" cy="6925"/>
              </a:xfrm>
              <a:custGeom>
                <a:avLst/>
                <a:gdLst/>
                <a:ahLst/>
                <a:cxnLst/>
                <a:rect l="l" t="t" r="r" b="b"/>
                <a:pathLst>
                  <a:path w="637" h="277" extrusionOk="0">
                    <a:moveTo>
                      <a:pt x="170" y="1"/>
                    </a:moveTo>
                    <a:cubicBezTo>
                      <a:pt x="64" y="64"/>
                      <a:pt x="0" y="234"/>
                      <a:pt x="149" y="277"/>
                    </a:cubicBezTo>
                    <a:lnTo>
                      <a:pt x="616" y="277"/>
                    </a:lnTo>
                    <a:lnTo>
                      <a:pt x="637" y="1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3" name="Google Shape;843;p17"/>
              <p:cNvSpPr/>
              <p:nvPr/>
            </p:nvSpPr>
            <p:spPr>
              <a:xfrm>
                <a:off x="6295925" y="3256550"/>
                <a:ext cx="16475" cy="17750"/>
              </a:xfrm>
              <a:custGeom>
                <a:avLst/>
                <a:gdLst/>
                <a:ahLst/>
                <a:cxnLst/>
                <a:rect l="l" t="t" r="r" b="b"/>
                <a:pathLst>
                  <a:path w="659" h="710" extrusionOk="0">
                    <a:moveTo>
                      <a:pt x="570" y="0"/>
                    </a:moveTo>
                    <a:cubicBezTo>
                      <a:pt x="507" y="0"/>
                      <a:pt x="382" y="94"/>
                      <a:pt x="382" y="94"/>
                    </a:cubicBezTo>
                    <a:lnTo>
                      <a:pt x="0" y="582"/>
                    </a:lnTo>
                    <a:lnTo>
                      <a:pt x="191" y="710"/>
                    </a:lnTo>
                    <a:cubicBezTo>
                      <a:pt x="425" y="412"/>
                      <a:pt x="595" y="179"/>
                      <a:pt x="595" y="158"/>
                    </a:cubicBezTo>
                    <a:cubicBezTo>
                      <a:pt x="637" y="115"/>
                      <a:pt x="658" y="52"/>
                      <a:pt x="595" y="9"/>
                    </a:cubicBezTo>
                    <a:cubicBezTo>
                      <a:pt x="589" y="3"/>
                      <a:pt x="580" y="0"/>
                      <a:pt x="57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4" name="Google Shape;844;p17"/>
              <p:cNvSpPr/>
              <p:nvPr/>
            </p:nvSpPr>
            <p:spPr>
              <a:xfrm>
                <a:off x="6271700" y="3297100"/>
                <a:ext cx="9925" cy="10375"/>
              </a:xfrm>
              <a:custGeom>
                <a:avLst/>
                <a:gdLst/>
                <a:ahLst/>
                <a:cxnLst/>
                <a:rect l="l" t="t" r="r" b="b"/>
                <a:pathLst>
                  <a:path w="397" h="415" extrusionOk="0">
                    <a:moveTo>
                      <a:pt x="184" y="0"/>
                    </a:moveTo>
                    <a:lnTo>
                      <a:pt x="35" y="212"/>
                    </a:lnTo>
                    <a:cubicBezTo>
                      <a:pt x="0" y="335"/>
                      <a:pt x="67" y="414"/>
                      <a:pt x="139" y="414"/>
                    </a:cubicBezTo>
                    <a:cubicBezTo>
                      <a:pt x="154" y="414"/>
                      <a:pt x="169" y="411"/>
                      <a:pt x="184" y="403"/>
                    </a:cubicBezTo>
                    <a:cubicBezTo>
                      <a:pt x="184" y="403"/>
                      <a:pt x="269" y="297"/>
                      <a:pt x="396" y="128"/>
                    </a:cubicBezTo>
                    <a:lnTo>
                      <a:pt x="184" y="0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5" name="Google Shape;845;p17"/>
              <p:cNvSpPr/>
              <p:nvPr/>
            </p:nvSpPr>
            <p:spPr>
              <a:xfrm>
                <a:off x="5172625" y="3142150"/>
                <a:ext cx="378875" cy="396400"/>
              </a:xfrm>
              <a:custGeom>
                <a:avLst/>
                <a:gdLst/>
                <a:ahLst/>
                <a:cxnLst/>
                <a:rect l="l" t="t" r="r" b="b"/>
                <a:pathLst>
                  <a:path w="15155" h="15856" extrusionOk="0">
                    <a:moveTo>
                      <a:pt x="276" y="1"/>
                    </a:moveTo>
                    <a:lnTo>
                      <a:pt x="0" y="892"/>
                    </a:lnTo>
                    <a:cubicBezTo>
                      <a:pt x="4394" y="8214"/>
                      <a:pt x="10018" y="12268"/>
                      <a:pt x="15154" y="15855"/>
                    </a:cubicBezTo>
                    <a:lnTo>
                      <a:pt x="14114" y="13839"/>
                    </a:lnTo>
                    <a:cubicBezTo>
                      <a:pt x="11504" y="12014"/>
                      <a:pt x="4648" y="6814"/>
                      <a:pt x="276" y="1"/>
                    </a:cubicBezTo>
                    <a:close/>
                  </a:path>
                </a:pathLst>
              </a:custGeom>
              <a:solidFill>
                <a:srgbClr val="6B6B6B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6" name="Google Shape;846;p17"/>
              <p:cNvSpPr/>
              <p:nvPr/>
            </p:nvSpPr>
            <p:spPr>
              <a:xfrm>
                <a:off x="5384475" y="3493900"/>
                <a:ext cx="128275" cy="140200"/>
              </a:xfrm>
              <a:custGeom>
                <a:avLst/>
                <a:gdLst/>
                <a:ahLst/>
                <a:cxnLst/>
                <a:rect l="l" t="t" r="r" b="b"/>
                <a:pathLst>
                  <a:path w="5131" h="5608" extrusionOk="0">
                    <a:moveTo>
                      <a:pt x="4375" y="0"/>
                    </a:moveTo>
                    <a:cubicBezTo>
                      <a:pt x="4365" y="0"/>
                      <a:pt x="4355" y="1"/>
                      <a:pt x="4346" y="2"/>
                    </a:cubicBezTo>
                    <a:lnTo>
                      <a:pt x="16" y="4736"/>
                    </a:lnTo>
                    <a:cubicBezTo>
                      <a:pt x="32" y="4751"/>
                      <a:pt x="1" y="5607"/>
                      <a:pt x="460" y="5607"/>
                    </a:cubicBezTo>
                    <a:cubicBezTo>
                      <a:pt x="620" y="5607"/>
                      <a:pt x="839" y="5503"/>
                      <a:pt x="1141" y="5224"/>
                    </a:cubicBezTo>
                    <a:lnTo>
                      <a:pt x="5110" y="745"/>
                    </a:lnTo>
                    <a:cubicBezTo>
                      <a:pt x="5130" y="520"/>
                      <a:pt x="4639" y="0"/>
                      <a:pt x="4375" y="0"/>
                    </a:cubicBezTo>
                    <a:close/>
                  </a:path>
                </a:pathLst>
              </a:custGeom>
              <a:solidFill>
                <a:srgbClr val="4AB0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7" name="Google Shape;847;p17"/>
              <p:cNvSpPr/>
              <p:nvPr/>
            </p:nvSpPr>
            <p:spPr>
              <a:xfrm>
                <a:off x="5281400" y="3618650"/>
                <a:ext cx="118875" cy="132150"/>
              </a:xfrm>
              <a:custGeom>
                <a:avLst/>
                <a:gdLst/>
                <a:ahLst/>
                <a:cxnLst/>
                <a:rect l="l" t="t" r="r" b="b"/>
                <a:pathLst>
                  <a:path w="4755" h="5286" extrusionOk="0">
                    <a:moveTo>
                      <a:pt x="4054" y="0"/>
                    </a:moveTo>
                    <a:lnTo>
                      <a:pt x="0" y="4542"/>
                    </a:lnTo>
                    <a:cubicBezTo>
                      <a:pt x="191" y="4882"/>
                      <a:pt x="425" y="5137"/>
                      <a:pt x="785" y="5285"/>
                    </a:cubicBezTo>
                    <a:lnTo>
                      <a:pt x="4754" y="786"/>
                    </a:lnTo>
                    <a:lnTo>
                      <a:pt x="4754" y="786"/>
                    </a:lnTo>
                    <a:cubicBezTo>
                      <a:pt x="4732" y="788"/>
                      <a:pt x="4709" y="789"/>
                      <a:pt x="4687" y="789"/>
                    </a:cubicBezTo>
                    <a:cubicBezTo>
                      <a:pt x="4261" y="789"/>
                      <a:pt x="4014" y="404"/>
                      <a:pt x="4054" y="0"/>
                    </a:cubicBezTo>
                    <a:close/>
                  </a:path>
                </a:pathLst>
              </a:custGeom>
              <a:solidFill>
                <a:srgbClr val="F1D6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8" name="Google Shape;848;p17"/>
              <p:cNvSpPr/>
              <p:nvPr/>
            </p:nvSpPr>
            <p:spPr>
              <a:xfrm>
                <a:off x="5273425" y="3487275"/>
                <a:ext cx="248350" cy="271475"/>
              </a:xfrm>
              <a:custGeom>
                <a:avLst/>
                <a:gdLst/>
                <a:ahLst/>
                <a:cxnLst/>
                <a:rect l="l" t="t" r="r" b="b"/>
                <a:pathLst>
                  <a:path w="9934" h="10859" extrusionOk="0">
                    <a:moveTo>
                      <a:pt x="8788" y="267"/>
                    </a:moveTo>
                    <a:cubicBezTo>
                      <a:pt x="8809" y="267"/>
                      <a:pt x="8936" y="267"/>
                      <a:pt x="9212" y="501"/>
                    </a:cubicBezTo>
                    <a:cubicBezTo>
                      <a:pt x="9531" y="777"/>
                      <a:pt x="9552" y="947"/>
                      <a:pt x="9552" y="1010"/>
                    </a:cubicBezTo>
                    <a:lnTo>
                      <a:pt x="5583" y="5489"/>
                    </a:lnTo>
                    <a:cubicBezTo>
                      <a:pt x="5372" y="5680"/>
                      <a:pt x="5179" y="5768"/>
                      <a:pt x="5019" y="5768"/>
                    </a:cubicBezTo>
                    <a:cubicBezTo>
                      <a:pt x="5001" y="5768"/>
                      <a:pt x="4984" y="5767"/>
                      <a:pt x="4967" y="5765"/>
                    </a:cubicBezTo>
                    <a:cubicBezTo>
                      <a:pt x="4904" y="5765"/>
                      <a:pt x="4840" y="5743"/>
                      <a:pt x="4776" y="5701"/>
                    </a:cubicBezTo>
                    <a:cubicBezTo>
                      <a:pt x="4734" y="5659"/>
                      <a:pt x="4691" y="5574"/>
                      <a:pt x="4670" y="5510"/>
                    </a:cubicBezTo>
                    <a:cubicBezTo>
                      <a:pt x="4606" y="5319"/>
                      <a:pt x="4649" y="5043"/>
                      <a:pt x="4840" y="4746"/>
                    </a:cubicBezTo>
                    <a:lnTo>
                      <a:pt x="4819" y="4725"/>
                    </a:lnTo>
                    <a:lnTo>
                      <a:pt x="8788" y="267"/>
                    </a:lnTo>
                    <a:close/>
                    <a:moveTo>
                      <a:pt x="4373" y="5255"/>
                    </a:moveTo>
                    <a:cubicBezTo>
                      <a:pt x="4352" y="5383"/>
                      <a:pt x="4373" y="5489"/>
                      <a:pt x="4394" y="5595"/>
                    </a:cubicBezTo>
                    <a:cubicBezTo>
                      <a:pt x="4437" y="5722"/>
                      <a:pt x="4500" y="5828"/>
                      <a:pt x="4606" y="5913"/>
                    </a:cubicBezTo>
                    <a:cubicBezTo>
                      <a:pt x="4691" y="5998"/>
                      <a:pt x="4819" y="6041"/>
                      <a:pt x="4946" y="6041"/>
                    </a:cubicBezTo>
                    <a:cubicBezTo>
                      <a:pt x="4967" y="6051"/>
                      <a:pt x="4988" y="6056"/>
                      <a:pt x="5010" y="6056"/>
                    </a:cubicBezTo>
                    <a:cubicBezTo>
                      <a:pt x="5031" y="6056"/>
                      <a:pt x="5052" y="6051"/>
                      <a:pt x="5073" y="6041"/>
                    </a:cubicBezTo>
                    <a:lnTo>
                      <a:pt x="5073" y="6041"/>
                    </a:lnTo>
                    <a:lnTo>
                      <a:pt x="1104" y="10540"/>
                    </a:lnTo>
                    <a:cubicBezTo>
                      <a:pt x="977" y="10476"/>
                      <a:pt x="765" y="10392"/>
                      <a:pt x="637" y="10243"/>
                    </a:cubicBezTo>
                    <a:cubicBezTo>
                      <a:pt x="489" y="10073"/>
                      <a:pt x="383" y="9903"/>
                      <a:pt x="319" y="9797"/>
                    </a:cubicBezTo>
                    <a:lnTo>
                      <a:pt x="3651" y="6062"/>
                    </a:lnTo>
                    <a:lnTo>
                      <a:pt x="4373" y="5255"/>
                    </a:lnTo>
                    <a:close/>
                    <a:moveTo>
                      <a:pt x="8785" y="0"/>
                    </a:moveTo>
                    <a:cubicBezTo>
                      <a:pt x="8677" y="0"/>
                      <a:pt x="8618" y="34"/>
                      <a:pt x="8618" y="34"/>
                    </a:cubicBezTo>
                    <a:lnTo>
                      <a:pt x="8597" y="55"/>
                    </a:lnTo>
                    <a:lnTo>
                      <a:pt x="3439" y="5871"/>
                    </a:lnTo>
                    <a:lnTo>
                      <a:pt x="64" y="9691"/>
                    </a:lnTo>
                    <a:lnTo>
                      <a:pt x="1" y="9755"/>
                    </a:lnTo>
                    <a:lnTo>
                      <a:pt x="43" y="9840"/>
                    </a:lnTo>
                    <a:cubicBezTo>
                      <a:pt x="43" y="9840"/>
                      <a:pt x="192" y="10158"/>
                      <a:pt x="425" y="10413"/>
                    </a:cubicBezTo>
                    <a:cubicBezTo>
                      <a:pt x="680" y="10689"/>
                      <a:pt x="1104" y="10837"/>
                      <a:pt x="1104" y="10837"/>
                    </a:cubicBezTo>
                    <a:lnTo>
                      <a:pt x="1189" y="10859"/>
                    </a:lnTo>
                    <a:lnTo>
                      <a:pt x="1253" y="10795"/>
                    </a:lnTo>
                    <a:lnTo>
                      <a:pt x="5774" y="5680"/>
                    </a:lnTo>
                    <a:lnTo>
                      <a:pt x="9785" y="1159"/>
                    </a:lnTo>
                    <a:lnTo>
                      <a:pt x="9806" y="1116"/>
                    </a:lnTo>
                    <a:cubicBezTo>
                      <a:pt x="9806" y="1116"/>
                      <a:pt x="9934" y="756"/>
                      <a:pt x="9403" y="289"/>
                    </a:cubicBezTo>
                    <a:cubicBezTo>
                      <a:pt x="9132" y="53"/>
                      <a:pt x="8920" y="0"/>
                      <a:pt x="878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9" name="Google Shape;849;p17"/>
              <p:cNvSpPr/>
              <p:nvPr/>
            </p:nvSpPr>
            <p:spPr>
              <a:xfrm>
                <a:off x="5193850" y="3430750"/>
                <a:ext cx="260550" cy="260600"/>
              </a:xfrm>
              <a:custGeom>
                <a:avLst/>
                <a:gdLst/>
                <a:ahLst/>
                <a:cxnLst/>
                <a:rect l="l" t="t" r="r" b="b"/>
                <a:pathLst>
                  <a:path w="10422" h="10424" extrusionOk="0">
                    <a:moveTo>
                      <a:pt x="9327" y="272"/>
                    </a:moveTo>
                    <a:cubicBezTo>
                      <a:pt x="9388" y="272"/>
                      <a:pt x="9512" y="324"/>
                      <a:pt x="9721" y="533"/>
                    </a:cubicBezTo>
                    <a:cubicBezTo>
                      <a:pt x="10018" y="831"/>
                      <a:pt x="10039" y="979"/>
                      <a:pt x="10018" y="1043"/>
                    </a:cubicBezTo>
                    <a:lnTo>
                      <a:pt x="5370" y="5712"/>
                    </a:lnTo>
                    <a:lnTo>
                      <a:pt x="5476" y="5097"/>
                    </a:lnTo>
                    <a:lnTo>
                      <a:pt x="5497" y="4927"/>
                    </a:lnTo>
                    <a:lnTo>
                      <a:pt x="5327" y="4948"/>
                    </a:lnTo>
                    <a:lnTo>
                      <a:pt x="4606" y="4991"/>
                    </a:lnTo>
                    <a:lnTo>
                      <a:pt x="4606" y="4991"/>
                    </a:lnTo>
                    <a:lnTo>
                      <a:pt x="9296" y="279"/>
                    </a:lnTo>
                    <a:cubicBezTo>
                      <a:pt x="9304" y="275"/>
                      <a:pt x="9314" y="272"/>
                      <a:pt x="9327" y="272"/>
                    </a:cubicBezTo>
                    <a:close/>
                    <a:moveTo>
                      <a:pt x="5179" y="5224"/>
                    </a:moveTo>
                    <a:lnTo>
                      <a:pt x="5051" y="6052"/>
                    </a:lnTo>
                    <a:lnTo>
                      <a:pt x="1061" y="10084"/>
                    </a:lnTo>
                    <a:cubicBezTo>
                      <a:pt x="934" y="10042"/>
                      <a:pt x="743" y="9915"/>
                      <a:pt x="594" y="9766"/>
                    </a:cubicBezTo>
                    <a:cubicBezTo>
                      <a:pt x="467" y="9596"/>
                      <a:pt x="382" y="9426"/>
                      <a:pt x="318" y="9320"/>
                    </a:cubicBezTo>
                    <a:lnTo>
                      <a:pt x="4330" y="5288"/>
                    </a:lnTo>
                    <a:lnTo>
                      <a:pt x="4330" y="5309"/>
                    </a:lnTo>
                    <a:lnTo>
                      <a:pt x="5179" y="5224"/>
                    </a:lnTo>
                    <a:close/>
                    <a:moveTo>
                      <a:pt x="9296" y="0"/>
                    </a:moveTo>
                    <a:cubicBezTo>
                      <a:pt x="9213" y="0"/>
                      <a:pt x="9169" y="24"/>
                      <a:pt x="9169" y="24"/>
                    </a:cubicBezTo>
                    <a:lnTo>
                      <a:pt x="9127" y="45"/>
                    </a:lnTo>
                    <a:lnTo>
                      <a:pt x="64" y="9193"/>
                    </a:lnTo>
                    <a:lnTo>
                      <a:pt x="0" y="9257"/>
                    </a:lnTo>
                    <a:lnTo>
                      <a:pt x="21" y="9342"/>
                    </a:lnTo>
                    <a:cubicBezTo>
                      <a:pt x="21" y="9342"/>
                      <a:pt x="170" y="9660"/>
                      <a:pt x="382" y="9936"/>
                    </a:cubicBezTo>
                    <a:cubicBezTo>
                      <a:pt x="616" y="10233"/>
                      <a:pt x="1040" y="10382"/>
                      <a:pt x="1040" y="10382"/>
                    </a:cubicBezTo>
                    <a:lnTo>
                      <a:pt x="1125" y="10424"/>
                    </a:lnTo>
                    <a:lnTo>
                      <a:pt x="1189" y="10360"/>
                    </a:lnTo>
                    <a:lnTo>
                      <a:pt x="10251" y="1213"/>
                    </a:lnTo>
                    <a:lnTo>
                      <a:pt x="10273" y="1170"/>
                    </a:lnTo>
                    <a:cubicBezTo>
                      <a:pt x="10273" y="1170"/>
                      <a:pt x="10421" y="809"/>
                      <a:pt x="9912" y="321"/>
                    </a:cubicBezTo>
                    <a:cubicBezTo>
                      <a:pt x="9632" y="54"/>
                      <a:pt x="9420" y="0"/>
                      <a:pt x="929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0" name="Google Shape;850;p17"/>
              <p:cNvSpPr/>
              <p:nvPr/>
            </p:nvSpPr>
            <p:spPr>
              <a:xfrm>
                <a:off x="5201800" y="3561875"/>
                <a:ext cx="121000" cy="121000"/>
              </a:xfrm>
              <a:custGeom>
                <a:avLst/>
                <a:gdLst/>
                <a:ahLst/>
                <a:cxnLst/>
                <a:rect l="l" t="t" r="r" b="b"/>
                <a:pathLst>
                  <a:path w="4840" h="4840" extrusionOk="0">
                    <a:moveTo>
                      <a:pt x="4840" y="0"/>
                    </a:moveTo>
                    <a:lnTo>
                      <a:pt x="4012" y="64"/>
                    </a:lnTo>
                    <a:lnTo>
                      <a:pt x="4012" y="43"/>
                    </a:lnTo>
                    <a:lnTo>
                      <a:pt x="0" y="4075"/>
                    </a:lnTo>
                    <a:cubicBezTo>
                      <a:pt x="64" y="4181"/>
                      <a:pt x="149" y="4351"/>
                      <a:pt x="276" y="4521"/>
                    </a:cubicBezTo>
                    <a:cubicBezTo>
                      <a:pt x="425" y="4670"/>
                      <a:pt x="616" y="4797"/>
                      <a:pt x="743" y="4839"/>
                    </a:cubicBezTo>
                    <a:lnTo>
                      <a:pt x="4733" y="807"/>
                    </a:lnTo>
                    <a:lnTo>
                      <a:pt x="4840" y="0"/>
                    </a:lnTo>
                    <a:close/>
                  </a:path>
                </a:pathLst>
              </a:custGeom>
              <a:solidFill>
                <a:srgbClr val="A22A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1" name="Google Shape;851;p17"/>
              <p:cNvSpPr/>
              <p:nvPr/>
            </p:nvSpPr>
            <p:spPr>
              <a:xfrm>
                <a:off x="5308975" y="3437700"/>
                <a:ext cx="136375" cy="135875"/>
              </a:xfrm>
              <a:custGeom>
                <a:avLst/>
                <a:gdLst/>
                <a:ahLst/>
                <a:cxnLst/>
                <a:rect l="l" t="t" r="r" b="b"/>
                <a:pathLst>
                  <a:path w="5455" h="5435" extrusionOk="0">
                    <a:moveTo>
                      <a:pt x="4705" y="0"/>
                    </a:moveTo>
                    <a:cubicBezTo>
                      <a:pt x="4700" y="0"/>
                      <a:pt x="4696" y="0"/>
                      <a:pt x="4691" y="1"/>
                    </a:cubicBezTo>
                    <a:lnTo>
                      <a:pt x="1" y="4713"/>
                    </a:lnTo>
                    <a:lnTo>
                      <a:pt x="1" y="4713"/>
                    </a:lnTo>
                    <a:lnTo>
                      <a:pt x="892" y="4649"/>
                    </a:lnTo>
                    <a:lnTo>
                      <a:pt x="765" y="5434"/>
                    </a:lnTo>
                    <a:lnTo>
                      <a:pt x="5413" y="765"/>
                    </a:lnTo>
                    <a:cubicBezTo>
                      <a:pt x="5455" y="536"/>
                      <a:pt x="4945" y="0"/>
                      <a:pt x="4705" y="0"/>
                    </a:cubicBezTo>
                    <a:close/>
                  </a:path>
                </a:pathLst>
              </a:custGeom>
              <a:solidFill>
                <a:srgbClr val="ECA0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2" name="Google Shape;852;p17"/>
              <p:cNvSpPr/>
              <p:nvPr/>
            </p:nvSpPr>
            <p:spPr>
              <a:xfrm>
                <a:off x="5027225" y="3311950"/>
                <a:ext cx="280725" cy="238525"/>
              </a:xfrm>
              <a:custGeom>
                <a:avLst/>
                <a:gdLst/>
                <a:ahLst/>
                <a:cxnLst/>
                <a:rect l="l" t="t" r="r" b="b"/>
                <a:pathLst>
                  <a:path w="11229" h="9541" extrusionOk="0">
                    <a:moveTo>
                      <a:pt x="10252" y="340"/>
                    </a:moveTo>
                    <a:cubicBezTo>
                      <a:pt x="10358" y="404"/>
                      <a:pt x="10570" y="531"/>
                      <a:pt x="10676" y="701"/>
                    </a:cubicBezTo>
                    <a:cubicBezTo>
                      <a:pt x="10783" y="871"/>
                      <a:pt x="10867" y="1062"/>
                      <a:pt x="10910" y="1168"/>
                    </a:cubicBezTo>
                    <a:lnTo>
                      <a:pt x="6516" y="4776"/>
                    </a:lnTo>
                    <a:lnTo>
                      <a:pt x="6516" y="4755"/>
                    </a:lnTo>
                    <a:lnTo>
                      <a:pt x="5667" y="4734"/>
                    </a:lnTo>
                    <a:lnTo>
                      <a:pt x="5880" y="3927"/>
                    </a:lnTo>
                    <a:lnTo>
                      <a:pt x="10252" y="340"/>
                    </a:lnTo>
                    <a:close/>
                    <a:moveTo>
                      <a:pt x="5519" y="4245"/>
                    </a:moveTo>
                    <a:lnTo>
                      <a:pt x="5349" y="4840"/>
                    </a:lnTo>
                    <a:lnTo>
                      <a:pt x="5307" y="5009"/>
                    </a:lnTo>
                    <a:lnTo>
                      <a:pt x="5498" y="5031"/>
                    </a:lnTo>
                    <a:lnTo>
                      <a:pt x="6198" y="5031"/>
                    </a:lnTo>
                    <a:lnTo>
                      <a:pt x="1062" y="9254"/>
                    </a:lnTo>
                    <a:cubicBezTo>
                      <a:pt x="1019" y="9254"/>
                      <a:pt x="892" y="9233"/>
                      <a:pt x="680" y="8957"/>
                    </a:cubicBezTo>
                    <a:cubicBezTo>
                      <a:pt x="404" y="8639"/>
                      <a:pt x="404" y="8469"/>
                      <a:pt x="425" y="8427"/>
                    </a:cubicBezTo>
                    <a:lnTo>
                      <a:pt x="5519" y="4245"/>
                    </a:lnTo>
                    <a:close/>
                    <a:moveTo>
                      <a:pt x="10231" y="0"/>
                    </a:moveTo>
                    <a:lnTo>
                      <a:pt x="10146" y="64"/>
                    </a:lnTo>
                    <a:lnTo>
                      <a:pt x="213" y="8236"/>
                    </a:lnTo>
                    <a:lnTo>
                      <a:pt x="192" y="8278"/>
                    </a:lnTo>
                    <a:cubicBezTo>
                      <a:pt x="192" y="8278"/>
                      <a:pt x="1" y="8596"/>
                      <a:pt x="467" y="9148"/>
                    </a:cubicBezTo>
                    <a:cubicBezTo>
                      <a:pt x="749" y="9488"/>
                      <a:pt x="978" y="9540"/>
                      <a:pt x="1091" y="9540"/>
                    </a:cubicBezTo>
                    <a:cubicBezTo>
                      <a:pt x="1141" y="9540"/>
                      <a:pt x="1168" y="9530"/>
                      <a:pt x="1168" y="9530"/>
                    </a:cubicBezTo>
                    <a:lnTo>
                      <a:pt x="1210" y="9509"/>
                    </a:lnTo>
                    <a:lnTo>
                      <a:pt x="11165" y="1338"/>
                    </a:lnTo>
                    <a:lnTo>
                      <a:pt x="11228" y="1274"/>
                    </a:lnTo>
                    <a:lnTo>
                      <a:pt x="11207" y="1168"/>
                    </a:lnTo>
                    <a:cubicBezTo>
                      <a:pt x="11207" y="1168"/>
                      <a:pt x="11101" y="849"/>
                      <a:pt x="10910" y="552"/>
                    </a:cubicBezTo>
                    <a:cubicBezTo>
                      <a:pt x="10698" y="234"/>
                      <a:pt x="10316" y="43"/>
                      <a:pt x="10316" y="43"/>
                    </a:cubicBezTo>
                    <a:lnTo>
                      <a:pt x="1023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3" name="Google Shape;853;p17"/>
              <p:cNvSpPr/>
              <p:nvPr/>
            </p:nvSpPr>
            <p:spPr>
              <a:xfrm>
                <a:off x="5168900" y="3320450"/>
                <a:ext cx="131075" cy="110900"/>
              </a:xfrm>
              <a:custGeom>
                <a:avLst/>
                <a:gdLst/>
                <a:ahLst/>
                <a:cxnLst/>
                <a:rect l="l" t="t" r="r" b="b"/>
                <a:pathLst>
                  <a:path w="5243" h="4436" extrusionOk="0">
                    <a:moveTo>
                      <a:pt x="4585" y="0"/>
                    </a:moveTo>
                    <a:lnTo>
                      <a:pt x="213" y="3587"/>
                    </a:lnTo>
                    <a:lnTo>
                      <a:pt x="0" y="4394"/>
                    </a:lnTo>
                    <a:lnTo>
                      <a:pt x="849" y="4415"/>
                    </a:lnTo>
                    <a:lnTo>
                      <a:pt x="849" y="4436"/>
                    </a:lnTo>
                    <a:lnTo>
                      <a:pt x="5243" y="828"/>
                    </a:lnTo>
                    <a:cubicBezTo>
                      <a:pt x="5200" y="722"/>
                      <a:pt x="5116" y="531"/>
                      <a:pt x="5009" y="361"/>
                    </a:cubicBezTo>
                    <a:cubicBezTo>
                      <a:pt x="4903" y="191"/>
                      <a:pt x="4712" y="64"/>
                      <a:pt x="4585" y="0"/>
                    </a:cubicBezTo>
                    <a:close/>
                  </a:path>
                </a:pathLst>
              </a:custGeom>
              <a:solidFill>
                <a:srgbClr val="A22A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4" name="Google Shape;854;p17"/>
              <p:cNvSpPr/>
              <p:nvPr/>
            </p:nvSpPr>
            <p:spPr>
              <a:xfrm>
                <a:off x="5036250" y="3418075"/>
                <a:ext cx="145950" cy="125250"/>
              </a:xfrm>
              <a:custGeom>
                <a:avLst/>
                <a:gdLst/>
                <a:ahLst/>
                <a:cxnLst/>
                <a:rect l="l" t="t" r="r" b="b"/>
                <a:pathLst>
                  <a:path w="5838" h="5010" extrusionOk="0">
                    <a:moveTo>
                      <a:pt x="5158" y="0"/>
                    </a:moveTo>
                    <a:lnTo>
                      <a:pt x="64" y="4182"/>
                    </a:lnTo>
                    <a:cubicBezTo>
                      <a:pt x="0" y="4415"/>
                      <a:pt x="467" y="5009"/>
                      <a:pt x="701" y="5009"/>
                    </a:cubicBezTo>
                    <a:lnTo>
                      <a:pt x="5837" y="786"/>
                    </a:lnTo>
                    <a:lnTo>
                      <a:pt x="4946" y="764"/>
                    </a:lnTo>
                    <a:lnTo>
                      <a:pt x="5158" y="0"/>
                    </a:lnTo>
                    <a:close/>
                  </a:path>
                </a:pathLst>
              </a:custGeom>
              <a:solidFill>
                <a:srgbClr val="ECA0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5" name="Google Shape;855;p17"/>
              <p:cNvSpPr/>
              <p:nvPr/>
            </p:nvSpPr>
            <p:spPr>
              <a:xfrm>
                <a:off x="5128050" y="3489350"/>
                <a:ext cx="141425" cy="128800"/>
              </a:xfrm>
              <a:custGeom>
                <a:avLst/>
                <a:gdLst/>
                <a:ahLst/>
                <a:cxnLst/>
                <a:rect l="l" t="t" r="r" b="b"/>
                <a:pathLst>
                  <a:path w="5657" h="5152" extrusionOk="0">
                    <a:moveTo>
                      <a:pt x="5151" y="1"/>
                    </a:moveTo>
                    <a:cubicBezTo>
                      <a:pt x="4995" y="1"/>
                      <a:pt x="4779" y="87"/>
                      <a:pt x="4479" y="312"/>
                    </a:cubicBezTo>
                    <a:lnTo>
                      <a:pt x="43" y="4344"/>
                    </a:lnTo>
                    <a:cubicBezTo>
                      <a:pt x="1" y="4553"/>
                      <a:pt x="451" y="5152"/>
                      <a:pt x="709" y="5152"/>
                    </a:cubicBezTo>
                    <a:cubicBezTo>
                      <a:pt x="713" y="5152"/>
                      <a:pt x="718" y="5151"/>
                      <a:pt x="722" y="5151"/>
                    </a:cubicBezTo>
                    <a:lnTo>
                      <a:pt x="5540" y="906"/>
                    </a:lnTo>
                    <a:cubicBezTo>
                      <a:pt x="5524" y="906"/>
                      <a:pt x="5656" y="1"/>
                      <a:pt x="5151" y="1"/>
                    </a:cubicBezTo>
                    <a:close/>
                  </a:path>
                </a:pathLst>
              </a:custGeom>
              <a:solidFill>
                <a:srgbClr val="4AB0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6" name="Google Shape;856;p17"/>
              <p:cNvSpPr/>
              <p:nvPr/>
            </p:nvSpPr>
            <p:spPr>
              <a:xfrm>
                <a:off x="5253800" y="3384100"/>
                <a:ext cx="128425" cy="122075"/>
              </a:xfrm>
              <a:custGeom>
                <a:avLst/>
                <a:gdLst/>
                <a:ahLst/>
                <a:cxnLst/>
                <a:rect l="l" t="t" r="r" b="b"/>
                <a:pathLst>
                  <a:path w="5137" h="4883" extrusionOk="0">
                    <a:moveTo>
                      <a:pt x="4458" y="1"/>
                    </a:moveTo>
                    <a:lnTo>
                      <a:pt x="0" y="4012"/>
                    </a:lnTo>
                    <a:cubicBezTo>
                      <a:pt x="489" y="4034"/>
                      <a:pt x="701" y="4458"/>
                      <a:pt x="616" y="4883"/>
                    </a:cubicBezTo>
                    <a:lnTo>
                      <a:pt x="5137" y="808"/>
                    </a:lnTo>
                    <a:cubicBezTo>
                      <a:pt x="4988" y="447"/>
                      <a:pt x="4797" y="171"/>
                      <a:pt x="4458" y="1"/>
                    </a:cubicBezTo>
                    <a:close/>
                  </a:path>
                </a:pathLst>
              </a:custGeom>
              <a:solidFill>
                <a:srgbClr val="F1D6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7" name="Google Shape;857;p17"/>
              <p:cNvSpPr/>
              <p:nvPr/>
            </p:nvSpPr>
            <p:spPr>
              <a:xfrm>
                <a:off x="5118500" y="3375625"/>
                <a:ext cx="271700" cy="249275"/>
              </a:xfrm>
              <a:custGeom>
                <a:avLst/>
                <a:gdLst/>
                <a:ahLst/>
                <a:cxnLst/>
                <a:rect l="l" t="t" r="r" b="b"/>
                <a:pathLst>
                  <a:path w="10868" h="9971" extrusionOk="0">
                    <a:moveTo>
                      <a:pt x="9870" y="340"/>
                    </a:moveTo>
                    <a:cubicBezTo>
                      <a:pt x="9976" y="404"/>
                      <a:pt x="10167" y="510"/>
                      <a:pt x="10294" y="680"/>
                    </a:cubicBezTo>
                    <a:cubicBezTo>
                      <a:pt x="10421" y="849"/>
                      <a:pt x="10506" y="1040"/>
                      <a:pt x="10549" y="1147"/>
                    </a:cubicBezTo>
                    <a:lnTo>
                      <a:pt x="6834" y="4500"/>
                    </a:lnTo>
                    <a:lnTo>
                      <a:pt x="6028" y="5222"/>
                    </a:lnTo>
                    <a:cubicBezTo>
                      <a:pt x="6049" y="5116"/>
                      <a:pt x="6049" y="4988"/>
                      <a:pt x="6049" y="4882"/>
                    </a:cubicBezTo>
                    <a:cubicBezTo>
                      <a:pt x="6007" y="4755"/>
                      <a:pt x="5964" y="4649"/>
                      <a:pt x="5879" y="4542"/>
                    </a:cubicBezTo>
                    <a:cubicBezTo>
                      <a:pt x="5794" y="4458"/>
                      <a:pt x="5667" y="4394"/>
                      <a:pt x="5540" y="4373"/>
                    </a:cubicBezTo>
                    <a:cubicBezTo>
                      <a:pt x="5497" y="4373"/>
                      <a:pt x="5455" y="4351"/>
                      <a:pt x="5412" y="4351"/>
                    </a:cubicBezTo>
                    <a:lnTo>
                      <a:pt x="9870" y="340"/>
                    </a:lnTo>
                    <a:close/>
                    <a:moveTo>
                      <a:pt x="5417" y="4644"/>
                    </a:moveTo>
                    <a:cubicBezTo>
                      <a:pt x="5445" y="4644"/>
                      <a:pt x="5472" y="4645"/>
                      <a:pt x="5497" y="4649"/>
                    </a:cubicBezTo>
                    <a:cubicBezTo>
                      <a:pt x="5561" y="4670"/>
                      <a:pt x="5625" y="4691"/>
                      <a:pt x="5667" y="4755"/>
                    </a:cubicBezTo>
                    <a:cubicBezTo>
                      <a:pt x="5710" y="4797"/>
                      <a:pt x="5752" y="4861"/>
                      <a:pt x="5752" y="4946"/>
                    </a:cubicBezTo>
                    <a:cubicBezTo>
                      <a:pt x="5794" y="5137"/>
                      <a:pt x="5731" y="5413"/>
                      <a:pt x="5519" y="5689"/>
                    </a:cubicBezTo>
                    <a:lnTo>
                      <a:pt x="1104" y="9700"/>
                    </a:lnTo>
                    <a:cubicBezTo>
                      <a:pt x="1061" y="9700"/>
                      <a:pt x="955" y="9679"/>
                      <a:pt x="701" y="9424"/>
                    </a:cubicBezTo>
                    <a:cubicBezTo>
                      <a:pt x="425" y="9127"/>
                      <a:pt x="425" y="8936"/>
                      <a:pt x="425" y="8893"/>
                    </a:cubicBezTo>
                    <a:lnTo>
                      <a:pt x="4861" y="4861"/>
                    </a:lnTo>
                    <a:cubicBezTo>
                      <a:pt x="5077" y="4699"/>
                      <a:pt x="5262" y="4644"/>
                      <a:pt x="5417" y="4644"/>
                    </a:cubicBezTo>
                    <a:close/>
                    <a:moveTo>
                      <a:pt x="9806" y="0"/>
                    </a:moveTo>
                    <a:lnTo>
                      <a:pt x="9742" y="64"/>
                    </a:lnTo>
                    <a:lnTo>
                      <a:pt x="4691" y="4649"/>
                    </a:lnTo>
                    <a:lnTo>
                      <a:pt x="4670" y="4649"/>
                    </a:lnTo>
                    <a:lnTo>
                      <a:pt x="212" y="8702"/>
                    </a:lnTo>
                    <a:lnTo>
                      <a:pt x="170" y="8745"/>
                    </a:lnTo>
                    <a:cubicBezTo>
                      <a:pt x="170" y="8745"/>
                      <a:pt x="0" y="9085"/>
                      <a:pt x="488" y="9615"/>
                    </a:cubicBezTo>
                    <a:cubicBezTo>
                      <a:pt x="777" y="9917"/>
                      <a:pt x="1003" y="9971"/>
                      <a:pt x="1127" y="9971"/>
                    </a:cubicBezTo>
                    <a:cubicBezTo>
                      <a:pt x="1194" y="9971"/>
                      <a:pt x="1231" y="9955"/>
                      <a:pt x="1231" y="9955"/>
                    </a:cubicBezTo>
                    <a:lnTo>
                      <a:pt x="1274" y="9933"/>
                    </a:lnTo>
                    <a:lnTo>
                      <a:pt x="7025" y="4712"/>
                    </a:lnTo>
                    <a:lnTo>
                      <a:pt x="10803" y="1295"/>
                    </a:lnTo>
                    <a:lnTo>
                      <a:pt x="10867" y="1231"/>
                    </a:lnTo>
                    <a:lnTo>
                      <a:pt x="10846" y="1125"/>
                    </a:lnTo>
                    <a:cubicBezTo>
                      <a:pt x="10846" y="1125"/>
                      <a:pt x="10740" y="807"/>
                      <a:pt x="10527" y="510"/>
                    </a:cubicBezTo>
                    <a:cubicBezTo>
                      <a:pt x="10315" y="213"/>
                      <a:pt x="9891" y="43"/>
                      <a:pt x="9891" y="43"/>
                    </a:cubicBezTo>
                    <a:lnTo>
                      <a:pt x="980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8" name="Google Shape;858;p17"/>
              <p:cNvSpPr/>
              <p:nvPr/>
            </p:nvSpPr>
            <p:spPr>
              <a:xfrm>
                <a:off x="4971500" y="3338375"/>
                <a:ext cx="154700" cy="114750"/>
              </a:xfrm>
              <a:custGeom>
                <a:avLst/>
                <a:gdLst/>
                <a:ahLst/>
                <a:cxnLst/>
                <a:rect l="l" t="t" r="r" b="b"/>
                <a:pathLst>
                  <a:path w="6188" h="4590" extrusionOk="0">
                    <a:moveTo>
                      <a:pt x="5621" y="1"/>
                    </a:moveTo>
                    <a:cubicBezTo>
                      <a:pt x="5469" y="1"/>
                      <a:pt x="5258" y="68"/>
                      <a:pt x="4967" y="238"/>
                    </a:cubicBezTo>
                    <a:lnTo>
                      <a:pt x="65" y="3698"/>
                    </a:lnTo>
                    <a:cubicBezTo>
                      <a:pt x="1" y="3910"/>
                      <a:pt x="383" y="4568"/>
                      <a:pt x="659" y="4589"/>
                    </a:cubicBezTo>
                    <a:lnTo>
                      <a:pt x="5944" y="960"/>
                    </a:lnTo>
                    <a:cubicBezTo>
                      <a:pt x="5927" y="943"/>
                      <a:pt x="6188" y="1"/>
                      <a:pt x="5621" y="1"/>
                    </a:cubicBezTo>
                    <a:close/>
                  </a:path>
                </a:pathLst>
              </a:custGeom>
              <a:solidFill>
                <a:srgbClr val="4AB0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9" name="Google Shape;859;p17"/>
              <p:cNvSpPr/>
              <p:nvPr/>
            </p:nvSpPr>
            <p:spPr>
              <a:xfrm>
                <a:off x="5111050" y="3246675"/>
                <a:ext cx="136925" cy="110400"/>
              </a:xfrm>
              <a:custGeom>
                <a:avLst/>
                <a:gdLst/>
                <a:ahLst/>
                <a:cxnLst/>
                <a:rect l="l" t="t" r="r" b="b"/>
                <a:pathLst>
                  <a:path w="5477" h="4416" extrusionOk="0">
                    <a:moveTo>
                      <a:pt x="4883" y="1"/>
                    </a:moveTo>
                    <a:lnTo>
                      <a:pt x="1" y="3460"/>
                    </a:lnTo>
                    <a:cubicBezTo>
                      <a:pt x="468" y="3545"/>
                      <a:pt x="638" y="3991"/>
                      <a:pt x="510" y="4416"/>
                    </a:cubicBezTo>
                    <a:lnTo>
                      <a:pt x="5477" y="892"/>
                    </a:lnTo>
                    <a:cubicBezTo>
                      <a:pt x="5371" y="531"/>
                      <a:pt x="5201" y="234"/>
                      <a:pt x="4883" y="1"/>
                    </a:cubicBezTo>
                    <a:close/>
                  </a:path>
                </a:pathLst>
              </a:custGeom>
              <a:solidFill>
                <a:srgbClr val="F1D6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0" name="Google Shape;860;p17"/>
              <p:cNvSpPr/>
              <p:nvPr/>
            </p:nvSpPr>
            <p:spPr>
              <a:xfrm>
                <a:off x="4962500" y="3238200"/>
                <a:ext cx="293450" cy="221500"/>
              </a:xfrm>
              <a:custGeom>
                <a:avLst/>
                <a:gdLst/>
                <a:ahLst/>
                <a:cxnLst/>
                <a:rect l="l" t="t" r="r" b="b"/>
                <a:pathLst>
                  <a:path w="11738" h="8860" extrusionOk="0">
                    <a:moveTo>
                      <a:pt x="10825" y="340"/>
                    </a:moveTo>
                    <a:cubicBezTo>
                      <a:pt x="10931" y="425"/>
                      <a:pt x="11122" y="573"/>
                      <a:pt x="11207" y="743"/>
                    </a:cubicBezTo>
                    <a:cubicBezTo>
                      <a:pt x="11313" y="934"/>
                      <a:pt x="11376" y="1125"/>
                      <a:pt x="11419" y="1231"/>
                    </a:cubicBezTo>
                    <a:lnTo>
                      <a:pt x="7323" y="4118"/>
                    </a:lnTo>
                    <a:lnTo>
                      <a:pt x="6452" y="4755"/>
                    </a:lnTo>
                    <a:cubicBezTo>
                      <a:pt x="6474" y="4627"/>
                      <a:pt x="6495" y="4521"/>
                      <a:pt x="6495" y="4415"/>
                    </a:cubicBezTo>
                    <a:cubicBezTo>
                      <a:pt x="6474" y="4266"/>
                      <a:pt x="6431" y="4160"/>
                      <a:pt x="6367" y="4054"/>
                    </a:cubicBezTo>
                    <a:cubicBezTo>
                      <a:pt x="6283" y="3948"/>
                      <a:pt x="6176" y="3884"/>
                      <a:pt x="6049" y="3842"/>
                    </a:cubicBezTo>
                    <a:cubicBezTo>
                      <a:pt x="6028" y="3821"/>
                      <a:pt x="5985" y="3821"/>
                      <a:pt x="5943" y="3799"/>
                    </a:cubicBezTo>
                    <a:lnTo>
                      <a:pt x="10825" y="340"/>
                    </a:lnTo>
                    <a:close/>
                    <a:moveTo>
                      <a:pt x="5842" y="4081"/>
                    </a:moveTo>
                    <a:cubicBezTo>
                      <a:pt x="5887" y="4081"/>
                      <a:pt x="5928" y="4086"/>
                      <a:pt x="5964" y="4097"/>
                    </a:cubicBezTo>
                    <a:cubicBezTo>
                      <a:pt x="6049" y="4118"/>
                      <a:pt x="6092" y="4160"/>
                      <a:pt x="6134" y="4224"/>
                    </a:cubicBezTo>
                    <a:cubicBezTo>
                      <a:pt x="6176" y="4288"/>
                      <a:pt x="6198" y="4351"/>
                      <a:pt x="6198" y="4436"/>
                    </a:cubicBezTo>
                    <a:cubicBezTo>
                      <a:pt x="6219" y="4627"/>
                      <a:pt x="6113" y="4882"/>
                      <a:pt x="5858" y="5137"/>
                    </a:cubicBezTo>
                    <a:lnTo>
                      <a:pt x="5879" y="5137"/>
                    </a:lnTo>
                    <a:lnTo>
                      <a:pt x="1019" y="8596"/>
                    </a:lnTo>
                    <a:cubicBezTo>
                      <a:pt x="976" y="8596"/>
                      <a:pt x="849" y="8554"/>
                      <a:pt x="637" y="8257"/>
                    </a:cubicBezTo>
                    <a:cubicBezTo>
                      <a:pt x="403" y="7938"/>
                      <a:pt x="425" y="7768"/>
                      <a:pt x="425" y="7705"/>
                    </a:cubicBezTo>
                    <a:lnTo>
                      <a:pt x="5327" y="4245"/>
                    </a:lnTo>
                    <a:cubicBezTo>
                      <a:pt x="5520" y="4133"/>
                      <a:pt x="5701" y="4081"/>
                      <a:pt x="5842" y="4081"/>
                    </a:cubicBezTo>
                    <a:close/>
                    <a:moveTo>
                      <a:pt x="10825" y="0"/>
                    </a:moveTo>
                    <a:lnTo>
                      <a:pt x="10740" y="64"/>
                    </a:lnTo>
                    <a:lnTo>
                      <a:pt x="5179" y="4012"/>
                    </a:lnTo>
                    <a:lnTo>
                      <a:pt x="5158" y="4012"/>
                    </a:lnTo>
                    <a:lnTo>
                      <a:pt x="234" y="7493"/>
                    </a:lnTo>
                    <a:lnTo>
                      <a:pt x="191" y="7535"/>
                    </a:lnTo>
                    <a:cubicBezTo>
                      <a:pt x="191" y="7535"/>
                      <a:pt x="0" y="7853"/>
                      <a:pt x="425" y="8426"/>
                    </a:cubicBezTo>
                    <a:cubicBezTo>
                      <a:pt x="697" y="8805"/>
                      <a:pt x="927" y="8860"/>
                      <a:pt x="1036" y="8860"/>
                    </a:cubicBezTo>
                    <a:cubicBezTo>
                      <a:pt x="1080" y="8860"/>
                      <a:pt x="1104" y="8851"/>
                      <a:pt x="1104" y="8851"/>
                    </a:cubicBezTo>
                    <a:lnTo>
                      <a:pt x="1146" y="8830"/>
                    </a:lnTo>
                    <a:lnTo>
                      <a:pt x="7492" y="4351"/>
                    </a:lnTo>
                    <a:lnTo>
                      <a:pt x="11652" y="1401"/>
                    </a:lnTo>
                    <a:lnTo>
                      <a:pt x="11737" y="1359"/>
                    </a:lnTo>
                    <a:lnTo>
                      <a:pt x="11716" y="1252"/>
                    </a:lnTo>
                    <a:cubicBezTo>
                      <a:pt x="11716" y="1252"/>
                      <a:pt x="11631" y="913"/>
                      <a:pt x="11461" y="616"/>
                    </a:cubicBezTo>
                    <a:cubicBezTo>
                      <a:pt x="11292" y="276"/>
                      <a:pt x="10910" y="64"/>
                      <a:pt x="10910" y="64"/>
                    </a:cubicBezTo>
                    <a:lnTo>
                      <a:pt x="1082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1" name="Google Shape;861;p17"/>
              <p:cNvSpPr/>
              <p:nvPr/>
            </p:nvSpPr>
            <p:spPr>
              <a:xfrm>
                <a:off x="5587550" y="3758725"/>
                <a:ext cx="24975" cy="26025"/>
              </a:xfrm>
              <a:custGeom>
                <a:avLst/>
                <a:gdLst/>
                <a:ahLst/>
                <a:cxnLst/>
                <a:rect l="l" t="t" r="r" b="b"/>
                <a:pathLst>
                  <a:path w="999" h="1041" fill="none" extrusionOk="0">
                    <a:moveTo>
                      <a:pt x="637" y="1041"/>
                    </a:moveTo>
                    <a:cubicBezTo>
                      <a:pt x="998" y="637"/>
                      <a:pt x="361" y="1"/>
                      <a:pt x="1" y="383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2" name="Google Shape;862;p17"/>
              <p:cNvSpPr/>
              <p:nvPr/>
            </p:nvSpPr>
            <p:spPr>
              <a:xfrm>
                <a:off x="5691025" y="3840450"/>
                <a:ext cx="28150" cy="26550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1062" fill="none" extrusionOk="0">
                    <a:moveTo>
                      <a:pt x="849" y="1061"/>
                    </a:moveTo>
                    <a:cubicBezTo>
                      <a:pt x="1125" y="318"/>
                      <a:pt x="213" y="0"/>
                      <a:pt x="0" y="531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3" name="Google Shape;863;p17"/>
              <p:cNvSpPr/>
              <p:nvPr/>
            </p:nvSpPr>
            <p:spPr>
              <a:xfrm>
                <a:off x="5463925" y="3623950"/>
                <a:ext cx="105075" cy="185325"/>
              </a:xfrm>
              <a:custGeom>
                <a:avLst/>
                <a:gdLst/>
                <a:ahLst/>
                <a:cxnLst/>
                <a:rect l="l" t="t" r="r" b="b"/>
                <a:pathLst>
                  <a:path w="4203" h="7413" extrusionOk="0">
                    <a:moveTo>
                      <a:pt x="3587" y="0"/>
                    </a:moveTo>
                    <a:cubicBezTo>
                      <a:pt x="3587" y="0"/>
                      <a:pt x="0" y="6835"/>
                      <a:pt x="22" y="7005"/>
                    </a:cubicBezTo>
                    <a:cubicBezTo>
                      <a:pt x="22" y="7163"/>
                      <a:pt x="40" y="7412"/>
                      <a:pt x="401" y="7412"/>
                    </a:cubicBezTo>
                    <a:cubicBezTo>
                      <a:pt x="428" y="7412"/>
                      <a:pt x="457" y="7411"/>
                      <a:pt x="488" y="7408"/>
                    </a:cubicBezTo>
                    <a:cubicBezTo>
                      <a:pt x="934" y="7365"/>
                      <a:pt x="1083" y="7132"/>
                      <a:pt x="1083" y="7132"/>
                    </a:cubicBezTo>
                    <a:lnTo>
                      <a:pt x="4203" y="871"/>
                    </a:lnTo>
                    <a:lnTo>
                      <a:pt x="3587" y="0"/>
                    </a:lnTo>
                    <a:close/>
                  </a:path>
                </a:pathLst>
              </a:custGeom>
              <a:solidFill>
                <a:srgbClr val="C7C7C7"/>
              </a:solidFill>
              <a:ln w="690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4" name="Google Shape;864;p17"/>
              <p:cNvSpPr/>
              <p:nvPr/>
            </p:nvSpPr>
            <p:spPr>
              <a:xfrm>
                <a:off x="5495225" y="3724775"/>
                <a:ext cx="27075" cy="26550"/>
              </a:xfrm>
              <a:custGeom>
                <a:avLst/>
                <a:gdLst/>
                <a:ahLst/>
                <a:cxnLst/>
                <a:rect l="l" t="t" r="r" b="b"/>
                <a:pathLst>
                  <a:path w="1083" h="1062" fill="none" extrusionOk="0">
                    <a:moveTo>
                      <a:pt x="1083" y="531"/>
                    </a:moveTo>
                    <a:cubicBezTo>
                      <a:pt x="871" y="1061"/>
                      <a:pt x="1" y="552"/>
                      <a:pt x="234" y="0"/>
                    </a:cubicBezTo>
                  </a:path>
                </a:pathLst>
              </a:custGeom>
              <a:noFill/>
              <a:ln w="690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5" name="Google Shape;865;p17"/>
              <p:cNvSpPr/>
              <p:nvPr/>
            </p:nvSpPr>
            <p:spPr>
              <a:xfrm>
                <a:off x="5865600" y="3928000"/>
                <a:ext cx="26025" cy="27075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1083" fill="none" extrusionOk="0">
                    <a:moveTo>
                      <a:pt x="786" y="1083"/>
                    </a:moveTo>
                    <a:cubicBezTo>
                      <a:pt x="1040" y="807"/>
                      <a:pt x="446" y="0"/>
                      <a:pt x="0" y="467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6" name="Google Shape;866;p17"/>
              <p:cNvSpPr/>
              <p:nvPr/>
            </p:nvSpPr>
            <p:spPr>
              <a:xfrm>
                <a:off x="5961100" y="4032000"/>
                <a:ext cx="29225" cy="19125"/>
              </a:xfrm>
              <a:custGeom>
                <a:avLst/>
                <a:gdLst/>
                <a:ahLst/>
                <a:cxnLst/>
                <a:rect l="l" t="t" r="r" b="b"/>
                <a:pathLst>
                  <a:path w="1169" h="765" fill="none" extrusionOk="0">
                    <a:moveTo>
                      <a:pt x="1168" y="446"/>
                    </a:moveTo>
                    <a:cubicBezTo>
                      <a:pt x="1019" y="764"/>
                      <a:pt x="1" y="594"/>
                      <a:pt x="255" y="0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7" name="Google Shape;867;p17"/>
              <p:cNvSpPr/>
              <p:nvPr/>
            </p:nvSpPr>
            <p:spPr>
              <a:xfrm>
                <a:off x="6114975" y="4086650"/>
                <a:ext cx="23900" cy="2815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1126" fill="none" extrusionOk="0">
                    <a:moveTo>
                      <a:pt x="722" y="1125"/>
                    </a:moveTo>
                    <a:cubicBezTo>
                      <a:pt x="956" y="807"/>
                      <a:pt x="468" y="0"/>
                      <a:pt x="1" y="446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8" name="Google Shape;868;p17"/>
              <p:cNvSpPr/>
              <p:nvPr/>
            </p:nvSpPr>
            <p:spPr>
              <a:xfrm>
                <a:off x="6267275" y="4262800"/>
                <a:ext cx="19650" cy="19675"/>
              </a:xfrm>
              <a:custGeom>
                <a:avLst/>
                <a:gdLst/>
                <a:ahLst/>
                <a:cxnLst/>
                <a:rect l="l" t="t" r="r" b="b"/>
                <a:pathLst>
                  <a:path w="786" h="787" fill="none" extrusionOk="0">
                    <a:moveTo>
                      <a:pt x="786" y="362"/>
                    </a:moveTo>
                    <a:cubicBezTo>
                      <a:pt x="658" y="786"/>
                      <a:pt x="0" y="574"/>
                      <a:pt x="128" y="1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9" name="Google Shape;869;p17"/>
              <p:cNvSpPr/>
              <p:nvPr/>
            </p:nvSpPr>
            <p:spPr>
              <a:xfrm>
                <a:off x="6433875" y="4317450"/>
                <a:ext cx="28675" cy="24975"/>
              </a:xfrm>
              <a:custGeom>
                <a:avLst/>
                <a:gdLst/>
                <a:ahLst/>
                <a:cxnLst/>
                <a:rect l="l" t="t" r="r" b="b"/>
                <a:pathLst>
                  <a:path w="1147" h="999" fill="none" extrusionOk="0">
                    <a:moveTo>
                      <a:pt x="871" y="999"/>
                    </a:moveTo>
                    <a:cubicBezTo>
                      <a:pt x="1147" y="468"/>
                      <a:pt x="277" y="1"/>
                      <a:pt x="1" y="447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0" name="Google Shape;870;p17"/>
              <p:cNvSpPr/>
              <p:nvPr/>
            </p:nvSpPr>
            <p:spPr>
              <a:xfrm>
                <a:off x="6492250" y="4361500"/>
                <a:ext cx="25500" cy="12750"/>
              </a:xfrm>
              <a:custGeom>
                <a:avLst/>
                <a:gdLst/>
                <a:ahLst/>
                <a:cxnLst/>
                <a:rect l="l" t="t" r="r" b="b"/>
                <a:pathLst>
                  <a:path w="1020" h="510" fill="none" extrusionOk="0">
                    <a:moveTo>
                      <a:pt x="1019" y="383"/>
                    </a:moveTo>
                    <a:cubicBezTo>
                      <a:pt x="956" y="510"/>
                      <a:pt x="0" y="404"/>
                      <a:pt x="64" y="1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1" name="Google Shape;871;p17"/>
              <p:cNvSpPr/>
              <p:nvPr/>
            </p:nvSpPr>
            <p:spPr>
              <a:xfrm>
                <a:off x="5505850" y="3486525"/>
                <a:ext cx="137450" cy="523725"/>
              </a:xfrm>
              <a:custGeom>
                <a:avLst/>
                <a:gdLst/>
                <a:ahLst/>
                <a:cxnLst/>
                <a:rect l="l" t="t" r="r" b="b"/>
                <a:pathLst>
                  <a:path w="5498" h="20949" extrusionOk="0">
                    <a:moveTo>
                      <a:pt x="708" y="1"/>
                    </a:moveTo>
                    <a:cubicBezTo>
                      <a:pt x="703" y="1"/>
                      <a:pt x="726" y="20"/>
                      <a:pt x="785" y="64"/>
                    </a:cubicBezTo>
                    <a:cubicBezTo>
                      <a:pt x="1931" y="913"/>
                      <a:pt x="2101" y="2568"/>
                      <a:pt x="2101" y="2568"/>
                    </a:cubicBezTo>
                    <a:cubicBezTo>
                      <a:pt x="2632" y="3948"/>
                      <a:pt x="21" y="11929"/>
                      <a:pt x="488" y="15537"/>
                    </a:cubicBezTo>
                    <a:cubicBezTo>
                      <a:pt x="1019" y="18635"/>
                      <a:pt x="1698" y="19760"/>
                      <a:pt x="5497" y="20949"/>
                    </a:cubicBezTo>
                    <a:cubicBezTo>
                      <a:pt x="4394" y="20524"/>
                      <a:pt x="3417" y="19675"/>
                      <a:pt x="2653" y="18296"/>
                    </a:cubicBezTo>
                    <a:cubicBezTo>
                      <a:pt x="0" y="12544"/>
                      <a:pt x="5327" y="5752"/>
                      <a:pt x="2568" y="1465"/>
                    </a:cubicBezTo>
                    <a:cubicBezTo>
                      <a:pt x="2288" y="1036"/>
                      <a:pt x="747" y="1"/>
                      <a:pt x="708" y="1"/>
                    </a:cubicBezTo>
                    <a:close/>
                  </a:path>
                </a:pathLst>
              </a:custGeom>
              <a:solidFill>
                <a:srgbClr val="CCCCCC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2" name="Google Shape;872;p17"/>
              <p:cNvSpPr/>
              <p:nvPr/>
            </p:nvSpPr>
            <p:spPr>
              <a:xfrm>
                <a:off x="6273100" y="3378800"/>
                <a:ext cx="58400" cy="177250"/>
              </a:xfrm>
              <a:custGeom>
                <a:avLst/>
                <a:gdLst/>
                <a:ahLst/>
                <a:cxnLst/>
                <a:rect l="l" t="t" r="r" b="b"/>
                <a:pathLst>
                  <a:path w="2336" h="7090" extrusionOk="0">
                    <a:moveTo>
                      <a:pt x="1975" y="1"/>
                    </a:moveTo>
                    <a:cubicBezTo>
                      <a:pt x="1911" y="616"/>
                      <a:pt x="1486" y="956"/>
                      <a:pt x="786" y="2251"/>
                    </a:cubicBezTo>
                    <a:cubicBezTo>
                      <a:pt x="213" y="3333"/>
                      <a:pt x="1" y="4946"/>
                      <a:pt x="637" y="5859"/>
                    </a:cubicBezTo>
                    <a:cubicBezTo>
                      <a:pt x="1295" y="6750"/>
                      <a:pt x="1614" y="6920"/>
                      <a:pt x="1868" y="7090"/>
                    </a:cubicBezTo>
                    <a:lnTo>
                      <a:pt x="1741" y="7005"/>
                    </a:lnTo>
                    <a:cubicBezTo>
                      <a:pt x="255" y="4989"/>
                      <a:pt x="786" y="3333"/>
                      <a:pt x="1550" y="1953"/>
                    </a:cubicBezTo>
                    <a:cubicBezTo>
                      <a:pt x="1656" y="1784"/>
                      <a:pt x="2229" y="829"/>
                      <a:pt x="2335" y="446"/>
                    </a:cubicBezTo>
                    <a:lnTo>
                      <a:pt x="1975" y="1"/>
                    </a:ln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3" name="Google Shape;873;p17"/>
              <p:cNvSpPr/>
              <p:nvPr/>
            </p:nvSpPr>
            <p:spPr>
              <a:xfrm>
                <a:off x="6295400" y="3446700"/>
                <a:ext cx="4565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1826" h="936" extrusionOk="0">
                    <a:moveTo>
                      <a:pt x="1649" y="1"/>
                    </a:moveTo>
                    <a:cubicBezTo>
                      <a:pt x="1528" y="1"/>
                      <a:pt x="127" y="447"/>
                      <a:pt x="127" y="447"/>
                    </a:cubicBezTo>
                    <a:lnTo>
                      <a:pt x="0" y="935"/>
                    </a:lnTo>
                    <a:lnTo>
                      <a:pt x="1698" y="532"/>
                    </a:lnTo>
                    <a:cubicBezTo>
                      <a:pt x="1698" y="532"/>
                      <a:pt x="1825" y="511"/>
                      <a:pt x="1825" y="299"/>
                    </a:cubicBezTo>
                    <a:cubicBezTo>
                      <a:pt x="1825" y="65"/>
                      <a:pt x="1719" y="23"/>
                      <a:pt x="1656" y="1"/>
                    </a:cubicBezTo>
                    <a:cubicBezTo>
                      <a:pt x="1654" y="1"/>
                      <a:pt x="1652" y="1"/>
                      <a:pt x="164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4" name="Google Shape;874;p17"/>
              <p:cNvSpPr/>
              <p:nvPr/>
            </p:nvSpPr>
            <p:spPr>
              <a:xfrm>
                <a:off x="6279475" y="3427625"/>
                <a:ext cx="37175" cy="126300"/>
              </a:xfrm>
              <a:custGeom>
                <a:avLst/>
                <a:gdLst/>
                <a:ahLst/>
                <a:cxnLst/>
                <a:rect l="l" t="t" r="r" b="b"/>
                <a:pathLst>
                  <a:path w="1487" h="5052" fill="none" extrusionOk="0">
                    <a:moveTo>
                      <a:pt x="1295" y="0"/>
                    </a:moveTo>
                    <a:cubicBezTo>
                      <a:pt x="531" y="1380"/>
                      <a:pt x="0" y="3036"/>
                      <a:pt x="1486" y="5052"/>
                    </a:cubicBez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5" name="Google Shape;875;p17"/>
              <p:cNvSpPr/>
              <p:nvPr/>
            </p:nvSpPr>
            <p:spPr>
              <a:xfrm>
                <a:off x="6213150" y="3247725"/>
                <a:ext cx="119950" cy="199550"/>
              </a:xfrm>
              <a:custGeom>
                <a:avLst/>
                <a:gdLst/>
                <a:ahLst/>
                <a:cxnLst/>
                <a:rect l="l" t="t" r="r" b="b"/>
                <a:pathLst>
                  <a:path w="4798" h="7982" extrusionOk="0">
                    <a:moveTo>
                      <a:pt x="639" y="1"/>
                    </a:moveTo>
                    <a:cubicBezTo>
                      <a:pt x="624" y="1"/>
                      <a:pt x="609" y="1"/>
                      <a:pt x="595" y="1"/>
                    </a:cubicBezTo>
                    <a:cubicBezTo>
                      <a:pt x="128" y="1"/>
                      <a:pt x="85" y="256"/>
                      <a:pt x="0" y="659"/>
                    </a:cubicBezTo>
                    <a:cubicBezTo>
                      <a:pt x="119" y="449"/>
                      <a:pt x="335" y="369"/>
                      <a:pt x="599" y="369"/>
                    </a:cubicBezTo>
                    <a:cubicBezTo>
                      <a:pt x="761" y="369"/>
                      <a:pt x="940" y="399"/>
                      <a:pt x="1125" y="447"/>
                    </a:cubicBezTo>
                    <a:cubicBezTo>
                      <a:pt x="1125" y="447"/>
                      <a:pt x="2123" y="702"/>
                      <a:pt x="2696" y="1211"/>
                    </a:cubicBezTo>
                    <a:cubicBezTo>
                      <a:pt x="4097" y="2421"/>
                      <a:pt x="3842" y="2676"/>
                      <a:pt x="3842" y="2676"/>
                    </a:cubicBezTo>
                    <a:cubicBezTo>
                      <a:pt x="3842" y="2676"/>
                      <a:pt x="3842" y="2697"/>
                      <a:pt x="3842" y="2697"/>
                    </a:cubicBezTo>
                    <a:cubicBezTo>
                      <a:pt x="3927" y="3164"/>
                      <a:pt x="3439" y="3694"/>
                      <a:pt x="2993" y="4119"/>
                    </a:cubicBezTo>
                    <a:cubicBezTo>
                      <a:pt x="2951" y="4140"/>
                      <a:pt x="2908" y="4183"/>
                      <a:pt x="2866" y="4204"/>
                    </a:cubicBezTo>
                    <a:lnTo>
                      <a:pt x="2887" y="4204"/>
                    </a:lnTo>
                    <a:cubicBezTo>
                      <a:pt x="2611" y="4458"/>
                      <a:pt x="2399" y="4671"/>
                      <a:pt x="2293" y="4756"/>
                    </a:cubicBezTo>
                    <a:cubicBezTo>
                      <a:pt x="1974" y="5116"/>
                      <a:pt x="1613" y="5477"/>
                      <a:pt x="1316" y="5859"/>
                    </a:cubicBezTo>
                    <a:cubicBezTo>
                      <a:pt x="1019" y="6241"/>
                      <a:pt x="510" y="6899"/>
                      <a:pt x="828" y="7536"/>
                    </a:cubicBezTo>
                    <a:cubicBezTo>
                      <a:pt x="977" y="7854"/>
                      <a:pt x="1465" y="7982"/>
                      <a:pt x="1465" y="7982"/>
                    </a:cubicBezTo>
                    <a:cubicBezTo>
                      <a:pt x="1253" y="7833"/>
                      <a:pt x="1168" y="7451"/>
                      <a:pt x="1253" y="7005"/>
                    </a:cubicBezTo>
                    <a:cubicBezTo>
                      <a:pt x="1316" y="6538"/>
                      <a:pt x="2208" y="5541"/>
                      <a:pt x="2420" y="5329"/>
                    </a:cubicBezTo>
                    <a:cubicBezTo>
                      <a:pt x="2632" y="5116"/>
                      <a:pt x="2908" y="4840"/>
                      <a:pt x="2972" y="4777"/>
                    </a:cubicBezTo>
                    <a:cubicBezTo>
                      <a:pt x="3163" y="4607"/>
                      <a:pt x="3439" y="4225"/>
                      <a:pt x="3439" y="4225"/>
                    </a:cubicBezTo>
                    <a:cubicBezTo>
                      <a:pt x="3800" y="3843"/>
                      <a:pt x="4797" y="2951"/>
                      <a:pt x="3842" y="1869"/>
                    </a:cubicBezTo>
                    <a:cubicBezTo>
                      <a:pt x="2920" y="821"/>
                      <a:pt x="1791" y="1"/>
                      <a:pt x="63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6" name="Google Shape;876;p17"/>
              <p:cNvSpPr/>
              <p:nvPr/>
            </p:nvSpPr>
            <p:spPr>
              <a:xfrm>
                <a:off x="6209425" y="3200250"/>
                <a:ext cx="117300" cy="158950"/>
              </a:xfrm>
              <a:custGeom>
                <a:avLst/>
                <a:gdLst/>
                <a:ahLst/>
                <a:cxnLst/>
                <a:rect l="l" t="t" r="r" b="b"/>
                <a:pathLst>
                  <a:path w="4692" h="6358" extrusionOk="0">
                    <a:moveTo>
                      <a:pt x="2928" y="0"/>
                    </a:moveTo>
                    <a:cubicBezTo>
                      <a:pt x="2903" y="0"/>
                      <a:pt x="2883" y="4"/>
                      <a:pt x="2866" y="11"/>
                    </a:cubicBezTo>
                    <a:cubicBezTo>
                      <a:pt x="2739" y="54"/>
                      <a:pt x="2569" y="139"/>
                      <a:pt x="2484" y="181"/>
                    </a:cubicBezTo>
                    <a:cubicBezTo>
                      <a:pt x="2845" y="266"/>
                      <a:pt x="3163" y="690"/>
                      <a:pt x="3482" y="1306"/>
                    </a:cubicBezTo>
                    <a:cubicBezTo>
                      <a:pt x="3800" y="1900"/>
                      <a:pt x="4352" y="2855"/>
                      <a:pt x="3949" y="3619"/>
                    </a:cubicBezTo>
                    <a:cubicBezTo>
                      <a:pt x="3949" y="3641"/>
                      <a:pt x="3927" y="3662"/>
                      <a:pt x="3906" y="3683"/>
                    </a:cubicBezTo>
                    <a:cubicBezTo>
                      <a:pt x="3821" y="3895"/>
                      <a:pt x="3566" y="4171"/>
                      <a:pt x="3566" y="4171"/>
                    </a:cubicBezTo>
                    <a:cubicBezTo>
                      <a:pt x="3015" y="4893"/>
                      <a:pt x="871" y="5466"/>
                      <a:pt x="489" y="5615"/>
                    </a:cubicBezTo>
                    <a:cubicBezTo>
                      <a:pt x="128" y="5763"/>
                      <a:pt x="1" y="5954"/>
                      <a:pt x="22" y="6124"/>
                    </a:cubicBezTo>
                    <a:lnTo>
                      <a:pt x="531" y="6357"/>
                    </a:lnTo>
                    <a:cubicBezTo>
                      <a:pt x="468" y="6251"/>
                      <a:pt x="701" y="6145"/>
                      <a:pt x="829" y="6060"/>
                    </a:cubicBezTo>
                    <a:cubicBezTo>
                      <a:pt x="1041" y="5912"/>
                      <a:pt x="1677" y="5699"/>
                      <a:pt x="2229" y="5466"/>
                    </a:cubicBezTo>
                    <a:cubicBezTo>
                      <a:pt x="3121" y="5084"/>
                      <a:pt x="3673" y="4553"/>
                      <a:pt x="3821" y="4405"/>
                    </a:cubicBezTo>
                    <a:cubicBezTo>
                      <a:pt x="4076" y="4150"/>
                      <a:pt x="4118" y="4044"/>
                      <a:pt x="4161" y="3959"/>
                    </a:cubicBezTo>
                    <a:cubicBezTo>
                      <a:pt x="4691" y="3131"/>
                      <a:pt x="4500" y="2197"/>
                      <a:pt x="4012" y="1179"/>
                    </a:cubicBezTo>
                    <a:cubicBezTo>
                      <a:pt x="3578" y="254"/>
                      <a:pt x="3127" y="0"/>
                      <a:pt x="292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7" name="Google Shape;877;p17"/>
              <p:cNvSpPr/>
              <p:nvPr/>
            </p:nvSpPr>
            <p:spPr>
              <a:xfrm>
                <a:off x="6545300" y="3300275"/>
                <a:ext cx="368275" cy="72200"/>
              </a:xfrm>
              <a:custGeom>
                <a:avLst/>
                <a:gdLst/>
                <a:ahLst/>
                <a:cxnLst/>
                <a:rect l="l" t="t" r="r" b="b"/>
                <a:pathLst>
                  <a:path w="14731" h="2888" fill="none" extrusionOk="0">
                    <a:moveTo>
                      <a:pt x="1" y="2845"/>
                    </a:moveTo>
                    <a:cubicBezTo>
                      <a:pt x="807" y="2887"/>
                      <a:pt x="1805" y="1465"/>
                      <a:pt x="3057" y="1465"/>
                    </a:cubicBezTo>
                    <a:cubicBezTo>
                      <a:pt x="3609" y="1486"/>
                      <a:pt x="5222" y="2675"/>
                      <a:pt x="6071" y="2420"/>
                    </a:cubicBezTo>
                    <a:cubicBezTo>
                      <a:pt x="6941" y="2144"/>
                      <a:pt x="6602" y="1550"/>
                      <a:pt x="7620" y="1359"/>
                    </a:cubicBezTo>
                    <a:cubicBezTo>
                      <a:pt x="8767" y="1168"/>
                      <a:pt x="9149" y="1974"/>
                      <a:pt x="10019" y="1380"/>
                    </a:cubicBezTo>
                    <a:cubicBezTo>
                      <a:pt x="10868" y="786"/>
                      <a:pt x="11696" y="383"/>
                      <a:pt x="12354" y="383"/>
                    </a:cubicBezTo>
                    <a:cubicBezTo>
                      <a:pt x="12990" y="404"/>
                      <a:pt x="12927" y="170"/>
                      <a:pt x="14731" y="1"/>
                    </a:cubicBezTo>
                  </a:path>
                </a:pathLst>
              </a:custGeom>
              <a:noFill/>
              <a:ln w="4250" cap="rnd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8" name="Google Shape;878;p17"/>
              <p:cNvSpPr/>
              <p:nvPr/>
            </p:nvSpPr>
            <p:spPr>
              <a:xfrm>
                <a:off x="6510300" y="3333175"/>
                <a:ext cx="13800" cy="13825"/>
              </a:xfrm>
              <a:custGeom>
                <a:avLst/>
                <a:gdLst/>
                <a:ahLst/>
                <a:cxnLst/>
                <a:rect l="l" t="t" r="r" b="b"/>
                <a:pathLst>
                  <a:path w="552" h="553" fill="none" extrusionOk="0">
                    <a:moveTo>
                      <a:pt x="552" y="0"/>
                    </a:moveTo>
                    <a:lnTo>
                      <a:pt x="0" y="552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9" name="Google Shape;879;p17"/>
              <p:cNvSpPr/>
              <p:nvPr/>
            </p:nvSpPr>
            <p:spPr>
              <a:xfrm>
                <a:off x="6519850" y="3328925"/>
                <a:ext cx="14875" cy="26550"/>
              </a:xfrm>
              <a:custGeom>
                <a:avLst/>
                <a:gdLst/>
                <a:ahLst/>
                <a:cxnLst/>
                <a:rect l="l" t="t" r="r" b="b"/>
                <a:pathLst>
                  <a:path w="595" h="1062" fill="none" extrusionOk="0">
                    <a:moveTo>
                      <a:pt x="594" y="1"/>
                    </a:moveTo>
                    <a:lnTo>
                      <a:pt x="0" y="1062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0" name="Google Shape;880;p17"/>
              <p:cNvSpPr/>
              <p:nvPr/>
            </p:nvSpPr>
            <p:spPr>
              <a:xfrm>
                <a:off x="6535225" y="3326800"/>
                <a:ext cx="10100" cy="39825"/>
              </a:xfrm>
              <a:custGeom>
                <a:avLst/>
                <a:gdLst/>
                <a:ahLst/>
                <a:cxnLst/>
                <a:rect l="l" t="t" r="r" b="b"/>
                <a:pathLst>
                  <a:path w="404" h="1593" fill="none" extrusionOk="0">
                    <a:moveTo>
                      <a:pt x="404" y="1"/>
                    </a:moveTo>
                    <a:lnTo>
                      <a:pt x="1" y="1593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1" name="Google Shape;881;p17"/>
              <p:cNvSpPr/>
              <p:nvPr/>
            </p:nvSpPr>
            <p:spPr>
              <a:xfrm>
                <a:off x="6556450" y="3326275"/>
                <a:ext cx="2150" cy="36100"/>
              </a:xfrm>
              <a:custGeom>
                <a:avLst/>
                <a:gdLst/>
                <a:ahLst/>
                <a:cxnLst/>
                <a:rect l="l" t="t" r="r" b="b"/>
                <a:pathLst>
                  <a:path w="86" h="1444" fill="none" extrusionOk="0">
                    <a:moveTo>
                      <a:pt x="1" y="1"/>
                    </a:moveTo>
                    <a:lnTo>
                      <a:pt x="85" y="1444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2" name="Google Shape;882;p17"/>
              <p:cNvSpPr/>
              <p:nvPr/>
            </p:nvSpPr>
            <p:spPr>
              <a:xfrm>
                <a:off x="6568650" y="3331575"/>
                <a:ext cx="8000" cy="21775"/>
              </a:xfrm>
              <a:custGeom>
                <a:avLst/>
                <a:gdLst/>
                <a:ahLst/>
                <a:cxnLst/>
                <a:rect l="l" t="t" r="r" b="b"/>
                <a:pathLst>
                  <a:path w="320" h="871" fill="none" extrusionOk="0">
                    <a:moveTo>
                      <a:pt x="1" y="1"/>
                    </a:moveTo>
                    <a:lnTo>
                      <a:pt x="319" y="871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3" name="Google Shape;883;p17"/>
              <p:cNvSpPr/>
              <p:nvPr/>
            </p:nvSpPr>
            <p:spPr>
              <a:xfrm>
                <a:off x="6603150" y="3341675"/>
                <a:ext cx="2675" cy="6375"/>
              </a:xfrm>
              <a:custGeom>
                <a:avLst/>
                <a:gdLst/>
                <a:ahLst/>
                <a:cxnLst/>
                <a:rect l="l" t="t" r="r" b="b"/>
                <a:pathLst>
                  <a:path w="107" h="255" fill="none" extrusionOk="0">
                    <a:moveTo>
                      <a:pt x="106" y="0"/>
                    </a:moveTo>
                    <a:lnTo>
                      <a:pt x="0" y="255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4" name="Google Shape;884;p17"/>
              <p:cNvSpPr/>
              <p:nvPr/>
            </p:nvSpPr>
            <p:spPr>
              <a:xfrm>
                <a:off x="6612175" y="3338475"/>
                <a:ext cx="4250" cy="15425"/>
              </a:xfrm>
              <a:custGeom>
                <a:avLst/>
                <a:gdLst/>
                <a:ahLst/>
                <a:cxnLst/>
                <a:rect l="l" t="t" r="r" b="b"/>
                <a:pathLst>
                  <a:path w="170" h="617" fill="none" extrusionOk="0">
                    <a:moveTo>
                      <a:pt x="170" y="1"/>
                    </a:moveTo>
                    <a:lnTo>
                      <a:pt x="0" y="616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5" name="Google Shape;885;p17"/>
              <p:cNvSpPr/>
              <p:nvPr/>
            </p:nvSpPr>
            <p:spPr>
              <a:xfrm>
                <a:off x="6628075" y="3339550"/>
                <a:ext cx="3750" cy="20175"/>
              </a:xfrm>
              <a:custGeom>
                <a:avLst/>
                <a:gdLst/>
                <a:ahLst/>
                <a:cxnLst/>
                <a:rect l="l" t="t" r="r" b="b"/>
                <a:pathLst>
                  <a:path w="150" h="807" fill="none" extrusionOk="0">
                    <a:moveTo>
                      <a:pt x="1" y="0"/>
                    </a:moveTo>
                    <a:lnTo>
                      <a:pt x="149" y="807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6" name="Google Shape;886;p17"/>
              <p:cNvSpPr/>
              <p:nvPr/>
            </p:nvSpPr>
            <p:spPr>
              <a:xfrm>
                <a:off x="6641350" y="3342725"/>
                <a:ext cx="8525" cy="14350"/>
              </a:xfrm>
              <a:custGeom>
                <a:avLst/>
                <a:gdLst/>
                <a:ahLst/>
                <a:cxnLst/>
                <a:rect l="l" t="t" r="r" b="b"/>
                <a:pathLst>
                  <a:path w="341" h="574" fill="none" extrusionOk="0">
                    <a:moveTo>
                      <a:pt x="1" y="0"/>
                    </a:moveTo>
                    <a:lnTo>
                      <a:pt x="340" y="574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7" name="Google Shape;887;p17"/>
              <p:cNvSpPr/>
              <p:nvPr/>
            </p:nvSpPr>
            <p:spPr>
              <a:xfrm>
                <a:off x="6672650" y="3338475"/>
                <a:ext cx="3750" cy="10650"/>
              </a:xfrm>
              <a:custGeom>
                <a:avLst/>
                <a:gdLst/>
                <a:ahLst/>
                <a:cxnLst/>
                <a:rect l="l" t="t" r="r" b="b"/>
                <a:pathLst>
                  <a:path w="150" h="426" fill="none" extrusionOk="0">
                    <a:moveTo>
                      <a:pt x="149" y="1"/>
                    </a:moveTo>
                    <a:lnTo>
                      <a:pt x="1" y="425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8" name="Google Shape;888;p17"/>
              <p:cNvSpPr/>
              <p:nvPr/>
            </p:nvSpPr>
            <p:spPr>
              <a:xfrm>
                <a:off x="6681675" y="3332100"/>
                <a:ext cx="1625" cy="18075"/>
              </a:xfrm>
              <a:custGeom>
                <a:avLst/>
                <a:gdLst/>
                <a:ahLst/>
                <a:cxnLst/>
                <a:rect l="l" t="t" r="r" b="b"/>
                <a:pathLst>
                  <a:path w="65" h="723" fill="none" extrusionOk="0">
                    <a:moveTo>
                      <a:pt x="1" y="1"/>
                    </a:moveTo>
                    <a:lnTo>
                      <a:pt x="64" y="723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9" name="Google Shape;889;p17"/>
              <p:cNvSpPr/>
              <p:nvPr/>
            </p:nvSpPr>
            <p:spPr>
              <a:xfrm>
                <a:off x="6687525" y="3339000"/>
                <a:ext cx="9575" cy="18600"/>
              </a:xfrm>
              <a:custGeom>
                <a:avLst/>
                <a:gdLst/>
                <a:ahLst/>
                <a:cxnLst/>
                <a:rect l="l" t="t" r="r" b="b"/>
                <a:pathLst>
                  <a:path w="383" h="744" fill="none" extrusionOk="0">
                    <a:moveTo>
                      <a:pt x="0" y="1"/>
                    </a:moveTo>
                    <a:lnTo>
                      <a:pt x="382" y="744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0" name="Google Shape;890;p17"/>
              <p:cNvSpPr/>
              <p:nvPr/>
            </p:nvSpPr>
            <p:spPr>
              <a:xfrm>
                <a:off x="6512950" y="4583825"/>
                <a:ext cx="534875" cy="158675"/>
              </a:xfrm>
              <a:custGeom>
                <a:avLst/>
                <a:gdLst/>
                <a:ahLst/>
                <a:cxnLst/>
                <a:rect l="l" t="t" r="r" b="b"/>
                <a:pathLst>
                  <a:path w="21395" h="6347" fill="none" extrusionOk="0">
                    <a:moveTo>
                      <a:pt x="19230" y="128"/>
                    </a:moveTo>
                    <a:lnTo>
                      <a:pt x="21395" y="6347"/>
                    </a:lnTo>
                    <a:lnTo>
                      <a:pt x="0" y="1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1" name="Google Shape;891;p17"/>
              <p:cNvSpPr/>
              <p:nvPr/>
            </p:nvSpPr>
            <p:spPr>
              <a:xfrm>
                <a:off x="5634775" y="3808075"/>
                <a:ext cx="23900" cy="2177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871" fill="none" extrusionOk="0">
                    <a:moveTo>
                      <a:pt x="1" y="404"/>
                    </a:moveTo>
                    <a:lnTo>
                      <a:pt x="850" y="0"/>
                    </a:lnTo>
                    <a:lnTo>
                      <a:pt x="956" y="871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2" name="Google Shape;892;p17"/>
              <p:cNvSpPr/>
              <p:nvPr/>
            </p:nvSpPr>
            <p:spPr>
              <a:xfrm>
                <a:off x="5737175" y="3902525"/>
                <a:ext cx="18600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744" h="659" fill="none" extrusionOk="0">
                    <a:moveTo>
                      <a:pt x="1" y="0"/>
                    </a:moveTo>
                    <a:lnTo>
                      <a:pt x="128" y="658"/>
                    </a:lnTo>
                    <a:lnTo>
                      <a:pt x="744" y="361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3" name="Google Shape;893;p17"/>
              <p:cNvSpPr/>
              <p:nvPr/>
            </p:nvSpPr>
            <p:spPr>
              <a:xfrm>
                <a:off x="5925550" y="3972575"/>
                <a:ext cx="19125" cy="15925"/>
              </a:xfrm>
              <a:custGeom>
                <a:avLst/>
                <a:gdLst/>
                <a:ahLst/>
                <a:cxnLst/>
                <a:rect l="l" t="t" r="r" b="b"/>
                <a:pathLst>
                  <a:path w="765" h="637" fill="none" extrusionOk="0">
                    <a:moveTo>
                      <a:pt x="1" y="255"/>
                    </a:moveTo>
                    <a:lnTo>
                      <a:pt x="680" y="0"/>
                    </a:lnTo>
                    <a:lnTo>
                      <a:pt x="765" y="637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4" name="Google Shape;894;p17"/>
              <p:cNvSpPr/>
              <p:nvPr/>
            </p:nvSpPr>
            <p:spPr>
              <a:xfrm>
                <a:off x="6015750" y="4079225"/>
                <a:ext cx="18600" cy="14350"/>
              </a:xfrm>
              <a:custGeom>
                <a:avLst/>
                <a:gdLst/>
                <a:ahLst/>
                <a:cxnLst/>
                <a:rect l="l" t="t" r="r" b="b"/>
                <a:pathLst>
                  <a:path w="744" h="574" fill="none" extrusionOk="0">
                    <a:moveTo>
                      <a:pt x="1" y="0"/>
                    </a:moveTo>
                    <a:lnTo>
                      <a:pt x="149" y="573"/>
                    </a:lnTo>
                    <a:lnTo>
                      <a:pt x="744" y="255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5" name="Google Shape;895;p17"/>
              <p:cNvSpPr/>
              <p:nvPr/>
            </p:nvSpPr>
            <p:spPr>
              <a:xfrm>
                <a:off x="6172825" y="4153500"/>
                <a:ext cx="21250" cy="19650"/>
              </a:xfrm>
              <a:custGeom>
                <a:avLst/>
                <a:gdLst/>
                <a:ahLst/>
                <a:cxnLst/>
                <a:rect l="l" t="t" r="r" b="b"/>
                <a:pathLst>
                  <a:path w="850" h="786" fill="none" extrusionOk="0">
                    <a:moveTo>
                      <a:pt x="0" y="1"/>
                    </a:moveTo>
                    <a:lnTo>
                      <a:pt x="43" y="786"/>
                    </a:lnTo>
                    <a:lnTo>
                      <a:pt x="849" y="489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6" name="Google Shape;896;p17"/>
              <p:cNvSpPr/>
              <p:nvPr/>
            </p:nvSpPr>
            <p:spPr>
              <a:xfrm>
                <a:off x="6216850" y="4203375"/>
                <a:ext cx="23900" cy="2125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850" fill="none" extrusionOk="0">
                    <a:moveTo>
                      <a:pt x="1" y="553"/>
                    </a:moveTo>
                    <a:lnTo>
                      <a:pt x="701" y="1"/>
                    </a:lnTo>
                    <a:lnTo>
                      <a:pt x="956" y="850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7" name="Google Shape;897;p17"/>
              <p:cNvSpPr/>
              <p:nvPr/>
            </p:nvSpPr>
            <p:spPr>
              <a:xfrm>
                <a:off x="6374975" y="4294650"/>
                <a:ext cx="19675" cy="15950"/>
              </a:xfrm>
              <a:custGeom>
                <a:avLst/>
                <a:gdLst/>
                <a:ahLst/>
                <a:cxnLst/>
                <a:rect l="l" t="t" r="r" b="b"/>
                <a:pathLst>
                  <a:path w="787" h="638" fill="none" extrusionOk="0">
                    <a:moveTo>
                      <a:pt x="1" y="0"/>
                    </a:moveTo>
                    <a:lnTo>
                      <a:pt x="86" y="637"/>
                    </a:lnTo>
                    <a:lnTo>
                      <a:pt x="786" y="573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8" name="Google Shape;898;p17"/>
              <p:cNvSpPr/>
              <p:nvPr/>
            </p:nvSpPr>
            <p:spPr>
              <a:xfrm>
                <a:off x="6554325" y="4418800"/>
                <a:ext cx="26550" cy="13825"/>
              </a:xfrm>
              <a:custGeom>
                <a:avLst/>
                <a:gdLst/>
                <a:ahLst/>
                <a:cxnLst/>
                <a:rect l="l" t="t" r="r" b="b"/>
                <a:pathLst>
                  <a:path w="1062" h="553" fill="none" extrusionOk="0">
                    <a:moveTo>
                      <a:pt x="1" y="1"/>
                    </a:moveTo>
                    <a:lnTo>
                      <a:pt x="404" y="553"/>
                    </a:lnTo>
                    <a:lnTo>
                      <a:pt x="1062" y="192"/>
                    </a:lnTo>
                  </a:path>
                </a:pathLst>
              </a:custGeom>
              <a:noFill/>
              <a:ln w="4250" cap="flat" cmpd="sng">
                <a:solidFill>
                  <a:srgbClr val="000000"/>
                </a:solidFill>
                <a:prstDash val="solid"/>
                <a:miter lim="2122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9" name="Google Shape;899;p17"/>
              <p:cNvSpPr/>
              <p:nvPr/>
            </p:nvSpPr>
            <p:spPr>
              <a:xfrm>
                <a:off x="7596450" y="401000"/>
                <a:ext cx="578925" cy="1356800"/>
              </a:xfrm>
              <a:custGeom>
                <a:avLst/>
                <a:gdLst/>
                <a:ahLst/>
                <a:cxnLst/>
                <a:rect l="l" t="t" r="r" b="b"/>
                <a:pathLst>
                  <a:path w="23157" h="54272" fill="none" extrusionOk="0">
                    <a:moveTo>
                      <a:pt x="1" y="1"/>
                    </a:moveTo>
                    <a:lnTo>
                      <a:pt x="23157" y="1"/>
                    </a:lnTo>
                    <a:lnTo>
                      <a:pt x="23157" y="54272"/>
                    </a:lnTo>
                    <a:lnTo>
                      <a:pt x="1" y="54272"/>
                    </a:lnTo>
                    <a:close/>
                  </a:path>
                </a:pathLst>
              </a:custGeom>
              <a:noFill/>
              <a:ln w="4250" cap="rnd" cmpd="sng">
                <a:solidFill>
                  <a:srgbClr val="1F1A17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0" name="Google Shape;900;p17"/>
              <p:cNvSpPr/>
              <p:nvPr/>
            </p:nvSpPr>
            <p:spPr>
              <a:xfrm>
                <a:off x="7866525" y="401000"/>
                <a:ext cx="4275" cy="1356800"/>
              </a:xfrm>
              <a:custGeom>
                <a:avLst/>
                <a:gdLst/>
                <a:ahLst/>
                <a:cxnLst/>
                <a:rect l="l" t="t" r="r" b="b"/>
                <a:pathLst>
                  <a:path w="171" h="54272" fill="none" extrusionOk="0">
                    <a:moveTo>
                      <a:pt x="171" y="1"/>
                    </a:moveTo>
                    <a:lnTo>
                      <a:pt x="1" y="54272"/>
                    </a:lnTo>
                  </a:path>
                </a:pathLst>
              </a:custGeom>
              <a:noFill/>
              <a:ln w="4250" cap="rnd" cmpd="sng">
                <a:solidFill>
                  <a:srgbClr val="1F1A17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1" name="Google Shape;901;p17"/>
              <p:cNvSpPr/>
              <p:nvPr/>
            </p:nvSpPr>
            <p:spPr>
              <a:xfrm>
                <a:off x="7453725" y="1757775"/>
                <a:ext cx="497725" cy="132150"/>
              </a:xfrm>
              <a:custGeom>
                <a:avLst/>
                <a:gdLst/>
                <a:ahLst/>
                <a:cxnLst/>
                <a:rect l="l" t="t" r="r" b="b"/>
                <a:pathLst>
                  <a:path w="19909" h="5286" fill="none" extrusionOk="0">
                    <a:moveTo>
                      <a:pt x="10528" y="1"/>
                    </a:moveTo>
                    <a:lnTo>
                      <a:pt x="0" y="5286"/>
                    </a:lnTo>
                    <a:lnTo>
                      <a:pt x="19909" y="1"/>
                    </a:lnTo>
                  </a:path>
                </a:pathLst>
              </a:custGeom>
              <a:noFill/>
              <a:ln w="4250" cap="rnd" cmpd="sng">
                <a:solidFill>
                  <a:srgbClr val="1F1A17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02" name="Google Shape;902;p17"/>
            <p:cNvSpPr txBox="1"/>
            <p:nvPr/>
          </p:nvSpPr>
          <p:spPr>
            <a:xfrm>
              <a:off x="2203175" y="140925"/>
              <a:ext cx="829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Kalam"/>
                  <a:ea typeface="Kalam"/>
                  <a:cs typeface="Kalam"/>
                  <a:sym typeface="Kalam"/>
                </a:rPr>
                <a:t>NUCLEUS</a:t>
              </a:r>
              <a:endParaRPr sz="900">
                <a:latin typeface="Kalam"/>
                <a:ea typeface="Kalam"/>
                <a:cs typeface="Kalam"/>
                <a:sym typeface="Kalam"/>
              </a:endParaRPr>
            </a:p>
          </p:txBody>
        </p:sp>
        <p:sp>
          <p:nvSpPr>
            <p:cNvPr id="903" name="Google Shape;903;p17"/>
            <p:cNvSpPr txBox="1"/>
            <p:nvPr/>
          </p:nvSpPr>
          <p:spPr>
            <a:xfrm>
              <a:off x="2164025" y="1741650"/>
              <a:ext cx="10584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Kalam"/>
                  <a:ea typeface="Kalam"/>
                  <a:cs typeface="Kalam"/>
                  <a:sym typeface="Kalam"/>
                </a:rPr>
                <a:t>CHROMOSOME</a:t>
              </a:r>
              <a:endParaRPr sz="900">
                <a:latin typeface="Kalam"/>
                <a:ea typeface="Kalam"/>
                <a:cs typeface="Kalam"/>
                <a:sym typeface="Kalam"/>
              </a:endParaRPr>
            </a:p>
          </p:txBody>
        </p:sp>
        <p:sp>
          <p:nvSpPr>
            <p:cNvPr id="904" name="Google Shape;904;p17"/>
            <p:cNvSpPr txBox="1"/>
            <p:nvPr/>
          </p:nvSpPr>
          <p:spPr>
            <a:xfrm>
              <a:off x="2713925" y="4576875"/>
              <a:ext cx="5085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Kalam"/>
                  <a:ea typeface="Kalam"/>
                  <a:cs typeface="Kalam"/>
                  <a:sym typeface="Kalam"/>
                </a:rPr>
                <a:t>DNA</a:t>
              </a:r>
              <a:endParaRPr sz="900">
                <a:latin typeface="Kalam"/>
                <a:ea typeface="Kalam"/>
                <a:cs typeface="Kalam"/>
                <a:sym typeface="Kalam"/>
              </a:endParaRPr>
            </a:p>
          </p:txBody>
        </p:sp>
      </p:grpSp>
      <p:sp>
        <p:nvSpPr>
          <p:cNvPr id="905" name="Google Shape;905;p17"/>
          <p:cNvSpPr txBox="1"/>
          <p:nvPr/>
        </p:nvSpPr>
        <p:spPr>
          <a:xfrm>
            <a:off x="5165150" y="2048400"/>
            <a:ext cx="31059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DNA is packaged inside </a:t>
            </a:r>
            <a:r>
              <a:rPr lang="en" b="1">
                <a:latin typeface="Cambria"/>
                <a:ea typeface="Cambria"/>
                <a:cs typeface="Cambria"/>
                <a:sym typeface="Cambria"/>
              </a:rPr>
              <a:t>chromosomes</a:t>
            </a:r>
            <a:r>
              <a:rPr lang="en">
                <a:latin typeface="Cambria"/>
                <a:ea typeface="Cambria"/>
                <a:cs typeface="Cambria"/>
                <a:sym typeface="Cambria"/>
              </a:rPr>
              <a:t>. This allows for lots of genetic information to be stored </a:t>
            </a:r>
            <a:r>
              <a:rPr lang="en" b="1">
                <a:latin typeface="Cambria"/>
                <a:ea typeface="Cambria"/>
                <a:cs typeface="Cambria"/>
                <a:sym typeface="Cambria"/>
              </a:rPr>
              <a:t>compactly</a:t>
            </a:r>
            <a:r>
              <a:rPr lang="en">
                <a:latin typeface="Cambria"/>
                <a:ea typeface="Cambria"/>
                <a:cs typeface="Cambria"/>
                <a:sym typeface="Cambria"/>
              </a:rPr>
              <a:t>.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6FA933E8-B7D6-AA9A-4B66-0036281264C2}"/>
              </a:ext>
            </a:extLst>
          </p:cNvPr>
          <p:cNvSpPr txBox="1">
            <a:spLocks/>
          </p:cNvSpPr>
          <p:nvPr/>
        </p:nvSpPr>
        <p:spPr>
          <a:xfrm>
            <a:off x="221843" y="4904301"/>
            <a:ext cx="4038600" cy="2336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C1A60956-A3C3-EBF8-DE96-2DE1766AB18A}"/>
              </a:ext>
            </a:extLst>
          </p:cNvPr>
          <p:cNvSpPr txBox="1"/>
          <p:nvPr/>
        </p:nvSpPr>
        <p:spPr>
          <a:xfrm>
            <a:off x="5874157" y="49404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900" i="0" dirty="0">
                <a:solidFill>
                  <a:schemeClr val="bg1">
                    <a:lumMod val="10000"/>
                    <a:lumOff val="90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281185-5757-FA22-BB1F-E055B92ED18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06" y="53862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CC2E124-DA54-F99A-56BA-090EF68E346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833" y="63649"/>
            <a:ext cx="933411" cy="37579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Google Shape;910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911" name="Google Shape;911;p18"/>
          <p:cNvGrpSpPr/>
          <p:nvPr/>
        </p:nvGrpSpPr>
        <p:grpSpPr>
          <a:xfrm>
            <a:off x="1135100" y="554650"/>
            <a:ext cx="3718380" cy="3936580"/>
            <a:chOff x="1135100" y="554650"/>
            <a:chExt cx="3718380" cy="3936580"/>
          </a:xfrm>
        </p:grpSpPr>
        <p:sp>
          <p:nvSpPr>
            <p:cNvPr id="912" name="Google Shape;912;p18"/>
            <p:cNvSpPr/>
            <p:nvPr/>
          </p:nvSpPr>
          <p:spPr>
            <a:xfrm>
              <a:off x="3892160" y="3840510"/>
              <a:ext cx="72240" cy="397600"/>
            </a:xfrm>
            <a:custGeom>
              <a:avLst/>
              <a:gdLst/>
              <a:ahLst/>
              <a:cxnLst/>
              <a:rect l="l" t="t" r="r" b="b"/>
              <a:pathLst>
                <a:path w="3612" h="19880" extrusionOk="0">
                  <a:moveTo>
                    <a:pt x="0" y="1"/>
                  </a:moveTo>
                  <a:lnTo>
                    <a:pt x="0" y="19880"/>
                  </a:lnTo>
                  <a:lnTo>
                    <a:pt x="3612" y="19880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2B9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18"/>
            <p:cNvSpPr/>
            <p:nvPr/>
          </p:nvSpPr>
          <p:spPr>
            <a:xfrm>
              <a:off x="2477080" y="4143310"/>
              <a:ext cx="72240" cy="271140"/>
            </a:xfrm>
            <a:custGeom>
              <a:avLst/>
              <a:gdLst/>
              <a:ahLst/>
              <a:cxnLst/>
              <a:rect l="l" t="t" r="r" b="b"/>
              <a:pathLst>
                <a:path w="3612" h="13557" extrusionOk="0">
                  <a:moveTo>
                    <a:pt x="0" y="0"/>
                  </a:moveTo>
                  <a:lnTo>
                    <a:pt x="0" y="13557"/>
                  </a:lnTo>
                  <a:lnTo>
                    <a:pt x="3612" y="13557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18"/>
            <p:cNvSpPr/>
            <p:nvPr/>
          </p:nvSpPr>
          <p:spPr>
            <a:xfrm>
              <a:off x="2020720" y="1355890"/>
              <a:ext cx="72460" cy="108460"/>
            </a:xfrm>
            <a:custGeom>
              <a:avLst/>
              <a:gdLst/>
              <a:ahLst/>
              <a:cxnLst/>
              <a:rect l="l" t="t" r="r" b="b"/>
              <a:pathLst>
                <a:path w="3623" h="5423" extrusionOk="0">
                  <a:moveTo>
                    <a:pt x="0" y="0"/>
                  </a:moveTo>
                  <a:lnTo>
                    <a:pt x="0" y="5423"/>
                  </a:lnTo>
                  <a:lnTo>
                    <a:pt x="3623" y="5423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18"/>
            <p:cNvSpPr/>
            <p:nvPr/>
          </p:nvSpPr>
          <p:spPr>
            <a:xfrm>
              <a:off x="2020720" y="1355890"/>
              <a:ext cx="72460" cy="108460"/>
            </a:xfrm>
            <a:custGeom>
              <a:avLst/>
              <a:gdLst/>
              <a:ahLst/>
              <a:cxnLst/>
              <a:rect l="l" t="t" r="r" b="b"/>
              <a:pathLst>
                <a:path w="3623" h="5423" extrusionOk="0">
                  <a:moveTo>
                    <a:pt x="0" y="0"/>
                  </a:moveTo>
                  <a:lnTo>
                    <a:pt x="0" y="5423"/>
                  </a:lnTo>
                  <a:lnTo>
                    <a:pt x="3623" y="5423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18"/>
            <p:cNvSpPr/>
            <p:nvPr/>
          </p:nvSpPr>
          <p:spPr>
            <a:xfrm>
              <a:off x="2020720" y="106675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23" y="18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18"/>
            <p:cNvSpPr/>
            <p:nvPr/>
          </p:nvSpPr>
          <p:spPr>
            <a:xfrm>
              <a:off x="2020720" y="2042810"/>
              <a:ext cx="72460" cy="36260"/>
            </a:xfrm>
            <a:custGeom>
              <a:avLst/>
              <a:gdLst/>
              <a:ahLst/>
              <a:cxnLst/>
              <a:rect l="l" t="t" r="r" b="b"/>
              <a:pathLst>
                <a:path w="3623" h="1813" extrusionOk="0">
                  <a:moveTo>
                    <a:pt x="0" y="1"/>
                  </a:moveTo>
                  <a:lnTo>
                    <a:pt x="0" y="1812"/>
                  </a:lnTo>
                  <a:lnTo>
                    <a:pt x="3623" y="18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18"/>
            <p:cNvSpPr/>
            <p:nvPr/>
          </p:nvSpPr>
          <p:spPr>
            <a:xfrm>
              <a:off x="2020720" y="904070"/>
              <a:ext cx="72460" cy="1211000"/>
            </a:xfrm>
            <a:custGeom>
              <a:avLst/>
              <a:gdLst/>
              <a:ahLst/>
              <a:cxnLst/>
              <a:rect l="l" t="t" r="r" b="b"/>
              <a:pathLst>
                <a:path w="3623" h="60550" extrusionOk="0">
                  <a:moveTo>
                    <a:pt x="0" y="1"/>
                  </a:moveTo>
                  <a:lnTo>
                    <a:pt x="0" y="60549"/>
                  </a:lnTo>
                  <a:lnTo>
                    <a:pt x="3623" y="60549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18"/>
            <p:cNvSpPr/>
            <p:nvPr/>
          </p:nvSpPr>
          <p:spPr>
            <a:xfrm>
              <a:off x="2020720" y="1898150"/>
              <a:ext cx="72460" cy="54240"/>
            </a:xfrm>
            <a:custGeom>
              <a:avLst/>
              <a:gdLst/>
              <a:ahLst/>
              <a:cxnLst/>
              <a:rect l="l" t="t" r="r" b="b"/>
              <a:pathLst>
                <a:path w="3623" h="2712" extrusionOk="0">
                  <a:moveTo>
                    <a:pt x="0" y="0"/>
                  </a:moveTo>
                  <a:lnTo>
                    <a:pt x="0" y="2711"/>
                  </a:lnTo>
                  <a:lnTo>
                    <a:pt x="3623" y="271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18"/>
            <p:cNvSpPr/>
            <p:nvPr/>
          </p:nvSpPr>
          <p:spPr>
            <a:xfrm>
              <a:off x="2020720" y="1789690"/>
              <a:ext cx="72460" cy="72460"/>
            </a:xfrm>
            <a:custGeom>
              <a:avLst/>
              <a:gdLst/>
              <a:ahLst/>
              <a:cxnLst/>
              <a:rect l="l" t="t" r="r" b="b"/>
              <a:pathLst>
                <a:path w="3623" h="3623" extrusionOk="0">
                  <a:moveTo>
                    <a:pt x="11" y="1"/>
                  </a:moveTo>
                  <a:lnTo>
                    <a:pt x="0" y="3623"/>
                  </a:lnTo>
                  <a:lnTo>
                    <a:pt x="3623" y="3623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18"/>
            <p:cNvSpPr/>
            <p:nvPr/>
          </p:nvSpPr>
          <p:spPr>
            <a:xfrm>
              <a:off x="2020720" y="171747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23" y="181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18"/>
            <p:cNvSpPr/>
            <p:nvPr/>
          </p:nvSpPr>
          <p:spPr>
            <a:xfrm>
              <a:off x="2020720" y="1970590"/>
              <a:ext cx="72460" cy="36020"/>
            </a:xfrm>
            <a:custGeom>
              <a:avLst/>
              <a:gdLst/>
              <a:ahLst/>
              <a:cxnLst/>
              <a:rect l="l" t="t" r="r" b="b"/>
              <a:pathLst>
                <a:path w="3623" h="1801" extrusionOk="0">
                  <a:moveTo>
                    <a:pt x="0" y="0"/>
                  </a:moveTo>
                  <a:lnTo>
                    <a:pt x="0" y="1801"/>
                  </a:lnTo>
                  <a:lnTo>
                    <a:pt x="3623" y="180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18"/>
            <p:cNvSpPr/>
            <p:nvPr/>
          </p:nvSpPr>
          <p:spPr>
            <a:xfrm>
              <a:off x="2020720" y="1247430"/>
              <a:ext cx="72460" cy="72480"/>
            </a:xfrm>
            <a:custGeom>
              <a:avLst/>
              <a:gdLst/>
              <a:ahLst/>
              <a:cxnLst/>
              <a:rect l="l" t="t" r="r" b="b"/>
              <a:pathLst>
                <a:path w="3623" h="3624" extrusionOk="0">
                  <a:moveTo>
                    <a:pt x="0" y="1"/>
                  </a:moveTo>
                  <a:lnTo>
                    <a:pt x="0" y="3623"/>
                  </a:lnTo>
                  <a:lnTo>
                    <a:pt x="3623" y="3623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18"/>
            <p:cNvSpPr/>
            <p:nvPr/>
          </p:nvSpPr>
          <p:spPr>
            <a:xfrm>
              <a:off x="2020720" y="958310"/>
              <a:ext cx="72460" cy="72240"/>
            </a:xfrm>
            <a:custGeom>
              <a:avLst/>
              <a:gdLst/>
              <a:ahLst/>
              <a:cxnLst/>
              <a:rect l="l" t="t" r="r" b="b"/>
              <a:pathLst>
                <a:path w="3623" h="3612" extrusionOk="0">
                  <a:moveTo>
                    <a:pt x="0" y="0"/>
                  </a:moveTo>
                  <a:lnTo>
                    <a:pt x="0" y="3612"/>
                  </a:lnTo>
                  <a:lnTo>
                    <a:pt x="3623" y="3612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18"/>
            <p:cNvSpPr/>
            <p:nvPr/>
          </p:nvSpPr>
          <p:spPr>
            <a:xfrm>
              <a:off x="2020720" y="904070"/>
              <a:ext cx="72460" cy="18040"/>
            </a:xfrm>
            <a:custGeom>
              <a:avLst/>
              <a:gdLst/>
              <a:ahLst/>
              <a:cxnLst/>
              <a:rect l="l" t="t" r="r" b="b"/>
              <a:pathLst>
                <a:path w="3623" h="902" extrusionOk="0">
                  <a:moveTo>
                    <a:pt x="0" y="1"/>
                  </a:moveTo>
                  <a:lnTo>
                    <a:pt x="0" y="901"/>
                  </a:lnTo>
                  <a:lnTo>
                    <a:pt x="3623" y="901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18"/>
            <p:cNvSpPr/>
            <p:nvPr/>
          </p:nvSpPr>
          <p:spPr>
            <a:xfrm>
              <a:off x="2020720" y="1609010"/>
              <a:ext cx="72460" cy="54240"/>
            </a:xfrm>
            <a:custGeom>
              <a:avLst/>
              <a:gdLst/>
              <a:ahLst/>
              <a:cxnLst/>
              <a:rect l="l" t="t" r="r" b="b"/>
              <a:pathLst>
                <a:path w="3623" h="2712" extrusionOk="0">
                  <a:moveTo>
                    <a:pt x="0" y="1"/>
                  </a:moveTo>
                  <a:lnTo>
                    <a:pt x="0" y="2712"/>
                  </a:lnTo>
                  <a:lnTo>
                    <a:pt x="3623" y="27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18"/>
            <p:cNvSpPr/>
            <p:nvPr/>
          </p:nvSpPr>
          <p:spPr>
            <a:xfrm>
              <a:off x="2020720" y="1536790"/>
              <a:ext cx="72460" cy="54240"/>
            </a:xfrm>
            <a:custGeom>
              <a:avLst/>
              <a:gdLst/>
              <a:ahLst/>
              <a:cxnLst/>
              <a:rect l="l" t="t" r="r" b="b"/>
              <a:pathLst>
                <a:path w="3623" h="2712" extrusionOk="0">
                  <a:moveTo>
                    <a:pt x="0" y="0"/>
                  </a:moveTo>
                  <a:lnTo>
                    <a:pt x="0" y="2711"/>
                  </a:lnTo>
                  <a:lnTo>
                    <a:pt x="3623" y="271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18"/>
            <p:cNvSpPr/>
            <p:nvPr/>
          </p:nvSpPr>
          <p:spPr>
            <a:xfrm>
              <a:off x="2020720" y="1464330"/>
              <a:ext cx="72460" cy="36260"/>
            </a:xfrm>
            <a:custGeom>
              <a:avLst/>
              <a:gdLst/>
              <a:ahLst/>
              <a:cxnLst/>
              <a:rect l="l" t="t" r="r" b="b"/>
              <a:pathLst>
                <a:path w="3623" h="1813" extrusionOk="0">
                  <a:moveTo>
                    <a:pt x="0" y="1"/>
                  </a:moveTo>
                  <a:lnTo>
                    <a:pt x="0" y="1812"/>
                  </a:lnTo>
                  <a:lnTo>
                    <a:pt x="3623" y="18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18"/>
            <p:cNvSpPr/>
            <p:nvPr/>
          </p:nvSpPr>
          <p:spPr>
            <a:xfrm>
              <a:off x="2020720" y="1500570"/>
              <a:ext cx="72460" cy="18020"/>
            </a:xfrm>
            <a:custGeom>
              <a:avLst/>
              <a:gdLst/>
              <a:ahLst/>
              <a:cxnLst/>
              <a:rect l="l" t="t" r="r" b="b"/>
              <a:pathLst>
                <a:path w="3623" h="901" extrusionOk="0">
                  <a:moveTo>
                    <a:pt x="0" y="0"/>
                  </a:moveTo>
                  <a:lnTo>
                    <a:pt x="0" y="900"/>
                  </a:lnTo>
                  <a:lnTo>
                    <a:pt x="3623" y="900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18"/>
            <p:cNvSpPr/>
            <p:nvPr/>
          </p:nvSpPr>
          <p:spPr>
            <a:xfrm>
              <a:off x="2165400" y="1355890"/>
              <a:ext cx="72240" cy="108460"/>
            </a:xfrm>
            <a:custGeom>
              <a:avLst/>
              <a:gdLst/>
              <a:ahLst/>
              <a:cxnLst/>
              <a:rect l="l" t="t" r="r" b="b"/>
              <a:pathLst>
                <a:path w="3612" h="5423" extrusionOk="0">
                  <a:moveTo>
                    <a:pt x="0" y="0"/>
                  </a:moveTo>
                  <a:lnTo>
                    <a:pt x="0" y="5423"/>
                  </a:lnTo>
                  <a:lnTo>
                    <a:pt x="3611" y="5423"/>
                  </a:lnTo>
                  <a:lnTo>
                    <a:pt x="3611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18"/>
            <p:cNvSpPr/>
            <p:nvPr/>
          </p:nvSpPr>
          <p:spPr>
            <a:xfrm>
              <a:off x="2165400" y="1355890"/>
              <a:ext cx="72240" cy="108460"/>
            </a:xfrm>
            <a:custGeom>
              <a:avLst/>
              <a:gdLst/>
              <a:ahLst/>
              <a:cxnLst/>
              <a:rect l="l" t="t" r="r" b="b"/>
              <a:pathLst>
                <a:path w="3612" h="5423" extrusionOk="0">
                  <a:moveTo>
                    <a:pt x="0" y="0"/>
                  </a:moveTo>
                  <a:lnTo>
                    <a:pt x="0" y="5423"/>
                  </a:lnTo>
                  <a:lnTo>
                    <a:pt x="3611" y="5423"/>
                  </a:lnTo>
                  <a:lnTo>
                    <a:pt x="3611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18"/>
            <p:cNvSpPr/>
            <p:nvPr/>
          </p:nvSpPr>
          <p:spPr>
            <a:xfrm>
              <a:off x="2165400" y="106675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11" y="1812"/>
                  </a:lnTo>
                  <a:lnTo>
                    <a:pt x="3611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18"/>
            <p:cNvSpPr/>
            <p:nvPr/>
          </p:nvSpPr>
          <p:spPr>
            <a:xfrm>
              <a:off x="2165400" y="2042810"/>
              <a:ext cx="72240" cy="36260"/>
            </a:xfrm>
            <a:custGeom>
              <a:avLst/>
              <a:gdLst/>
              <a:ahLst/>
              <a:cxnLst/>
              <a:rect l="l" t="t" r="r" b="b"/>
              <a:pathLst>
                <a:path w="3612" h="1813" extrusionOk="0">
                  <a:moveTo>
                    <a:pt x="0" y="1"/>
                  </a:moveTo>
                  <a:lnTo>
                    <a:pt x="0" y="1812"/>
                  </a:lnTo>
                  <a:lnTo>
                    <a:pt x="3611" y="1812"/>
                  </a:lnTo>
                  <a:lnTo>
                    <a:pt x="3611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18"/>
            <p:cNvSpPr/>
            <p:nvPr/>
          </p:nvSpPr>
          <p:spPr>
            <a:xfrm>
              <a:off x="2165400" y="904070"/>
              <a:ext cx="72240" cy="1211000"/>
            </a:xfrm>
            <a:custGeom>
              <a:avLst/>
              <a:gdLst/>
              <a:ahLst/>
              <a:cxnLst/>
              <a:rect l="l" t="t" r="r" b="b"/>
              <a:pathLst>
                <a:path w="3612" h="60550" extrusionOk="0">
                  <a:moveTo>
                    <a:pt x="0" y="1"/>
                  </a:moveTo>
                  <a:lnTo>
                    <a:pt x="0" y="60549"/>
                  </a:lnTo>
                  <a:lnTo>
                    <a:pt x="3611" y="60549"/>
                  </a:lnTo>
                  <a:lnTo>
                    <a:pt x="3611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18"/>
            <p:cNvSpPr/>
            <p:nvPr/>
          </p:nvSpPr>
          <p:spPr>
            <a:xfrm>
              <a:off x="2165400" y="189815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0" y="0"/>
                  </a:moveTo>
                  <a:lnTo>
                    <a:pt x="0" y="2711"/>
                  </a:lnTo>
                  <a:lnTo>
                    <a:pt x="3611" y="2711"/>
                  </a:lnTo>
                  <a:lnTo>
                    <a:pt x="3611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18"/>
            <p:cNvSpPr/>
            <p:nvPr/>
          </p:nvSpPr>
          <p:spPr>
            <a:xfrm>
              <a:off x="2165400" y="1789690"/>
              <a:ext cx="72240" cy="72460"/>
            </a:xfrm>
            <a:custGeom>
              <a:avLst/>
              <a:gdLst/>
              <a:ahLst/>
              <a:cxnLst/>
              <a:rect l="l" t="t" r="r" b="b"/>
              <a:pathLst>
                <a:path w="3612" h="3623" extrusionOk="0">
                  <a:moveTo>
                    <a:pt x="0" y="1"/>
                  </a:moveTo>
                  <a:lnTo>
                    <a:pt x="0" y="3623"/>
                  </a:lnTo>
                  <a:lnTo>
                    <a:pt x="3611" y="3623"/>
                  </a:lnTo>
                  <a:lnTo>
                    <a:pt x="3611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18"/>
            <p:cNvSpPr/>
            <p:nvPr/>
          </p:nvSpPr>
          <p:spPr>
            <a:xfrm>
              <a:off x="2165400" y="171747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11" y="1811"/>
                  </a:lnTo>
                  <a:lnTo>
                    <a:pt x="3611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18"/>
            <p:cNvSpPr/>
            <p:nvPr/>
          </p:nvSpPr>
          <p:spPr>
            <a:xfrm>
              <a:off x="2165400" y="1970590"/>
              <a:ext cx="72240" cy="36020"/>
            </a:xfrm>
            <a:custGeom>
              <a:avLst/>
              <a:gdLst/>
              <a:ahLst/>
              <a:cxnLst/>
              <a:rect l="l" t="t" r="r" b="b"/>
              <a:pathLst>
                <a:path w="3612" h="1801" extrusionOk="0">
                  <a:moveTo>
                    <a:pt x="0" y="0"/>
                  </a:moveTo>
                  <a:lnTo>
                    <a:pt x="0" y="1801"/>
                  </a:lnTo>
                  <a:lnTo>
                    <a:pt x="3611" y="1801"/>
                  </a:lnTo>
                  <a:lnTo>
                    <a:pt x="3611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18"/>
            <p:cNvSpPr/>
            <p:nvPr/>
          </p:nvSpPr>
          <p:spPr>
            <a:xfrm>
              <a:off x="2165400" y="1247430"/>
              <a:ext cx="72240" cy="72480"/>
            </a:xfrm>
            <a:custGeom>
              <a:avLst/>
              <a:gdLst/>
              <a:ahLst/>
              <a:cxnLst/>
              <a:rect l="l" t="t" r="r" b="b"/>
              <a:pathLst>
                <a:path w="3612" h="3624" extrusionOk="0">
                  <a:moveTo>
                    <a:pt x="0" y="1"/>
                  </a:moveTo>
                  <a:lnTo>
                    <a:pt x="0" y="3623"/>
                  </a:lnTo>
                  <a:lnTo>
                    <a:pt x="3611" y="3623"/>
                  </a:lnTo>
                  <a:lnTo>
                    <a:pt x="3611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18"/>
            <p:cNvSpPr/>
            <p:nvPr/>
          </p:nvSpPr>
          <p:spPr>
            <a:xfrm>
              <a:off x="2165400" y="958310"/>
              <a:ext cx="72240" cy="72240"/>
            </a:xfrm>
            <a:custGeom>
              <a:avLst/>
              <a:gdLst/>
              <a:ahLst/>
              <a:cxnLst/>
              <a:rect l="l" t="t" r="r" b="b"/>
              <a:pathLst>
                <a:path w="3612" h="3612" extrusionOk="0">
                  <a:moveTo>
                    <a:pt x="0" y="0"/>
                  </a:moveTo>
                  <a:lnTo>
                    <a:pt x="0" y="3612"/>
                  </a:lnTo>
                  <a:lnTo>
                    <a:pt x="3611" y="3612"/>
                  </a:lnTo>
                  <a:lnTo>
                    <a:pt x="3611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18"/>
            <p:cNvSpPr/>
            <p:nvPr/>
          </p:nvSpPr>
          <p:spPr>
            <a:xfrm>
              <a:off x="2165400" y="904070"/>
              <a:ext cx="72240" cy="18040"/>
            </a:xfrm>
            <a:custGeom>
              <a:avLst/>
              <a:gdLst/>
              <a:ahLst/>
              <a:cxnLst/>
              <a:rect l="l" t="t" r="r" b="b"/>
              <a:pathLst>
                <a:path w="3612" h="902" extrusionOk="0">
                  <a:moveTo>
                    <a:pt x="0" y="1"/>
                  </a:moveTo>
                  <a:lnTo>
                    <a:pt x="0" y="901"/>
                  </a:lnTo>
                  <a:lnTo>
                    <a:pt x="3611" y="901"/>
                  </a:lnTo>
                  <a:lnTo>
                    <a:pt x="3611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18"/>
            <p:cNvSpPr/>
            <p:nvPr/>
          </p:nvSpPr>
          <p:spPr>
            <a:xfrm>
              <a:off x="2165400" y="160901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0" y="1"/>
                  </a:moveTo>
                  <a:lnTo>
                    <a:pt x="0" y="2712"/>
                  </a:lnTo>
                  <a:lnTo>
                    <a:pt x="3611" y="2712"/>
                  </a:lnTo>
                  <a:lnTo>
                    <a:pt x="3611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18"/>
            <p:cNvSpPr/>
            <p:nvPr/>
          </p:nvSpPr>
          <p:spPr>
            <a:xfrm>
              <a:off x="2165400" y="153679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0" y="0"/>
                  </a:moveTo>
                  <a:lnTo>
                    <a:pt x="0" y="2711"/>
                  </a:lnTo>
                  <a:lnTo>
                    <a:pt x="3611" y="2711"/>
                  </a:lnTo>
                  <a:lnTo>
                    <a:pt x="3611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18"/>
            <p:cNvSpPr/>
            <p:nvPr/>
          </p:nvSpPr>
          <p:spPr>
            <a:xfrm>
              <a:off x="2165400" y="1464330"/>
              <a:ext cx="72240" cy="36260"/>
            </a:xfrm>
            <a:custGeom>
              <a:avLst/>
              <a:gdLst/>
              <a:ahLst/>
              <a:cxnLst/>
              <a:rect l="l" t="t" r="r" b="b"/>
              <a:pathLst>
                <a:path w="3612" h="1813" extrusionOk="0">
                  <a:moveTo>
                    <a:pt x="0" y="1"/>
                  </a:moveTo>
                  <a:lnTo>
                    <a:pt x="0" y="1812"/>
                  </a:lnTo>
                  <a:lnTo>
                    <a:pt x="3611" y="1812"/>
                  </a:lnTo>
                  <a:lnTo>
                    <a:pt x="3611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18"/>
            <p:cNvSpPr/>
            <p:nvPr/>
          </p:nvSpPr>
          <p:spPr>
            <a:xfrm>
              <a:off x="2165400" y="150057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0" y="0"/>
                  </a:moveTo>
                  <a:lnTo>
                    <a:pt x="0" y="900"/>
                  </a:lnTo>
                  <a:lnTo>
                    <a:pt x="3611" y="900"/>
                  </a:lnTo>
                  <a:lnTo>
                    <a:pt x="3611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18"/>
            <p:cNvSpPr/>
            <p:nvPr/>
          </p:nvSpPr>
          <p:spPr>
            <a:xfrm>
              <a:off x="2454520" y="956350"/>
              <a:ext cx="72460" cy="1156760"/>
            </a:xfrm>
            <a:custGeom>
              <a:avLst/>
              <a:gdLst/>
              <a:ahLst/>
              <a:cxnLst/>
              <a:rect l="l" t="t" r="r" b="b"/>
              <a:pathLst>
                <a:path w="3623" h="57838" extrusionOk="0">
                  <a:moveTo>
                    <a:pt x="1" y="1"/>
                  </a:moveTo>
                  <a:lnTo>
                    <a:pt x="1" y="57838"/>
                  </a:lnTo>
                  <a:lnTo>
                    <a:pt x="3623" y="57838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18"/>
            <p:cNvSpPr/>
            <p:nvPr/>
          </p:nvSpPr>
          <p:spPr>
            <a:xfrm>
              <a:off x="2454520" y="1878190"/>
              <a:ext cx="72460" cy="18020"/>
            </a:xfrm>
            <a:custGeom>
              <a:avLst/>
              <a:gdLst/>
              <a:ahLst/>
              <a:cxnLst/>
              <a:rect l="l" t="t" r="r" b="b"/>
              <a:pathLst>
                <a:path w="3623" h="901" extrusionOk="0">
                  <a:moveTo>
                    <a:pt x="1" y="0"/>
                  </a:moveTo>
                  <a:lnTo>
                    <a:pt x="1" y="901"/>
                  </a:lnTo>
                  <a:lnTo>
                    <a:pt x="3623" y="90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18"/>
            <p:cNvSpPr/>
            <p:nvPr/>
          </p:nvSpPr>
          <p:spPr>
            <a:xfrm>
              <a:off x="2454520" y="1046590"/>
              <a:ext cx="72460" cy="54240"/>
            </a:xfrm>
            <a:custGeom>
              <a:avLst/>
              <a:gdLst/>
              <a:ahLst/>
              <a:cxnLst/>
              <a:rect l="l" t="t" r="r" b="b"/>
              <a:pathLst>
                <a:path w="3623" h="2712" extrusionOk="0">
                  <a:moveTo>
                    <a:pt x="1" y="0"/>
                  </a:moveTo>
                  <a:lnTo>
                    <a:pt x="1" y="2711"/>
                  </a:lnTo>
                  <a:lnTo>
                    <a:pt x="3623" y="271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18"/>
            <p:cNvSpPr/>
            <p:nvPr/>
          </p:nvSpPr>
          <p:spPr>
            <a:xfrm>
              <a:off x="2454520" y="1335930"/>
              <a:ext cx="72460" cy="72240"/>
            </a:xfrm>
            <a:custGeom>
              <a:avLst/>
              <a:gdLst/>
              <a:ahLst/>
              <a:cxnLst/>
              <a:rect l="l" t="t" r="r" b="b"/>
              <a:pathLst>
                <a:path w="3623" h="3612" extrusionOk="0">
                  <a:moveTo>
                    <a:pt x="1" y="1"/>
                  </a:moveTo>
                  <a:lnTo>
                    <a:pt x="1" y="3612"/>
                  </a:lnTo>
                  <a:lnTo>
                    <a:pt x="3623" y="36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18"/>
            <p:cNvSpPr/>
            <p:nvPr/>
          </p:nvSpPr>
          <p:spPr>
            <a:xfrm>
              <a:off x="2454520" y="1119030"/>
              <a:ext cx="72460" cy="36020"/>
            </a:xfrm>
            <a:custGeom>
              <a:avLst/>
              <a:gdLst/>
              <a:ahLst/>
              <a:cxnLst/>
              <a:rect l="l" t="t" r="r" b="b"/>
              <a:pathLst>
                <a:path w="3623" h="1801" extrusionOk="0">
                  <a:moveTo>
                    <a:pt x="1" y="0"/>
                  </a:moveTo>
                  <a:lnTo>
                    <a:pt x="1" y="1801"/>
                  </a:lnTo>
                  <a:lnTo>
                    <a:pt x="3623" y="180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18"/>
            <p:cNvSpPr/>
            <p:nvPr/>
          </p:nvSpPr>
          <p:spPr>
            <a:xfrm>
              <a:off x="2454520" y="202265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1" y="0"/>
                  </a:moveTo>
                  <a:lnTo>
                    <a:pt x="1" y="1811"/>
                  </a:lnTo>
                  <a:lnTo>
                    <a:pt x="3623" y="181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18"/>
            <p:cNvSpPr/>
            <p:nvPr/>
          </p:nvSpPr>
          <p:spPr>
            <a:xfrm>
              <a:off x="2454520" y="1932410"/>
              <a:ext cx="72460" cy="54260"/>
            </a:xfrm>
            <a:custGeom>
              <a:avLst/>
              <a:gdLst/>
              <a:ahLst/>
              <a:cxnLst/>
              <a:rect l="l" t="t" r="r" b="b"/>
              <a:pathLst>
                <a:path w="3623" h="2713" extrusionOk="0">
                  <a:moveTo>
                    <a:pt x="1" y="1"/>
                  </a:moveTo>
                  <a:lnTo>
                    <a:pt x="1" y="2712"/>
                  </a:lnTo>
                  <a:lnTo>
                    <a:pt x="3623" y="27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18"/>
            <p:cNvSpPr/>
            <p:nvPr/>
          </p:nvSpPr>
          <p:spPr>
            <a:xfrm>
              <a:off x="2454520" y="1751510"/>
              <a:ext cx="72460" cy="72480"/>
            </a:xfrm>
            <a:custGeom>
              <a:avLst/>
              <a:gdLst/>
              <a:ahLst/>
              <a:cxnLst/>
              <a:rect l="l" t="t" r="r" b="b"/>
              <a:pathLst>
                <a:path w="3623" h="3624" extrusionOk="0">
                  <a:moveTo>
                    <a:pt x="11" y="1"/>
                  </a:moveTo>
                  <a:lnTo>
                    <a:pt x="1" y="3623"/>
                  </a:lnTo>
                  <a:lnTo>
                    <a:pt x="3623" y="3623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18"/>
            <p:cNvSpPr/>
            <p:nvPr/>
          </p:nvSpPr>
          <p:spPr>
            <a:xfrm>
              <a:off x="2454520" y="119125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1" y="1"/>
                  </a:moveTo>
                  <a:lnTo>
                    <a:pt x="1" y="1812"/>
                  </a:lnTo>
                  <a:lnTo>
                    <a:pt x="3623" y="18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18"/>
            <p:cNvSpPr/>
            <p:nvPr/>
          </p:nvSpPr>
          <p:spPr>
            <a:xfrm>
              <a:off x="2454520" y="1625070"/>
              <a:ext cx="72460" cy="90460"/>
            </a:xfrm>
            <a:custGeom>
              <a:avLst/>
              <a:gdLst/>
              <a:ahLst/>
              <a:cxnLst/>
              <a:rect l="l" t="t" r="r" b="b"/>
              <a:pathLst>
                <a:path w="3623" h="4523" extrusionOk="0">
                  <a:moveTo>
                    <a:pt x="1" y="0"/>
                  </a:moveTo>
                  <a:lnTo>
                    <a:pt x="1" y="4523"/>
                  </a:lnTo>
                  <a:lnTo>
                    <a:pt x="3623" y="4523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18"/>
            <p:cNvSpPr/>
            <p:nvPr/>
          </p:nvSpPr>
          <p:spPr>
            <a:xfrm>
              <a:off x="2454520" y="157083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1" y="1"/>
                  </a:moveTo>
                  <a:lnTo>
                    <a:pt x="1" y="1812"/>
                  </a:lnTo>
                  <a:lnTo>
                    <a:pt x="3623" y="18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18"/>
            <p:cNvSpPr/>
            <p:nvPr/>
          </p:nvSpPr>
          <p:spPr>
            <a:xfrm>
              <a:off x="2454520" y="126349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1" y="0"/>
                  </a:moveTo>
                  <a:lnTo>
                    <a:pt x="1" y="1811"/>
                  </a:lnTo>
                  <a:lnTo>
                    <a:pt x="3623" y="181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18"/>
            <p:cNvSpPr/>
            <p:nvPr/>
          </p:nvSpPr>
          <p:spPr>
            <a:xfrm>
              <a:off x="2454520" y="1498610"/>
              <a:ext cx="72460" cy="36020"/>
            </a:xfrm>
            <a:custGeom>
              <a:avLst/>
              <a:gdLst/>
              <a:ahLst/>
              <a:cxnLst/>
              <a:rect l="l" t="t" r="r" b="b"/>
              <a:pathLst>
                <a:path w="3623" h="1801" extrusionOk="0">
                  <a:moveTo>
                    <a:pt x="1" y="0"/>
                  </a:moveTo>
                  <a:lnTo>
                    <a:pt x="1" y="1801"/>
                  </a:lnTo>
                  <a:lnTo>
                    <a:pt x="3623" y="180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18"/>
            <p:cNvSpPr/>
            <p:nvPr/>
          </p:nvSpPr>
          <p:spPr>
            <a:xfrm>
              <a:off x="2599200" y="956350"/>
              <a:ext cx="72240" cy="1156760"/>
            </a:xfrm>
            <a:custGeom>
              <a:avLst/>
              <a:gdLst/>
              <a:ahLst/>
              <a:cxnLst/>
              <a:rect l="l" t="t" r="r" b="b"/>
              <a:pathLst>
                <a:path w="3612" h="57838" extrusionOk="0">
                  <a:moveTo>
                    <a:pt x="0" y="1"/>
                  </a:moveTo>
                  <a:lnTo>
                    <a:pt x="0" y="57838"/>
                  </a:lnTo>
                  <a:lnTo>
                    <a:pt x="3612" y="57838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18"/>
            <p:cNvSpPr/>
            <p:nvPr/>
          </p:nvSpPr>
          <p:spPr>
            <a:xfrm>
              <a:off x="2599200" y="187819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0" y="0"/>
                  </a:moveTo>
                  <a:lnTo>
                    <a:pt x="0" y="901"/>
                  </a:lnTo>
                  <a:lnTo>
                    <a:pt x="3612" y="90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18"/>
            <p:cNvSpPr/>
            <p:nvPr/>
          </p:nvSpPr>
          <p:spPr>
            <a:xfrm>
              <a:off x="2599200" y="104659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0" y="0"/>
                  </a:moveTo>
                  <a:lnTo>
                    <a:pt x="0" y="2711"/>
                  </a:lnTo>
                  <a:lnTo>
                    <a:pt x="3612" y="27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18"/>
            <p:cNvSpPr/>
            <p:nvPr/>
          </p:nvSpPr>
          <p:spPr>
            <a:xfrm>
              <a:off x="2599200" y="1335930"/>
              <a:ext cx="72240" cy="72240"/>
            </a:xfrm>
            <a:custGeom>
              <a:avLst/>
              <a:gdLst/>
              <a:ahLst/>
              <a:cxnLst/>
              <a:rect l="l" t="t" r="r" b="b"/>
              <a:pathLst>
                <a:path w="3612" h="3612" extrusionOk="0">
                  <a:moveTo>
                    <a:pt x="0" y="1"/>
                  </a:moveTo>
                  <a:lnTo>
                    <a:pt x="0" y="3612"/>
                  </a:lnTo>
                  <a:lnTo>
                    <a:pt x="3612" y="36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18"/>
            <p:cNvSpPr/>
            <p:nvPr/>
          </p:nvSpPr>
          <p:spPr>
            <a:xfrm>
              <a:off x="2599200" y="1119030"/>
              <a:ext cx="72240" cy="36020"/>
            </a:xfrm>
            <a:custGeom>
              <a:avLst/>
              <a:gdLst/>
              <a:ahLst/>
              <a:cxnLst/>
              <a:rect l="l" t="t" r="r" b="b"/>
              <a:pathLst>
                <a:path w="3612" h="1801" extrusionOk="0">
                  <a:moveTo>
                    <a:pt x="0" y="0"/>
                  </a:moveTo>
                  <a:lnTo>
                    <a:pt x="0" y="1801"/>
                  </a:lnTo>
                  <a:lnTo>
                    <a:pt x="3612" y="180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18"/>
            <p:cNvSpPr/>
            <p:nvPr/>
          </p:nvSpPr>
          <p:spPr>
            <a:xfrm>
              <a:off x="2599200" y="202265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18"/>
            <p:cNvSpPr/>
            <p:nvPr/>
          </p:nvSpPr>
          <p:spPr>
            <a:xfrm>
              <a:off x="2599200" y="1932410"/>
              <a:ext cx="72240" cy="54260"/>
            </a:xfrm>
            <a:custGeom>
              <a:avLst/>
              <a:gdLst/>
              <a:ahLst/>
              <a:cxnLst/>
              <a:rect l="l" t="t" r="r" b="b"/>
              <a:pathLst>
                <a:path w="3612" h="2713" extrusionOk="0">
                  <a:moveTo>
                    <a:pt x="0" y="1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18"/>
            <p:cNvSpPr/>
            <p:nvPr/>
          </p:nvSpPr>
          <p:spPr>
            <a:xfrm>
              <a:off x="2599200" y="1751510"/>
              <a:ext cx="72240" cy="72480"/>
            </a:xfrm>
            <a:custGeom>
              <a:avLst/>
              <a:gdLst/>
              <a:ahLst/>
              <a:cxnLst/>
              <a:rect l="l" t="t" r="r" b="b"/>
              <a:pathLst>
                <a:path w="3612" h="3624" extrusionOk="0">
                  <a:moveTo>
                    <a:pt x="0" y="1"/>
                  </a:moveTo>
                  <a:lnTo>
                    <a:pt x="0" y="3623"/>
                  </a:lnTo>
                  <a:lnTo>
                    <a:pt x="3612" y="3623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18"/>
            <p:cNvSpPr/>
            <p:nvPr/>
          </p:nvSpPr>
          <p:spPr>
            <a:xfrm>
              <a:off x="2599200" y="119125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18"/>
            <p:cNvSpPr/>
            <p:nvPr/>
          </p:nvSpPr>
          <p:spPr>
            <a:xfrm>
              <a:off x="2599200" y="1625070"/>
              <a:ext cx="72240" cy="90460"/>
            </a:xfrm>
            <a:custGeom>
              <a:avLst/>
              <a:gdLst/>
              <a:ahLst/>
              <a:cxnLst/>
              <a:rect l="l" t="t" r="r" b="b"/>
              <a:pathLst>
                <a:path w="3612" h="4523" extrusionOk="0">
                  <a:moveTo>
                    <a:pt x="0" y="0"/>
                  </a:moveTo>
                  <a:lnTo>
                    <a:pt x="0" y="4523"/>
                  </a:lnTo>
                  <a:lnTo>
                    <a:pt x="3612" y="4523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18"/>
            <p:cNvSpPr/>
            <p:nvPr/>
          </p:nvSpPr>
          <p:spPr>
            <a:xfrm>
              <a:off x="2599200" y="157083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18"/>
            <p:cNvSpPr/>
            <p:nvPr/>
          </p:nvSpPr>
          <p:spPr>
            <a:xfrm>
              <a:off x="2599200" y="126349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18"/>
            <p:cNvSpPr/>
            <p:nvPr/>
          </p:nvSpPr>
          <p:spPr>
            <a:xfrm>
              <a:off x="2599200" y="1498610"/>
              <a:ext cx="72240" cy="36020"/>
            </a:xfrm>
            <a:custGeom>
              <a:avLst/>
              <a:gdLst/>
              <a:ahLst/>
              <a:cxnLst/>
              <a:rect l="l" t="t" r="r" b="b"/>
              <a:pathLst>
                <a:path w="3612" h="1801" extrusionOk="0">
                  <a:moveTo>
                    <a:pt x="0" y="0"/>
                  </a:moveTo>
                  <a:lnTo>
                    <a:pt x="0" y="1801"/>
                  </a:lnTo>
                  <a:lnTo>
                    <a:pt x="3612" y="180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18"/>
            <p:cNvSpPr/>
            <p:nvPr/>
          </p:nvSpPr>
          <p:spPr>
            <a:xfrm>
              <a:off x="2913480" y="1017510"/>
              <a:ext cx="72260" cy="1084540"/>
            </a:xfrm>
            <a:custGeom>
              <a:avLst/>
              <a:gdLst/>
              <a:ahLst/>
              <a:cxnLst/>
              <a:rect l="l" t="t" r="r" b="b"/>
              <a:pathLst>
                <a:path w="3613" h="54227" extrusionOk="0">
                  <a:moveTo>
                    <a:pt x="1" y="1"/>
                  </a:moveTo>
                  <a:lnTo>
                    <a:pt x="1" y="54227"/>
                  </a:lnTo>
                  <a:lnTo>
                    <a:pt x="3612" y="54227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18"/>
            <p:cNvSpPr/>
            <p:nvPr/>
          </p:nvSpPr>
          <p:spPr>
            <a:xfrm>
              <a:off x="2913480" y="1379090"/>
              <a:ext cx="72260" cy="36040"/>
            </a:xfrm>
            <a:custGeom>
              <a:avLst/>
              <a:gdLst/>
              <a:ahLst/>
              <a:cxnLst/>
              <a:rect l="l" t="t" r="r" b="b"/>
              <a:pathLst>
                <a:path w="3613" h="1802" extrusionOk="0">
                  <a:moveTo>
                    <a:pt x="1" y="1"/>
                  </a:moveTo>
                  <a:lnTo>
                    <a:pt x="1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18"/>
            <p:cNvSpPr/>
            <p:nvPr/>
          </p:nvSpPr>
          <p:spPr>
            <a:xfrm>
              <a:off x="2913480" y="1505550"/>
              <a:ext cx="72260" cy="72240"/>
            </a:xfrm>
            <a:custGeom>
              <a:avLst/>
              <a:gdLst/>
              <a:ahLst/>
              <a:cxnLst/>
              <a:rect l="l" t="t" r="r" b="b"/>
              <a:pathLst>
                <a:path w="3613" h="3612" extrusionOk="0">
                  <a:moveTo>
                    <a:pt x="1" y="0"/>
                  </a:moveTo>
                  <a:lnTo>
                    <a:pt x="1" y="3612"/>
                  </a:lnTo>
                  <a:lnTo>
                    <a:pt x="3612" y="36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18"/>
            <p:cNvSpPr/>
            <p:nvPr/>
          </p:nvSpPr>
          <p:spPr>
            <a:xfrm>
              <a:off x="2913480" y="1125970"/>
              <a:ext cx="72260" cy="72240"/>
            </a:xfrm>
            <a:custGeom>
              <a:avLst/>
              <a:gdLst/>
              <a:ahLst/>
              <a:cxnLst/>
              <a:rect l="l" t="t" r="r" b="b"/>
              <a:pathLst>
                <a:path w="3613" h="3612" extrusionOk="0">
                  <a:moveTo>
                    <a:pt x="1" y="0"/>
                  </a:moveTo>
                  <a:lnTo>
                    <a:pt x="1" y="3612"/>
                  </a:lnTo>
                  <a:lnTo>
                    <a:pt x="3612" y="36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18"/>
            <p:cNvSpPr/>
            <p:nvPr/>
          </p:nvSpPr>
          <p:spPr>
            <a:xfrm>
              <a:off x="2913480" y="1071750"/>
              <a:ext cx="72260" cy="18020"/>
            </a:xfrm>
            <a:custGeom>
              <a:avLst/>
              <a:gdLst/>
              <a:ahLst/>
              <a:cxnLst/>
              <a:rect l="l" t="t" r="r" b="b"/>
              <a:pathLst>
                <a:path w="3613" h="901" extrusionOk="0">
                  <a:moveTo>
                    <a:pt x="1" y="0"/>
                  </a:moveTo>
                  <a:lnTo>
                    <a:pt x="1" y="900"/>
                  </a:lnTo>
                  <a:lnTo>
                    <a:pt x="3612" y="9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18"/>
            <p:cNvSpPr/>
            <p:nvPr/>
          </p:nvSpPr>
          <p:spPr>
            <a:xfrm>
              <a:off x="2913480" y="1921350"/>
              <a:ext cx="72260" cy="36020"/>
            </a:xfrm>
            <a:custGeom>
              <a:avLst/>
              <a:gdLst/>
              <a:ahLst/>
              <a:cxnLst/>
              <a:rect l="l" t="t" r="r" b="b"/>
              <a:pathLst>
                <a:path w="3613" h="1801" extrusionOk="0">
                  <a:moveTo>
                    <a:pt x="1" y="1"/>
                  </a:moveTo>
                  <a:lnTo>
                    <a:pt x="1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18"/>
            <p:cNvSpPr/>
            <p:nvPr/>
          </p:nvSpPr>
          <p:spPr>
            <a:xfrm>
              <a:off x="2913480" y="2011590"/>
              <a:ext cx="72260" cy="54240"/>
            </a:xfrm>
            <a:custGeom>
              <a:avLst/>
              <a:gdLst/>
              <a:ahLst/>
              <a:cxnLst/>
              <a:rect l="l" t="t" r="r" b="b"/>
              <a:pathLst>
                <a:path w="3613" h="2712" extrusionOk="0">
                  <a:moveTo>
                    <a:pt x="1" y="0"/>
                  </a:moveTo>
                  <a:lnTo>
                    <a:pt x="1" y="2711"/>
                  </a:lnTo>
                  <a:lnTo>
                    <a:pt x="3612" y="27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18"/>
            <p:cNvSpPr/>
            <p:nvPr/>
          </p:nvSpPr>
          <p:spPr>
            <a:xfrm>
              <a:off x="2913480" y="1614010"/>
              <a:ext cx="72260" cy="72240"/>
            </a:xfrm>
            <a:custGeom>
              <a:avLst/>
              <a:gdLst/>
              <a:ahLst/>
              <a:cxnLst/>
              <a:rect l="l" t="t" r="r" b="b"/>
              <a:pathLst>
                <a:path w="3613" h="3612" extrusionOk="0">
                  <a:moveTo>
                    <a:pt x="1" y="0"/>
                  </a:moveTo>
                  <a:lnTo>
                    <a:pt x="1" y="3611"/>
                  </a:lnTo>
                  <a:lnTo>
                    <a:pt x="3612" y="36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18"/>
            <p:cNvSpPr/>
            <p:nvPr/>
          </p:nvSpPr>
          <p:spPr>
            <a:xfrm>
              <a:off x="2913480" y="125243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0"/>
                  </a:moveTo>
                  <a:lnTo>
                    <a:pt x="1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18"/>
            <p:cNvSpPr/>
            <p:nvPr/>
          </p:nvSpPr>
          <p:spPr>
            <a:xfrm>
              <a:off x="2913480" y="1722450"/>
              <a:ext cx="72260" cy="90480"/>
            </a:xfrm>
            <a:custGeom>
              <a:avLst/>
              <a:gdLst/>
              <a:ahLst/>
              <a:cxnLst/>
              <a:rect l="l" t="t" r="r" b="b"/>
              <a:pathLst>
                <a:path w="3613" h="4524" extrusionOk="0">
                  <a:moveTo>
                    <a:pt x="1" y="1"/>
                  </a:moveTo>
                  <a:lnTo>
                    <a:pt x="1" y="4523"/>
                  </a:lnTo>
                  <a:lnTo>
                    <a:pt x="3612" y="4523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18"/>
            <p:cNvSpPr/>
            <p:nvPr/>
          </p:nvSpPr>
          <p:spPr>
            <a:xfrm>
              <a:off x="2913480" y="128865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0"/>
                  </a:moveTo>
                  <a:lnTo>
                    <a:pt x="1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18"/>
            <p:cNvSpPr/>
            <p:nvPr/>
          </p:nvSpPr>
          <p:spPr>
            <a:xfrm>
              <a:off x="3058160" y="1017510"/>
              <a:ext cx="72260" cy="1084540"/>
            </a:xfrm>
            <a:custGeom>
              <a:avLst/>
              <a:gdLst/>
              <a:ahLst/>
              <a:cxnLst/>
              <a:rect l="l" t="t" r="r" b="b"/>
              <a:pathLst>
                <a:path w="3613" h="54227" extrusionOk="0">
                  <a:moveTo>
                    <a:pt x="1" y="1"/>
                  </a:moveTo>
                  <a:lnTo>
                    <a:pt x="1" y="54227"/>
                  </a:lnTo>
                  <a:lnTo>
                    <a:pt x="3612" y="54227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18"/>
            <p:cNvSpPr/>
            <p:nvPr/>
          </p:nvSpPr>
          <p:spPr>
            <a:xfrm>
              <a:off x="3058160" y="1379090"/>
              <a:ext cx="72260" cy="36040"/>
            </a:xfrm>
            <a:custGeom>
              <a:avLst/>
              <a:gdLst/>
              <a:ahLst/>
              <a:cxnLst/>
              <a:rect l="l" t="t" r="r" b="b"/>
              <a:pathLst>
                <a:path w="3613" h="1802" extrusionOk="0">
                  <a:moveTo>
                    <a:pt x="1" y="1"/>
                  </a:moveTo>
                  <a:lnTo>
                    <a:pt x="1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18"/>
            <p:cNvSpPr/>
            <p:nvPr/>
          </p:nvSpPr>
          <p:spPr>
            <a:xfrm>
              <a:off x="3058160" y="1505550"/>
              <a:ext cx="72260" cy="72240"/>
            </a:xfrm>
            <a:custGeom>
              <a:avLst/>
              <a:gdLst/>
              <a:ahLst/>
              <a:cxnLst/>
              <a:rect l="l" t="t" r="r" b="b"/>
              <a:pathLst>
                <a:path w="3613" h="3612" extrusionOk="0">
                  <a:moveTo>
                    <a:pt x="1" y="0"/>
                  </a:moveTo>
                  <a:lnTo>
                    <a:pt x="1" y="3612"/>
                  </a:lnTo>
                  <a:lnTo>
                    <a:pt x="3612" y="36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18"/>
            <p:cNvSpPr/>
            <p:nvPr/>
          </p:nvSpPr>
          <p:spPr>
            <a:xfrm>
              <a:off x="3058160" y="1125970"/>
              <a:ext cx="72260" cy="72240"/>
            </a:xfrm>
            <a:custGeom>
              <a:avLst/>
              <a:gdLst/>
              <a:ahLst/>
              <a:cxnLst/>
              <a:rect l="l" t="t" r="r" b="b"/>
              <a:pathLst>
                <a:path w="3613" h="3612" extrusionOk="0">
                  <a:moveTo>
                    <a:pt x="1" y="0"/>
                  </a:moveTo>
                  <a:lnTo>
                    <a:pt x="1" y="3612"/>
                  </a:lnTo>
                  <a:lnTo>
                    <a:pt x="3612" y="36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18"/>
            <p:cNvSpPr/>
            <p:nvPr/>
          </p:nvSpPr>
          <p:spPr>
            <a:xfrm>
              <a:off x="3058160" y="1071750"/>
              <a:ext cx="72260" cy="18020"/>
            </a:xfrm>
            <a:custGeom>
              <a:avLst/>
              <a:gdLst/>
              <a:ahLst/>
              <a:cxnLst/>
              <a:rect l="l" t="t" r="r" b="b"/>
              <a:pathLst>
                <a:path w="3613" h="901" extrusionOk="0">
                  <a:moveTo>
                    <a:pt x="1" y="0"/>
                  </a:moveTo>
                  <a:lnTo>
                    <a:pt x="1" y="900"/>
                  </a:lnTo>
                  <a:lnTo>
                    <a:pt x="3612" y="9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18"/>
            <p:cNvSpPr/>
            <p:nvPr/>
          </p:nvSpPr>
          <p:spPr>
            <a:xfrm>
              <a:off x="3058160" y="1921350"/>
              <a:ext cx="72260" cy="36020"/>
            </a:xfrm>
            <a:custGeom>
              <a:avLst/>
              <a:gdLst/>
              <a:ahLst/>
              <a:cxnLst/>
              <a:rect l="l" t="t" r="r" b="b"/>
              <a:pathLst>
                <a:path w="3613" h="1801" extrusionOk="0">
                  <a:moveTo>
                    <a:pt x="1" y="1"/>
                  </a:moveTo>
                  <a:lnTo>
                    <a:pt x="1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18"/>
            <p:cNvSpPr/>
            <p:nvPr/>
          </p:nvSpPr>
          <p:spPr>
            <a:xfrm>
              <a:off x="3058160" y="2011590"/>
              <a:ext cx="72260" cy="54240"/>
            </a:xfrm>
            <a:custGeom>
              <a:avLst/>
              <a:gdLst/>
              <a:ahLst/>
              <a:cxnLst/>
              <a:rect l="l" t="t" r="r" b="b"/>
              <a:pathLst>
                <a:path w="3613" h="2712" extrusionOk="0">
                  <a:moveTo>
                    <a:pt x="1" y="0"/>
                  </a:moveTo>
                  <a:lnTo>
                    <a:pt x="1" y="2711"/>
                  </a:lnTo>
                  <a:lnTo>
                    <a:pt x="3612" y="27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18"/>
            <p:cNvSpPr/>
            <p:nvPr/>
          </p:nvSpPr>
          <p:spPr>
            <a:xfrm>
              <a:off x="3058160" y="1614010"/>
              <a:ext cx="72260" cy="72240"/>
            </a:xfrm>
            <a:custGeom>
              <a:avLst/>
              <a:gdLst/>
              <a:ahLst/>
              <a:cxnLst/>
              <a:rect l="l" t="t" r="r" b="b"/>
              <a:pathLst>
                <a:path w="3613" h="3612" extrusionOk="0">
                  <a:moveTo>
                    <a:pt x="1" y="0"/>
                  </a:moveTo>
                  <a:lnTo>
                    <a:pt x="1" y="3611"/>
                  </a:lnTo>
                  <a:lnTo>
                    <a:pt x="3612" y="36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18"/>
            <p:cNvSpPr/>
            <p:nvPr/>
          </p:nvSpPr>
          <p:spPr>
            <a:xfrm>
              <a:off x="3058160" y="125243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0"/>
                  </a:moveTo>
                  <a:lnTo>
                    <a:pt x="1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18"/>
            <p:cNvSpPr/>
            <p:nvPr/>
          </p:nvSpPr>
          <p:spPr>
            <a:xfrm>
              <a:off x="3058160" y="1722450"/>
              <a:ext cx="72260" cy="90480"/>
            </a:xfrm>
            <a:custGeom>
              <a:avLst/>
              <a:gdLst/>
              <a:ahLst/>
              <a:cxnLst/>
              <a:rect l="l" t="t" r="r" b="b"/>
              <a:pathLst>
                <a:path w="3613" h="4524" extrusionOk="0">
                  <a:moveTo>
                    <a:pt x="1" y="1"/>
                  </a:moveTo>
                  <a:lnTo>
                    <a:pt x="1" y="4523"/>
                  </a:lnTo>
                  <a:lnTo>
                    <a:pt x="3612" y="4523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18"/>
            <p:cNvSpPr/>
            <p:nvPr/>
          </p:nvSpPr>
          <p:spPr>
            <a:xfrm>
              <a:off x="3058160" y="128865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0"/>
                  </a:moveTo>
                  <a:lnTo>
                    <a:pt x="1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18"/>
            <p:cNvSpPr/>
            <p:nvPr/>
          </p:nvSpPr>
          <p:spPr>
            <a:xfrm>
              <a:off x="3328420" y="3078090"/>
              <a:ext cx="72460" cy="36040"/>
            </a:xfrm>
            <a:custGeom>
              <a:avLst/>
              <a:gdLst/>
              <a:ahLst/>
              <a:cxnLst/>
              <a:rect l="l" t="t" r="r" b="b"/>
              <a:pathLst>
                <a:path w="3623" h="1802" extrusionOk="0">
                  <a:moveTo>
                    <a:pt x="1" y="1"/>
                  </a:moveTo>
                  <a:lnTo>
                    <a:pt x="1" y="1801"/>
                  </a:lnTo>
                  <a:lnTo>
                    <a:pt x="3623" y="1801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18"/>
            <p:cNvSpPr/>
            <p:nvPr/>
          </p:nvSpPr>
          <p:spPr>
            <a:xfrm>
              <a:off x="3328420" y="1053530"/>
              <a:ext cx="72460" cy="1048300"/>
            </a:xfrm>
            <a:custGeom>
              <a:avLst/>
              <a:gdLst/>
              <a:ahLst/>
              <a:cxnLst/>
              <a:rect l="l" t="t" r="r" b="b"/>
              <a:pathLst>
                <a:path w="3623" h="52415" extrusionOk="0">
                  <a:moveTo>
                    <a:pt x="1" y="0"/>
                  </a:moveTo>
                  <a:lnTo>
                    <a:pt x="1" y="52415"/>
                  </a:lnTo>
                  <a:lnTo>
                    <a:pt x="3623" y="52415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18"/>
            <p:cNvSpPr/>
            <p:nvPr/>
          </p:nvSpPr>
          <p:spPr>
            <a:xfrm>
              <a:off x="3328420" y="1360650"/>
              <a:ext cx="72460" cy="54260"/>
            </a:xfrm>
            <a:custGeom>
              <a:avLst/>
              <a:gdLst/>
              <a:ahLst/>
              <a:cxnLst/>
              <a:rect l="l" t="t" r="r" b="b"/>
              <a:pathLst>
                <a:path w="3623" h="2713" extrusionOk="0">
                  <a:moveTo>
                    <a:pt x="1" y="1"/>
                  </a:moveTo>
                  <a:lnTo>
                    <a:pt x="1" y="2712"/>
                  </a:lnTo>
                  <a:lnTo>
                    <a:pt x="3623" y="27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18"/>
            <p:cNvSpPr/>
            <p:nvPr/>
          </p:nvSpPr>
          <p:spPr>
            <a:xfrm>
              <a:off x="3328420" y="2029590"/>
              <a:ext cx="72460" cy="18020"/>
            </a:xfrm>
            <a:custGeom>
              <a:avLst/>
              <a:gdLst/>
              <a:ahLst/>
              <a:cxnLst/>
              <a:rect l="l" t="t" r="r" b="b"/>
              <a:pathLst>
                <a:path w="3623" h="901" extrusionOk="0">
                  <a:moveTo>
                    <a:pt x="1" y="0"/>
                  </a:moveTo>
                  <a:lnTo>
                    <a:pt x="1" y="900"/>
                  </a:lnTo>
                  <a:lnTo>
                    <a:pt x="3623" y="900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18"/>
            <p:cNvSpPr/>
            <p:nvPr/>
          </p:nvSpPr>
          <p:spPr>
            <a:xfrm>
              <a:off x="3328420" y="1451110"/>
              <a:ext cx="72460" cy="54240"/>
            </a:xfrm>
            <a:custGeom>
              <a:avLst/>
              <a:gdLst/>
              <a:ahLst/>
              <a:cxnLst/>
              <a:rect l="l" t="t" r="r" b="b"/>
              <a:pathLst>
                <a:path w="3623" h="2712" extrusionOk="0">
                  <a:moveTo>
                    <a:pt x="1" y="0"/>
                  </a:moveTo>
                  <a:lnTo>
                    <a:pt x="1" y="2712"/>
                  </a:lnTo>
                  <a:lnTo>
                    <a:pt x="3623" y="2712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18"/>
            <p:cNvSpPr/>
            <p:nvPr/>
          </p:nvSpPr>
          <p:spPr>
            <a:xfrm>
              <a:off x="3328420" y="1541550"/>
              <a:ext cx="72460" cy="36040"/>
            </a:xfrm>
            <a:custGeom>
              <a:avLst/>
              <a:gdLst/>
              <a:ahLst/>
              <a:cxnLst/>
              <a:rect l="l" t="t" r="r" b="b"/>
              <a:pathLst>
                <a:path w="3623" h="1802" extrusionOk="0">
                  <a:moveTo>
                    <a:pt x="1" y="1"/>
                  </a:moveTo>
                  <a:lnTo>
                    <a:pt x="1" y="1801"/>
                  </a:lnTo>
                  <a:lnTo>
                    <a:pt x="3623" y="1801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18"/>
            <p:cNvSpPr/>
            <p:nvPr/>
          </p:nvSpPr>
          <p:spPr>
            <a:xfrm>
              <a:off x="3328420" y="1613790"/>
              <a:ext cx="72460" cy="72240"/>
            </a:xfrm>
            <a:custGeom>
              <a:avLst/>
              <a:gdLst/>
              <a:ahLst/>
              <a:cxnLst/>
              <a:rect l="l" t="t" r="r" b="b"/>
              <a:pathLst>
                <a:path w="3623" h="3612" extrusionOk="0">
                  <a:moveTo>
                    <a:pt x="1" y="0"/>
                  </a:moveTo>
                  <a:lnTo>
                    <a:pt x="1" y="3612"/>
                  </a:lnTo>
                  <a:lnTo>
                    <a:pt x="3623" y="3612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18"/>
            <p:cNvSpPr/>
            <p:nvPr/>
          </p:nvSpPr>
          <p:spPr>
            <a:xfrm>
              <a:off x="3328420" y="1161970"/>
              <a:ext cx="72460" cy="72260"/>
            </a:xfrm>
            <a:custGeom>
              <a:avLst/>
              <a:gdLst/>
              <a:ahLst/>
              <a:cxnLst/>
              <a:rect l="l" t="t" r="r" b="b"/>
              <a:pathLst>
                <a:path w="3623" h="3613" extrusionOk="0">
                  <a:moveTo>
                    <a:pt x="1" y="1"/>
                  </a:moveTo>
                  <a:lnTo>
                    <a:pt x="1" y="3612"/>
                  </a:lnTo>
                  <a:lnTo>
                    <a:pt x="3623" y="36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18"/>
            <p:cNvSpPr/>
            <p:nvPr/>
          </p:nvSpPr>
          <p:spPr>
            <a:xfrm>
              <a:off x="3328420" y="1089530"/>
              <a:ext cx="72460" cy="18240"/>
            </a:xfrm>
            <a:custGeom>
              <a:avLst/>
              <a:gdLst/>
              <a:ahLst/>
              <a:cxnLst/>
              <a:rect l="l" t="t" r="r" b="b"/>
              <a:pathLst>
                <a:path w="3623" h="912" extrusionOk="0">
                  <a:moveTo>
                    <a:pt x="1" y="0"/>
                  </a:moveTo>
                  <a:lnTo>
                    <a:pt x="1" y="911"/>
                  </a:lnTo>
                  <a:lnTo>
                    <a:pt x="3623" y="91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18"/>
            <p:cNvSpPr/>
            <p:nvPr/>
          </p:nvSpPr>
          <p:spPr>
            <a:xfrm>
              <a:off x="3328420" y="1921130"/>
              <a:ext cx="72460" cy="54260"/>
            </a:xfrm>
            <a:custGeom>
              <a:avLst/>
              <a:gdLst/>
              <a:ahLst/>
              <a:cxnLst/>
              <a:rect l="l" t="t" r="r" b="b"/>
              <a:pathLst>
                <a:path w="3623" h="2713" extrusionOk="0">
                  <a:moveTo>
                    <a:pt x="1" y="1"/>
                  </a:moveTo>
                  <a:lnTo>
                    <a:pt x="1" y="2712"/>
                  </a:lnTo>
                  <a:lnTo>
                    <a:pt x="3623" y="27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18"/>
            <p:cNvSpPr/>
            <p:nvPr/>
          </p:nvSpPr>
          <p:spPr>
            <a:xfrm>
              <a:off x="3328420" y="1306430"/>
              <a:ext cx="72460" cy="18240"/>
            </a:xfrm>
            <a:custGeom>
              <a:avLst/>
              <a:gdLst/>
              <a:ahLst/>
              <a:cxnLst/>
              <a:rect l="l" t="t" r="r" b="b"/>
              <a:pathLst>
                <a:path w="3623" h="912" extrusionOk="0">
                  <a:moveTo>
                    <a:pt x="1" y="1"/>
                  </a:moveTo>
                  <a:lnTo>
                    <a:pt x="1" y="912"/>
                  </a:lnTo>
                  <a:lnTo>
                    <a:pt x="3623" y="9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18"/>
            <p:cNvSpPr/>
            <p:nvPr/>
          </p:nvSpPr>
          <p:spPr>
            <a:xfrm>
              <a:off x="3328420" y="1758450"/>
              <a:ext cx="72460" cy="90260"/>
            </a:xfrm>
            <a:custGeom>
              <a:avLst/>
              <a:gdLst/>
              <a:ahLst/>
              <a:cxnLst/>
              <a:rect l="l" t="t" r="r" b="b"/>
              <a:pathLst>
                <a:path w="3623" h="4513" extrusionOk="0">
                  <a:moveTo>
                    <a:pt x="1" y="1"/>
                  </a:moveTo>
                  <a:lnTo>
                    <a:pt x="1" y="4512"/>
                  </a:lnTo>
                  <a:lnTo>
                    <a:pt x="3623" y="45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18"/>
            <p:cNvSpPr/>
            <p:nvPr/>
          </p:nvSpPr>
          <p:spPr>
            <a:xfrm>
              <a:off x="3328420" y="141489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1" y="0"/>
                  </a:moveTo>
                  <a:lnTo>
                    <a:pt x="1" y="1811"/>
                  </a:lnTo>
                  <a:lnTo>
                    <a:pt x="3623" y="181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18"/>
            <p:cNvSpPr/>
            <p:nvPr/>
          </p:nvSpPr>
          <p:spPr>
            <a:xfrm>
              <a:off x="3473100" y="1053530"/>
              <a:ext cx="72240" cy="1048300"/>
            </a:xfrm>
            <a:custGeom>
              <a:avLst/>
              <a:gdLst/>
              <a:ahLst/>
              <a:cxnLst/>
              <a:rect l="l" t="t" r="r" b="b"/>
              <a:pathLst>
                <a:path w="3612" h="52415" extrusionOk="0">
                  <a:moveTo>
                    <a:pt x="0" y="0"/>
                  </a:moveTo>
                  <a:lnTo>
                    <a:pt x="0" y="52415"/>
                  </a:lnTo>
                  <a:lnTo>
                    <a:pt x="3612" y="52415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18"/>
            <p:cNvSpPr/>
            <p:nvPr/>
          </p:nvSpPr>
          <p:spPr>
            <a:xfrm>
              <a:off x="3473100" y="1360650"/>
              <a:ext cx="72240" cy="54260"/>
            </a:xfrm>
            <a:custGeom>
              <a:avLst/>
              <a:gdLst/>
              <a:ahLst/>
              <a:cxnLst/>
              <a:rect l="l" t="t" r="r" b="b"/>
              <a:pathLst>
                <a:path w="3612" h="2713" extrusionOk="0">
                  <a:moveTo>
                    <a:pt x="0" y="1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18"/>
            <p:cNvSpPr/>
            <p:nvPr/>
          </p:nvSpPr>
          <p:spPr>
            <a:xfrm>
              <a:off x="3473100" y="202959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0" y="0"/>
                  </a:moveTo>
                  <a:lnTo>
                    <a:pt x="0" y="900"/>
                  </a:lnTo>
                  <a:lnTo>
                    <a:pt x="3612" y="9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18"/>
            <p:cNvSpPr/>
            <p:nvPr/>
          </p:nvSpPr>
          <p:spPr>
            <a:xfrm>
              <a:off x="3473100" y="145111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0" y="0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18"/>
            <p:cNvSpPr/>
            <p:nvPr/>
          </p:nvSpPr>
          <p:spPr>
            <a:xfrm>
              <a:off x="3473100" y="1541550"/>
              <a:ext cx="72240" cy="36040"/>
            </a:xfrm>
            <a:custGeom>
              <a:avLst/>
              <a:gdLst/>
              <a:ahLst/>
              <a:cxnLst/>
              <a:rect l="l" t="t" r="r" b="b"/>
              <a:pathLst>
                <a:path w="3612" h="1802" extrusionOk="0">
                  <a:moveTo>
                    <a:pt x="0" y="1"/>
                  </a:moveTo>
                  <a:lnTo>
                    <a:pt x="0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18"/>
            <p:cNvSpPr/>
            <p:nvPr/>
          </p:nvSpPr>
          <p:spPr>
            <a:xfrm>
              <a:off x="3473100" y="1613790"/>
              <a:ext cx="72240" cy="72240"/>
            </a:xfrm>
            <a:custGeom>
              <a:avLst/>
              <a:gdLst/>
              <a:ahLst/>
              <a:cxnLst/>
              <a:rect l="l" t="t" r="r" b="b"/>
              <a:pathLst>
                <a:path w="3612" h="3612" extrusionOk="0">
                  <a:moveTo>
                    <a:pt x="0" y="0"/>
                  </a:moveTo>
                  <a:lnTo>
                    <a:pt x="0" y="3612"/>
                  </a:lnTo>
                  <a:lnTo>
                    <a:pt x="3612" y="36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18"/>
            <p:cNvSpPr/>
            <p:nvPr/>
          </p:nvSpPr>
          <p:spPr>
            <a:xfrm>
              <a:off x="3473100" y="1161970"/>
              <a:ext cx="72240" cy="72260"/>
            </a:xfrm>
            <a:custGeom>
              <a:avLst/>
              <a:gdLst/>
              <a:ahLst/>
              <a:cxnLst/>
              <a:rect l="l" t="t" r="r" b="b"/>
              <a:pathLst>
                <a:path w="3612" h="3613" extrusionOk="0">
                  <a:moveTo>
                    <a:pt x="0" y="1"/>
                  </a:moveTo>
                  <a:lnTo>
                    <a:pt x="0" y="3612"/>
                  </a:lnTo>
                  <a:lnTo>
                    <a:pt x="3612" y="36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18"/>
            <p:cNvSpPr/>
            <p:nvPr/>
          </p:nvSpPr>
          <p:spPr>
            <a:xfrm>
              <a:off x="3473100" y="1089530"/>
              <a:ext cx="72240" cy="18240"/>
            </a:xfrm>
            <a:custGeom>
              <a:avLst/>
              <a:gdLst/>
              <a:ahLst/>
              <a:cxnLst/>
              <a:rect l="l" t="t" r="r" b="b"/>
              <a:pathLst>
                <a:path w="3612" h="912" extrusionOk="0">
                  <a:moveTo>
                    <a:pt x="0" y="0"/>
                  </a:moveTo>
                  <a:lnTo>
                    <a:pt x="0" y="911"/>
                  </a:lnTo>
                  <a:lnTo>
                    <a:pt x="3612" y="9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18"/>
            <p:cNvSpPr/>
            <p:nvPr/>
          </p:nvSpPr>
          <p:spPr>
            <a:xfrm>
              <a:off x="3473100" y="1921130"/>
              <a:ext cx="72240" cy="54260"/>
            </a:xfrm>
            <a:custGeom>
              <a:avLst/>
              <a:gdLst/>
              <a:ahLst/>
              <a:cxnLst/>
              <a:rect l="l" t="t" r="r" b="b"/>
              <a:pathLst>
                <a:path w="3612" h="2713" extrusionOk="0">
                  <a:moveTo>
                    <a:pt x="0" y="1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18"/>
            <p:cNvSpPr/>
            <p:nvPr/>
          </p:nvSpPr>
          <p:spPr>
            <a:xfrm>
              <a:off x="3473100" y="1306430"/>
              <a:ext cx="72240" cy="18240"/>
            </a:xfrm>
            <a:custGeom>
              <a:avLst/>
              <a:gdLst/>
              <a:ahLst/>
              <a:cxnLst/>
              <a:rect l="l" t="t" r="r" b="b"/>
              <a:pathLst>
                <a:path w="3612" h="912" extrusionOk="0">
                  <a:moveTo>
                    <a:pt x="0" y="1"/>
                  </a:moveTo>
                  <a:lnTo>
                    <a:pt x="0" y="912"/>
                  </a:lnTo>
                  <a:lnTo>
                    <a:pt x="3612" y="9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18"/>
            <p:cNvSpPr/>
            <p:nvPr/>
          </p:nvSpPr>
          <p:spPr>
            <a:xfrm>
              <a:off x="3473100" y="1758450"/>
              <a:ext cx="72240" cy="90260"/>
            </a:xfrm>
            <a:custGeom>
              <a:avLst/>
              <a:gdLst/>
              <a:ahLst/>
              <a:cxnLst/>
              <a:rect l="l" t="t" r="r" b="b"/>
              <a:pathLst>
                <a:path w="3612" h="4513" extrusionOk="0">
                  <a:moveTo>
                    <a:pt x="0" y="1"/>
                  </a:moveTo>
                  <a:lnTo>
                    <a:pt x="0" y="4512"/>
                  </a:lnTo>
                  <a:lnTo>
                    <a:pt x="3612" y="45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18"/>
            <p:cNvSpPr/>
            <p:nvPr/>
          </p:nvSpPr>
          <p:spPr>
            <a:xfrm>
              <a:off x="3473100" y="141489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18"/>
            <p:cNvSpPr/>
            <p:nvPr/>
          </p:nvSpPr>
          <p:spPr>
            <a:xfrm>
              <a:off x="3743360" y="1133570"/>
              <a:ext cx="72460" cy="976080"/>
            </a:xfrm>
            <a:custGeom>
              <a:avLst/>
              <a:gdLst/>
              <a:ahLst/>
              <a:cxnLst/>
              <a:rect l="l" t="t" r="r" b="b"/>
              <a:pathLst>
                <a:path w="3623" h="48804" extrusionOk="0">
                  <a:moveTo>
                    <a:pt x="0" y="0"/>
                  </a:moveTo>
                  <a:lnTo>
                    <a:pt x="0" y="48803"/>
                  </a:lnTo>
                  <a:lnTo>
                    <a:pt x="3623" y="48803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18"/>
            <p:cNvSpPr/>
            <p:nvPr/>
          </p:nvSpPr>
          <p:spPr>
            <a:xfrm>
              <a:off x="3743360" y="140469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0" y="0"/>
                  </a:moveTo>
                  <a:lnTo>
                    <a:pt x="0" y="1812"/>
                  </a:lnTo>
                  <a:lnTo>
                    <a:pt x="3623" y="1812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18"/>
            <p:cNvSpPr/>
            <p:nvPr/>
          </p:nvSpPr>
          <p:spPr>
            <a:xfrm>
              <a:off x="3743360" y="1621590"/>
              <a:ext cx="72460" cy="108480"/>
            </a:xfrm>
            <a:custGeom>
              <a:avLst/>
              <a:gdLst/>
              <a:ahLst/>
              <a:cxnLst/>
              <a:rect l="l" t="t" r="r" b="b"/>
              <a:pathLst>
                <a:path w="3623" h="5424" extrusionOk="0">
                  <a:moveTo>
                    <a:pt x="0" y="1"/>
                  </a:moveTo>
                  <a:lnTo>
                    <a:pt x="0" y="5423"/>
                  </a:lnTo>
                  <a:lnTo>
                    <a:pt x="3623" y="5423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18"/>
            <p:cNvSpPr/>
            <p:nvPr/>
          </p:nvSpPr>
          <p:spPr>
            <a:xfrm>
              <a:off x="3743360" y="1332470"/>
              <a:ext cx="72460" cy="36020"/>
            </a:xfrm>
            <a:custGeom>
              <a:avLst/>
              <a:gdLst/>
              <a:ahLst/>
              <a:cxnLst/>
              <a:rect l="l" t="t" r="r" b="b"/>
              <a:pathLst>
                <a:path w="3623" h="1801" extrusionOk="0">
                  <a:moveTo>
                    <a:pt x="0" y="0"/>
                  </a:moveTo>
                  <a:lnTo>
                    <a:pt x="0" y="1800"/>
                  </a:lnTo>
                  <a:lnTo>
                    <a:pt x="3623" y="1800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18"/>
            <p:cNvSpPr/>
            <p:nvPr/>
          </p:nvSpPr>
          <p:spPr>
            <a:xfrm>
              <a:off x="3743360" y="201917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23" y="18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18"/>
            <p:cNvSpPr/>
            <p:nvPr/>
          </p:nvSpPr>
          <p:spPr>
            <a:xfrm>
              <a:off x="3743360" y="1187790"/>
              <a:ext cx="72460" cy="72240"/>
            </a:xfrm>
            <a:custGeom>
              <a:avLst/>
              <a:gdLst/>
              <a:ahLst/>
              <a:cxnLst/>
              <a:rect l="l" t="t" r="r" b="b"/>
              <a:pathLst>
                <a:path w="3623" h="3612" extrusionOk="0">
                  <a:moveTo>
                    <a:pt x="0" y="0"/>
                  </a:moveTo>
                  <a:lnTo>
                    <a:pt x="0" y="3612"/>
                  </a:lnTo>
                  <a:lnTo>
                    <a:pt x="3623" y="3612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18"/>
            <p:cNvSpPr/>
            <p:nvPr/>
          </p:nvSpPr>
          <p:spPr>
            <a:xfrm>
              <a:off x="3743360" y="1964950"/>
              <a:ext cx="72460" cy="18240"/>
            </a:xfrm>
            <a:custGeom>
              <a:avLst/>
              <a:gdLst/>
              <a:ahLst/>
              <a:cxnLst/>
              <a:rect l="l" t="t" r="r" b="b"/>
              <a:pathLst>
                <a:path w="3623" h="912" extrusionOk="0">
                  <a:moveTo>
                    <a:pt x="0" y="0"/>
                  </a:moveTo>
                  <a:lnTo>
                    <a:pt x="0" y="911"/>
                  </a:lnTo>
                  <a:lnTo>
                    <a:pt x="3623" y="91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18"/>
            <p:cNvSpPr/>
            <p:nvPr/>
          </p:nvSpPr>
          <p:spPr>
            <a:xfrm>
              <a:off x="3743360" y="1802270"/>
              <a:ext cx="72460" cy="108480"/>
            </a:xfrm>
            <a:custGeom>
              <a:avLst/>
              <a:gdLst/>
              <a:ahLst/>
              <a:cxnLst/>
              <a:rect l="l" t="t" r="r" b="b"/>
              <a:pathLst>
                <a:path w="3623" h="5424" extrusionOk="0">
                  <a:moveTo>
                    <a:pt x="0" y="1"/>
                  </a:moveTo>
                  <a:lnTo>
                    <a:pt x="0" y="5423"/>
                  </a:lnTo>
                  <a:lnTo>
                    <a:pt x="3623" y="5423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18"/>
            <p:cNvSpPr/>
            <p:nvPr/>
          </p:nvSpPr>
          <p:spPr>
            <a:xfrm>
              <a:off x="3743360" y="1476910"/>
              <a:ext cx="72460" cy="36260"/>
            </a:xfrm>
            <a:custGeom>
              <a:avLst/>
              <a:gdLst/>
              <a:ahLst/>
              <a:cxnLst/>
              <a:rect l="l" t="t" r="r" b="b"/>
              <a:pathLst>
                <a:path w="3623" h="1813" extrusionOk="0">
                  <a:moveTo>
                    <a:pt x="0" y="1"/>
                  </a:moveTo>
                  <a:lnTo>
                    <a:pt x="0" y="1812"/>
                  </a:lnTo>
                  <a:lnTo>
                    <a:pt x="3623" y="18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18"/>
            <p:cNvSpPr/>
            <p:nvPr/>
          </p:nvSpPr>
          <p:spPr>
            <a:xfrm>
              <a:off x="3870020" y="1133570"/>
              <a:ext cx="72260" cy="976080"/>
            </a:xfrm>
            <a:custGeom>
              <a:avLst/>
              <a:gdLst/>
              <a:ahLst/>
              <a:cxnLst/>
              <a:rect l="l" t="t" r="r" b="b"/>
              <a:pathLst>
                <a:path w="3613" h="48804" extrusionOk="0">
                  <a:moveTo>
                    <a:pt x="1" y="0"/>
                  </a:moveTo>
                  <a:lnTo>
                    <a:pt x="1" y="48803"/>
                  </a:lnTo>
                  <a:lnTo>
                    <a:pt x="3612" y="48803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18"/>
            <p:cNvSpPr/>
            <p:nvPr/>
          </p:nvSpPr>
          <p:spPr>
            <a:xfrm>
              <a:off x="3870020" y="140469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0"/>
                  </a:moveTo>
                  <a:lnTo>
                    <a:pt x="1" y="1812"/>
                  </a:lnTo>
                  <a:lnTo>
                    <a:pt x="3612" y="18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18"/>
            <p:cNvSpPr/>
            <p:nvPr/>
          </p:nvSpPr>
          <p:spPr>
            <a:xfrm>
              <a:off x="3870020" y="1621590"/>
              <a:ext cx="72260" cy="108480"/>
            </a:xfrm>
            <a:custGeom>
              <a:avLst/>
              <a:gdLst/>
              <a:ahLst/>
              <a:cxnLst/>
              <a:rect l="l" t="t" r="r" b="b"/>
              <a:pathLst>
                <a:path w="3613" h="5424" extrusionOk="0">
                  <a:moveTo>
                    <a:pt x="1" y="1"/>
                  </a:moveTo>
                  <a:lnTo>
                    <a:pt x="1" y="5423"/>
                  </a:lnTo>
                  <a:lnTo>
                    <a:pt x="3612" y="5423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18"/>
            <p:cNvSpPr/>
            <p:nvPr/>
          </p:nvSpPr>
          <p:spPr>
            <a:xfrm>
              <a:off x="3870020" y="1332470"/>
              <a:ext cx="72260" cy="36020"/>
            </a:xfrm>
            <a:custGeom>
              <a:avLst/>
              <a:gdLst/>
              <a:ahLst/>
              <a:cxnLst/>
              <a:rect l="l" t="t" r="r" b="b"/>
              <a:pathLst>
                <a:path w="3613" h="1801" extrusionOk="0">
                  <a:moveTo>
                    <a:pt x="1" y="0"/>
                  </a:moveTo>
                  <a:lnTo>
                    <a:pt x="1" y="1800"/>
                  </a:lnTo>
                  <a:lnTo>
                    <a:pt x="3612" y="18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18"/>
            <p:cNvSpPr/>
            <p:nvPr/>
          </p:nvSpPr>
          <p:spPr>
            <a:xfrm>
              <a:off x="3870020" y="201917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1"/>
                  </a:moveTo>
                  <a:lnTo>
                    <a:pt x="1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18"/>
            <p:cNvSpPr/>
            <p:nvPr/>
          </p:nvSpPr>
          <p:spPr>
            <a:xfrm>
              <a:off x="3870020" y="1187790"/>
              <a:ext cx="72260" cy="72240"/>
            </a:xfrm>
            <a:custGeom>
              <a:avLst/>
              <a:gdLst/>
              <a:ahLst/>
              <a:cxnLst/>
              <a:rect l="l" t="t" r="r" b="b"/>
              <a:pathLst>
                <a:path w="3613" h="3612" extrusionOk="0">
                  <a:moveTo>
                    <a:pt x="1" y="0"/>
                  </a:moveTo>
                  <a:lnTo>
                    <a:pt x="1" y="3612"/>
                  </a:lnTo>
                  <a:lnTo>
                    <a:pt x="3612" y="36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18"/>
            <p:cNvSpPr/>
            <p:nvPr/>
          </p:nvSpPr>
          <p:spPr>
            <a:xfrm>
              <a:off x="3870020" y="1964950"/>
              <a:ext cx="72260" cy="18240"/>
            </a:xfrm>
            <a:custGeom>
              <a:avLst/>
              <a:gdLst/>
              <a:ahLst/>
              <a:cxnLst/>
              <a:rect l="l" t="t" r="r" b="b"/>
              <a:pathLst>
                <a:path w="3613" h="912" extrusionOk="0">
                  <a:moveTo>
                    <a:pt x="1" y="0"/>
                  </a:moveTo>
                  <a:lnTo>
                    <a:pt x="1" y="911"/>
                  </a:lnTo>
                  <a:lnTo>
                    <a:pt x="3612" y="9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18"/>
            <p:cNvSpPr/>
            <p:nvPr/>
          </p:nvSpPr>
          <p:spPr>
            <a:xfrm>
              <a:off x="3870020" y="1802270"/>
              <a:ext cx="72260" cy="108480"/>
            </a:xfrm>
            <a:custGeom>
              <a:avLst/>
              <a:gdLst/>
              <a:ahLst/>
              <a:cxnLst/>
              <a:rect l="l" t="t" r="r" b="b"/>
              <a:pathLst>
                <a:path w="3613" h="5424" extrusionOk="0">
                  <a:moveTo>
                    <a:pt x="1" y="1"/>
                  </a:moveTo>
                  <a:lnTo>
                    <a:pt x="1" y="5423"/>
                  </a:lnTo>
                  <a:lnTo>
                    <a:pt x="3612" y="5423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18"/>
            <p:cNvSpPr/>
            <p:nvPr/>
          </p:nvSpPr>
          <p:spPr>
            <a:xfrm>
              <a:off x="3870020" y="1476910"/>
              <a:ext cx="72260" cy="36260"/>
            </a:xfrm>
            <a:custGeom>
              <a:avLst/>
              <a:gdLst/>
              <a:ahLst/>
              <a:cxnLst/>
              <a:rect l="l" t="t" r="r" b="b"/>
              <a:pathLst>
                <a:path w="3613" h="1813" extrusionOk="0">
                  <a:moveTo>
                    <a:pt x="1" y="1"/>
                  </a:moveTo>
                  <a:lnTo>
                    <a:pt x="1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18"/>
            <p:cNvSpPr/>
            <p:nvPr/>
          </p:nvSpPr>
          <p:spPr>
            <a:xfrm>
              <a:off x="4184320" y="1249830"/>
              <a:ext cx="72260" cy="849620"/>
            </a:xfrm>
            <a:custGeom>
              <a:avLst/>
              <a:gdLst/>
              <a:ahLst/>
              <a:cxnLst/>
              <a:rect l="l" t="t" r="r" b="b"/>
              <a:pathLst>
                <a:path w="3613" h="42481" extrusionOk="0">
                  <a:moveTo>
                    <a:pt x="1" y="0"/>
                  </a:moveTo>
                  <a:lnTo>
                    <a:pt x="1" y="42480"/>
                  </a:lnTo>
                  <a:lnTo>
                    <a:pt x="3612" y="4248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18"/>
            <p:cNvSpPr/>
            <p:nvPr/>
          </p:nvSpPr>
          <p:spPr>
            <a:xfrm>
              <a:off x="4184320" y="157517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1"/>
                  </a:moveTo>
                  <a:lnTo>
                    <a:pt x="1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18"/>
            <p:cNvSpPr/>
            <p:nvPr/>
          </p:nvSpPr>
          <p:spPr>
            <a:xfrm>
              <a:off x="4184320" y="1683630"/>
              <a:ext cx="72260" cy="54240"/>
            </a:xfrm>
            <a:custGeom>
              <a:avLst/>
              <a:gdLst/>
              <a:ahLst/>
              <a:cxnLst/>
              <a:rect l="l" t="t" r="r" b="b"/>
              <a:pathLst>
                <a:path w="3613" h="2712" extrusionOk="0">
                  <a:moveTo>
                    <a:pt x="1" y="0"/>
                  </a:moveTo>
                  <a:lnTo>
                    <a:pt x="1" y="2712"/>
                  </a:lnTo>
                  <a:lnTo>
                    <a:pt x="3612" y="27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18"/>
            <p:cNvSpPr/>
            <p:nvPr/>
          </p:nvSpPr>
          <p:spPr>
            <a:xfrm>
              <a:off x="4184320" y="1900530"/>
              <a:ext cx="72260" cy="72240"/>
            </a:xfrm>
            <a:custGeom>
              <a:avLst/>
              <a:gdLst/>
              <a:ahLst/>
              <a:cxnLst/>
              <a:rect l="l" t="t" r="r" b="b"/>
              <a:pathLst>
                <a:path w="3613" h="3612" extrusionOk="0">
                  <a:moveTo>
                    <a:pt x="1" y="0"/>
                  </a:moveTo>
                  <a:lnTo>
                    <a:pt x="1" y="3612"/>
                  </a:lnTo>
                  <a:lnTo>
                    <a:pt x="3612" y="36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18"/>
            <p:cNvSpPr/>
            <p:nvPr/>
          </p:nvSpPr>
          <p:spPr>
            <a:xfrm>
              <a:off x="4184320" y="1755850"/>
              <a:ext cx="72260" cy="54260"/>
            </a:xfrm>
            <a:custGeom>
              <a:avLst/>
              <a:gdLst/>
              <a:ahLst/>
              <a:cxnLst/>
              <a:rect l="l" t="t" r="r" b="b"/>
              <a:pathLst>
                <a:path w="3613" h="2713" extrusionOk="0">
                  <a:moveTo>
                    <a:pt x="1" y="1"/>
                  </a:moveTo>
                  <a:lnTo>
                    <a:pt x="1" y="2712"/>
                  </a:lnTo>
                  <a:lnTo>
                    <a:pt x="3612" y="27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18"/>
            <p:cNvSpPr/>
            <p:nvPr/>
          </p:nvSpPr>
          <p:spPr>
            <a:xfrm>
              <a:off x="4184320" y="1412490"/>
              <a:ext cx="72260" cy="72260"/>
            </a:xfrm>
            <a:custGeom>
              <a:avLst/>
              <a:gdLst/>
              <a:ahLst/>
              <a:cxnLst/>
              <a:rect l="l" t="t" r="r" b="b"/>
              <a:pathLst>
                <a:path w="3613" h="3613" extrusionOk="0">
                  <a:moveTo>
                    <a:pt x="1" y="1"/>
                  </a:moveTo>
                  <a:lnTo>
                    <a:pt x="1" y="3612"/>
                  </a:lnTo>
                  <a:lnTo>
                    <a:pt x="3612" y="36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18"/>
            <p:cNvSpPr/>
            <p:nvPr/>
          </p:nvSpPr>
          <p:spPr>
            <a:xfrm>
              <a:off x="4184320" y="1304050"/>
              <a:ext cx="72260" cy="54240"/>
            </a:xfrm>
            <a:custGeom>
              <a:avLst/>
              <a:gdLst/>
              <a:ahLst/>
              <a:cxnLst/>
              <a:rect l="l" t="t" r="r" b="b"/>
              <a:pathLst>
                <a:path w="3613" h="2712" extrusionOk="0">
                  <a:moveTo>
                    <a:pt x="1" y="0"/>
                  </a:moveTo>
                  <a:lnTo>
                    <a:pt x="1" y="2712"/>
                  </a:lnTo>
                  <a:lnTo>
                    <a:pt x="3612" y="27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18"/>
            <p:cNvSpPr/>
            <p:nvPr/>
          </p:nvSpPr>
          <p:spPr>
            <a:xfrm>
              <a:off x="4184320" y="2045210"/>
              <a:ext cx="72260" cy="18020"/>
            </a:xfrm>
            <a:custGeom>
              <a:avLst/>
              <a:gdLst/>
              <a:ahLst/>
              <a:cxnLst/>
              <a:rect l="l" t="t" r="r" b="b"/>
              <a:pathLst>
                <a:path w="3613" h="901" extrusionOk="0">
                  <a:moveTo>
                    <a:pt x="1" y="0"/>
                  </a:moveTo>
                  <a:lnTo>
                    <a:pt x="1" y="900"/>
                  </a:lnTo>
                  <a:lnTo>
                    <a:pt x="3612" y="9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18"/>
            <p:cNvSpPr/>
            <p:nvPr/>
          </p:nvSpPr>
          <p:spPr>
            <a:xfrm>
              <a:off x="4184320" y="152095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0"/>
                  </a:moveTo>
                  <a:lnTo>
                    <a:pt x="1" y="1812"/>
                  </a:lnTo>
                  <a:lnTo>
                    <a:pt x="3612" y="18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18"/>
            <p:cNvSpPr/>
            <p:nvPr/>
          </p:nvSpPr>
          <p:spPr>
            <a:xfrm>
              <a:off x="4329000" y="1249830"/>
              <a:ext cx="72240" cy="849620"/>
            </a:xfrm>
            <a:custGeom>
              <a:avLst/>
              <a:gdLst/>
              <a:ahLst/>
              <a:cxnLst/>
              <a:rect l="l" t="t" r="r" b="b"/>
              <a:pathLst>
                <a:path w="3612" h="42481" extrusionOk="0">
                  <a:moveTo>
                    <a:pt x="0" y="0"/>
                  </a:moveTo>
                  <a:lnTo>
                    <a:pt x="0" y="42480"/>
                  </a:lnTo>
                  <a:lnTo>
                    <a:pt x="3612" y="4248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18"/>
            <p:cNvSpPr/>
            <p:nvPr/>
          </p:nvSpPr>
          <p:spPr>
            <a:xfrm>
              <a:off x="4329000" y="157517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18"/>
            <p:cNvSpPr/>
            <p:nvPr/>
          </p:nvSpPr>
          <p:spPr>
            <a:xfrm>
              <a:off x="4329000" y="168363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0" y="0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18"/>
            <p:cNvSpPr/>
            <p:nvPr/>
          </p:nvSpPr>
          <p:spPr>
            <a:xfrm>
              <a:off x="4329000" y="1900530"/>
              <a:ext cx="72240" cy="72240"/>
            </a:xfrm>
            <a:custGeom>
              <a:avLst/>
              <a:gdLst/>
              <a:ahLst/>
              <a:cxnLst/>
              <a:rect l="l" t="t" r="r" b="b"/>
              <a:pathLst>
                <a:path w="3612" h="3612" extrusionOk="0">
                  <a:moveTo>
                    <a:pt x="0" y="0"/>
                  </a:moveTo>
                  <a:lnTo>
                    <a:pt x="0" y="3612"/>
                  </a:lnTo>
                  <a:lnTo>
                    <a:pt x="3612" y="36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18"/>
            <p:cNvSpPr/>
            <p:nvPr/>
          </p:nvSpPr>
          <p:spPr>
            <a:xfrm>
              <a:off x="4329000" y="1755850"/>
              <a:ext cx="72240" cy="54260"/>
            </a:xfrm>
            <a:custGeom>
              <a:avLst/>
              <a:gdLst/>
              <a:ahLst/>
              <a:cxnLst/>
              <a:rect l="l" t="t" r="r" b="b"/>
              <a:pathLst>
                <a:path w="3612" h="2713" extrusionOk="0">
                  <a:moveTo>
                    <a:pt x="0" y="1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18"/>
            <p:cNvSpPr/>
            <p:nvPr/>
          </p:nvSpPr>
          <p:spPr>
            <a:xfrm>
              <a:off x="4329000" y="1412490"/>
              <a:ext cx="72240" cy="72260"/>
            </a:xfrm>
            <a:custGeom>
              <a:avLst/>
              <a:gdLst/>
              <a:ahLst/>
              <a:cxnLst/>
              <a:rect l="l" t="t" r="r" b="b"/>
              <a:pathLst>
                <a:path w="3612" h="3613" extrusionOk="0">
                  <a:moveTo>
                    <a:pt x="0" y="1"/>
                  </a:moveTo>
                  <a:lnTo>
                    <a:pt x="0" y="3612"/>
                  </a:lnTo>
                  <a:lnTo>
                    <a:pt x="3612" y="36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18"/>
            <p:cNvSpPr/>
            <p:nvPr/>
          </p:nvSpPr>
          <p:spPr>
            <a:xfrm>
              <a:off x="4329000" y="130405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0" y="0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18"/>
            <p:cNvSpPr/>
            <p:nvPr/>
          </p:nvSpPr>
          <p:spPr>
            <a:xfrm>
              <a:off x="4329000" y="204521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0" y="0"/>
                  </a:moveTo>
                  <a:lnTo>
                    <a:pt x="0" y="900"/>
                  </a:lnTo>
                  <a:lnTo>
                    <a:pt x="3612" y="9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18"/>
            <p:cNvSpPr/>
            <p:nvPr/>
          </p:nvSpPr>
          <p:spPr>
            <a:xfrm>
              <a:off x="4329000" y="152095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18"/>
            <p:cNvSpPr/>
            <p:nvPr/>
          </p:nvSpPr>
          <p:spPr>
            <a:xfrm>
              <a:off x="4605540" y="1262410"/>
              <a:ext cx="72260" cy="831400"/>
            </a:xfrm>
            <a:custGeom>
              <a:avLst/>
              <a:gdLst/>
              <a:ahLst/>
              <a:cxnLst/>
              <a:rect l="l" t="t" r="r" b="b"/>
              <a:pathLst>
                <a:path w="3613" h="41570" extrusionOk="0">
                  <a:moveTo>
                    <a:pt x="1" y="0"/>
                  </a:moveTo>
                  <a:lnTo>
                    <a:pt x="1" y="41570"/>
                  </a:lnTo>
                  <a:lnTo>
                    <a:pt x="3612" y="4157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18"/>
            <p:cNvSpPr/>
            <p:nvPr/>
          </p:nvSpPr>
          <p:spPr>
            <a:xfrm>
              <a:off x="4605540" y="1551530"/>
              <a:ext cx="72260" cy="108480"/>
            </a:xfrm>
            <a:custGeom>
              <a:avLst/>
              <a:gdLst/>
              <a:ahLst/>
              <a:cxnLst/>
              <a:rect l="l" t="t" r="r" b="b"/>
              <a:pathLst>
                <a:path w="3613" h="5424" extrusionOk="0">
                  <a:moveTo>
                    <a:pt x="1" y="1"/>
                  </a:moveTo>
                  <a:lnTo>
                    <a:pt x="1" y="5423"/>
                  </a:lnTo>
                  <a:lnTo>
                    <a:pt x="3612" y="5423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18"/>
            <p:cNvSpPr/>
            <p:nvPr/>
          </p:nvSpPr>
          <p:spPr>
            <a:xfrm>
              <a:off x="4605540" y="1677990"/>
              <a:ext cx="72260" cy="108460"/>
            </a:xfrm>
            <a:custGeom>
              <a:avLst/>
              <a:gdLst/>
              <a:ahLst/>
              <a:cxnLst/>
              <a:rect l="l" t="t" r="r" b="b"/>
              <a:pathLst>
                <a:path w="3613" h="5423" extrusionOk="0">
                  <a:moveTo>
                    <a:pt x="1" y="0"/>
                  </a:moveTo>
                  <a:lnTo>
                    <a:pt x="1" y="5423"/>
                  </a:lnTo>
                  <a:lnTo>
                    <a:pt x="3612" y="5423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18"/>
            <p:cNvSpPr/>
            <p:nvPr/>
          </p:nvSpPr>
          <p:spPr>
            <a:xfrm>
              <a:off x="4605540" y="1497310"/>
              <a:ext cx="72260" cy="18020"/>
            </a:xfrm>
            <a:custGeom>
              <a:avLst/>
              <a:gdLst/>
              <a:ahLst/>
              <a:cxnLst/>
              <a:rect l="l" t="t" r="r" b="b"/>
              <a:pathLst>
                <a:path w="3613" h="901" extrusionOk="0">
                  <a:moveTo>
                    <a:pt x="1" y="0"/>
                  </a:moveTo>
                  <a:lnTo>
                    <a:pt x="1" y="900"/>
                  </a:lnTo>
                  <a:lnTo>
                    <a:pt x="3612" y="9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18"/>
            <p:cNvSpPr/>
            <p:nvPr/>
          </p:nvSpPr>
          <p:spPr>
            <a:xfrm>
              <a:off x="4605540" y="1967330"/>
              <a:ext cx="72260" cy="36040"/>
            </a:xfrm>
            <a:custGeom>
              <a:avLst/>
              <a:gdLst/>
              <a:ahLst/>
              <a:cxnLst/>
              <a:rect l="l" t="t" r="r" b="b"/>
              <a:pathLst>
                <a:path w="3613" h="1802" extrusionOk="0">
                  <a:moveTo>
                    <a:pt x="1" y="1"/>
                  </a:moveTo>
                  <a:lnTo>
                    <a:pt x="1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18"/>
            <p:cNvSpPr/>
            <p:nvPr/>
          </p:nvSpPr>
          <p:spPr>
            <a:xfrm>
              <a:off x="4605540" y="1876890"/>
              <a:ext cx="72260" cy="54240"/>
            </a:xfrm>
            <a:custGeom>
              <a:avLst/>
              <a:gdLst/>
              <a:ahLst/>
              <a:cxnLst/>
              <a:rect l="l" t="t" r="r" b="b"/>
              <a:pathLst>
                <a:path w="3613" h="2712" extrusionOk="0">
                  <a:moveTo>
                    <a:pt x="1" y="0"/>
                  </a:moveTo>
                  <a:lnTo>
                    <a:pt x="1" y="2712"/>
                  </a:lnTo>
                  <a:lnTo>
                    <a:pt x="3612" y="27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18"/>
            <p:cNvSpPr/>
            <p:nvPr/>
          </p:nvSpPr>
          <p:spPr>
            <a:xfrm>
              <a:off x="4605540" y="1370850"/>
              <a:ext cx="72260" cy="72260"/>
            </a:xfrm>
            <a:custGeom>
              <a:avLst/>
              <a:gdLst/>
              <a:ahLst/>
              <a:cxnLst/>
              <a:rect l="l" t="t" r="r" b="b"/>
              <a:pathLst>
                <a:path w="3613" h="3613" extrusionOk="0">
                  <a:moveTo>
                    <a:pt x="1" y="1"/>
                  </a:moveTo>
                  <a:lnTo>
                    <a:pt x="1" y="3612"/>
                  </a:lnTo>
                  <a:lnTo>
                    <a:pt x="3612" y="36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18"/>
            <p:cNvSpPr/>
            <p:nvPr/>
          </p:nvSpPr>
          <p:spPr>
            <a:xfrm>
              <a:off x="4605540" y="1298410"/>
              <a:ext cx="72260" cy="54240"/>
            </a:xfrm>
            <a:custGeom>
              <a:avLst/>
              <a:gdLst/>
              <a:ahLst/>
              <a:cxnLst/>
              <a:rect l="l" t="t" r="r" b="b"/>
              <a:pathLst>
                <a:path w="3613" h="2712" extrusionOk="0">
                  <a:moveTo>
                    <a:pt x="1" y="0"/>
                  </a:moveTo>
                  <a:lnTo>
                    <a:pt x="1" y="2712"/>
                  </a:lnTo>
                  <a:lnTo>
                    <a:pt x="3612" y="27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18"/>
            <p:cNvSpPr/>
            <p:nvPr/>
          </p:nvSpPr>
          <p:spPr>
            <a:xfrm>
              <a:off x="4605540" y="151531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0"/>
                  </a:moveTo>
                  <a:lnTo>
                    <a:pt x="1" y="1812"/>
                  </a:lnTo>
                  <a:lnTo>
                    <a:pt x="3612" y="18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18"/>
            <p:cNvSpPr/>
            <p:nvPr/>
          </p:nvSpPr>
          <p:spPr>
            <a:xfrm>
              <a:off x="4750220" y="1262410"/>
              <a:ext cx="72240" cy="831400"/>
            </a:xfrm>
            <a:custGeom>
              <a:avLst/>
              <a:gdLst/>
              <a:ahLst/>
              <a:cxnLst/>
              <a:rect l="l" t="t" r="r" b="b"/>
              <a:pathLst>
                <a:path w="3612" h="41570" extrusionOk="0">
                  <a:moveTo>
                    <a:pt x="1" y="0"/>
                  </a:moveTo>
                  <a:lnTo>
                    <a:pt x="1" y="41570"/>
                  </a:lnTo>
                  <a:lnTo>
                    <a:pt x="3612" y="4157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18"/>
            <p:cNvSpPr/>
            <p:nvPr/>
          </p:nvSpPr>
          <p:spPr>
            <a:xfrm>
              <a:off x="4750220" y="1551530"/>
              <a:ext cx="72240" cy="108480"/>
            </a:xfrm>
            <a:custGeom>
              <a:avLst/>
              <a:gdLst/>
              <a:ahLst/>
              <a:cxnLst/>
              <a:rect l="l" t="t" r="r" b="b"/>
              <a:pathLst>
                <a:path w="3612" h="5424" extrusionOk="0">
                  <a:moveTo>
                    <a:pt x="1" y="1"/>
                  </a:moveTo>
                  <a:lnTo>
                    <a:pt x="1" y="5423"/>
                  </a:lnTo>
                  <a:lnTo>
                    <a:pt x="3612" y="5423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18"/>
            <p:cNvSpPr/>
            <p:nvPr/>
          </p:nvSpPr>
          <p:spPr>
            <a:xfrm>
              <a:off x="4750220" y="1677990"/>
              <a:ext cx="72240" cy="108460"/>
            </a:xfrm>
            <a:custGeom>
              <a:avLst/>
              <a:gdLst/>
              <a:ahLst/>
              <a:cxnLst/>
              <a:rect l="l" t="t" r="r" b="b"/>
              <a:pathLst>
                <a:path w="3612" h="5423" extrusionOk="0">
                  <a:moveTo>
                    <a:pt x="1" y="0"/>
                  </a:moveTo>
                  <a:lnTo>
                    <a:pt x="1" y="5423"/>
                  </a:lnTo>
                  <a:lnTo>
                    <a:pt x="3612" y="5423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18"/>
            <p:cNvSpPr/>
            <p:nvPr/>
          </p:nvSpPr>
          <p:spPr>
            <a:xfrm>
              <a:off x="4750220" y="149731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1" y="0"/>
                  </a:moveTo>
                  <a:lnTo>
                    <a:pt x="1" y="900"/>
                  </a:lnTo>
                  <a:lnTo>
                    <a:pt x="3612" y="9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18"/>
            <p:cNvSpPr/>
            <p:nvPr/>
          </p:nvSpPr>
          <p:spPr>
            <a:xfrm>
              <a:off x="4750220" y="1967330"/>
              <a:ext cx="72240" cy="36040"/>
            </a:xfrm>
            <a:custGeom>
              <a:avLst/>
              <a:gdLst/>
              <a:ahLst/>
              <a:cxnLst/>
              <a:rect l="l" t="t" r="r" b="b"/>
              <a:pathLst>
                <a:path w="3612" h="1802" extrusionOk="0">
                  <a:moveTo>
                    <a:pt x="1" y="1"/>
                  </a:moveTo>
                  <a:lnTo>
                    <a:pt x="1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18"/>
            <p:cNvSpPr/>
            <p:nvPr/>
          </p:nvSpPr>
          <p:spPr>
            <a:xfrm>
              <a:off x="4750220" y="187689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1" y="0"/>
                  </a:moveTo>
                  <a:lnTo>
                    <a:pt x="1" y="2712"/>
                  </a:lnTo>
                  <a:lnTo>
                    <a:pt x="3612" y="27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18"/>
            <p:cNvSpPr/>
            <p:nvPr/>
          </p:nvSpPr>
          <p:spPr>
            <a:xfrm>
              <a:off x="4750220" y="1370850"/>
              <a:ext cx="72240" cy="72260"/>
            </a:xfrm>
            <a:custGeom>
              <a:avLst/>
              <a:gdLst/>
              <a:ahLst/>
              <a:cxnLst/>
              <a:rect l="l" t="t" r="r" b="b"/>
              <a:pathLst>
                <a:path w="3612" h="3613" extrusionOk="0">
                  <a:moveTo>
                    <a:pt x="1" y="1"/>
                  </a:moveTo>
                  <a:lnTo>
                    <a:pt x="1" y="3612"/>
                  </a:lnTo>
                  <a:lnTo>
                    <a:pt x="3612" y="36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18"/>
            <p:cNvSpPr/>
            <p:nvPr/>
          </p:nvSpPr>
          <p:spPr>
            <a:xfrm>
              <a:off x="4750220" y="129841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1" y="0"/>
                  </a:moveTo>
                  <a:lnTo>
                    <a:pt x="1" y="2712"/>
                  </a:lnTo>
                  <a:lnTo>
                    <a:pt x="3612" y="27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18"/>
            <p:cNvSpPr/>
            <p:nvPr/>
          </p:nvSpPr>
          <p:spPr>
            <a:xfrm>
              <a:off x="4750220" y="151531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1" y="0"/>
                  </a:moveTo>
                  <a:lnTo>
                    <a:pt x="1" y="1812"/>
                  </a:lnTo>
                  <a:lnTo>
                    <a:pt x="3612" y="18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18"/>
            <p:cNvSpPr/>
            <p:nvPr/>
          </p:nvSpPr>
          <p:spPr>
            <a:xfrm>
              <a:off x="3328420" y="2824970"/>
              <a:ext cx="72460" cy="18020"/>
            </a:xfrm>
            <a:custGeom>
              <a:avLst/>
              <a:gdLst/>
              <a:ahLst/>
              <a:cxnLst/>
              <a:rect l="l" t="t" r="r" b="b"/>
              <a:pathLst>
                <a:path w="3623" h="901" extrusionOk="0">
                  <a:moveTo>
                    <a:pt x="1" y="1"/>
                  </a:moveTo>
                  <a:lnTo>
                    <a:pt x="1" y="901"/>
                  </a:lnTo>
                  <a:lnTo>
                    <a:pt x="3623" y="901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18"/>
            <p:cNvSpPr/>
            <p:nvPr/>
          </p:nvSpPr>
          <p:spPr>
            <a:xfrm>
              <a:off x="1135100" y="2448650"/>
              <a:ext cx="72260" cy="831400"/>
            </a:xfrm>
            <a:custGeom>
              <a:avLst/>
              <a:gdLst/>
              <a:ahLst/>
              <a:cxnLst/>
              <a:rect l="l" t="t" r="r" b="b"/>
              <a:pathLst>
                <a:path w="3613" h="41570" extrusionOk="0">
                  <a:moveTo>
                    <a:pt x="1" y="0"/>
                  </a:moveTo>
                  <a:lnTo>
                    <a:pt x="1" y="41570"/>
                  </a:lnTo>
                  <a:lnTo>
                    <a:pt x="3612" y="4157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18"/>
            <p:cNvSpPr/>
            <p:nvPr/>
          </p:nvSpPr>
          <p:spPr>
            <a:xfrm>
              <a:off x="1135100" y="3135570"/>
              <a:ext cx="72260" cy="72260"/>
            </a:xfrm>
            <a:custGeom>
              <a:avLst/>
              <a:gdLst/>
              <a:ahLst/>
              <a:cxnLst/>
              <a:rect l="l" t="t" r="r" b="b"/>
              <a:pathLst>
                <a:path w="3613" h="3613" extrusionOk="0">
                  <a:moveTo>
                    <a:pt x="1" y="1"/>
                  </a:moveTo>
                  <a:lnTo>
                    <a:pt x="1" y="3612"/>
                  </a:lnTo>
                  <a:lnTo>
                    <a:pt x="3612" y="36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18"/>
            <p:cNvSpPr/>
            <p:nvPr/>
          </p:nvSpPr>
          <p:spPr>
            <a:xfrm>
              <a:off x="1135100" y="2792010"/>
              <a:ext cx="72260" cy="108460"/>
            </a:xfrm>
            <a:custGeom>
              <a:avLst/>
              <a:gdLst/>
              <a:ahLst/>
              <a:cxnLst/>
              <a:rect l="l" t="t" r="r" b="b"/>
              <a:pathLst>
                <a:path w="3613" h="5423" extrusionOk="0">
                  <a:moveTo>
                    <a:pt x="1" y="0"/>
                  </a:moveTo>
                  <a:lnTo>
                    <a:pt x="1" y="5423"/>
                  </a:lnTo>
                  <a:lnTo>
                    <a:pt x="3612" y="5423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18"/>
            <p:cNvSpPr/>
            <p:nvPr/>
          </p:nvSpPr>
          <p:spPr>
            <a:xfrm>
              <a:off x="1135100" y="3008910"/>
              <a:ext cx="72260" cy="72460"/>
            </a:xfrm>
            <a:custGeom>
              <a:avLst/>
              <a:gdLst/>
              <a:ahLst/>
              <a:cxnLst/>
              <a:rect l="l" t="t" r="r" b="b"/>
              <a:pathLst>
                <a:path w="3613" h="3623" extrusionOk="0">
                  <a:moveTo>
                    <a:pt x="1" y="0"/>
                  </a:moveTo>
                  <a:lnTo>
                    <a:pt x="1" y="3622"/>
                  </a:lnTo>
                  <a:lnTo>
                    <a:pt x="3612" y="362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18"/>
            <p:cNvSpPr/>
            <p:nvPr/>
          </p:nvSpPr>
          <p:spPr>
            <a:xfrm>
              <a:off x="1135100" y="2575090"/>
              <a:ext cx="72260" cy="72480"/>
            </a:xfrm>
            <a:custGeom>
              <a:avLst/>
              <a:gdLst/>
              <a:ahLst/>
              <a:cxnLst/>
              <a:rect l="l" t="t" r="r" b="b"/>
              <a:pathLst>
                <a:path w="3613" h="3624" extrusionOk="0">
                  <a:moveTo>
                    <a:pt x="1" y="1"/>
                  </a:moveTo>
                  <a:lnTo>
                    <a:pt x="1" y="3623"/>
                  </a:lnTo>
                  <a:lnTo>
                    <a:pt x="3612" y="3623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18"/>
            <p:cNvSpPr/>
            <p:nvPr/>
          </p:nvSpPr>
          <p:spPr>
            <a:xfrm>
              <a:off x="1135100" y="250287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0"/>
                  </a:moveTo>
                  <a:lnTo>
                    <a:pt x="1" y="1812"/>
                  </a:lnTo>
                  <a:lnTo>
                    <a:pt x="3612" y="18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18"/>
            <p:cNvSpPr/>
            <p:nvPr/>
          </p:nvSpPr>
          <p:spPr>
            <a:xfrm>
              <a:off x="1135100" y="2701770"/>
              <a:ext cx="72260" cy="36020"/>
            </a:xfrm>
            <a:custGeom>
              <a:avLst/>
              <a:gdLst/>
              <a:ahLst/>
              <a:cxnLst/>
              <a:rect l="l" t="t" r="r" b="b"/>
              <a:pathLst>
                <a:path w="3613" h="1801" extrusionOk="0">
                  <a:moveTo>
                    <a:pt x="1" y="0"/>
                  </a:moveTo>
                  <a:lnTo>
                    <a:pt x="1" y="1801"/>
                  </a:lnTo>
                  <a:lnTo>
                    <a:pt x="3612" y="180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18"/>
            <p:cNvSpPr/>
            <p:nvPr/>
          </p:nvSpPr>
          <p:spPr>
            <a:xfrm>
              <a:off x="1279780" y="2448650"/>
              <a:ext cx="72240" cy="831400"/>
            </a:xfrm>
            <a:custGeom>
              <a:avLst/>
              <a:gdLst/>
              <a:ahLst/>
              <a:cxnLst/>
              <a:rect l="l" t="t" r="r" b="b"/>
              <a:pathLst>
                <a:path w="3612" h="41570" extrusionOk="0">
                  <a:moveTo>
                    <a:pt x="0" y="0"/>
                  </a:moveTo>
                  <a:lnTo>
                    <a:pt x="0" y="41570"/>
                  </a:lnTo>
                  <a:lnTo>
                    <a:pt x="3612" y="4157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18"/>
            <p:cNvSpPr/>
            <p:nvPr/>
          </p:nvSpPr>
          <p:spPr>
            <a:xfrm>
              <a:off x="1279780" y="3135570"/>
              <a:ext cx="72240" cy="72260"/>
            </a:xfrm>
            <a:custGeom>
              <a:avLst/>
              <a:gdLst/>
              <a:ahLst/>
              <a:cxnLst/>
              <a:rect l="l" t="t" r="r" b="b"/>
              <a:pathLst>
                <a:path w="3612" h="3613" extrusionOk="0">
                  <a:moveTo>
                    <a:pt x="0" y="1"/>
                  </a:moveTo>
                  <a:lnTo>
                    <a:pt x="0" y="3612"/>
                  </a:lnTo>
                  <a:lnTo>
                    <a:pt x="3612" y="36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18"/>
            <p:cNvSpPr/>
            <p:nvPr/>
          </p:nvSpPr>
          <p:spPr>
            <a:xfrm>
              <a:off x="1279780" y="2792010"/>
              <a:ext cx="72240" cy="108460"/>
            </a:xfrm>
            <a:custGeom>
              <a:avLst/>
              <a:gdLst/>
              <a:ahLst/>
              <a:cxnLst/>
              <a:rect l="l" t="t" r="r" b="b"/>
              <a:pathLst>
                <a:path w="3612" h="5423" extrusionOk="0">
                  <a:moveTo>
                    <a:pt x="0" y="0"/>
                  </a:moveTo>
                  <a:lnTo>
                    <a:pt x="0" y="5423"/>
                  </a:lnTo>
                  <a:lnTo>
                    <a:pt x="3612" y="5423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18"/>
            <p:cNvSpPr/>
            <p:nvPr/>
          </p:nvSpPr>
          <p:spPr>
            <a:xfrm>
              <a:off x="1279780" y="3008910"/>
              <a:ext cx="72240" cy="72460"/>
            </a:xfrm>
            <a:custGeom>
              <a:avLst/>
              <a:gdLst/>
              <a:ahLst/>
              <a:cxnLst/>
              <a:rect l="l" t="t" r="r" b="b"/>
              <a:pathLst>
                <a:path w="3612" h="3623" extrusionOk="0">
                  <a:moveTo>
                    <a:pt x="0" y="0"/>
                  </a:moveTo>
                  <a:lnTo>
                    <a:pt x="0" y="3622"/>
                  </a:lnTo>
                  <a:lnTo>
                    <a:pt x="3612" y="362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18"/>
            <p:cNvSpPr/>
            <p:nvPr/>
          </p:nvSpPr>
          <p:spPr>
            <a:xfrm>
              <a:off x="1279780" y="2575090"/>
              <a:ext cx="72240" cy="72480"/>
            </a:xfrm>
            <a:custGeom>
              <a:avLst/>
              <a:gdLst/>
              <a:ahLst/>
              <a:cxnLst/>
              <a:rect l="l" t="t" r="r" b="b"/>
              <a:pathLst>
                <a:path w="3612" h="3624" extrusionOk="0">
                  <a:moveTo>
                    <a:pt x="0" y="1"/>
                  </a:moveTo>
                  <a:lnTo>
                    <a:pt x="0" y="3623"/>
                  </a:lnTo>
                  <a:lnTo>
                    <a:pt x="3612" y="3623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18"/>
            <p:cNvSpPr/>
            <p:nvPr/>
          </p:nvSpPr>
          <p:spPr>
            <a:xfrm>
              <a:off x="1279780" y="250287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18"/>
            <p:cNvSpPr/>
            <p:nvPr/>
          </p:nvSpPr>
          <p:spPr>
            <a:xfrm>
              <a:off x="1279780" y="2701770"/>
              <a:ext cx="72240" cy="36020"/>
            </a:xfrm>
            <a:custGeom>
              <a:avLst/>
              <a:gdLst/>
              <a:ahLst/>
              <a:cxnLst/>
              <a:rect l="l" t="t" r="r" b="b"/>
              <a:pathLst>
                <a:path w="3612" h="1801" extrusionOk="0">
                  <a:moveTo>
                    <a:pt x="0" y="0"/>
                  </a:moveTo>
                  <a:lnTo>
                    <a:pt x="0" y="1801"/>
                  </a:lnTo>
                  <a:lnTo>
                    <a:pt x="3612" y="180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18"/>
            <p:cNvSpPr/>
            <p:nvPr/>
          </p:nvSpPr>
          <p:spPr>
            <a:xfrm>
              <a:off x="1605780" y="267401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1" y="0"/>
                  </a:moveTo>
                  <a:lnTo>
                    <a:pt x="1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18"/>
            <p:cNvSpPr/>
            <p:nvPr/>
          </p:nvSpPr>
          <p:spPr>
            <a:xfrm>
              <a:off x="1605780" y="2945130"/>
              <a:ext cx="72240" cy="54260"/>
            </a:xfrm>
            <a:custGeom>
              <a:avLst/>
              <a:gdLst/>
              <a:ahLst/>
              <a:cxnLst/>
              <a:rect l="l" t="t" r="r" b="b"/>
              <a:pathLst>
                <a:path w="3612" h="2713" extrusionOk="0">
                  <a:moveTo>
                    <a:pt x="1" y="1"/>
                  </a:moveTo>
                  <a:lnTo>
                    <a:pt x="1" y="2712"/>
                  </a:lnTo>
                  <a:lnTo>
                    <a:pt x="3612" y="27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18"/>
            <p:cNvSpPr/>
            <p:nvPr/>
          </p:nvSpPr>
          <p:spPr>
            <a:xfrm>
              <a:off x="1605780" y="319827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1" y="0"/>
                  </a:moveTo>
                  <a:lnTo>
                    <a:pt x="1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18"/>
            <p:cNvSpPr/>
            <p:nvPr/>
          </p:nvSpPr>
          <p:spPr>
            <a:xfrm>
              <a:off x="1605780" y="2439090"/>
              <a:ext cx="72240" cy="831420"/>
            </a:xfrm>
            <a:custGeom>
              <a:avLst/>
              <a:gdLst/>
              <a:ahLst/>
              <a:cxnLst/>
              <a:rect l="l" t="t" r="r" b="b"/>
              <a:pathLst>
                <a:path w="3612" h="41571" extrusionOk="0">
                  <a:moveTo>
                    <a:pt x="1" y="1"/>
                  </a:moveTo>
                  <a:lnTo>
                    <a:pt x="1" y="41570"/>
                  </a:lnTo>
                  <a:lnTo>
                    <a:pt x="3612" y="41570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18"/>
            <p:cNvSpPr/>
            <p:nvPr/>
          </p:nvSpPr>
          <p:spPr>
            <a:xfrm>
              <a:off x="1605780" y="2800670"/>
              <a:ext cx="72240" cy="36040"/>
            </a:xfrm>
            <a:custGeom>
              <a:avLst/>
              <a:gdLst/>
              <a:ahLst/>
              <a:cxnLst/>
              <a:rect l="l" t="t" r="r" b="b"/>
              <a:pathLst>
                <a:path w="3612" h="1802" extrusionOk="0">
                  <a:moveTo>
                    <a:pt x="1" y="1"/>
                  </a:moveTo>
                  <a:lnTo>
                    <a:pt x="1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18"/>
            <p:cNvSpPr/>
            <p:nvPr/>
          </p:nvSpPr>
          <p:spPr>
            <a:xfrm>
              <a:off x="1605780" y="3017590"/>
              <a:ext cx="72240" cy="72240"/>
            </a:xfrm>
            <a:custGeom>
              <a:avLst/>
              <a:gdLst/>
              <a:ahLst/>
              <a:cxnLst/>
              <a:rect l="l" t="t" r="r" b="b"/>
              <a:pathLst>
                <a:path w="3612" h="3612" extrusionOk="0">
                  <a:moveTo>
                    <a:pt x="1" y="0"/>
                  </a:moveTo>
                  <a:lnTo>
                    <a:pt x="1" y="3611"/>
                  </a:lnTo>
                  <a:lnTo>
                    <a:pt x="3612" y="36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18"/>
            <p:cNvSpPr/>
            <p:nvPr/>
          </p:nvSpPr>
          <p:spPr>
            <a:xfrm>
              <a:off x="1605780" y="2547550"/>
              <a:ext cx="72240" cy="90460"/>
            </a:xfrm>
            <a:custGeom>
              <a:avLst/>
              <a:gdLst/>
              <a:ahLst/>
              <a:cxnLst/>
              <a:rect l="l" t="t" r="r" b="b"/>
              <a:pathLst>
                <a:path w="3612" h="4523" extrusionOk="0">
                  <a:moveTo>
                    <a:pt x="1" y="1"/>
                  </a:moveTo>
                  <a:lnTo>
                    <a:pt x="1" y="4523"/>
                  </a:lnTo>
                  <a:lnTo>
                    <a:pt x="3612" y="4523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18"/>
            <p:cNvSpPr/>
            <p:nvPr/>
          </p:nvSpPr>
          <p:spPr>
            <a:xfrm>
              <a:off x="1605780" y="276445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1" y="1"/>
                  </a:moveTo>
                  <a:lnTo>
                    <a:pt x="1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18"/>
            <p:cNvSpPr/>
            <p:nvPr/>
          </p:nvSpPr>
          <p:spPr>
            <a:xfrm>
              <a:off x="1732240" y="267401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23" y="181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18"/>
            <p:cNvSpPr/>
            <p:nvPr/>
          </p:nvSpPr>
          <p:spPr>
            <a:xfrm>
              <a:off x="1732240" y="2945130"/>
              <a:ext cx="72460" cy="54260"/>
            </a:xfrm>
            <a:custGeom>
              <a:avLst/>
              <a:gdLst/>
              <a:ahLst/>
              <a:cxnLst/>
              <a:rect l="l" t="t" r="r" b="b"/>
              <a:pathLst>
                <a:path w="3623" h="2713" extrusionOk="0">
                  <a:moveTo>
                    <a:pt x="0" y="1"/>
                  </a:moveTo>
                  <a:lnTo>
                    <a:pt x="0" y="2712"/>
                  </a:lnTo>
                  <a:lnTo>
                    <a:pt x="3623" y="27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18"/>
            <p:cNvSpPr/>
            <p:nvPr/>
          </p:nvSpPr>
          <p:spPr>
            <a:xfrm>
              <a:off x="1732240" y="319827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23" y="181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18"/>
            <p:cNvSpPr/>
            <p:nvPr/>
          </p:nvSpPr>
          <p:spPr>
            <a:xfrm>
              <a:off x="1732240" y="2439090"/>
              <a:ext cx="72460" cy="831420"/>
            </a:xfrm>
            <a:custGeom>
              <a:avLst/>
              <a:gdLst/>
              <a:ahLst/>
              <a:cxnLst/>
              <a:rect l="l" t="t" r="r" b="b"/>
              <a:pathLst>
                <a:path w="3623" h="41571" extrusionOk="0">
                  <a:moveTo>
                    <a:pt x="0" y="1"/>
                  </a:moveTo>
                  <a:lnTo>
                    <a:pt x="0" y="41570"/>
                  </a:lnTo>
                  <a:lnTo>
                    <a:pt x="3623" y="41570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18"/>
            <p:cNvSpPr/>
            <p:nvPr/>
          </p:nvSpPr>
          <p:spPr>
            <a:xfrm>
              <a:off x="1732240" y="2800670"/>
              <a:ext cx="72460" cy="36040"/>
            </a:xfrm>
            <a:custGeom>
              <a:avLst/>
              <a:gdLst/>
              <a:ahLst/>
              <a:cxnLst/>
              <a:rect l="l" t="t" r="r" b="b"/>
              <a:pathLst>
                <a:path w="3623" h="1802" extrusionOk="0">
                  <a:moveTo>
                    <a:pt x="0" y="1"/>
                  </a:moveTo>
                  <a:lnTo>
                    <a:pt x="0" y="1801"/>
                  </a:lnTo>
                  <a:lnTo>
                    <a:pt x="3623" y="1801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18"/>
            <p:cNvSpPr/>
            <p:nvPr/>
          </p:nvSpPr>
          <p:spPr>
            <a:xfrm>
              <a:off x="1732240" y="3017590"/>
              <a:ext cx="72460" cy="72240"/>
            </a:xfrm>
            <a:custGeom>
              <a:avLst/>
              <a:gdLst/>
              <a:ahLst/>
              <a:cxnLst/>
              <a:rect l="l" t="t" r="r" b="b"/>
              <a:pathLst>
                <a:path w="3623" h="3612" extrusionOk="0">
                  <a:moveTo>
                    <a:pt x="0" y="0"/>
                  </a:moveTo>
                  <a:lnTo>
                    <a:pt x="0" y="3611"/>
                  </a:lnTo>
                  <a:lnTo>
                    <a:pt x="3623" y="361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18"/>
            <p:cNvSpPr/>
            <p:nvPr/>
          </p:nvSpPr>
          <p:spPr>
            <a:xfrm>
              <a:off x="1732240" y="2547550"/>
              <a:ext cx="72460" cy="90460"/>
            </a:xfrm>
            <a:custGeom>
              <a:avLst/>
              <a:gdLst/>
              <a:ahLst/>
              <a:cxnLst/>
              <a:rect l="l" t="t" r="r" b="b"/>
              <a:pathLst>
                <a:path w="3623" h="4523" extrusionOk="0">
                  <a:moveTo>
                    <a:pt x="0" y="1"/>
                  </a:moveTo>
                  <a:lnTo>
                    <a:pt x="0" y="4523"/>
                  </a:lnTo>
                  <a:lnTo>
                    <a:pt x="3623" y="4523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18"/>
            <p:cNvSpPr/>
            <p:nvPr/>
          </p:nvSpPr>
          <p:spPr>
            <a:xfrm>
              <a:off x="1732240" y="276445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23" y="18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18"/>
            <p:cNvSpPr/>
            <p:nvPr/>
          </p:nvSpPr>
          <p:spPr>
            <a:xfrm>
              <a:off x="2888320" y="2990910"/>
              <a:ext cx="72480" cy="36240"/>
            </a:xfrm>
            <a:custGeom>
              <a:avLst/>
              <a:gdLst/>
              <a:ahLst/>
              <a:cxnLst/>
              <a:rect l="l" t="t" r="r" b="b"/>
              <a:pathLst>
                <a:path w="3624" h="1812" extrusionOk="0">
                  <a:moveTo>
                    <a:pt x="1" y="0"/>
                  </a:moveTo>
                  <a:lnTo>
                    <a:pt x="1" y="1811"/>
                  </a:lnTo>
                  <a:lnTo>
                    <a:pt x="3623" y="181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18"/>
            <p:cNvSpPr/>
            <p:nvPr/>
          </p:nvSpPr>
          <p:spPr>
            <a:xfrm>
              <a:off x="2021580" y="2483350"/>
              <a:ext cx="72260" cy="777180"/>
            </a:xfrm>
            <a:custGeom>
              <a:avLst/>
              <a:gdLst/>
              <a:ahLst/>
              <a:cxnLst/>
              <a:rect l="l" t="t" r="r" b="b"/>
              <a:pathLst>
                <a:path w="3613" h="38859" extrusionOk="0">
                  <a:moveTo>
                    <a:pt x="1" y="0"/>
                  </a:moveTo>
                  <a:lnTo>
                    <a:pt x="1" y="38859"/>
                  </a:lnTo>
                  <a:lnTo>
                    <a:pt x="3612" y="38859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18"/>
            <p:cNvSpPr/>
            <p:nvPr/>
          </p:nvSpPr>
          <p:spPr>
            <a:xfrm>
              <a:off x="2021580" y="2555570"/>
              <a:ext cx="72260" cy="72260"/>
            </a:xfrm>
            <a:custGeom>
              <a:avLst/>
              <a:gdLst/>
              <a:ahLst/>
              <a:cxnLst/>
              <a:rect l="l" t="t" r="r" b="b"/>
              <a:pathLst>
                <a:path w="3613" h="3613" extrusionOk="0">
                  <a:moveTo>
                    <a:pt x="1" y="1"/>
                  </a:moveTo>
                  <a:lnTo>
                    <a:pt x="1" y="3612"/>
                  </a:lnTo>
                  <a:lnTo>
                    <a:pt x="3612" y="36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18"/>
            <p:cNvSpPr/>
            <p:nvPr/>
          </p:nvSpPr>
          <p:spPr>
            <a:xfrm>
              <a:off x="2021580" y="3079830"/>
              <a:ext cx="72260" cy="54240"/>
            </a:xfrm>
            <a:custGeom>
              <a:avLst/>
              <a:gdLst/>
              <a:ahLst/>
              <a:cxnLst/>
              <a:rect l="l" t="t" r="r" b="b"/>
              <a:pathLst>
                <a:path w="3613" h="2712" extrusionOk="0">
                  <a:moveTo>
                    <a:pt x="1" y="1"/>
                  </a:moveTo>
                  <a:lnTo>
                    <a:pt x="1" y="2712"/>
                  </a:lnTo>
                  <a:lnTo>
                    <a:pt x="3612" y="27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18"/>
            <p:cNvSpPr/>
            <p:nvPr/>
          </p:nvSpPr>
          <p:spPr>
            <a:xfrm>
              <a:off x="2021580" y="3188290"/>
              <a:ext cx="72260" cy="18020"/>
            </a:xfrm>
            <a:custGeom>
              <a:avLst/>
              <a:gdLst/>
              <a:ahLst/>
              <a:cxnLst/>
              <a:rect l="l" t="t" r="r" b="b"/>
              <a:pathLst>
                <a:path w="3613" h="901" extrusionOk="0">
                  <a:moveTo>
                    <a:pt x="1" y="0"/>
                  </a:moveTo>
                  <a:lnTo>
                    <a:pt x="1" y="900"/>
                  </a:lnTo>
                  <a:lnTo>
                    <a:pt x="3612" y="9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18"/>
            <p:cNvSpPr/>
            <p:nvPr/>
          </p:nvSpPr>
          <p:spPr>
            <a:xfrm>
              <a:off x="2021580" y="2917150"/>
              <a:ext cx="72260" cy="108480"/>
            </a:xfrm>
            <a:custGeom>
              <a:avLst/>
              <a:gdLst/>
              <a:ahLst/>
              <a:cxnLst/>
              <a:rect l="l" t="t" r="r" b="b"/>
              <a:pathLst>
                <a:path w="3613" h="5424" extrusionOk="0">
                  <a:moveTo>
                    <a:pt x="1" y="1"/>
                  </a:moveTo>
                  <a:lnTo>
                    <a:pt x="1" y="5423"/>
                  </a:lnTo>
                  <a:lnTo>
                    <a:pt x="3612" y="5423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18"/>
            <p:cNvSpPr/>
            <p:nvPr/>
          </p:nvSpPr>
          <p:spPr>
            <a:xfrm>
              <a:off x="2021580" y="2826710"/>
              <a:ext cx="72260" cy="54240"/>
            </a:xfrm>
            <a:custGeom>
              <a:avLst/>
              <a:gdLst/>
              <a:ahLst/>
              <a:cxnLst/>
              <a:rect l="l" t="t" r="r" b="b"/>
              <a:pathLst>
                <a:path w="3613" h="2712" extrusionOk="0">
                  <a:moveTo>
                    <a:pt x="1" y="0"/>
                  </a:moveTo>
                  <a:lnTo>
                    <a:pt x="1" y="2712"/>
                  </a:lnTo>
                  <a:lnTo>
                    <a:pt x="3612" y="27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18"/>
            <p:cNvSpPr/>
            <p:nvPr/>
          </p:nvSpPr>
          <p:spPr>
            <a:xfrm>
              <a:off x="2021580" y="2700250"/>
              <a:ext cx="72260" cy="36020"/>
            </a:xfrm>
            <a:custGeom>
              <a:avLst/>
              <a:gdLst/>
              <a:ahLst/>
              <a:cxnLst/>
              <a:rect l="l" t="t" r="r" b="b"/>
              <a:pathLst>
                <a:path w="3613" h="1801" extrusionOk="0">
                  <a:moveTo>
                    <a:pt x="1" y="1"/>
                  </a:moveTo>
                  <a:lnTo>
                    <a:pt x="1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18"/>
            <p:cNvSpPr/>
            <p:nvPr/>
          </p:nvSpPr>
          <p:spPr>
            <a:xfrm>
              <a:off x="2021580" y="266403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0"/>
                  </a:moveTo>
                  <a:lnTo>
                    <a:pt x="1" y="1812"/>
                  </a:lnTo>
                  <a:lnTo>
                    <a:pt x="3612" y="18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18"/>
            <p:cNvSpPr/>
            <p:nvPr/>
          </p:nvSpPr>
          <p:spPr>
            <a:xfrm>
              <a:off x="2166040" y="2483350"/>
              <a:ext cx="72460" cy="777180"/>
            </a:xfrm>
            <a:custGeom>
              <a:avLst/>
              <a:gdLst/>
              <a:ahLst/>
              <a:cxnLst/>
              <a:rect l="l" t="t" r="r" b="b"/>
              <a:pathLst>
                <a:path w="3623" h="38859" extrusionOk="0">
                  <a:moveTo>
                    <a:pt x="1" y="0"/>
                  </a:moveTo>
                  <a:lnTo>
                    <a:pt x="1" y="38859"/>
                  </a:lnTo>
                  <a:lnTo>
                    <a:pt x="3623" y="38859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18"/>
            <p:cNvSpPr/>
            <p:nvPr/>
          </p:nvSpPr>
          <p:spPr>
            <a:xfrm>
              <a:off x="2166040" y="2555570"/>
              <a:ext cx="72460" cy="72260"/>
            </a:xfrm>
            <a:custGeom>
              <a:avLst/>
              <a:gdLst/>
              <a:ahLst/>
              <a:cxnLst/>
              <a:rect l="l" t="t" r="r" b="b"/>
              <a:pathLst>
                <a:path w="3623" h="3613" extrusionOk="0">
                  <a:moveTo>
                    <a:pt x="1" y="1"/>
                  </a:moveTo>
                  <a:lnTo>
                    <a:pt x="1" y="3612"/>
                  </a:lnTo>
                  <a:lnTo>
                    <a:pt x="3623" y="36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18"/>
            <p:cNvSpPr/>
            <p:nvPr/>
          </p:nvSpPr>
          <p:spPr>
            <a:xfrm>
              <a:off x="2166040" y="3079830"/>
              <a:ext cx="72460" cy="54240"/>
            </a:xfrm>
            <a:custGeom>
              <a:avLst/>
              <a:gdLst/>
              <a:ahLst/>
              <a:cxnLst/>
              <a:rect l="l" t="t" r="r" b="b"/>
              <a:pathLst>
                <a:path w="3623" h="2712" extrusionOk="0">
                  <a:moveTo>
                    <a:pt x="1" y="1"/>
                  </a:moveTo>
                  <a:lnTo>
                    <a:pt x="1" y="2712"/>
                  </a:lnTo>
                  <a:lnTo>
                    <a:pt x="3623" y="27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18"/>
            <p:cNvSpPr/>
            <p:nvPr/>
          </p:nvSpPr>
          <p:spPr>
            <a:xfrm>
              <a:off x="2166040" y="3188290"/>
              <a:ext cx="72460" cy="18020"/>
            </a:xfrm>
            <a:custGeom>
              <a:avLst/>
              <a:gdLst/>
              <a:ahLst/>
              <a:cxnLst/>
              <a:rect l="l" t="t" r="r" b="b"/>
              <a:pathLst>
                <a:path w="3623" h="901" extrusionOk="0">
                  <a:moveTo>
                    <a:pt x="1" y="0"/>
                  </a:moveTo>
                  <a:lnTo>
                    <a:pt x="1" y="900"/>
                  </a:lnTo>
                  <a:lnTo>
                    <a:pt x="3623" y="900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18"/>
            <p:cNvSpPr/>
            <p:nvPr/>
          </p:nvSpPr>
          <p:spPr>
            <a:xfrm>
              <a:off x="2166040" y="2917150"/>
              <a:ext cx="72460" cy="108480"/>
            </a:xfrm>
            <a:custGeom>
              <a:avLst/>
              <a:gdLst/>
              <a:ahLst/>
              <a:cxnLst/>
              <a:rect l="l" t="t" r="r" b="b"/>
              <a:pathLst>
                <a:path w="3623" h="5424" extrusionOk="0">
                  <a:moveTo>
                    <a:pt x="1" y="1"/>
                  </a:moveTo>
                  <a:lnTo>
                    <a:pt x="1" y="5423"/>
                  </a:lnTo>
                  <a:lnTo>
                    <a:pt x="3623" y="5423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18"/>
            <p:cNvSpPr/>
            <p:nvPr/>
          </p:nvSpPr>
          <p:spPr>
            <a:xfrm>
              <a:off x="2166040" y="2826710"/>
              <a:ext cx="72460" cy="54240"/>
            </a:xfrm>
            <a:custGeom>
              <a:avLst/>
              <a:gdLst/>
              <a:ahLst/>
              <a:cxnLst/>
              <a:rect l="l" t="t" r="r" b="b"/>
              <a:pathLst>
                <a:path w="3623" h="2712" extrusionOk="0">
                  <a:moveTo>
                    <a:pt x="1" y="0"/>
                  </a:moveTo>
                  <a:lnTo>
                    <a:pt x="1" y="2712"/>
                  </a:lnTo>
                  <a:lnTo>
                    <a:pt x="3623" y="2712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18"/>
            <p:cNvSpPr/>
            <p:nvPr/>
          </p:nvSpPr>
          <p:spPr>
            <a:xfrm>
              <a:off x="2166040" y="2700250"/>
              <a:ext cx="72460" cy="36020"/>
            </a:xfrm>
            <a:custGeom>
              <a:avLst/>
              <a:gdLst/>
              <a:ahLst/>
              <a:cxnLst/>
              <a:rect l="l" t="t" r="r" b="b"/>
              <a:pathLst>
                <a:path w="3623" h="1801" extrusionOk="0">
                  <a:moveTo>
                    <a:pt x="1" y="1"/>
                  </a:moveTo>
                  <a:lnTo>
                    <a:pt x="1" y="1801"/>
                  </a:lnTo>
                  <a:lnTo>
                    <a:pt x="3623" y="1801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18"/>
            <p:cNvSpPr/>
            <p:nvPr/>
          </p:nvSpPr>
          <p:spPr>
            <a:xfrm>
              <a:off x="2166040" y="266403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1" y="0"/>
                  </a:moveTo>
                  <a:lnTo>
                    <a:pt x="1" y="1812"/>
                  </a:lnTo>
                  <a:lnTo>
                    <a:pt x="3623" y="1812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18"/>
            <p:cNvSpPr/>
            <p:nvPr/>
          </p:nvSpPr>
          <p:spPr>
            <a:xfrm>
              <a:off x="2479680" y="2659250"/>
              <a:ext cx="72260" cy="596500"/>
            </a:xfrm>
            <a:custGeom>
              <a:avLst/>
              <a:gdLst/>
              <a:ahLst/>
              <a:cxnLst/>
              <a:rect l="l" t="t" r="r" b="b"/>
              <a:pathLst>
                <a:path w="3613" h="29825" extrusionOk="0">
                  <a:moveTo>
                    <a:pt x="1" y="1"/>
                  </a:moveTo>
                  <a:lnTo>
                    <a:pt x="1" y="29825"/>
                  </a:lnTo>
                  <a:lnTo>
                    <a:pt x="3612" y="29825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18"/>
            <p:cNvSpPr/>
            <p:nvPr/>
          </p:nvSpPr>
          <p:spPr>
            <a:xfrm>
              <a:off x="2479680" y="2605030"/>
              <a:ext cx="72260" cy="18020"/>
            </a:xfrm>
            <a:custGeom>
              <a:avLst/>
              <a:gdLst/>
              <a:ahLst/>
              <a:cxnLst/>
              <a:rect l="l" t="t" r="r" b="b"/>
              <a:pathLst>
                <a:path w="3613" h="901" extrusionOk="0">
                  <a:moveTo>
                    <a:pt x="1" y="1"/>
                  </a:moveTo>
                  <a:lnTo>
                    <a:pt x="1" y="901"/>
                  </a:lnTo>
                  <a:lnTo>
                    <a:pt x="3612" y="9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18"/>
            <p:cNvSpPr/>
            <p:nvPr/>
          </p:nvSpPr>
          <p:spPr>
            <a:xfrm>
              <a:off x="2479680" y="3075050"/>
              <a:ext cx="72260" cy="72260"/>
            </a:xfrm>
            <a:custGeom>
              <a:avLst/>
              <a:gdLst/>
              <a:ahLst/>
              <a:cxnLst/>
              <a:rect l="l" t="t" r="r" b="b"/>
              <a:pathLst>
                <a:path w="3613" h="3613" extrusionOk="0">
                  <a:moveTo>
                    <a:pt x="1" y="1"/>
                  </a:moveTo>
                  <a:lnTo>
                    <a:pt x="1" y="3612"/>
                  </a:lnTo>
                  <a:lnTo>
                    <a:pt x="3612" y="36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18"/>
            <p:cNvSpPr/>
            <p:nvPr/>
          </p:nvSpPr>
          <p:spPr>
            <a:xfrm>
              <a:off x="2479680" y="3183510"/>
              <a:ext cx="72260" cy="36020"/>
            </a:xfrm>
            <a:custGeom>
              <a:avLst/>
              <a:gdLst/>
              <a:ahLst/>
              <a:cxnLst/>
              <a:rect l="l" t="t" r="r" b="b"/>
              <a:pathLst>
                <a:path w="3613" h="1801" extrusionOk="0">
                  <a:moveTo>
                    <a:pt x="1" y="1"/>
                  </a:moveTo>
                  <a:lnTo>
                    <a:pt x="1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18"/>
            <p:cNvSpPr/>
            <p:nvPr/>
          </p:nvSpPr>
          <p:spPr>
            <a:xfrm>
              <a:off x="2479680" y="2912390"/>
              <a:ext cx="72260" cy="108460"/>
            </a:xfrm>
            <a:custGeom>
              <a:avLst/>
              <a:gdLst/>
              <a:ahLst/>
              <a:cxnLst/>
              <a:rect l="l" t="t" r="r" b="b"/>
              <a:pathLst>
                <a:path w="3613" h="5423" extrusionOk="0">
                  <a:moveTo>
                    <a:pt x="1" y="0"/>
                  </a:moveTo>
                  <a:lnTo>
                    <a:pt x="1" y="5423"/>
                  </a:lnTo>
                  <a:lnTo>
                    <a:pt x="3612" y="5423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18"/>
            <p:cNvSpPr/>
            <p:nvPr/>
          </p:nvSpPr>
          <p:spPr>
            <a:xfrm>
              <a:off x="2479680" y="2803930"/>
              <a:ext cx="72260" cy="18020"/>
            </a:xfrm>
            <a:custGeom>
              <a:avLst/>
              <a:gdLst/>
              <a:ahLst/>
              <a:cxnLst/>
              <a:rect l="l" t="t" r="r" b="b"/>
              <a:pathLst>
                <a:path w="3613" h="901" extrusionOk="0">
                  <a:moveTo>
                    <a:pt x="1" y="1"/>
                  </a:moveTo>
                  <a:lnTo>
                    <a:pt x="1" y="901"/>
                  </a:lnTo>
                  <a:lnTo>
                    <a:pt x="3612" y="9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18"/>
            <p:cNvSpPr/>
            <p:nvPr/>
          </p:nvSpPr>
          <p:spPr>
            <a:xfrm>
              <a:off x="2479680" y="265925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1"/>
                  </a:moveTo>
                  <a:lnTo>
                    <a:pt x="1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18"/>
            <p:cNvSpPr/>
            <p:nvPr/>
          </p:nvSpPr>
          <p:spPr>
            <a:xfrm>
              <a:off x="2479680" y="2695470"/>
              <a:ext cx="72260" cy="36040"/>
            </a:xfrm>
            <a:custGeom>
              <a:avLst/>
              <a:gdLst/>
              <a:ahLst/>
              <a:cxnLst/>
              <a:rect l="l" t="t" r="r" b="b"/>
              <a:pathLst>
                <a:path w="3613" h="1802" extrusionOk="0">
                  <a:moveTo>
                    <a:pt x="1" y="1"/>
                  </a:moveTo>
                  <a:lnTo>
                    <a:pt x="1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18"/>
            <p:cNvSpPr/>
            <p:nvPr/>
          </p:nvSpPr>
          <p:spPr>
            <a:xfrm>
              <a:off x="2624360" y="2659250"/>
              <a:ext cx="72240" cy="596500"/>
            </a:xfrm>
            <a:custGeom>
              <a:avLst/>
              <a:gdLst/>
              <a:ahLst/>
              <a:cxnLst/>
              <a:rect l="l" t="t" r="r" b="b"/>
              <a:pathLst>
                <a:path w="3612" h="29825" extrusionOk="0">
                  <a:moveTo>
                    <a:pt x="0" y="1"/>
                  </a:moveTo>
                  <a:lnTo>
                    <a:pt x="0" y="29825"/>
                  </a:lnTo>
                  <a:lnTo>
                    <a:pt x="3612" y="29825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18"/>
            <p:cNvSpPr/>
            <p:nvPr/>
          </p:nvSpPr>
          <p:spPr>
            <a:xfrm>
              <a:off x="2624360" y="260503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0" y="1"/>
                  </a:moveTo>
                  <a:lnTo>
                    <a:pt x="0" y="901"/>
                  </a:lnTo>
                  <a:lnTo>
                    <a:pt x="3612" y="9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18"/>
            <p:cNvSpPr/>
            <p:nvPr/>
          </p:nvSpPr>
          <p:spPr>
            <a:xfrm>
              <a:off x="2624360" y="3075050"/>
              <a:ext cx="72240" cy="72260"/>
            </a:xfrm>
            <a:custGeom>
              <a:avLst/>
              <a:gdLst/>
              <a:ahLst/>
              <a:cxnLst/>
              <a:rect l="l" t="t" r="r" b="b"/>
              <a:pathLst>
                <a:path w="3612" h="3613" extrusionOk="0">
                  <a:moveTo>
                    <a:pt x="0" y="1"/>
                  </a:moveTo>
                  <a:lnTo>
                    <a:pt x="0" y="3612"/>
                  </a:lnTo>
                  <a:lnTo>
                    <a:pt x="3612" y="36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18"/>
            <p:cNvSpPr/>
            <p:nvPr/>
          </p:nvSpPr>
          <p:spPr>
            <a:xfrm>
              <a:off x="2624360" y="3183510"/>
              <a:ext cx="72240" cy="36020"/>
            </a:xfrm>
            <a:custGeom>
              <a:avLst/>
              <a:gdLst/>
              <a:ahLst/>
              <a:cxnLst/>
              <a:rect l="l" t="t" r="r" b="b"/>
              <a:pathLst>
                <a:path w="3612" h="1801" extrusionOk="0">
                  <a:moveTo>
                    <a:pt x="0" y="1"/>
                  </a:moveTo>
                  <a:lnTo>
                    <a:pt x="0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18"/>
            <p:cNvSpPr/>
            <p:nvPr/>
          </p:nvSpPr>
          <p:spPr>
            <a:xfrm>
              <a:off x="2624360" y="2912390"/>
              <a:ext cx="72240" cy="108460"/>
            </a:xfrm>
            <a:custGeom>
              <a:avLst/>
              <a:gdLst/>
              <a:ahLst/>
              <a:cxnLst/>
              <a:rect l="l" t="t" r="r" b="b"/>
              <a:pathLst>
                <a:path w="3612" h="5423" extrusionOk="0">
                  <a:moveTo>
                    <a:pt x="0" y="0"/>
                  </a:moveTo>
                  <a:lnTo>
                    <a:pt x="0" y="5423"/>
                  </a:lnTo>
                  <a:lnTo>
                    <a:pt x="3612" y="5423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18"/>
            <p:cNvSpPr/>
            <p:nvPr/>
          </p:nvSpPr>
          <p:spPr>
            <a:xfrm>
              <a:off x="2624360" y="280393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0" y="1"/>
                  </a:moveTo>
                  <a:lnTo>
                    <a:pt x="0" y="901"/>
                  </a:lnTo>
                  <a:lnTo>
                    <a:pt x="3612" y="9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18"/>
            <p:cNvSpPr/>
            <p:nvPr/>
          </p:nvSpPr>
          <p:spPr>
            <a:xfrm>
              <a:off x="2624360" y="265925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18"/>
            <p:cNvSpPr/>
            <p:nvPr/>
          </p:nvSpPr>
          <p:spPr>
            <a:xfrm>
              <a:off x="2624360" y="2695470"/>
              <a:ext cx="72240" cy="36040"/>
            </a:xfrm>
            <a:custGeom>
              <a:avLst/>
              <a:gdLst/>
              <a:ahLst/>
              <a:cxnLst/>
              <a:rect l="l" t="t" r="r" b="b"/>
              <a:pathLst>
                <a:path w="3612" h="1802" extrusionOk="0">
                  <a:moveTo>
                    <a:pt x="0" y="1"/>
                  </a:moveTo>
                  <a:lnTo>
                    <a:pt x="0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18"/>
            <p:cNvSpPr/>
            <p:nvPr/>
          </p:nvSpPr>
          <p:spPr>
            <a:xfrm>
              <a:off x="2888320" y="2665550"/>
              <a:ext cx="72480" cy="578500"/>
            </a:xfrm>
            <a:custGeom>
              <a:avLst/>
              <a:gdLst/>
              <a:ahLst/>
              <a:cxnLst/>
              <a:rect l="l" t="t" r="r" b="b"/>
              <a:pathLst>
                <a:path w="3624" h="28925" extrusionOk="0">
                  <a:moveTo>
                    <a:pt x="1" y="0"/>
                  </a:moveTo>
                  <a:lnTo>
                    <a:pt x="1" y="28924"/>
                  </a:lnTo>
                  <a:lnTo>
                    <a:pt x="3623" y="28924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18"/>
            <p:cNvSpPr/>
            <p:nvPr/>
          </p:nvSpPr>
          <p:spPr>
            <a:xfrm>
              <a:off x="2888320" y="2593310"/>
              <a:ext cx="72480" cy="36040"/>
            </a:xfrm>
            <a:custGeom>
              <a:avLst/>
              <a:gdLst/>
              <a:ahLst/>
              <a:cxnLst/>
              <a:rect l="l" t="t" r="r" b="b"/>
              <a:pathLst>
                <a:path w="3624" h="1802" extrusionOk="0">
                  <a:moveTo>
                    <a:pt x="1" y="1"/>
                  </a:moveTo>
                  <a:lnTo>
                    <a:pt x="1" y="1801"/>
                  </a:lnTo>
                  <a:lnTo>
                    <a:pt x="3623" y="1801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18"/>
            <p:cNvSpPr/>
            <p:nvPr/>
          </p:nvSpPr>
          <p:spPr>
            <a:xfrm>
              <a:off x="2888320" y="3117350"/>
              <a:ext cx="72480" cy="54260"/>
            </a:xfrm>
            <a:custGeom>
              <a:avLst/>
              <a:gdLst/>
              <a:ahLst/>
              <a:cxnLst/>
              <a:rect l="l" t="t" r="r" b="b"/>
              <a:pathLst>
                <a:path w="3624" h="2713" extrusionOk="0">
                  <a:moveTo>
                    <a:pt x="1" y="1"/>
                  </a:moveTo>
                  <a:lnTo>
                    <a:pt x="1" y="2712"/>
                  </a:lnTo>
                  <a:lnTo>
                    <a:pt x="3623" y="27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18"/>
            <p:cNvSpPr/>
            <p:nvPr/>
          </p:nvSpPr>
          <p:spPr>
            <a:xfrm>
              <a:off x="2888320" y="2864450"/>
              <a:ext cx="72480" cy="72240"/>
            </a:xfrm>
            <a:custGeom>
              <a:avLst/>
              <a:gdLst/>
              <a:ahLst/>
              <a:cxnLst/>
              <a:rect l="l" t="t" r="r" b="b"/>
              <a:pathLst>
                <a:path w="3624" h="3612" extrusionOk="0">
                  <a:moveTo>
                    <a:pt x="1" y="0"/>
                  </a:moveTo>
                  <a:lnTo>
                    <a:pt x="1" y="3612"/>
                  </a:lnTo>
                  <a:lnTo>
                    <a:pt x="3623" y="3612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18"/>
            <p:cNvSpPr/>
            <p:nvPr/>
          </p:nvSpPr>
          <p:spPr>
            <a:xfrm>
              <a:off x="2888320" y="2773990"/>
              <a:ext cx="72480" cy="54260"/>
            </a:xfrm>
            <a:custGeom>
              <a:avLst/>
              <a:gdLst/>
              <a:ahLst/>
              <a:cxnLst/>
              <a:rect l="l" t="t" r="r" b="b"/>
              <a:pathLst>
                <a:path w="3624" h="2713" extrusionOk="0">
                  <a:moveTo>
                    <a:pt x="1" y="1"/>
                  </a:moveTo>
                  <a:lnTo>
                    <a:pt x="1" y="2712"/>
                  </a:lnTo>
                  <a:lnTo>
                    <a:pt x="3623" y="27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18"/>
            <p:cNvSpPr/>
            <p:nvPr/>
          </p:nvSpPr>
          <p:spPr>
            <a:xfrm>
              <a:off x="2888320" y="2665550"/>
              <a:ext cx="72480" cy="18020"/>
            </a:xfrm>
            <a:custGeom>
              <a:avLst/>
              <a:gdLst/>
              <a:ahLst/>
              <a:cxnLst/>
              <a:rect l="l" t="t" r="r" b="b"/>
              <a:pathLst>
                <a:path w="3624" h="901" extrusionOk="0">
                  <a:moveTo>
                    <a:pt x="1" y="0"/>
                  </a:moveTo>
                  <a:lnTo>
                    <a:pt x="1" y="900"/>
                  </a:lnTo>
                  <a:lnTo>
                    <a:pt x="3623" y="900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18"/>
            <p:cNvSpPr/>
            <p:nvPr/>
          </p:nvSpPr>
          <p:spPr>
            <a:xfrm>
              <a:off x="2888320" y="2683550"/>
              <a:ext cx="72480" cy="36240"/>
            </a:xfrm>
            <a:custGeom>
              <a:avLst/>
              <a:gdLst/>
              <a:ahLst/>
              <a:cxnLst/>
              <a:rect l="l" t="t" r="r" b="b"/>
              <a:pathLst>
                <a:path w="3624" h="1812" extrusionOk="0">
                  <a:moveTo>
                    <a:pt x="1" y="0"/>
                  </a:moveTo>
                  <a:lnTo>
                    <a:pt x="1" y="1812"/>
                  </a:lnTo>
                  <a:lnTo>
                    <a:pt x="3623" y="1812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18"/>
            <p:cNvSpPr/>
            <p:nvPr/>
          </p:nvSpPr>
          <p:spPr>
            <a:xfrm>
              <a:off x="3328420" y="2716510"/>
              <a:ext cx="72460" cy="560280"/>
            </a:xfrm>
            <a:custGeom>
              <a:avLst/>
              <a:gdLst/>
              <a:ahLst/>
              <a:cxnLst/>
              <a:rect l="l" t="t" r="r" b="b"/>
              <a:pathLst>
                <a:path w="3623" h="28014" extrusionOk="0">
                  <a:moveTo>
                    <a:pt x="1" y="1"/>
                  </a:moveTo>
                  <a:lnTo>
                    <a:pt x="1" y="28014"/>
                  </a:lnTo>
                  <a:lnTo>
                    <a:pt x="3623" y="28014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18"/>
            <p:cNvSpPr/>
            <p:nvPr/>
          </p:nvSpPr>
          <p:spPr>
            <a:xfrm>
              <a:off x="3328420" y="2626070"/>
              <a:ext cx="72460" cy="54240"/>
            </a:xfrm>
            <a:custGeom>
              <a:avLst/>
              <a:gdLst/>
              <a:ahLst/>
              <a:cxnLst/>
              <a:rect l="l" t="t" r="r" b="b"/>
              <a:pathLst>
                <a:path w="3623" h="2712" extrusionOk="0">
                  <a:moveTo>
                    <a:pt x="1" y="1"/>
                  </a:moveTo>
                  <a:lnTo>
                    <a:pt x="1" y="2712"/>
                  </a:lnTo>
                  <a:lnTo>
                    <a:pt x="3623" y="27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18"/>
            <p:cNvSpPr/>
            <p:nvPr/>
          </p:nvSpPr>
          <p:spPr>
            <a:xfrm>
              <a:off x="3328420" y="316833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1" y="0"/>
                  </a:moveTo>
                  <a:lnTo>
                    <a:pt x="1" y="1812"/>
                  </a:lnTo>
                  <a:lnTo>
                    <a:pt x="3623" y="1812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18"/>
            <p:cNvSpPr/>
            <p:nvPr/>
          </p:nvSpPr>
          <p:spPr>
            <a:xfrm>
              <a:off x="3328420" y="2933430"/>
              <a:ext cx="72460" cy="72240"/>
            </a:xfrm>
            <a:custGeom>
              <a:avLst/>
              <a:gdLst/>
              <a:ahLst/>
              <a:cxnLst/>
              <a:rect l="l" t="t" r="r" b="b"/>
              <a:pathLst>
                <a:path w="3623" h="3612" extrusionOk="0">
                  <a:moveTo>
                    <a:pt x="1" y="0"/>
                  </a:moveTo>
                  <a:lnTo>
                    <a:pt x="1" y="3612"/>
                  </a:lnTo>
                  <a:lnTo>
                    <a:pt x="3623" y="3612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18"/>
            <p:cNvSpPr/>
            <p:nvPr/>
          </p:nvSpPr>
          <p:spPr>
            <a:xfrm>
              <a:off x="3328420" y="2861190"/>
              <a:ext cx="72460" cy="36020"/>
            </a:xfrm>
            <a:custGeom>
              <a:avLst/>
              <a:gdLst/>
              <a:ahLst/>
              <a:cxnLst/>
              <a:rect l="l" t="t" r="r" b="b"/>
              <a:pathLst>
                <a:path w="3623" h="1801" extrusionOk="0">
                  <a:moveTo>
                    <a:pt x="1" y="1"/>
                  </a:moveTo>
                  <a:lnTo>
                    <a:pt x="1" y="1801"/>
                  </a:lnTo>
                  <a:lnTo>
                    <a:pt x="3623" y="1801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18"/>
            <p:cNvSpPr/>
            <p:nvPr/>
          </p:nvSpPr>
          <p:spPr>
            <a:xfrm>
              <a:off x="3328420" y="2716510"/>
              <a:ext cx="72460" cy="54260"/>
            </a:xfrm>
            <a:custGeom>
              <a:avLst/>
              <a:gdLst/>
              <a:ahLst/>
              <a:cxnLst/>
              <a:rect l="l" t="t" r="r" b="b"/>
              <a:pathLst>
                <a:path w="3623" h="2713" extrusionOk="0">
                  <a:moveTo>
                    <a:pt x="1" y="1"/>
                  </a:moveTo>
                  <a:lnTo>
                    <a:pt x="1" y="2712"/>
                  </a:lnTo>
                  <a:lnTo>
                    <a:pt x="3623" y="27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18"/>
            <p:cNvSpPr/>
            <p:nvPr/>
          </p:nvSpPr>
          <p:spPr>
            <a:xfrm>
              <a:off x="3328420" y="277075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1" y="0"/>
                  </a:moveTo>
                  <a:lnTo>
                    <a:pt x="1" y="1811"/>
                  </a:lnTo>
                  <a:lnTo>
                    <a:pt x="3623" y="181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18"/>
            <p:cNvSpPr/>
            <p:nvPr/>
          </p:nvSpPr>
          <p:spPr>
            <a:xfrm>
              <a:off x="3033000" y="299091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1" y="0"/>
                  </a:moveTo>
                  <a:lnTo>
                    <a:pt x="1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18"/>
            <p:cNvSpPr/>
            <p:nvPr/>
          </p:nvSpPr>
          <p:spPr>
            <a:xfrm>
              <a:off x="3033000" y="2665550"/>
              <a:ext cx="72240" cy="578500"/>
            </a:xfrm>
            <a:custGeom>
              <a:avLst/>
              <a:gdLst/>
              <a:ahLst/>
              <a:cxnLst/>
              <a:rect l="l" t="t" r="r" b="b"/>
              <a:pathLst>
                <a:path w="3612" h="28925" extrusionOk="0">
                  <a:moveTo>
                    <a:pt x="1" y="0"/>
                  </a:moveTo>
                  <a:lnTo>
                    <a:pt x="1" y="28924"/>
                  </a:lnTo>
                  <a:lnTo>
                    <a:pt x="3612" y="28924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18"/>
            <p:cNvSpPr/>
            <p:nvPr/>
          </p:nvSpPr>
          <p:spPr>
            <a:xfrm>
              <a:off x="3033000" y="2593310"/>
              <a:ext cx="72240" cy="36040"/>
            </a:xfrm>
            <a:custGeom>
              <a:avLst/>
              <a:gdLst/>
              <a:ahLst/>
              <a:cxnLst/>
              <a:rect l="l" t="t" r="r" b="b"/>
              <a:pathLst>
                <a:path w="3612" h="1802" extrusionOk="0">
                  <a:moveTo>
                    <a:pt x="1" y="1"/>
                  </a:moveTo>
                  <a:lnTo>
                    <a:pt x="1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18"/>
            <p:cNvSpPr/>
            <p:nvPr/>
          </p:nvSpPr>
          <p:spPr>
            <a:xfrm>
              <a:off x="3033000" y="3117350"/>
              <a:ext cx="72240" cy="54260"/>
            </a:xfrm>
            <a:custGeom>
              <a:avLst/>
              <a:gdLst/>
              <a:ahLst/>
              <a:cxnLst/>
              <a:rect l="l" t="t" r="r" b="b"/>
              <a:pathLst>
                <a:path w="3612" h="2713" extrusionOk="0">
                  <a:moveTo>
                    <a:pt x="1" y="1"/>
                  </a:moveTo>
                  <a:lnTo>
                    <a:pt x="1" y="2712"/>
                  </a:lnTo>
                  <a:lnTo>
                    <a:pt x="3612" y="27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18"/>
            <p:cNvSpPr/>
            <p:nvPr/>
          </p:nvSpPr>
          <p:spPr>
            <a:xfrm>
              <a:off x="3033000" y="2864450"/>
              <a:ext cx="72240" cy="72240"/>
            </a:xfrm>
            <a:custGeom>
              <a:avLst/>
              <a:gdLst/>
              <a:ahLst/>
              <a:cxnLst/>
              <a:rect l="l" t="t" r="r" b="b"/>
              <a:pathLst>
                <a:path w="3612" h="3612" extrusionOk="0">
                  <a:moveTo>
                    <a:pt x="1" y="0"/>
                  </a:moveTo>
                  <a:lnTo>
                    <a:pt x="1" y="3612"/>
                  </a:lnTo>
                  <a:lnTo>
                    <a:pt x="3612" y="36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18"/>
            <p:cNvSpPr/>
            <p:nvPr/>
          </p:nvSpPr>
          <p:spPr>
            <a:xfrm>
              <a:off x="3033000" y="2773990"/>
              <a:ext cx="72240" cy="54260"/>
            </a:xfrm>
            <a:custGeom>
              <a:avLst/>
              <a:gdLst/>
              <a:ahLst/>
              <a:cxnLst/>
              <a:rect l="l" t="t" r="r" b="b"/>
              <a:pathLst>
                <a:path w="3612" h="2713" extrusionOk="0">
                  <a:moveTo>
                    <a:pt x="1" y="1"/>
                  </a:moveTo>
                  <a:lnTo>
                    <a:pt x="1" y="2712"/>
                  </a:lnTo>
                  <a:lnTo>
                    <a:pt x="3612" y="27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18"/>
            <p:cNvSpPr/>
            <p:nvPr/>
          </p:nvSpPr>
          <p:spPr>
            <a:xfrm>
              <a:off x="3033000" y="266555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1" y="0"/>
                  </a:moveTo>
                  <a:lnTo>
                    <a:pt x="1" y="900"/>
                  </a:lnTo>
                  <a:lnTo>
                    <a:pt x="3612" y="9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18"/>
            <p:cNvSpPr/>
            <p:nvPr/>
          </p:nvSpPr>
          <p:spPr>
            <a:xfrm>
              <a:off x="3033000" y="268355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1" y="0"/>
                  </a:moveTo>
                  <a:lnTo>
                    <a:pt x="1" y="1812"/>
                  </a:lnTo>
                  <a:lnTo>
                    <a:pt x="3612" y="18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18"/>
            <p:cNvSpPr/>
            <p:nvPr/>
          </p:nvSpPr>
          <p:spPr>
            <a:xfrm>
              <a:off x="3473100" y="3078090"/>
              <a:ext cx="72240" cy="36040"/>
            </a:xfrm>
            <a:custGeom>
              <a:avLst/>
              <a:gdLst/>
              <a:ahLst/>
              <a:cxnLst/>
              <a:rect l="l" t="t" r="r" b="b"/>
              <a:pathLst>
                <a:path w="3612" h="1802" extrusionOk="0">
                  <a:moveTo>
                    <a:pt x="0" y="1"/>
                  </a:moveTo>
                  <a:lnTo>
                    <a:pt x="0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18"/>
            <p:cNvSpPr/>
            <p:nvPr/>
          </p:nvSpPr>
          <p:spPr>
            <a:xfrm>
              <a:off x="3473100" y="282497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0" y="1"/>
                  </a:moveTo>
                  <a:lnTo>
                    <a:pt x="0" y="901"/>
                  </a:lnTo>
                  <a:lnTo>
                    <a:pt x="3612" y="9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18"/>
            <p:cNvSpPr/>
            <p:nvPr/>
          </p:nvSpPr>
          <p:spPr>
            <a:xfrm>
              <a:off x="3473100" y="2716510"/>
              <a:ext cx="72240" cy="560280"/>
            </a:xfrm>
            <a:custGeom>
              <a:avLst/>
              <a:gdLst/>
              <a:ahLst/>
              <a:cxnLst/>
              <a:rect l="l" t="t" r="r" b="b"/>
              <a:pathLst>
                <a:path w="3612" h="28014" extrusionOk="0">
                  <a:moveTo>
                    <a:pt x="0" y="1"/>
                  </a:moveTo>
                  <a:lnTo>
                    <a:pt x="0" y="28014"/>
                  </a:lnTo>
                  <a:lnTo>
                    <a:pt x="3612" y="28014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18"/>
            <p:cNvSpPr/>
            <p:nvPr/>
          </p:nvSpPr>
          <p:spPr>
            <a:xfrm>
              <a:off x="3473100" y="262607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0" y="1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18"/>
            <p:cNvSpPr/>
            <p:nvPr/>
          </p:nvSpPr>
          <p:spPr>
            <a:xfrm>
              <a:off x="3473100" y="316833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18"/>
            <p:cNvSpPr/>
            <p:nvPr/>
          </p:nvSpPr>
          <p:spPr>
            <a:xfrm>
              <a:off x="3473100" y="2933430"/>
              <a:ext cx="72240" cy="72240"/>
            </a:xfrm>
            <a:custGeom>
              <a:avLst/>
              <a:gdLst/>
              <a:ahLst/>
              <a:cxnLst/>
              <a:rect l="l" t="t" r="r" b="b"/>
              <a:pathLst>
                <a:path w="3612" h="3612" extrusionOk="0">
                  <a:moveTo>
                    <a:pt x="0" y="0"/>
                  </a:moveTo>
                  <a:lnTo>
                    <a:pt x="0" y="3612"/>
                  </a:lnTo>
                  <a:lnTo>
                    <a:pt x="3612" y="36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18"/>
            <p:cNvSpPr/>
            <p:nvPr/>
          </p:nvSpPr>
          <p:spPr>
            <a:xfrm>
              <a:off x="3473100" y="2861190"/>
              <a:ext cx="72240" cy="36020"/>
            </a:xfrm>
            <a:custGeom>
              <a:avLst/>
              <a:gdLst/>
              <a:ahLst/>
              <a:cxnLst/>
              <a:rect l="l" t="t" r="r" b="b"/>
              <a:pathLst>
                <a:path w="3612" h="1801" extrusionOk="0">
                  <a:moveTo>
                    <a:pt x="0" y="1"/>
                  </a:moveTo>
                  <a:lnTo>
                    <a:pt x="0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18"/>
            <p:cNvSpPr/>
            <p:nvPr/>
          </p:nvSpPr>
          <p:spPr>
            <a:xfrm>
              <a:off x="3473100" y="2716510"/>
              <a:ext cx="72240" cy="54260"/>
            </a:xfrm>
            <a:custGeom>
              <a:avLst/>
              <a:gdLst/>
              <a:ahLst/>
              <a:cxnLst/>
              <a:rect l="l" t="t" r="r" b="b"/>
              <a:pathLst>
                <a:path w="3612" h="2713" extrusionOk="0">
                  <a:moveTo>
                    <a:pt x="0" y="1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18"/>
            <p:cNvSpPr/>
            <p:nvPr/>
          </p:nvSpPr>
          <p:spPr>
            <a:xfrm>
              <a:off x="3473100" y="277075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18"/>
            <p:cNvSpPr/>
            <p:nvPr/>
          </p:nvSpPr>
          <p:spPr>
            <a:xfrm>
              <a:off x="3784140" y="2716950"/>
              <a:ext cx="72240" cy="542280"/>
            </a:xfrm>
            <a:custGeom>
              <a:avLst/>
              <a:gdLst/>
              <a:ahLst/>
              <a:cxnLst/>
              <a:rect l="l" t="t" r="r" b="b"/>
              <a:pathLst>
                <a:path w="3612" h="27114" extrusionOk="0">
                  <a:moveTo>
                    <a:pt x="0" y="1"/>
                  </a:moveTo>
                  <a:lnTo>
                    <a:pt x="0" y="27114"/>
                  </a:lnTo>
                  <a:lnTo>
                    <a:pt x="3612" y="27114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18"/>
            <p:cNvSpPr/>
            <p:nvPr/>
          </p:nvSpPr>
          <p:spPr>
            <a:xfrm>
              <a:off x="3784140" y="307853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18"/>
            <p:cNvSpPr/>
            <p:nvPr/>
          </p:nvSpPr>
          <p:spPr>
            <a:xfrm>
              <a:off x="3784140" y="318699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18"/>
            <p:cNvSpPr/>
            <p:nvPr/>
          </p:nvSpPr>
          <p:spPr>
            <a:xfrm>
              <a:off x="3784140" y="2970070"/>
              <a:ext cx="72240" cy="54260"/>
            </a:xfrm>
            <a:custGeom>
              <a:avLst/>
              <a:gdLst/>
              <a:ahLst/>
              <a:cxnLst/>
              <a:rect l="l" t="t" r="r" b="b"/>
              <a:pathLst>
                <a:path w="3612" h="2713" extrusionOk="0">
                  <a:moveTo>
                    <a:pt x="0" y="1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18"/>
            <p:cNvSpPr/>
            <p:nvPr/>
          </p:nvSpPr>
          <p:spPr>
            <a:xfrm>
              <a:off x="3784140" y="282541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0" y="0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18"/>
            <p:cNvSpPr/>
            <p:nvPr/>
          </p:nvSpPr>
          <p:spPr>
            <a:xfrm>
              <a:off x="3784140" y="2771170"/>
              <a:ext cx="72240" cy="18240"/>
            </a:xfrm>
            <a:custGeom>
              <a:avLst/>
              <a:gdLst/>
              <a:ahLst/>
              <a:cxnLst/>
              <a:rect l="l" t="t" r="r" b="b"/>
              <a:pathLst>
                <a:path w="3612" h="912" extrusionOk="0">
                  <a:moveTo>
                    <a:pt x="0" y="1"/>
                  </a:moveTo>
                  <a:lnTo>
                    <a:pt x="0" y="912"/>
                  </a:lnTo>
                  <a:lnTo>
                    <a:pt x="3612" y="9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18"/>
            <p:cNvSpPr/>
            <p:nvPr/>
          </p:nvSpPr>
          <p:spPr>
            <a:xfrm>
              <a:off x="3784140" y="293385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18"/>
            <p:cNvSpPr/>
            <p:nvPr/>
          </p:nvSpPr>
          <p:spPr>
            <a:xfrm>
              <a:off x="3928820" y="2716950"/>
              <a:ext cx="72240" cy="542280"/>
            </a:xfrm>
            <a:custGeom>
              <a:avLst/>
              <a:gdLst/>
              <a:ahLst/>
              <a:cxnLst/>
              <a:rect l="l" t="t" r="r" b="b"/>
              <a:pathLst>
                <a:path w="3612" h="27114" extrusionOk="0">
                  <a:moveTo>
                    <a:pt x="0" y="1"/>
                  </a:moveTo>
                  <a:lnTo>
                    <a:pt x="0" y="27114"/>
                  </a:lnTo>
                  <a:lnTo>
                    <a:pt x="3611" y="27114"/>
                  </a:lnTo>
                  <a:lnTo>
                    <a:pt x="3611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18"/>
            <p:cNvSpPr/>
            <p:nvPr/>
          </p:nvSpPr>
          <p:spPr>
            <a:xfrm>
              <a:off x="3928820" y="307853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11" y="1812"/>
                  </a:lnTo>
                  <a:lnTo>
                    <a:pt x="3611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18"/>
            <p:cNvSpPr/>
            <p:nvPr/>
          </p:nvSpPr>
          <p:spPr>
            <a:xfrm>
              <a:off x="3928820" y="318699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11" y="1811"/>
                  </a:lnTo>
                  <a:lnTo>
                    <a:pt x="3611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18"/>
            <p:cNvSpPr/>
            <p:nvPr/>
          </p:nvSpPr>
          <p:spPr>
            <a:xfrm>
              <a:off x="3928820" y="2970070"/>
              <a:ext cx="72240" cy="54260"/>
            </a:xfrm>
            <a:custGeom>
              <a:avLst/>
              <a:gdLst/>
              <a:ahLst/>
              <a:cxnLst/>
              <a:rect l="l" t="t" r="r" b="b"/>
              <a:pathLst>
                <a:path w="3612" h="2713" extrusionOk="0">
                  <a:moveTo>
                    <a:pt x="0" y="1"/>
                  </a:moveTo>
                  <a:lnTo>
                    <a:pt x="0" y="2712"/>
                  </a:lnTo>
                  <a:lnTo>
                    <a:pt x="3611" y="2712"/>
                  </a:lnTo>
                  <a:lnTo>
                    <a:pt x="3611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18"/>
            <p:cNvSpPr/>
            <p:nvPr/>
          </p:nvSpPr>
          <p:spPr>
            <a:xfrm>
              <a:off x="3928820" y="282541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0" y="0"/>
                  </a:moveTo>
                  <a:lnTo>
                    <a:pt x="0" y="2712"/>
                  </a:lnTo>
                  <a:lnTo>
                    <a:pt x="3611" y="2712"/>
                  </a:lnTo>
                  <a:lnTo>
                    <a:pt x="3611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18"/>
            <p:cNvSpPr/>
            <p:nvPr/>
          </p:nvSpPr>
          <p:spPr>
            <a:xfrm>
              <a:off x="3928820" y="2771170"/>
              <a:ext cx="72240" cy="18240"/>
            </a:xfrm>
            <a:custGeom>
              <a:avLst/>
              <a:gdLst/>
              <a:ahLst/>
              <a:cxnLst/>
              <a:rect l="l" t="t" r="r" b="b"/>
              <a:pathLst>
                <a:path w="3612" h="912" extrusionOk="0">
                  <a:moveTo>
                    <a:pt x="0" y="1"/>
                  </a:moveTo>
                  <a:lnTo>
                    <a:pt x="0" y="912"/>
                  </a:lnTo>
                  <a:lnTo>
                    <a:pt x="3611" y="912"/>
                  </a:lnTo>
                  <a:lnTo>
                    <a:pt x="3611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18"/>
            <p:cNvSpPr/>
            <p:nvPr/>
          </p:nvSpPr>
          <p:spPr>
            <a:xfrm>
              <a:off x="3928820" y="293385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11" y="1812"/>
                  </a:lnTo>
                  <a:lnTo>
                    <a:pt x="3611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18"/>
            <p:cNvSpPr/>
            <p:nvPr/>
          </p:nvSpPr>
          <p:spPr>
            <a:xfrm>
              <a:off x="4220540" y="2752310"/>
              <a:ext cx="72260" cy="506260"/>
            </a:xfrm>
            <a:custGeom>
              <a:avLst/>
              <a:gdLst/>
              <a:ahLst/>
              <a:cxnLst/>
              <a:rect l="l" t="t" r="r" b="b"/>
              <a:pathLst>
                <a:path w="3613" h="25313" extrusionOk="0">
                  <a:moveTo>
                    <a:pt x="1" y="0"/>
                  </a:moveTo>
                  <a:lnTo>
                    <a:pt x="1" y="25313"/>
                  </a:lnTo>
                  <a:lnTo>
                    <a:pt x="3612" y="25313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18"/>
            <p:cNvSpPr/>
            <p:nvPr/>
          </p:nvSpPr>
          <p:spPr>
            <a:xfrm>
              <a:off x="4220540" y="3095890"/>
              <a:ext cx="72260" cy="36020"/>
            </a:xfrm>
            <a:custGeom>
              <a:avLst/>
              <a:gdLst/>
              <a:ahLst/>
              <a:cxnLst/>
              <a:rect l="l" t="t" r="r" b="b"/>
              <a:pathLst>
                <a:path w="3613" h="1801" extrusionOk="0">
                  <a:moveTo>
                    <a:pt x="1" y="0"/>
                  </a:moveTo>
                  <a:lnTo>
                    <a:pt x="1" y="1800"/>
                  </a:lnTo>
                  <a:lnTo>
                    <a:pt x="3612" y="18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18"/>
            <p:cNvSpPr/>
            <p:nvPr/>
          </p:nvSpPr>
          <p:spPr>
            <a:xfrm>
              <a:off x="4220540" y="3150110"/>
              <a:ext cx="72260" cy="54240"/>
            </a:xfrm>
            <a:custGeom>
              <a:avLst/>
              <a:gdLst/>
              <a:ahLst/>
              <a:cxnLst/>
              <a:rect l="l" t="t" r="r" b="b"/>
              <a:pathLst>
                <a:path w="3613" h="2712" extrusionOk="0">
                  <a:moveTo>
                    <a:pt x="1" y="0"/>
                  </a:moveTo>
                  <a:lnTo>
                    <a:pt x="1" y="2712"/>
                  </a:lnTo>
                  <a:lnTo>
                    <a:pt x="3612" y="27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18"/>
            <p:cNvSpPr/>
            <p:nvPr/>
          </p:nvSpPr>
          <p:spPr>
            <a:xfrm>
              <a:off x="4220540" y="2806530"/>
              <a:ext cx="72260" cy="54240"/>
            </a:xfrm>
            <a:custGeom>
              <a:avLst/>
              <a:gdLst/>
              <a:ahLst/>
              <a:cxnLst/>
              <a:rect l="l" t="t" r="r" b="b"/>
              <a:pathLst>
                <a:path w="3613" h="2712" extrusionOk="0">
                  <a:moveTo>
                    <a:pt x="1" y="1"/>
                  </a:moveTo>
                  <a:lnTo>
                    <a:pt x="1" y="2712"/>
                  </a:lnTo>
                  <a:lnTo>
                    <a:pt x="3612" y="27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18"/>
            <p:cNvSpPr/>
            <p:nvPr/>
          </p:nvSpPr>
          <p:spPr>
            <a:xfrm>
              <a:off x="4220540" y="295121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0"/>
                  </a:moveTo>
                  <a:lnTo>
                    <a:pt x="1" y="1812"/>
                  </a:lnTo>
                  <a:lnTo>
                    <a:pt x="3612" y="18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18"/>
            <p:cNvSpPr/>
            <p:nvPr/>
          </p:nvSpPr>
          <p:spPr>
            <a:xfrm>
              <a:off x="4220540" y="289699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0"/>
                  </a:moveTo>
                  <a:lnTo>
                    <a:pt x="1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18"/>
            <p:cNvSpPr/>
            <p:nvPr/>
          </p:nvSpPr>
          <p:spPr>
            <a:xfrm>
              <a:off x="4365220" y="2752310"/>
              <a:ext cx="72240" cy="506260"/>
            </a:xfrm>
            <a:custGeom>
              <a:avLst/>
              <a:gdLst/>
              <a:ahLst/>
              <a:cxnLst/>
              <a:rect l="l" t="t" r="r" b="b"/>
              <a:pathLst>
                <a:path w="3612" h="25313" extrusionOk="0">
                  <a:moveTo>
                    <a:pt x="0" y="0"/>
                  </a:moveTo>
                  <a:lnTo>
                    <a:pt x="0" y="25313"/>
                  </a:lnTo>
                  <a:lnTo>
                    <a:pt x="3612" y="25313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18"/>
            <p:cNvSpPr/>
            <p:nvPr/>
          </p:nvSpPr>
          <p:spPr>
            <a:xfrm>
              <a:off x="4365220" y="3095890"/>
              <a:ext cx="72240" cy="36020"/>
            </a:xfrm>
            <a:custGeom>
              <a:avLst/>
              <a:gdLst/>
              <a:ahLst/>
              <a:cxnLst/>
              <a:rect l="l" t="t" r="r" b="b"/>
              <a:pathLst>
                <a:path w="3612" h="1801" extrusionOk="0">
                  <a:moveTo>
                    <a:pt x="0" y="0"/>
                  </a:moveTo>
                  <a:lnTo>
                    <a:pt x="0" y="1800"/>
                  </a:lnTo>
                  <a:lnTo>
                    <a:pt x="3612" y="18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18"/>
            <p:cNvSpPr/>
            <p:nvPr/>
          </p:nvSpPr>
          <p:spPr>
            <a:xfrm>
              <a:off x="4365220" y="315011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0" y="0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18"/>
            <p:cNvSpPr/>
            <p:nvPr/>
          </p:nvSpPr>
          <p:spPr>
            <a:xfrm>
              <a:off x="4365220" y="280653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0" y="1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18"/>
            <p:cNvSpPr/>
            <p:nvPr/>
          </p:nvSpPr>
          <p:spPr>
            <a:xfrm>
              <a:off x="4365220" y="295121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18"/>
            <p:cNvSpPr/>
            <p:nvPr/>
          </p:nvSpPr>
          <p:spPr>
            <a:xfrm>
              <a:off x="4365220" y="289699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18"/>
            <p:cNvSpPr/>
            <p:nvPr/>
          </p:nvSpPr>
          <p:spPr>
            <a:xfrm>
              <a:off x="4636560" y="2797430"/>
              <a:ext cx="72460" cy="470040"/>
            </a:xfrm>
            <a:custGeom>
              <a:avLst/>
              <a:gdLst/>
              <a:ahLst/>
              <a:cxnLst/>
              <a:rect l="l" t="t" r="r" b="b"/>
              <a:pathLst>
                <a:path w="3623" h="23502" extrusionOk="0">
                  <a:moveTo>
                    <a:pt x="1" y="0"/>
                  </a:moveTo>
                  <a:lnTo>
                    <a:pt x="1" y="23502"/>
                  </a:lnTo>
                  <a:lnTo>
                    <a:pt x="3623" y="23502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18"/>
            <p:cNvSpPr/>
            <p:nvPr/>
          </p:nvSpPr>
          <p:spPr>
            <a:xfrm>
              <a:off x="4636560" y="3159010"/>
              <a:ext cx="72460" cy="72240"/>
            </a:xfrm>
            <a:custGeom>
              <a:avLst/>
              <a:gdLst/>
              <a:ahLst/>
              <a:cxnLst/>
              <a:rect l="l" t="t" r="r" b="b"/>
              <a:pathLst>
                <a:path w="3623" h="3612" extrusionOk="0">
                  <a:moveTo>
                    <a:pt x="1" y="0"/>
                  </a:moveTo>
                  <a:lnTo>
                    <a:pt x="1" y="3611"/>
                  </a:lnTo>
                  <a:lnTo>
                    <a:pt x="3623" y="361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18"/>
            <p:cNvSpPr/>
            <p:nvPr/>
          </p:nvSpPr>
          <p:spPr>
            <a:xfrm>
              <a:off x="4636560" y="2797430"/>
              <a:ext cx="72460" cy="54240"/>
            </a:xfrm>
            <a:custGeom>
              <a:avLst/>
              <a:gdLst/>
              <a:ahLst/>
              <a:cxnLst/>
              <a:rect l="l" t="t" r="r" b="b"/>
              <a:pathLst>
                <a:path w="3623" h="2712" extrusionOk="0">
                  <a:moveTo>
                    <a:pt x="1" y="0"/>
                  </a:moveTo>
                  <a:lnTo>
                    <a:pt x="1" y="2711"/>
                  </a:lnTo>
                  <a:lnTo>
                    <a:pt x="3623" y="271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18"/>
            <p:cNvSpPr/>
            <p:nvPr/>
          </p:nvSpPr>
          <p:spPr>
            <a:xfrm>
              <a:off x="4636560" y="2978110"/>
              <a:ext cx="72460" cy="90460"/>
            </a:xfrm>
            <a:custGeom>
              <a:avLst/>
              <a:gdLst/>
              <a:ahLst/>
              <a:cxnLst/>
              <a:rect l="l" t="t" r="r" b="b"/>
              <a:pathLst>
                <a:path w="3623" h="4523" extrusionOk="0">
                  <a:moveTo>
                    <a:pt x="1" y="0"/>
                  </a:moveTo>
                  <a:lnTo>
                    <a:pt x="1" y="4523"/>
                  </a:lnTo>
                  <a:lnTo>
                    <a:pt x="3623" y="4523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18"/>
            <p:cNvSpPr/>
            <p:nvPr/>
          </p:nvSpPr>
          <p:spPr>
            <a:xfrm>
              <a:off x="4636560" y="290587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1" y="1"/>
                  </a:moveTo>
                  <a:lnTo>
                    <a:pt x="1" y="1812"/>
                  </a:lnTo>
                  <a:lnTo>
                    <a:pt x="3623" y="18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18"/>
            <p:cNvSpPr/>
            <p:nvPr/>
          </p:nvSpPr>
          <p:spPr>
            <a:xfrm>
              <a:off x="4781240" y="2797430"/>
              <a:ext cx="72240" cy="470040"/>
            </a:xfrm>
            <a:custGeom>
              <a:avLst/>
              <a:gdLst/>
              <a:ahLst/>
              <a:cxnLst/>
              <a:rect l="l" t="t" r="r" b="b"/>
              <a:pathLst>
                <a:path w="3612" h="23502" extrusionOk="0">
                  <a:moveTo>
                    <a:pt x="0" y="0"/>
                  </a:moveTo>
                  <a:lnTo>
                    <a:pt x="0" y="23502"/>
                  </a:lnTo>
                  <a:lnTo>
                    <a:pt x="3612" y="2350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18"/>
            <p:cNvSpPr/>
            <p:nvPr/>
          </p:nvSpPr>
          <p:spPr>
            <a:xfrm>
              <a:off x="4781240" y="3159010"/>
              <a:ext cx="72240" cy="72240"/>
            </a:xfrm>
            <a:custGeom>
              <a:avLst/>
              <a:gdLst/>
              <a:ahLst/>
              <a:cxnLst/>
              <a:rect l="l" t="t" r="r" b="b"/>
              <a:pathLst>
                <a:path w="3612" h="3612" extrusionOk="0">
                  <a:moveTo>
                    <a:pt x="0" y="0"/>
                  </a:moveTo>
                  <a:lnTo>
                    <a:pt x="0" y="3611"/>
                  </a:lnTo>
                  <a:lnTo>
                    <a:pt x="3612" y="36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18"/>
            <p:cNvSpPr/>
            <p:nvPr/>
          </p:nvSpPr>
          <p:spPr>
            <a:xfrm>
              <a:off x="4781240" y="279743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0" y="0"/>
                  </a:moveTo>
                  <a:lnTo>
                    <a:pt x="0" y="2711"/>
                  </a:lnTo>
                  <a:lnTo>
                    <a:pt x="3612" y="27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18"/>
            <p:cNvSpPr/>
            <p:nvPr/>
          </p:nvSpPr>
          <p:spPr>
            <a:xfrm>
              <a:off x="4781240" y="2978110"/>
              <a:ext cx="72240" cy="90460"/>
            </a:xfrm>
            <a:custGeom>
              <a:avLst/>
              <a:gdLst/>
              <a:ahLst/>
              <a:cxnLst/>
              <a:rect l="l" t="t" r="r" b="b"/>
              <a:pathLst>
                <a:path w="3612" h="4523" extrusionOk="0">
                  <a:moveTo>
                    <a:pt x="0" y="0"/>
                  </a:moveTo>
                  <a:lnTo>
                    <a:pt x="0" y="4523"/>
                  </a:lnTo>
                  <a:lnTo>
                    <a:pt x="3612" y="4523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18"/>
            <p:cNvSpPr/>
            <p:nvPr/>
          </p:nvSpPr>
          <p:spPr>
            <a:xfrm>
              <a:off x="4781240" y="290587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18"/>
            <p:cNvSpPr/>
            <p:nvPr/>
          </p:nvSpPr>
          <p:spPr>
            <a:xfrm>
              <a:off x="1468700" y="3971950"/>
              <a:ext cx="72240" cy="433820"/>
            </a:xfrm>
            <a:custGeom>
              <a:avLst/>
              <a:gdLst/>
              <a:ahLst/>
              <a:cxnLst/>
              <a:rect l="l" t="t" r="r" b="b"/>
              <a:pathLst>
                <a:path w="3612" h="21691" extrusionOk="0">
                  <a:moveTo>
                    <a:pt x="0" y="1"/>
                  </a:moveTo>
                  <a:lnTo>
                    <a:pt x="0" y="21691"/>
                  </a:lnTo>
                  <a:lnTo>
                    <a:pt x="3612" y="2169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18"/>
            <p:cNvSpPr/>
            <p:nvPr/>
          </p:nvSpPr>
          <p:spPr>
            <a:xfrm>
              <a:off x="1468700" y="436953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18"/>
            <p:cNvSpPr/>
            <p:nvPr/>
          </p:nvSpPr>
          <p:spPr>
            <a:xfrm>
              <a:off x="1468700" y="4279310"/>
              <a:ext cx="72240" cy="36020"/>
            </a:xfrm>
            <a:custGeom>
              <a:avLst/>
              <a:gdLst/>
              <a:ahLst/>
              <a:cxnLst/>
              <a:rect l="l" t="t" r="r" b="b"/>
              <a:pathLst>
                <a:path w="3612" h="1801" extrusionOk="0">
                  <a:moveTo>
                    <a:pt x="0" y="0"/>
                  </a:moveTo>
                  <a:lnTo>
                    <a:pt x="0" y="1801"/>
                  </a:lnTo>
                  <a:lnTo>
                    <a:pt x="3612" y="180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18"/>
            <p:cNvSpPr/>
            <p:nvPr/>
          </p:nvSpPr>
          <p:spPr>
            <a:xfrm>
              <a:off x="1468700" y="404419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18"/>
            <p:cNvSpPr/>
            <p:nvPr/>
          </p:nvSpPr>
          <p:spPr>
            <a:xfrm>
              <a:off x="1468700" y="4170850"/>
              <a:ext cx="72240" cy="36020"/>
            </a:xfrm>
            <a:custGeom>
              <a:avLst/>
              <a:gdLst/>
              <a:ahLst/>
              <a:cxnLst/>
              <a:rect l="l" t="t" r="r" b="b"/>
              <a:pathLst>
                <a:path w="3612" h="1801" extrusionOk="0">
                  <a:moveTo>
                    <a:pt x="0" y="1"/>
                  </a:moveTo>
                  <a:lnTo>
                    <a:pt x="0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18"/>
            <p:cNvSpPr/>
            <p:nvPr/>
          </p:nvSpPr>
          <p:spPr>
            <a:xfrm>
              <a:off x="1468700" y="413463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18"/>
            <p:cNvSpPr/>
            <p:nvPr/>
          </p:nvSpPr>
          <p:spPr>
            <a:xfrm>
              <a:off x="1468700" y="411663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0" y="0"/>
                  </a:moveTo>
                  <a:lnTo>
                    <a:pt x="0" y="901"/>
                  </a:lnTo>
                  <a:lnTo>
                    <a:pt x="3612" y="90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18"/>
            <p:cNvSpPr/>
            <p:nvPr/>
          </p:nvSpPr>
          <p:spPr>
            <a:xfrm>
              <a:off x="1595160" y="3971950"/>
              <a:ext cx="72460" cy="433820"/>
            </a:xfrm>
            <a:custGeom>
              <a:avLst/>
              <a:gdLst/>
              <a:ahLst/>
              <a:cxnLst/>
              <a:rect l="l" t="t" r="r" b="b"/>
              <a:pathLst>
                <a:path w="3623" h="21691" extrusionOk="0">
                  <a:moveTo>
                    <a:pt x="0" y="1"/>
                  </a:moveTo>
                  <a:lnTo>
                    <a:pt x="0" y="21691"/>
                  </a:lnTo>
                  <a:lnTo>
                    <a:pt x="3622" y="21691"/>
                  </a:lnTo>
                  <a:lnTo>
                    <a:pt x="362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18"/>
            <p:cNvSpPr/>
            <p:nvPr/>
          </p:nvSpPr>
          <p:spPr>
            <a:xfrm>
              <a:off x="1595160" y="436953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22" y="1812"/>
                  </a:lnTo>
                  <a:lnTo>
                    <a:pt x="362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18"/>
            <p:cNvSpPr/>
            <p:nvPr/>
          </p:nvSpPr>
          <p:spPr>
            <a:xfrm>
              <a:off x="1595160" y="4279310"/>
              <a:ext cx="72460" cy="36020"/>
            </a:xfrm>
            <a:custGeom>
              <a:avLst/>
              <a:gdLst/>
              <a:ahLst/>
              <a:cxnLst/>
              <a:rect l="l" t="t" r="r" b="b"/>
              <a:pathLst>
                <a:path w="3623" h="1801" extrusionOk="0">
                  <a:moveTo>
                    <a:pt x="0" y="0"/>
                  </a:moveTo>
                  <a:lnTo>
                    <a:pt x="0" y="1801"/>
                  </a:lnTo>
                  <a:lnTo>
                    <a:pt x="3622" y="1801"/>
                  </a:lnTo>
                  <a:lnTo>
                    <a:pt x="362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18"/>
            <p:cNvSpPr/>
            <p:nvPr/>
          </p:nvSpPr>
          <p:spPr>
            <a:xfrm>
              <a:off x="1595160" y="404419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22" y="1811"/>
                  </a:lnTo>
                  <a:lnTo>
                    <a:pt x="362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18"/>
            <p:cNvSpPr/>
            <p:nvPr/>
          </p:nvSpPr>
          <p:spPr>
            <a:xfrm>
              <a:off x="1595160" y="4170850"/>
              <a:ext cx="72460" cy="36020"/>
            </a:xfrm>
            <a:custGeom>
              <a:avLst/>
              <a:gdLst/>
              <a:ahLst/>
              <a:cxnLst/>
              <a:rect l="l" t="t" r="r" b="b"/>
              <a:pathLst>
                <a:path w="3623" h="1801" extrusionOk="0">
                  <a:moveTo>
                    <a:pt x="0" y="1"/>
                  </a:moveTo>
                  <a:lnTo>
                    <a:pt x="0" y="1801"/>
                  </a:lnTo>
                  <a:lnTo>
                    <a:pt x="3622" y="1801"/>
                  </a:lnTo>
                  <a:lnTo>
                    <a:pt x="362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18"/>
            <p:cNvSpPr/>
            <p:nvPr/>
          </p:nvSpPr>
          <p:spPr>
            <a:xfrm>
              <a:off x="1595160" y="413463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22" y="1812"/>
                  </a:lnTo>
                  <a:lnTo>
                    <a:pt x="362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18"/>
            <p:cNvSpPr/>
            <p:nvPr/>
          </p:nvSpPr>
          <p:spPr>
            <a:xfrm>
              <a:off x="1595160" y="4116630"/>
              <a:ext cx="72460" cy="18020"/>
            </a:xfrm>
            <a:custGeom>
              <a:avLst/>
              <a:gdLst/>
              <a:ahLst/>
              <a:cxnLst/>
              <a:rect l="l" t="t" r="r" b="b"/>
              <a:pathLst>
                <a:path w="3623" h="901" extrusionOk="0">
                  <a:moveTo>
                    <a:pt x="0" y="0"/>
                  </a:moveTo>
                  <a:lnTo>
                    <a:pt x="0" y="901"/>
                  </a:lnTo>
                  <a:lnTo>
                    <a:pt x="3622" y="901"/>
                  </a:lnTo>
                  <a:lnTo>
                    <a:pt x="362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18"/>
            <p:cNvSpPr/>
            <p:nvPr/>
          </p:nvSpPr>
          <p:spPr>
            <a:xfrm>
              <a:off x="2477080" y="4143310"/>
              <a:ext cx="72240" cy="36020"/>
            </a:xfrm>
            <a:custGeom>
              <a:avLst/>
              <a:gdLst/>
              <a:ahLst/>
              <a:cxnLst/>
              <a:rect l="l" t="t" r="r" b="b"/>
              <a:pathLst>
                <a:path w="3612" h="1801" extrusionOk="0">
                  <a:moveTo>
                    <a:pt x="0" y="0"/>
                  </a:moveTo>
                  <a:lnTo>
                    <a:pt x="0" y="1801"/>
                  </a:lnTo>
                  <a:lnTo>
                    <a:pt x="3612" y="180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18"/>
            <p:cNvSpPr/>
            <p:nvPr/>
          </p:nvSpPr>
          <p:spPr>
            <a:xfrm>
              <a:off x="1971040" y="4007530"/>
              <a:ext cx="72260" cy="397600"/>
            </a:xfrm>
            <a:custGeom>
              <a:avLst/>
              <a:gdLst/>
              <a:ahLst/>
              <a:cxnLst/>
              <a:rect l="l" t="t" r="r" b="b"/>
              <a:pathLst>
                <a:path w="3613" h="19880" extrusionOk="0">
                  <a:moveTo>
                    <a:pt x="1" y="0"/>
                  </a:moveTo>
                  <a:lnTo>
                    <a:pt x="1" y="19879"/>
                  </a:lnTo>
                  <a:lnTo>
                    <a:pt x="3612" y="19879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18"/>
            <p:cNvSpPr/>
            <p:nvPr/>
          </p:nvSpPr>
          <p:spPr>
            <a:xfrm>
              <a:off x="1971040" y="4332890"/>
              <a:ext cx="72260" cy="36020"/>
            </a:xfrm>
            <a:custGeom>
              <a:avLst/>
              <a:gdLst/>
              <a:ahLst/>
              <a:cxnLst/>
              <a:rect l="l" t="t" r="r" b="b"/>
              <a:pathLst>
                <a:path w="3613" h="1801" extrusionOk="0">
                  <a:moveTo>
                    <a:pt x="1" y="0"/>
                  </a:moveTo>
                  <a:lnTo>
                    <a:pt x="1" y="1800"/>
                  </a:lnTo>
                  <a:lnTo>
                    <a:pt x="3612" y="18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18"/>
            <p:cNvSpPr/>
            <p:nvPr/>
          </p:nvSpPr>
          <p:spPr>
            <a:xfrm>
              <a:off x="1971040" y="426043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1"/>
                  </a:moveTo>
                  <a:lnTo>
                    <a:pt x="1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18"/>
            <p:cNvSpPr/>
            <p:nvPr/>
          </p:nvSpPr>
          <p:spPr>
            <a:xfrm>
              <a:off x="1971040" y="4061750"/>
              <a:ext cx="72260" cy="54240"/>
            </a:xfrm>
            <a:custGeom>
              <a:avLst/>
              <a:gdLst/>
              <a:ahLst/>
              <a:cxnLst/>
              <a:rect l="l" t="t" r="r" b="b"/>
              <a:pathLst>
                <a:path w="3613" h="2712" extrusionOk="0">
                  <a:moveTo>
                    <a:pt x="1" y="1"/>
                  </a:moveTo>
                  <a:lnTo>
                    <a:pt x="1" y="2712"/>
                  </a:lnTo>
                  <a:lnTo>
                    <a:pt x="3612" y="27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18"/>
            <p:cNvSpPr/>
            <p:nvPr/>
          </p:nvSpPr>
          <p:spPr>
            <a:xfrm>
              <a:off x="1971040" y="4170210"/>
              <a:ext cx="72260" cy="36020"/>
            </a:xfrm>
            <a:custGeom>
              <a:avLst/>
              <a:gdLst/>
              <a:ahLst/>
              <a:cxnLst/>
              <a:rect l="l" t="t" r="r" b="b"/>
              <a:pathLst>
                <a:path w="3613" h="1801" extrusionOk="0">
                  <a:moveTo>
                    <a:pt x="1" y="0"/>
                  </a:moveTo>
                  <a:lnTo>
                    <a:pt x="1" y="1800"/>
                  </a:lnTo>
                  <a:lnTo>
                    <a:pt x="3612" y="18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18"/>
            <p:cNvSpPr/>
            <p:nvPr/>
          </p:nvSpPr>
          <p:spPr>
            <a:xfrm>
              <a:off x="3892160" y="4075190"/>
              <a:ext cx="72460" cy="162700"/>
            </a:xfrm>
            <a:custGeom>
              <a:avLst/>
              <a:gdLst/>
              <a:ahLst/>
              <a:cxnLst/>
              <a:rect l="l" t="t" r="r" b="b"/>
              <a:pathLst>
                <a:path w="3623" h="8135" extrusionOk="0">
                  <a:moveTo>
                    <a:pt x="0" y="1"/>
                  </a:moveTo>
                  <a:lnTo>
                    <a:pt x="0" y="8135"/>
                  </a:lnTo>
                  <a:lnTo>
                    <a:pt x="3622" y="8135"/>
                  </a:lnTo>
                  <a:lnTo>
                    <a:pt x="362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2B9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18"/>
            <p:cNvSpPr/>
            <p:nvPr/>
          </p:nvSpPr>
          <p:spPr>
            <a:xfrm>
              <a:off x="2097500" y="4007530"/>
              <a:ext cx="72240" cy="397600"/>
            </a:xfrm>
            <a:custGeom>
              <a:avLst/>
              <a:gdLst/>
              <a:ahLst/>
              <a:cxnLst/>
              <a:rect l="l" t="t" r="r" b="b"/>
              <a:pathLst>
                <a:path w="3612" h="19880" extrusionOk="0">
                  <a:moveTo>
                    <a:pt x="0" y="0"/>
                  </a:moveTo>
                  <a:lnTo>
                    <a:pt x="0" y="19879"/>
                  </a:lnTo>
                  <a:lnTo>
                    <a:pt x="3612" y="19879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18"/>
            <p:cNvSpPr/>
            <p:nvPr/>
          </p:nvSpPr>
          <p:spPr>
            <a:xfrm>
              <a:off x="2097500" y="4332890"/>
              <a:ext cx="72240" cy="36020"/>
            </a:xfrm>
            <a:custGeom>
              <a:avLst/>
              <a:gdLst/>
              <a:ahLst/>
              <a:cxnLst/>
              <a:rect l="l" t="t" r="r" b="b"/>
              <a:pathLst>
                <a:path w="3612" h="1801" extrusionOk="0">
                  <a:moveTo>
                    <a:pt x="0" y="0"/>
                  </a:moveTo>
                  <a:lnTo>
                    <a:pt x="0" y="1800"/>
                  </a:lnTo>
                  <a:lnTo>
                    <a:pt x="3612" y="18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18"/>
            <p:cNvSpPr/>
            <p:nvPr/>
          </p:nvSpPr>
          <p:spPr>
            <a:xfrm>
              <a:off x="2097500" y="426043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18"/>
            <p:cNvSpPr/>
            <p:nvPr/>
          </p:nvSpPr>
          <p:spPr>
            <a:xfrm>
              <a:off x="2097500" y="406175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0" y="1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18"/>
            <p:cNvSpPr/>
            <p:nvPr/>
          </p:nvSpPr>
          <p:spPr>
            <a:xfrm>
              <a:off x="2097500" y="4170210"/>
              <a:ext cx="72240" cy="36020"/>
            </a:xfrm>
            <a:custGeom>
              <a:avLst/>
              <a:gdLst/>
              <a:ahLst/>
              <a:cxnLst/>
              <a:rect l="l" t="t" r="r" b="b"/>
              <a:pathLst>
                <a:path w="3612" h="1801" extrusionOk="0">
                  <a:moveTo>
                    <a:pt x="0" y="0"/>
                  </a:moveTo>
                  <a:lnTo>
                    <a:pt x="0" y="1800"/>
                  </a:lnTo>
                  <a:lnTo>
                    <a:pt x="3612" y="18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18"/>
            <p:cNvSpPr/>
            <p:nvPr/>
          </p:nvSpPr>
          <p:spPr>
            <a:xfrm>
              <a:off x="2477080" y="4233530"/>
              <a:ext cx="72240" cy="72480"/>
            </a:xfrm>
            <a:custGeom>
              <a:avLst/>
              <a:gdLst/>
              <a:ahLst/>
              <a:cxnLst/>
              <a:rect l="l" t="t" r="r" b="b"/>
              <a:pathLst>
                <a:path w="3612" h="3624" extrusionOk="0">
                  <a:moveTo>
                    <a:pt x="0" y="1"/>
                  </a:moveTo>
                  <a:lnTo>
                    <a:pt x="0" y="3623"/>
                  </a:lnTo>
                  <a:lnTo>
                    <a:pt x="3612" y="3623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18"/>
            <p:cNvSpPr/>
            <p:nvPr/>
          </p:nvSpPr>
          <p:spPr>
            <a:xfrm>
              <a:off x="2477080" y="407087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18"/>
            <p:cNvSpPr/>
            <p:nvPr/>
          </p:nvSpPr>
          <p:spPr>
            <a:xfrm>
              <a:off x="2477080" y="417931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18"/>
            <p:cNvSpPr/>
            <p:nvPr/>
          </p:nvSpPr>
          <p:spPr>
            <a:xfrm>
              <a:off x="2639760" y="4143310"/>
              <a:ext cx="72240" cy="271140"/>
            </a:xfrm>
            <a:custGeom>
              <a:avLst/>
              <a:gdLst/>
              <a:ahLst/>
              <a:cxnLst/>
              <a:rect l="l" t="t" r="r" b="b"/>
              <a:pathLst>
                <a:path w="3612" h="13557" extrusionOk="0">
                  <a:moveTo>
                    <a:pt x="0" y="0"/>
                  </a:moveTo>
                  <a:lnTo>
                    <a:pt x="0" y="13557"/>
                  </a:lnTo>
                  <a:lnTo>
                    <a:pt x="3612" y="13557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18"/>
            <p:cNvSpPr/>
            <p:nvPr/>
          </p:nvSpPr>
          <p:spPr>
            <a:xfrm>
              <a:off x="2639760" y="4143310"/>
              <a:ext cx="72240" cy="36020"/>
            </a:xfrm>
            <a:custGeom>
              <a:avLst/>
              <a:gdLst/>
              <a:ahLst/>
              <a:cxnLst/>
              <a:rect l="l" t="t" r="r" b="b"/>
              <a:pathLst>
                <a:path w="3612" h="1801" extrusionOk="0">
                  <a:moveTo>
                    <a:pt x="0" y="0"/>
                  </a:moveTo>
                  <a:lnTo>
                    <a:pt x="0" y="1801"/>
                  </a:lnTo>
                  <a:lnTo>
                    <a:pt x="3612" y="180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18"/>
            <p:cNvSpPr/>
            <p:nvPr/>
          </p:nvSpPr>
          <p:spPr>
            <a:xfrm>
              <a:off x="2639760" y="4233530"/>
              <a:ext cx="72240" cy="72480"/>
            </a:xfrm>
            <a:custGeom>
              <a:avLst/>
              <a:gdLst/>
              <a:ahLst/>
              <a:cxnLst/>
              <a:rect l="l" t="t" r="r" b="b"/>
              <a:pathLst>
                <a:path w="3612" h="3624" extrusionOk="0">
                  <a:moveTo>
                    <a:pt x="0" y="1"/>
                  </a:moveTo>
                  <a:lnTo>
                    <a:pt x="0" y="3623"/>
                  </a:lnTo>
                  <a:lnTo>
                    <a:pt x="3612" y="3623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18"/>
            <p:cNvSpPr/>
            <p:nvPr/>
          </p:nvSpPr>
          <p:spPr>
            <a:xfrm>
              <a:off x="2639760" y="407087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18"/>
            <p:cNvSpPr/>
            <p:nvPr/>
          </p:nvSpPr>
          <p:spPr>
            <a:xfrm>
              <a:off x="2639760" y="417931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18"/>
            <p:cNvSpPr/>
            <p:nvPr/>
          </p:nvSpPr>
          <p:spPr>
            <a:xfrm>
              <a:off x="3046660" y="4142870"/>
              <a:ext cx="72260" cy="271160"/>
            </a:xfrm>
            <a:custGeom>
              <a:avLst/>
              <a:gdLst/>
              <a:ahLst/>
              <a:cxnLst/>
              <a:rect l="l" t="t" r="r" b="b"/>
              <a:pathLst>
                <a:path w="3613" h="13558" extrusionOk="0">
                  <a:moveTo>
                    <a:pt x="1" y="1"/>
                  </a:moveTo>
                  <a:lnTo>
                    <a:pt x="1" y="13557"/>
                  </a:lnTo>
                  <a:lnTo>
                    <a:pt x="3612" y="13557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18"/>
            <p:cNvSpPr/>
            <p:nvPr/>
          </p:nvSpPr>
          <p:spPr>
            <a:xfrm>
              <a:off x="3046660" y="414287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1"/>
                  </a:moveTo>
                  <a:lnTo>
                    <a:pt x="1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18"/>
            <p:cNvSpPr/>
            <p:nvPr/>
          </p:nvSpPr>
          <p:spPr>
            <a:xfrm>
              <a:off x="3046660" y="426933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0"/>
                  </a:moveTo>
                  <a:lnTo>
                    <a:pt x="1" y="1812"/>
                  </a:lnTo>
                  <a:lnTo>
                    <a:pt x="3612" y="18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18"/>
            <p:cNvSpPr/>
            <p:nvPr/>
          </p:nvSpPr>
          <p:spPr>
            <a:xfrm>
              <a:off x="3046660" y="4070650"/>
              <a:ext cx="72260" cy="36020"/>
            </a:xfrm>
            <a:custGeom>
              <a:avLst/>
              <a:gdLst/>
              <a:ahLst/>
              <a:cxnLst/>
              <a:rect l="l" t="t" r="r" b="b"/>
              <a:pathLst>
                <a:path w="3613" h="1801" extrusionOk="0">
                  <a:moveTo>
                    <a:pt x="1" y="0"/>
                  </a:moveTo>
                  <a:lnTo>
                    <a:pt x="1" y="1801"/>
                  </a:lnTo>
                  <a:lnTo>
                    <a:pt x="3612" y="180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18"/>
            <p:cNvSpPr/>
            <p:nvPr/>
          </p:nvSpPr>
          <p:spPr>
            <a:xfrm>
              <a:off x="3046660" y="4179090"/>
              <a:ext cx="72260" cy="36040"/>
            </a:xfrm>
            <a:custGeom>
              <a:avLst/>
              <a:gdLst/>
              <a:ahLst/>
              <a:cxnLst/>
              <a:rect l="l" t="t" r="r" b="b"/>
              <a:pathLst>
                <a:path w="3613" h="1802" extrusionOk="0">
                  <a:moveTo>
                    <a:pt x="1" y="1"/>
                  </a:moveTo>
                  <a:lnTo>
                    <a:pt x="1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18"/>
            <p:cNvSpPr/>
            <p:nvPr/>
          </p:nvSpPr>
          <p:spPr>
            <a:xfrm>
              <a:off x="3057520" y="4114030"/>
              <a:ext cx="50540" cy="21700"/>
            </a:xfrm>
            <a:custGeom>
              <a:avLst/>
              <a:gdLst/>
              <a:ahLst/>
              <a:cxnLst/>
              <a:rect l="l" t="t" r="r" b="b"/>
              <a:pathLst>
                <a:path w="2527" h="1085" extrusionOk="0">
                  <a:moveTo>
                    <a:pt x="0" y="0"/>
                  </a:moveTo>
                  <a:lnTo>
                    <a:pt x="0" y="1085"/>
                  </a:lnTo>
                  <a:lnTo>
                    <a:pt x="2527" y="1085"/>
                  </a:lnTo>
                  <a:lnTo>
                    <a:pt x="2527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18"/>
            <p:cNvSpPr/>
            <p:nvPr/>
          </p:nvSpPr>
          <p:spPr>
            <a:xfrm>
              <a:off x="3173120" y="4142870"/>
              <a:ext cx="72460" cy="271160"/>
            </a:xfrm>
            <a:custGeom>
              <a:avLst/>
              <a:gdLst/>
              <a:ahLst/>
              <a:cxnLst/>
              <a:rect l="l" t="t" r="r" b="b"/>
              <a:pathLst>
                <a:path w="3623" h="13558" extrusionOk="0">
                  <a:moveTo>
                    <a:pt x="1" y="1"/>
                  </a:moveTo>
                  <a:lnTo>
                    <a:pt x="1" y="13557"/>
                  </a:lnTo>
                  <a:lnTo>
                    <a:pt x="3623" y="13557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18"/>
            <p:cNvSpPr/>
            <p:nvPr/>
          </p:nvSpPr>
          <p:spPr>
            <a:xfrm>
              <a:off x="3173120" y="414287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1" y="1"/>
                  </a:moveTo>
                  <a:lnTo>
                    <a:pt x="1" y="1812"/>
                  </a:lnTo>
                  <a:lnTo>
                    <a:pt x="3623" y="1812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18"/>
            <p:cNvSpPr/>
            <p:nvPr/>
          </p:nvSpPr>
          <p:spPr>
            <a:xfrm>
              <a:off x="3173120" y="426933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1" y="0"/>
                  </a:moveTo>
                  <a:lnTo>
                    <a:pt x="1" y="1812"/>
                  </a:lnTo>
                  <a:lnTo>
                    <a:pt x="3623" y="1812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18"/>
            <p:cNvSpPr/>
            <p:nvPr/>
          </p:nvSpPr>
          <p:spPr>
            <a:xfrm>
              <a:off x="3173120" y="4070650"/>
              <a:ext cx="72460" cy="36020"/>
            </a:xfrm>
            <a:custGeom>
              <a:avLst/>
              <a:gdLst/>
              <a:ahLst/>
              <a:cxnLst/>
              <a:rect l="l" t="t" r="r" b="b"/>
              <a:pathLst>
                <a:path w="3623" h="1801" extrusionOk="0">
                  <a:moveTo>
                    <a:pt x="1" y="0"/>
                  </a:moveTo>
                  <a:lnTo>
                    <a:pt x="1" y="1801"/>
                  </a:lnTo>
                  <a:lnTo>
                    <a:pt x="3623" y="1801"/>
                  </a:lnTo>
                  <a:lnTo>
                    <a:pt x="3623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18"/>
            <p:cNvSpPr/>
            <p:nvPr/>
          </p:nvSpPr>
          <p:spPr>
            <a:xfrm>
              <a:off x="3173120" y="4179090"/>
              <a:ext cx="72460" cy="36040"/>
            </a:xfrm>
            <a:custGeom>
              <a:avLst/>
              <a:gdLst/>
              <a:ahLst/>
              <a:cxnLst/>
              <a:rect l="l" t="t" r="r" b="b"/>
              <a:pathLst>
                <a:path w="3623" h="1802" extrusionOk="0">
                  <a:moveTo>
                    <a:pt x="1" y="1"/>
                  </a:moveTo>
                  <a:lnTo>
                    <a:pt x="1" y="1801"/>
                  </a:lnTo>
                  <a:lnTo>
                    <a:pt x="3623" y="1801"/>
                  </a:lnTo>
                  <a:lnTo>
                    <a:pt x="3623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18"/>
            <p:cNvSpPr/>
            <p:nvPr/>
          </p:nvSpPr>
          <p:spPr>
            <a:xfrm>
              <a:off x="3183960" y="4114030"/>
              <a:ext cx="50780" cy="21700"/>
            </a:xfrm>
            <a:custGeom>
              <a:avLst/>
              <a:gdLst/>
              <a:ahLst/>
              <a:cxnLst/>
              <a:rect l="l" t="t" r="r" b="b"/>
              <a:pathLst>
                <a:path w="2539" h="1085" extrusionOk="0">
                  <a:moveTo>
                    <a:pt x="1" y="0"/>
                  </a:moveTo>
                  <a:lnTo>
                    <a:pt x="1" y="1085"/>
                  </a:lnTo>
                  <a:lnTo>
                    <a:pt x="2539" y="1085"/>
                  </a:lnTo>
                  <a:lnTo>
                    <a:pt x="2539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18"/>
            <p:cNvSpPr/>
            <p:nvPr/>
          </p:nvSpPr>
          <p:spPr>
            <a:xfrm>
              <a:off x="3892160" y="3840290"/>
              <a:ext cx="72460" cy="36020"/>
            </a:xfrm>
            <a:custGeom>
              <a:avLst/>
              <a:gdLst/>
              <a:ahLst/>
              <a:cxnLst/>
              <a:rect l="l" t="t" r="r" b="b"/>
              <a:pathLst>
                <a:path w="3623" h="1801" extrusionOk="0">
                  <a:moveTo>
                    <a:pt x="0" y="1"/>
                  </a:moveTo>
                  <a:lnTo>
                    <a:pt x="0" y="1801"/>
                  </a:lnTo>
                  <a:lnTo>
                    <a:pt x="3622" y="1801"/>
                  </a:lnTo>
                  <a:lnTo>
                    <a:pt x="362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2B9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18"/>
            <p:cNvSpPr/>
            <p:nvPr/>
          </p:nvSpPr>
          <p:spPr>
            <a:xfrm>
              <a:off x="3892160" y="393053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22" y="1811"/>
                  </a:lnTo>
                  <a:lnTo>
                    <a:pt x="362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2B9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18"/>
            <p:cNvSpPr/>
            <p:nvPr/>
          </p:nvSpPr>
          <p:spPr>
            <a:xfrm>
              <a:off x="3701720" y="3587390"/>
              <a:ext cx="72460" cy="903840"/>
            </a:xfrm>
            <a:custGeom>
              <a:avLst/>
              <a:gdLst/>
              <a:ahLst/>
              <a:cxnLst/>
              <a:rect l="l" t="t" r="r" b="b"/>
              <a:pathLst>
                <a:path w="3623" h="45192" extrusionOk="0">
                  <a:moveTo>
                    <a:pt x="0" y="0"/>
                  </a:moveTo>
                  <a:lnTo>
                    <a:pt x="0" y="45192"/>
                  </a:lnTo>
                  <a:lnTo>
                    <a:pt x="3622" y="45192"/>
                  </a:lnTo>
                  <a:lnTo>
                    <a:pt x="362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2B9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18"/>
            <p:cNvSpPr/>
            <p:nvPr/>
          </p:nvSpPr>
          <p:spPr>
            <a:xfrm>
              <a:off x="3701720" y="4292310"/>
              <a:ext cx="72460" cy="54260"/>
            </a:xfrm>
            <a:custGeom>
              <a:avLst/>
              <a:gdLst/>
              <a:ahLst/>
              <a:cxnLst/>
              <a:rect l="l" t="t" r="r" b="b"/>
              <a:pathLst>
                <a:path w="3623" h="2713" extrusionOk="0">
                  <a:moveTo>
                    <a:pt x="0" y="1"/>
                  </a:moveTo>
                  <a:lnTo>
                    <a:pt x="0" y="2712"/>
                  </a:lnTo>
                  <a:lnTo>
                    <a:pt x="3622" y="2712"/>
                  </a:lnTo>
                  <a:lnTo>
                    <a:pt x="362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2B9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18"/>
            <p:cNvSpPr/>
            <p:nvPr/>
          </p:nvSpPr>
          <p:spPr>
            <a:xfrm>
              <a:off x="3701720" y="3840510"/>
              <a:ext cx="72460" cy="18020"/>
            </a:xfrm>
            <a:custGeom>
              <a:avLst/>
              <a:gdLst/>
              <a:ahLst/>
              <a:cxnLst/>
              <a:rect l="l" t="t" r="r" b="b"/>
              <a:pathLst>
                <a:path w="3623" h="901" extrusionOk="0">
                  <a:moveTo>
                    <a:pt x="0" y="1"/>
                  </a:moveTo>
                  <a:lnTo>
                    <a:pt x="0" y="901"/>
                  </a:lnTo>
                  <a:lnTo>
                    <a:pt x="3622" y="901"/>
                  </a:lnTo>
                  <a:lnTo>
                    <a:pt x="362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2B9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18"/>
            <p:cNvSpPr/>
            <p:nvPr/>
          </p:nvSpPr>
          <p:spPr>
            <a:xfrm>
              <a:off x="3701720" y="4057410"/>
              <a:ext cx="72460" cy="108480"/>
            </a:xfrm>
            <a:custGeom>
              <a:avLst/>
              <a:gdLst/>
              <a:ahLst/>
              <a:cxnLst/>
              <a:rect l="l" t="t" r="r" b="b"/>
              <a:pathLst>
                <a:path w="3623" h="5424" extrusionOk="0">
                  <a:moveTo>
                    <a:pt x="0" y="1"/>
                  </a:moveTo>
                  <a:lnTo>
                    <a:pt x="0" y="5423"/>
                  </a:lnTo>
                  <a:lnTo>
                    <a:pt x="3622" y="5423"/>
                  </a:lnTo>
                  <a:lnTo>
                    <a:pt x="362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2B9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18"/>
            <p:cNvSpPr/>
            <p:nvPr/>
          </p:nvSpPr>
          <p:spPr>
            <a:xfrm>
              <a:off x="3701720" y="3713830"/>
              <a:ext cx="72460" cy="90480"/>
            </a:xfrm>
            <a:custGeom>
              <a:avLst/>
              <a:gdLst/>
              <a:ahLst/>
              <a:cxnLst/>
              <a:rect l="l" t="t" r="r" b="b"/>
              <a:pathLst>
                <a:path w="3623" h="4524" extrusionOk="0">
                  <a:moveTo>
                    <a:pt x="0" y="1"/>
                  </a:moveTo>
                  <a:lnTo>
                    <a:pt x="0" y="4523"/>
                  </a:lnTo>
                  <a:lnTo>
                    <a:pt x="3622" y="4523"/>
                  </a:lnTo>
                  <a:lnTo>
                    <a:pt x="362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2B9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18"/>
            <p:cNvSpPr/>
            <p:nvPr/>
          </p:nvSpPr>
          <p:spPr>
            <a:xfrm>
              <a:off x="3701720" y="3641610"/>
              <a:ext cx="72460" cy="18020"/>
            </a:xfrm>
            <a:custGeom>
              <a:avLst/>
              <a:gdLst/>
              <a:ahLst/>
              <a:cxnLst/>
              <a:rect l="l" t="t" r="r" b="b"/>
              <a:pathLst>
                <a:path w="3623" h="901" extrusionOk="0">
                  <a:moveTo>
                    <a:pt x="0" y="1"/>
                  </a:moveTo>
                  <a:lnTo>
                    <a:pt x="0" y="901"/>
                  </a:lnTo>
                  <a:lnTo>
                    <a:pt x="3622" y="901"/>
                  </a:lnTo>
                  <a:lnTo>
                    <a:pt x="362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2B9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18"/>
            <p:cNvSpPr/>
            <p:nvPr/>
          </p:nvSpPr>
          <p:spPr>
            <a:xfrm>
              <a:off x="3701720" y="4220090"/>
              <a:ext cx="72460" cy="36020"/>
            </a:xfrm>
            <a:custGeom>
              <a:avLst/>
              <a:gdLst/>
              <a:ahLst/>
              <a:cxnLst/>
              <a:rect l="l" t="t" r="r" b="b"/>
              <a:pathLst>
                <a:path w="3623" h="1801" extrusionOk="0">
                  <a:moveTo>
                    <a:pt x="0" y="1"/>
                  </a:moveTo>
                  <a:lnTo>
                    <a:pt x="0" y="1801"/>
                  </a:lnTo>
                  <a:lnTo>
                    <a:pt x="3622" y="1801"/>
                  </a:lnTo>
                  <a:lnTo>
                    <a:pt x="362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2B9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18"/>
            <p:cNvSpPr/>
            <p:nvPr/>
          </p:nvSpPr>
          <p:spPr>
            <a:xfrm>
              <a:off x="3701720" y="3912730"/>
              <a:ext cx="72460" cy="36260"/>
            </a:xfrm>
            <a:custGeom>
              <a:avLst/>
              <a:gdLst/>
              <a:ahLst/>
              <a:cxnLst/>
              <a:rect l="l" t="t" r="r" b="b"/>
              <a:pathLst>
                <a:path w="3623" h="1813" extrusionOk="0">
                  <a:moveTo>
                    <a:pt x="0" y="1"/>
                  </a:moveTo>
                  <a:lnTo>
                    <a:pt x="0" y="1812"/>
                  </a:lnTo>
                  <a:lnTo>
                    <a:pt x="3622" y="1812"/>
                  </a:lnTo>
                  <a:lnTo>
                    <a:pt x="362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2B9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18"/>
            <p:cNvSpPr/>
            <p:nvPr/>
          </p:nvSpPr>
          <p:spPr>
            <a:xfrm>
              <a:off x="3701720" y="3948970"/>
              <a:ext cx="72460" cy="18020"/>
            </a:xfrm>
            <a:custGeom>
              <a:avLst/>
              <a:gdLst/>
              <a:ahLst/>
              <a:cxnLst/>
              <a:rect l="l" t="t" r="r" b="b"/>
              <a:pathLst>
                <a:path w="3623" h="901" extrusionOk="0">
                  <a:moveTo>
                    <a:pt x="0" y="0"/>
                  </a:moveTo>
                  <a:lnTo>
                    <a:pt x="0" y="900"/>
                  </a:lnTo>
                  <a:lnTo>
                    <a:pt x="3622" y="900"/>
                  </a:lnTo>
                  <a:lnTo>
                    <a:pt x="362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2B9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18"/>
            <p:cNvSpPr/>
            <p:nvPr/>
          </p:nvSpPr>
          <p:spPr>
            <a:xfrm>
              <a:off x="3701720" y="4382770"/>
              <a:ext cx="72460" cy="54240"/>
            </a:xfrm>
            <a:custGeom>
              <a:avLst/>
              <a:gdLst/>
              <a:ahLst/>
              <a:cxnLst/>
              <a:rect l="l" t="t" r="r" b="b"/>
              <a:pathLst>
                <a:path w="3623" h="2712" extrusionOk="0">
                  <a:moveTo>
                    <a:pt x="0" y="0"/>
                  </a:moveTo>
                  <a:lnTo>
                    <a:pt x="0" y="2712"/>
                  </a:lnTo>
                  <a:lnTo>
                    <a:pt x="3622" y="2712"/>
                  </a:lnTo>
                  <a:lnTo>
                    <a:pt x="362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2B9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18"/>
            <p:cNvSpPr/>
            <p:nvPr/>
          </p:nvSpPr>
          <p:spPr>
            <a:xfrm>
              <a:off x="4280200" y="3587390"/>
              <a:ext cx="72240" cy="903840"/>
            </a:xfrm>
            <a:custGeom>
              <a:avLst/>
              <a:gdLst/>
              <a:ahLst/>
              <a:cxnLst/>
              <a:rect l="l" t="t" r="r" b="b"/>
              <a:pathLst>
                <a:path w="3612" h="45192" extrusionOk="0">
                  <a:moveTo>
                    <a:pt x="0" y="0"/>
                  </a:moveTo>
                  <a:lnTo>
                    <a:pt x="0" y="45192"/>
                  </a:lnTo>
                  <a:lnTo>
                    <a:pt x="3612" y="4519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18"/>
            <p:cNvSpPr/>
            <p:nvPr/>
          </p:nvSpPr>
          <p:spPr>
            <a:xfrm>
              <a:off x="4280200" y="4292310"/>
              <a:ext cx="72240" cy="54260"/>
            </a:xfrm>
            <a:custGeom>
              <a:avLst/>
              <a:gdLst/>
              <a:ahLst/>
              <a:cxnLst/>
              <a:rect l="l" t="t" r="r" b="b"/>
              <a:pathLst>
                <a:path w="3612" h="2713" extrusionOk="0">
                  <a:moveTo>
                    <a:pt x="0" y="1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18"/>
            <p:cNvSpPr/>
            <p:nvPr/>
          </p:nvSpPr>
          <p:spPr>
            <a:xfrm>
              <a:off x="4280200" y="384051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0" y="1"/>
                  </a:moveTo>
                  <a:lnTo>
                    <a:pt x="0" y="901"/>
                  </a:lnTo>
                  <a:lnTo>
                    <a:pt x="3612" y="9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18"/>
            <p:cNvSpPr/>
            <p:nvPr/>
          </p:nvSpPr>
          <p:spPr>
            <a:xfrm>
              <a:off x="4280200" y="4057410"/>
              <a:ext cx="72240" cy="108480"/>
            </a:xfrm>
            <a:custGeom>
              <a:avLst/>
              <a:gdLst/>
              <a:ahLst/>
              <a:cxnLst/>
              <a:rect l="l" t="t" r="r" b="b"/>
              <a:pathLst>
                <a:path w="3612" h="5424" extrusionOk="0">
                  <a:moveTo>
                    <a:pt x="0" y="1"/>
                  </a:moveTo>
                  <a:lnTo>
                    <a:pt x="0" y="5423"/>
                  </a:lnTo>
                  <a:lnTo>
                    <a:pt x="3612" y="5423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18"/>
            <p:cNvSpPr/>
            <p:nvPr/>
          </p:nvSpPr>
          <p:spPr>
            <a:xfrm>
              <a:off x="4280200" y="3713830"/>
              <a:ext cx="72240" cy="90480"/>
            </a:xfrm>
            <a:custGeom>
              <a:avLst/>
              <a:gdLst/>
              <a:ahLst/>
              <a:cxnLst/>
              <a:rect l="l" t="t" r="r" b="b"/>
              <a:pathLst>
                <a:path w="3612" h="4524" extrusionOk="0">
                  <a:moveTo>
                    <a:pt x="0" y="1"/>
                  </a:moveTo>
                  <a:lnTo>
                    <a:pt x="0" y="4523"/>
                  </a:lnTo>
                  <a:lnTo>
                    <a:pt x="3612" y="4523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18"/>
            <p:cNvSpPr/>
            <p:nvPr/>
          </p:nvSpPr>
          <p:spPr>
            <a:xfrm>
              <a:off x="4280200" y="364161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0" y="1"/>
                  </a:moveTo>
                  <a:lnTo>
                    <a:pt x="0" y="901"/>
                  </a:lnTo>
                  <a:lnTo>
                    <a:pt x="3612" y="9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18"/>
            <p:cNvSpPr/>
            <p:nvPr/>
          </p:nvSpPr>
          <p:spPr>
            <a:xfrm>
              <a:off x="4280200" y="4220090"/>
              <a:ext cx="72240" cy="36020"/>
            </a:xfrm>
            <a:custGeom>
              <a:avLst/>
              <a:gdLst/>
              <a:ahLst/>
              <a:cxnLst/>
              <a:rect l="l" t="t" r="r" b="b"/>
              <a:pathLst>
                <a:path w="3612" h="1801" extrusionOk="0">
                  <a:moveTo>
                    <a:pt x="0" y="1"/>
                  </a:moveTo>
                  <a:lnTo>
                    <a:pt x="0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18"/>
            <p:cNvSpPr/>
            <p:nvPr/>
          </p:nvSpPr>
          <p:spPr>
            <a:xfrm>
              <a:off x="4280200" y="3912730"/>
              <a:ext cx="72240" cy="36260"/>
            </a:xfrm>
            <a:custGeom>
              <a:avLst/>
              <a:gdLst/>
              <a:ahLst/>
              <a:cxnLst/>
              <a:rect l="l" t="t" r="r" b="b"/>
              <a:pathLst>
                <a:path w="3612" h="1813" extrusionOk="0">
                  <a:moveTo>
                    <a:pt x="0" y="1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18"/>
            <p:cNvSpPr/>
            <p:nvPr/>
          </p:nvSpPr>
          <p:spPr>
            <a:xfrm>
              <a:off x="4280200" y="394897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0" y="0"/>
                  </a:moveTo>
                  <a:lnTo>
                    <a:pt x="0" y="900"/>
                  </a:lnTo>
                  <a:lnTo>
                    <a:pt x="3612" y="9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18"/>
            <p:cNvSpPr/>
            <p:nvPr/>
          </p:nvSpPr>
          <p:spPr>
            <a:xfrm>
              <a:off x="4280200" y="438277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0" y="0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18"/>
            <p:cNvSpPr/>
            <p:nvPr/>
          </p:nvSpPr>
          <p:spPr>
            <a:xfrm>
              <a:off x="4479100" y="3587390"/>
              <a:ext cx="72240" cy="903840"/>
            </a:xfrm>
            <a:custGeom>
              <a:avLst/>
              <a:gdLst/>
              <a:ahLst/>
              <a:cxnLst/>
              <a:rect l="l" t="t" r="r" b="b"/>
              <a:pathLst>
                <a:path w="3612" h="45192" extrusionOk="0">
                  <a:moveTo>
                    <a:pt x="0" y="0"/>
                  </a:moveTo>
                  <a:lnTo>
                    <a:pt x="0" y="45192"/>
                  </a:lnTo>
                  <a:lnTo>
                    <a:pt x="3612" y="4519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18"/>
            <p:cNvSpPr/>
            <p:nvPr/>
          </p:nvSpPr>
          <p:spPr>
            <a:xfrm>
              <a:off x="4479100" y="4292310"/>
              <a:ext cx="72240" cy="54260"/>
            </a:xfrm>
            <a:custGeom>
              <a:avLst/>
              <a:gdLst/>
              <a:ahLst/>
              <a:cxnLst/>
              <a:rect l="l" t="t" r="r" b="b"/>
              <a:pathLst>
                <a:path w="3612" h="2713" extrusionOk="0">
                  <a:moveTo>
                    <a:pt x="0" y="1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18"/>
            <p:cNvSpPr/>
            <p:nvPr/>
          </p:nvSpPr>
          <p:spPr>
            <a:xfrm>
              <a:off x="4479100" y="384051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0" y="1"/>
                  </a:moveTo>
                  <a:lnTo>
                    <a:pt x="0" y="901"/>
                  </a:lnTo>
                  <a:lnTo>
                    <a:pt x="3612" y="9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18"/>
            <p:cNvSpPr/>
            <p:nvPr/>
          </p:nvSpPr>
          <p:spPr>
            <a:xfrm>
              <a:off x="4479100" y="4057410"/>
              <a:ext cx="72240" cy="108480"/>
            </a:xfrm>
            <a:custGeom>
              <a:avLst/>
              <a:gdLst/>
              <a:ahLst/>
              <a:cxnLst/>
              <a:rect l="l" t="t" r="r" b="b"/>
              <a:pathLst>
                <a:path w="3612" h="5424" extrusionOk="0">
                  <a:moveTo>
                    <a:pt x="0" y="1"/>
                  </a:moveTo>
                  <a:lnTo>
                    <a:pt x="0" y="5423"/>
                  </a:lnTo>
                  <a:lnTo>
                    <a:pt x="3612" y="5423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18"/>
            <p:cNvSpPr/>
            <p:nvPr/>
          </p:nvSpPr>
          <p:spPr>
            <a:xfrm>
              <a:off x="4479100" y="3713830"/>
              <a:ext cx="72240" cy="90480"/>
            </a:xfrm>
            <a:custGeom>
              <a:avLst/>
              <a:gdLst/>
              <a:ahLst/>
              <a:cxnLst/>
              <a:rect l="l" t="t" r="r" b="b"/>
              <a:pathLst>
                <a:path w="3612" h="4524" extrusionOk="0">
                  <a:moveTo>
                    <a:pt x="0" y="1"/>
                  </a:moveTo>
                  <a:lnTo>
                    <a:pt x="0" y="4523"/>
                  </a:lnTo>
                  <a:lnTo>
                    <a:pt x="3612" y="4523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18"/>
            <p:cNvSpPr/>
            <p:nvPr/>
          </p:nvSpPr>
          <p:spPr>
            <a:xfrm>
              <a:off x="4479100" y="364161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0" y="1"/>
                  </a:moveTo>
                  <a:lnTo>
                    <a:pt x="0" y="901"/>
                  </a:lnTo>
                  <a:lnTo>
                    <a:pt x="3612" y="9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18"/>
            <p:cNvSpPr/>
            <p:nvPr/>
          </p:nvSpPr>
          <p:spPr>
            <a:xfrm>
              <a:off x="4479100" y="4220090"/>
              <a:ext cx="72240" cy="36020"/>
            </a:xfrm>
            <a:custGeom>
              <a:avLst/>
              <a:gdLst/>
              <a:ahLst/>
              <a:cxnLst/>
              <a:rect l="l" t="t" r="r" b="b"/>
              <a:pathLst>
                <a:path w="3612" h="1801" extrusionOk="0">
                  <a:moveTo>
                    <a:pt x="0" y="1"/>
                  </a:moveTo>
                  <a:lnTo>
                    <a:pt x="0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18"/>
            <p:cNvSpPr/>
            <p:nvPr/>
          </p:nvSpPr>
          <p:spPr>
            <a:xfrm>
              <a:off x="4479100" y="3912730"/>
              <a:ext cx="72240" cy="36260"/>
            </a:xfrm>
            <a:custGeom>
              <a:avLst/>
              <a:gdLst/>
              <a:ahLst/>
              <a:cxnLst/>
              <a:rect l="l" t="t" r="r" b="b"/>
              <a:pathLst>
                <a:path w="3612" h="1813" extrusionOk="0">
                  <a:moveTo>
                    <a:pt x="0" y="1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18"/>
            <p:cNvSpPr/>
            <p:nvPr/>
          </p:nvSpPr>
          <p:spPr>
            <a:xfrm>
              <a:off x="4479100" y="394897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0" y="0"/>
                  </a:moveTo>
                  <a:lnTo>
                    <a:pt x="0" y="900"/>
                  </a:lnTo>
                  <a:lnTo>
                    <a:pt x="3612" y="9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18"/>
            <p:cNvSpPr/>
            <p:nvPr/>
          </p:nvSpPr>
          <p:spPr>
            <a:xfrm>
              <a:off x="4479100" y="438277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0" y="0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ED5DA1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18"/>
            <p:cNvSpPr/>
            <p:nvPr/>
          </p:nvSpPr>
          <p:spPr>
            <a:xfrm>
              <a:off x="1279780" y="554650"/>
              <a:ext cx="72240" cy="1572560"/>
            </a:xfrm>
            <a:custGeom>
              <a:avLst/>
              <a:gdLst/>
              <a:ahLst/>
              <a:cxnLst/>
              <a:rect l="l" t="t" r="r" b="b"/>
              <a:pathLst>
                <a:path w="3612" h="78628" extrusionOk="0">
                  <a:moveTo>
                    <a:pt x="0" y="0"/>
                  </a:moveTo>
                  <a:lnTo>
                    <a:pt x="0" y="78628"/>
                  </a:lnTo>
                  <a:lnTo>
                    <a:pt x="3612" y="78628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18"/>
            <p:cNvSpPr/>
            <p:nvPr/>
          </p:nvSpPr>
          <p:spPr>
            <a:xfrm>
              <a:off x="1279780" y="1711390"/>
              <a:ext cx="72240" cy="126700"/>
            </a:xfrm>
            <a:custGeom>
              <a:avLst/>
              <a:gdLst/>
              <a:ahLst/>
              <a:cxnLst/>
              <a:rect l="l" t="t" r="r" b="b"/>
              <a:pathLst>
                <a:path w="3612" h="6335" extrusionOk="0">
                  <a:moveTo>
                    <a:pt x="0" y="1"/>
                  </a:moveTo>
                  <a:lnTo>
                    <a:pt x="0" y="6334"/>
                  </a:lnTo>
                  <a:lnTo>
                    <a:pt x="3612" y="6334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18"/>
            <p:cNvSpPr/>
            <p:nvPr/>
          </p:nvSpPr>
          <p:spPr>
            <a:xfrm>
              <a:off x="1279780" y="1350030"/>
              <a:ext cx="72240" cy="108480"/>
            </a:xfrm>
            <a:custGeom>
              <a:avLst/>
              <a:gdLst/>
              <a:ahLst/>
              <a:cxnLst/>
              <a:rect l="l" t="t" r="r" b="b"/>
              <a:pathLst>
                <a:path w="3612" h="5424" extrusionOk="0">
                  <a:moveTo>
                    <a:pt x="0" y="0"/>
                  </a:moveTo>
                  <a:lnTo>
                    <a:pt x="0" y="5423"/>
                  </a:lnTo>
                  <a:lnTo>
                    <a:pt x="3612" y="5423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18"/>
            <p:cNvSpPr/>
            <p:nvPr/>
          </p:nvSpPr>
          <p:spPr>
            <a:xfrm>
              <a:off x="1279780" y="153071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18"/>
            <p:cNvSpPr/>
            <p:nvPr/>
          </p:nvSpPr>
          <p:spPr>
            <a:xfrm>
              <a:off x="1279780" y="1621150"/>
              <a:ext cx="72240" cy="36040"/>
            </a:xfrm>
            <a:custGeom>
              <a:avLst/>
              <a:gdLst/>
              <a:ahLst/>
              <a:cxnLst/>
              <a:rect l="l" t="t" r="r" b="b"/>
              <a:pathLst>
                <a:path w="3612" h="1802" extrusionOk="0">
                  <a:moveTo>
                    <a:pt x="0" y="1"/>
                  </a:moveTo>
                  <a:lnTo>
                    <a:pt x="0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18"/>
            <p:cNvSpPr/>
            <p:nvPr/>
          </p:nvSpPr>
          <p:spPr>
            <a:xfrm>
              <a:off x="1279780" y="1946510"/>
              <a:ext cx="72240" cy="72260"/>
            </a:xfrm>
            <a:custGeom>
              <a:avLst/>
              <a:gdLst/>
              <a:ahLst/>
              <a:cxnLst/>
              <a:rect l="l" t="t" r="r" b="b"/>
              <a:pathLst>
                <a:path w="3612" h="3613" extrusionOk="0">
                  <a:moveTo>
                    <a:pt x="0" y="1"/>
                  </a:moveTo>
                  <a:lnTo>
                    <a:pt x="0" y="3612"/>
                  </a:lnTo>
                  <a:lnTo>
                    <a:pt x="3612" y="36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18"/>
            <p:cNvSpPr/>
            <p:nvPr/>
          </p:nvSpPr>
          <p:spPr>
            <a:xfrm>
              <a:off x="1279780" y="207297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0" y="0"/>
                  </a:moveTo>
                  <a:lnTo>
                    <a:pt x="0" y="901"/>
                  </a:lnTo>
                  <a:lnTo>
                    <a:pt x="3612" y="90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18"/>
            <p:cNvSpPr/>
            <p:nvPr/>
          </p:nvSpPr>
          <p:spPr>
            <a:xfrm>
              <a:off x="1279780" y="1096910"/>
              <a:ext cx="72240" cy="108460"/>
            </a:xfrm>
            <a:custGeom>
              <a:avLst/>
              <a:gdLst/>
              <a:ahLst/>
              <a:cxnLst/>
              <a:rect l="l" t="t" r="r" b="b"/>
              <a:pathLst>
                <a:path w="3612" h="5423" extrusionOk="0">
                  <a:moveTo>
                    <a:pt x="0" y="0"/>
                  </a:moveTo>
                  <a:lnTo>
                    <a:pt x="0" y="5423"/>
                  </a:lnTo>
                  <a:lnTo>
                    <a:pt x="3612" y="5423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18"/>
            <p:cNvSpPr/>
            <p:nvPr/>
          </p:nvSpPr>
          <p:spPr>
            <a:xfrm>
              <a:off x="1279780" y="880010"/>
              <a:ext cx="72240" cy="144680"/>
            </a:xfrm>
            <a:custGeom>
              <a:avLst/>
              <a:gdLst/>
              <a:ahLst/>
              <a:cxnLst/>
              <a:rect l="l" t="t" r="r" b="b"/>
              <a:pathLst>
                <a:path w="3612" h="7234" extrusionOk="0">
                  <a:moveTo>
                    <a:pt x="0" y="0"/>
                  </a:moveTo>
                  <a:lnTo>
                    <a:pt x="0" y="7234"/>
                  </a:lnTo>
                  <a:lnTo>
                    <a:pt x="3612" y="7234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18"/>
            <p:cNvSpPr/>
            <p:nvPr/>
          </p:nvSpPr>
          <p:spPr>
            <a:xfrm>
              <a:off x="1279780" y="77155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0" y="0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18"/>
            <p:cNvSpPr/>
            <p:nvPr/>
          </p:nvSpPr>
          <p:spPr>
            <a:xfrm>
              <a:off x="1279780" y="68111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18"/>
            <p:cNvSpPr/>
            <p:nvPr/>
          </p:nvSpPr>
          <p:spPr>
            <a:xfrm>
              <a:off x="1279780" y="735330"/>
              <a:ext cx="72240" cy="18240"/>
            </a:xfrm>
            <a:custGeom>
              <a:avLst/>
              <a:gdLst/>
              <a:ahLst/>
              <a:cxnLst/>
              <a:rect l="l" t="t" r="r" b="b"/>
              <a:pathLst>
                <a:path w="3612" h="912" extrusionOk="0">
                  <a:moveTo>
                    <a:pt x="0" y="0"/>
                  </a:moveTo>
                  <a:lnTo>
                    <a:pt x="0" y="911"/>
                  </a:lnTo>
                  <a:lnTo>
                    <a:pt x="3612" y="9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18"/>
            <p:cNvSpPr/>
            <p:nvPr/>
          </p:nvSpPr>
          <p:spPr>
            <a:xfrm>
              <a:off x="1279780" y="60887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0" y="1"/>
                  </a:moveTo>
                  <a:lnTo>
                    <a:pt x="0" y="901"/>
                  </a:lnTo>
                  <a:lnTo>
                    <a:pt x="3612" y="9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18"/>
            <p:cNvSpPr/>
            <p:nvPr/>
          </p:nvSpPr>
          <p:spPr>
            <a:xfrm>
              <a:off x="1279780" y="129581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0" y="0"/>
                  </a:moveTo>
                  <a:lnTo>
                    <a:pt x="0" y="900"/>
                  </a:lnTo>
                  <a:lnTo>
                    <a:pt x="3612" y="9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18"/>
            <p:cNvSpPr/>
            <p:nvPr/>
          </p:nvSpPr>
          <p:spPr>
            <a:xfrm>
              <a:off x="1279780" y="131381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18"/>
            <p:cNvSpPr/>
            <p:nvPr/>
          </p:nvSpPr>
          <p:spPr>
            <a:xfrm>
              <a:off x="1135100" y="554650"/>
              <a:ext cx="72260" cy="1572560"/>
            </a:xfrm>
            <a:custGeom>
              <a:avLst/>
              <a:gdLst/>
              <a:ahLst/>
              <a:cxnLst/>
              <a:rect l="l" t="t" r="r" b="b"/>
              <a:pathLst>
                <a:path w="3613" h="78628" extrusionOk="0">
                  <a:moveTo>
                    <a:pt x="1" y="0"/>
                  </a:moveTo>
                  <a:lnTo>
                    <a:pt x="1" y="78628"/>
                  </a:lnTo>
                  <a:lnTo>
                    <a:pt x="3612" y="78628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18"/>
            <p:cNvSpPr/>
            <p:nvPr/>
          </p:nvSpPr>
          <p:spPr>
            <a:xfrm>
              <a:off x="1135100" y="1711390"/>
              <a:ext cx="72260" cy="126700"/>
            </a:xfrm>
            <a:custGeom>
              <a:avLst/>
              <a:gdLst/>
              <a:ahLst/>
              <a:cxnLst/>
              <a:rect l="l" t="t" r="r" b="b"/>
              <a:pathLst>
                <a:path w="3613" h="6335" extrusionOk="0">
                  <a:moveTo>
                    <a:pt x="1" y="1"/>
                  </a:moveTo>
                  <a:lnTo>
                    <a:pt x="1" y="6334"/>
                  </a:lnTo>
                  <a:lnTo>
                    <a:pt x="3612" y="6334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18"/>
            <p:cNvSpPr/>
            <p:nvPr/>
          </p:nvSpPr>
          <p:spPr>
            <a:xfrm>
              <a:off x="1135100" y="1350030"/>
              <a:ext cx="72260" cy="108480"/>
            </a:xfrm>
            <a:custGeom>
              <a:avLst/>
              <a:gdLst/>
              <a:ahLst/>
              <a:cxnLst/>
              <a:rect l="l" t="t" r="r" b="b"/>
              <a:pathLst>
                <a:path w="3613" h="5424" extrusionOk="0">
                  <a:moveTo>
                    <a:pt x="1" y="0"/>
                  </a:moveTo>
                  <a:lnTo>
                    <a:pt x="1" y="5423"/>
                  </a:lnTo>
                  <a:lnTo>
                    <a:pt x="3612" y="5423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18"/>
            <p:cNvSpPr/>
            <p:nvPr/>
          </p:nvSpPr>
          <p:spPr>
            <a:xfrm>
              <a:off x="1135100" y="153071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1"/>
                  </a:moveTo>
                  <a:lnTo>
                    <a:pt x="1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18"/>
            <p:cNvSpPr/>
            <p:nvPr/>
          </p:nvSpPr>
          <p:spPr>
            <a:xfrm>
              <a:off x="1135100" y="1621150"/>
              <a:ext cx="72260" cy="36040"/>
            </a:xfrm>
            <a:custGeom>
              <a:avLst/>
              <a:gdLst/>
              <a:ahLst/>
              <a:cxnLst/>
              <a:rect l="l" t="t" r="r" b="b"/>
              <a:pathLst>
                <a:path w="3613" h="1802" extrusionOk="0">
                  <a:moveTo>
                    <a:pt x="1" y="1"/>
                  </a:moveTo>
                  <a:lnTo>
                    <a:pt x="1" y="1801"/>
                  </a:lnTo>
                  <a:lnTo>
                    <a:pt x="3612" y="18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18"/>
            <p:cNvSpPr/>
            <p:nvPr/>
          </p:nvSpPr>
          <p:spPr>
            <a:xfrm>
              <a:off x="1135100" y="1946510"/>
              <a:ext cx="72260" cy="72260"/>
            </a:xfrm>
            <a:custGeom>
              <a:avLst/>
              <a:gdLst/>
              <a:ahLst/>
              <a:cxnLst/>
              <a:rect l="l" t="t" r="r" b="b"/>
              <a:pathLst>
                <a:path w="3613" h="3613" extrusionOk="0">
                  <a:moveTo>
                    <a:pt x="1" y="1"/>
                  </a:moveTo>
                  <a:lnTo>
                    <a:pt x="1" y="3612"/>
                  </a:lnTo>
                  <a:lnTo>
                    <a:pt x="3612" y="36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18"/>
            <p:cNvSpPr/>
            <p:nvPr/>
          </p:nvSpPr>
          <p:spPr>
            <a:xfrm>
              <a:off x="1135100" y="2072970"/>
              <a:ext cx="72260" cy="18020"/>
            </a:xfrm>
            <a:custGeom>
              <a:avLst/>
              <a:gdLst/>
              <a:ahLst/>
              <a:cxnLst/>
              <a:rect l="l" t="t" r="r" b="b"/>
              <a:pathLst>
                <a:path w="3613" h="901" extrusionOk="0">
                  <a:moveTo>
                    <a:pt x="1" y="0"/>
                  </a:moveTo>
                  <a:lnTo>
                    <a:pt x="1" y="901"/>
                  </a:lnTo>
                  <a:lnTo>
                    <a:pt x="3612" y="90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18"/>
            <p:cNvSpPr/>
            <p:nvPr/>
          </p:nvSpPr>
          <p:spPr>
            <a:xfrm>
              <a:off x="1135100" y="1096910"/>
              <a:ext cx="72260" cy="108460"/>
            </a:xfrm>
            <a:custGeom>
              <a:avLst/>
              <a:gdLst/>
              <a:ahLst/>
              <a:cxnLst/>
              <a:rect l="l" t="t" r="r" b="b"/>
              <a:pathLst>
                <a:path w="3613" h="5423" extrusionOk="0">
                  <a:moveTo>
                    <a:pt x="1" y="0"/>
                  </a:moveTo>
                  <a:lnTo>
                    <a:pt x="1" y="5423"/>
                  </a:lnTo>
                  <a:lnTo>
                    <a:pt x="3612" y="5423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18"/>
            <p:cNvSpPr/>
            <p:nvPr/>
          </p:nvSpPr>
          <p:spPr>
            <a:xfrm>
              <a:off x="1135100" y="880010"/>
              <a:ext cx="72260" cy="144680"/>
            </a:xfrm>
            <a:custGeom>
              <a:avLst/>
              <a:gdLst/>
              <a:ahLst/>
              <a:cxnLst/>
              <a:rect l="l" t="t" r="r" b="b"/>
              <a:pathLst>
                <a:path w="3613" h="7234" extrusionOk="0">
                  <a:moveTo>
                    <a:pt x="1" y="0"/>
                  </a:moveTo>
                  <a:lnTo>
                    <a:pt x="1" y="7234"/>
                  </a:lnTo>
                  <a:lnTo>
                    <a:pt x="3612" y="7234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18"/>
            <p:cNvSpPr/>
            <p:nvPr/>
          </p:nvSpPr>
          <p:spPr>
            <a:xfrm>
              <a:off x="1135100" y="771550"/>
              <a:ext cx="72260" cy="54240"/>
            </a:xfrm>
            <a:custGeom>
              <a:avLst/>
              <a:gdLst/>
              <a:ahLst/>
              <a:cxnLst/>
              <a:rect l="l" t="t" r="r" b="b"/>
              <a:pathLst>
                <a:path w="3613" h="2712" extrusionOk="0">
                  <a:moveTo>
                    <a:pt x="1" y="0"/>
                  </a:moveTo>
                  <a:lnTo>
                    <a:pt x="1" y="2712"/>
                  </a:lnTo>
                  <a:lnTo>
                    <a:pt x="3612" y="27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18"/>
            <p:cNvSpPr/>
            <p:nvPr/>
          </p:nvSpPr>
          <p:spPr>
            <a:xfrm>
              <a:off x="1135100" y="68111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0"/>
                  </a:moveTo>
                  <a:lnTo>
                    <a:pt x="1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18"/>
            <p:cNvSpPr/>
            <p:nvPr/>
          </p:nvSpPr>
          <p:spPr>
            <a:xfrm>
              <a:off x="1135100" y="735330"/>
              <a:ext cx="72260" cy="18240"/>
            </a:xfrm>
            <a:custGeom>
              <a:avLst/>
              <a:gdLst/>
              <a:ahLst/>
              <a:cxnLst/>
              <a:rect l="l" t="t" r="r" b="b"/>
              <a:pathLst>
                <a:path w="3613" h="912" extrusionOk="0">
                  <a:moveTo>
                    <a:pt x="1" y="0"/>
                  </a:moveTo>
                  <a:lnTo>
                    <a:pt x="1" y="911"/>
                  </a:lnTo>
                  <a:lnTo>
                    <a:pt x="3612" y="9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18"/>
            <p:cNvSpPr/>
            <p:nvPr/>
          </p:nvSpPr>
          <p:spPr>
            <a:xfrm>
              <a:off x="1135100" y="608870"/>
              <a:ext cx="72260" cy="18020"/>
            </a:xfrm>
            <a:custGeom>
              <a:avLst/>
              <a:gdLst/>
              <a:ahLst/>
              <a:cxnLst/>
              <a:rect l="l" t="t" r="r" b="b"/>
              <a:pathLst>
                <a:path w="3613" h="901" extrusionOk="0">
                  <a:moveTo>
                    <a:pt x="1" y="1"/>
                  </a:moveTo>
                  <a:lnTo>
                    <a:pt x="1" y="901"/>
                  </a:lnTo>
                  <a:lnTo>
                    <a:pt x="3612" y="901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18"/>
            <p:cNvSpPr/>
            <p:nvPr/>
          </p:nvSpPr>
          <p:spPr>
            <a:xfrm>
              <a:off x="1135100" y="1295810"/>
              <a:ext cx="72260" cy="18020"/>
            </a:xfrm>
            <a:custGeom>
              <a:avLst/>
              <a:gdLst/>
              <a:ahLst/>
              <a:cxnLst/>
              <a:rect l="l" t="t" r="r" b="b"/>
              <a:pathLst>
                <a:path w="3613" h="901" extrusionOk="0">
                  <a:moveTo>
                    <a:pt x="1" y="0"/>
                  </a:moveTo>
                  <a:lnTo>
                    <a:pt x="1" y="900"/>
                  </a:lnTo>
                  <a:lnTo>
                    <a:pt x="3612" y="9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18"/>
            <p:cNvSpPr/>
            <p:nvPr/>
          </p:nvSpPr>
          <p:spPr>
            <a:xfrm>
              <a:off x="1135100" y="1313810"/>
              <a:ext cx="72260" cy="36240"/>
            </a:xfrm>
            <a:custGeom>
              <a:avLst/>
              <a:gdLst/>
              <a:ahLst/>
              <a:cxnLst/>
              <a:rect l="l" t="t" r="r" b="b"/>
              <a:pathLst>
                <a:path w="3613" h="1812" extrusionOk="0">
                  <a:moveTo>
                    <a:pt x="1" y="0"/>
                  </a:moveTo>
                  <a:lnTo>
                    <a:pt x="1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18"/>
            <p:cNvSpPr/>
            <p:nvPr/>
          </p:nvSpPr>
          <p:spPr>
            <a:xfrm>
              <a:off x="2650600" y="4114250"/>
              <a:ext cx="50560" cy="21700"/>
            </a:xfrm>
            <a:custGeom>
              <a:avLst/>
              <a:gdLst/>
              <a:ahLst/>
              <a:cxnLst/>
              <a:rect l="l" t="t" r="r" b="b"/>
              <a:pathLst>
                <a:path w="2528" h="1085" extrusionOk="0">
                  <a:moveTo>
                    <a:pt x="1" y="0"/>
                  </a:moveTo>
                  <a:lnTo>
                    <a:pt x="1" y="1085"/>
                  </a:lnTo>
                  <a:lnTo>
                    <a:pt x="2528" y="1085"/>
                  </a:lnTo>
                  <a:lnTo>
                    <a:pt x="2528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18"/>
            <p:cNvSpPr/>
            <p:nvPr/>
          </p:nvSpPr>
          <p:spPr>
            <a:xfrm>
              <a:off x="2487920" y="4114250"/>
              <a:ext cx="50560" cy="21700"/>
            </a:xfrm>
            <a:custGeom>
              <a:avLst/>
              <a:gdLst/>
              <a:ahLst/>
              <a:cxnLst/>
              <a:rect l="l" t="t" r="r" b="b"/>
              <a:pathLst>
                <a:path w="2528" h="1085" extrusionOk="0">
                  <a:moveTo>
                    <a:pt x="1" y="0"/>
                  </a:moveTo>
                  <a:lnTo>
                    <a:pt x="1" y="1085"/>
                  </a:lnTo>
                  <a:lnTo>
                    <a:pt x="2528" y="1085"/>
                  </a:lnTo>
                  <a:lnTo>
                    <a:pt x="2528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18"/>
            <p:cNvSpPr/>
            <p:nvPr/>
          </p:nvSpPr>
          <p:spPr>
            <a:xfrm>
              <a:off x="2490520" y="2630410"/>
              <a:ext cx="50560" cy="21700"/>
            </a:xfrm>
            <a:custGeom>
              <a:avLst/>
              <a:gdLst/>
              <a:ahLst/>
              <a:cxnLst/>
              <a:rect l="l" t="t" r="r" b="b"/>
              <a:pathLst>
                <a:path w="2528" h="1085" extrusionOk="0">
                  <a:moveTo>
                    <a:pt x="1" y="0"/>
                  </a:moveTo>
                  <a:lnTo>
                    <a:pt x="1" y="1085"/>
                  </a:lnTo>
                  <a:lnTo>
                    <a:pt x="2528" y="1085"/>
                  </a:lnTo>
                  <a:lnTo>
                    <a:pt x="2528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18"/>
            <p:cNvSpPr/>
            <p:nvPr/>
          </p:nvSpPr>
          <p:spPr>
            <a:xfrm>
              <a:off x="2635200" y="2630410"/>
              <a:ext cx="50560" cy="21700"/>
            </a:xfrm>
            <a:custGeom>
              <a:avLst/>
              <a:gdLst/>
              <a:ahLst/>
              <a:cxnLst/>
              <a:rect l="l" t="t" r="r" b="b"/>
              <a:pathLst>
                <a:path w="2528" h="1085" extrusionOk="0">
                  <a:moveTo>
                    <a:pt x="1" y="0"/>
                  </a:moveTo>
                  <a:lnTo>
                    <a:pt x="1" y="1085"/>
                  </a:lnTo>
                  <a:lnTo>
                    <a:pt x="2528" y="1085"/>
                  </a:lnTo>
                  <a:lnTo>
                    <a:pt x="2528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18"/>
            <p:cNvSpPr/>
            <p:nvPr/>
          </p:nvSpPr>
          <p:spPr>
            <a:xfrm>
              <a:off x="3339260" y="2687670"/>
              <a:ext cx="50780" cy="21720"/>
            </a:xfrm>
            <a:custGeom>
              <a:avLst/>
              <a:gdLst/>
              <a:ahLst/>
              <a:cxnLst/>
              <a:rect l="l" t="t" r="r" b="b"/>
              <a:pathLst>
                <a:path w="2539" h="1086" extrusionOk="0">
                  <a:moveTo>
                    <a:pt x="1" y="1"/>
                  </a:moveTo>
                  <a:lnTo>
                    <a:pt x="1" y="1085"/>
                  </a:lnTo>
                  <a:lnTo>
                    <a:pt x="2539" y="1085"/>
                  </a:lnTo>
                  <a:lnTo>
                    <a:pt x="2539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18"/>
            <p:cNvSpPr/>
            <p:nvPr/>
          </p:nvSpPr>
          <p:spPr>
            <a:xfrm>
              <a:off x="3483940" y="2687670"/>
              <a:ext cx="50560" cy="21720"/>
            </a:xfrm>
            <a:custGeom>
              <a:avLst/>
              <a:gdLst/>
              <a:ahLst/>
              <a:cxnLst/>
              <a:rect l="l" t="t" r="r" b="b"/>
              <a:pathLst>
                <a:path w="2528" h="1086" extrusionOk="0">
                  <a:moveTo>
                    <a:pt x="1" y="1"/>
                  </a:moveTo>
                  <a:lnTo>
                    <a:pt x="1" y="1085"/>
                  </a:lnTo>
                  <a:lnTo>
                    <a:pt x="2528" y="1085"/>
                  </a:lnTo>
                  <a:lnTo>
                    <a:pt x="2528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18"/>
            <p:cNvSpPr/>
            <p:nvPr/>
          </p:nvSpPr>
          <p:spPr>
            <a:xfrm>
              <a:off x="2899180" y="2636690"/>
              <a:ext cx="50760" cy="21720"/>
            </a:xfrm>
            <a:custGeom>
              <a:avLst/>
              <a:gdLst/>
              <a:ahLst/>
              <a:cxnLst/>
              <a:rect l="l" t="t" r="r" b="b"/>
              <a:pathLst>
                <a:path w="2538" h="1086" extrusionOk="0">
                  <a:moveTo>
                    <a:pt x="0" y="1"/>
                  </a:moveTo>
                  <a:lnTo>
                    <a:pt x="0" y="1085"/>
                  </a:lnTo>
                  <a:lnTo>
                    <a:pt x="2538" y="1085"/>
                  </a:lnTo>
                  <a:lnTo>
                    <a:pt x="2538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18"/>
            <p:cNvSpPr/>
            <p:nvPr/>
          </p:nvSpPr>
          <p:spPr>
            <a:xfrm>
              <a:off x="3043840" y="2636690"/>
              <a:ext cx="50560" cy="21720"/>
            </a:xfrm>
            <a:custGeom>
              <a:avLst/>
              <a:gdLst/>
              <a:ahLst/>
              <a:cxnLst/>
              <a:rect l="l" t="t" r="r" b="b"/>
              <a:pathLst>
                <a:path w="2528" h="1086" extrusionOk="0">
                  <a:moveTo>
                    <a:pt x="1" y="1"/>
                  </a:moveTo>
                  <a:lnTo>
                    <a:pt x="1" y="1085"/>
                  </a:lnTo>
                  <a:lnTo>
                    <a:pt x="2528" y="1085"/>
                  </a:lnTo>
                  <a:lnTo>
                    <a:pt x="2528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18"/>
            <p:cNvSpPr/>
            <p:nvPr/>
          </p:nvSpPr>
          <p:spPr>
            <a:xfrm>
              <a:off x="1586920" y="190573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22" y="1812"/>
                  </a:lnTo>
                  <a:lnTo>
                    <a:pt x="362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18"/>
            <p:cNvSpPr/>
            <p:nvPr/>
          </p:nvSpPr>
          <p:spPr>
            <a:xfrm>
              <a:off x="1586920" y="622330"/>
              <a:ext cx="72460" cy="1500320"/>
            </a:xfrm>
            <a:custGeom>
              <a:avLst/>
              <a:gdLst/>
              <a:ahLst/>
              <a:cxnLst/>
              <a:rect l="l" t="t" r="r" b="b"/>
              <a:pathLst>
                <a:path w="3623" h="75016" extrusionOk="0">
                  <a:moveTo>
                    <a:pt x="0" y="0"/>
                  </a:moveTo>
                  <a:lnTo>
                    <a:pt x="0" y="75016"/>
                  </a:lnTo>
                  <a:lnTo>
                    <a:pt x="3622" y="75016"/>
                  </a:lnTo>
                  <a:lnTo>
                    <a:pt x="362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18"/>
            <p:cNvSpPr/>
            <p:nvPr/>
          </p:nvSpPr>
          <p:spPr>
            <a:xfrm>
              <a:off x="1586920" y="1743050"/>
              <a:ext cx="72460" cy="90480"/>
            </a:xfrm>
            <a:custGeom>
              <a:avLst/>
              <a:gdLst/>
              <a:ahLst/>
              <a:cxnLst/>
              <a:rect l="l" t="t" r="r" b="b"/>
              <a:pathLst>
                <a:path w="3623" h="4524" extrusionOk="0">
                  <a:moveTo>
                    <a:pt x="0" y="1"/>
                  </a:moveTo>
                  <a:lnTo>
                    <a:pt x="0" y="4523"/>
                  </a:lnTo>
                  <a:lnTo>
                    <a:pt x="3622" y="4523"/>
                  </a:lnTo>
                  <a:lnTo>
                    <a:pt x="362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18"/>
            <p:cNvSpPr/>
            <p:nvPr/>
          </p:nvSpPr>
          <p:spPr>
            <a:xfrm>
              <a:off x="1586920" y="1598390"/>
              <a:ext cx="72460" cy="72460"/>
            </a:xfrm>
            <a:custGeom>
              <a:avLst/>
              <a:gdLst/>
              <a:ahLst/>
              <a:cxnLst/>
              <a:rect l="l" t="t" r="r" b="b"/>
              <a:pathLst>
                <a:path w="3623" h="3623" extrusionOk="0">
                  <a:moveTo>
                    <a:pt x="11" y="0"/>
                  </a:moveTo>
                  <a:lnTo>
                    <a:pt x="0" y="3622"/>
                  </a:lnTo>
                  <a:lnTo>
                    <a:pt x="3622" y="3622"/>
                  </a:lnTo>
                  <a:lnTo>
                    <a:pt x="362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18"/>
            <p:cNvSpPr/>
            <p:nvPr/>
          </p:nvSpPr>
          <p:spPr>
            <a:xfrm>
              <a:off x="1586920" y="1489930"/>
              <a:ext cx="72460" cy="72460"/>
            </a:xfrm>
            <a:custGeom>
              <a:avLst/>
              <a:gdLst/>
              <a:ahLst/>
              <a:cxnLst/>
              <a:rect l="l" t="t" r="r" b="b"/>
              <a:pathLst>
                <a:path w="3623" h="3623" extrusionOk="0">
                  <a:moveTo>
                    <a:pt x="0" y="1"/>
                  </a:moveTo>
                  <a:lnTo>
                    <a:pt x="0" y="3623"/>
                  </a:lnTo>
                  <a:lnTo>
                    <a:pt x="3622" y="3623"/>
                  </a:lnTo>
                  <a:lnTo>
                    <a:pt x="362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18"/>
            <p:cNvSpPr/>
            <p:nvPr/>
          </p:nvSpPr>
          <p:spPr>
            <a:xfrm>
              <a:off x="1586920" y="1977970"/>
              <a:ext cx="72460" cy="54240"/>
            </a:xfrm>
            <a:custGeom>
              <a:avLst/>
              <a:gdLst/>
              <a:ahLst/>
              <a:cxnLst/>
              <a:rect l="l" t="t" r="r" b="b"/>
              <a:pathLst>
                <a:path w="3623" h="2712" extrusionOk="0">
                  <a:moveTo>
                    <a:pt x="0" y="0"/>
                  </a:moveTo>
                  <a:lnTo>
                    <a:pt x="0" y="2711"/>
                  </a:lnTo>
                  <a:lnTo>
                    <a:pt x="3622" y="2711"/>
                  </a:lnTo>
                  <a:lnTo>
                    <a:pt x="362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18"/>
            <p:cNvSpPr/>
            <p:nvPr/>
          </p:nvSpPr>
          <p:spPr>
            <a:xfrm>
              <a:off x="1586920" y="893450"/>
              <a:ext cx="72460" cy="72460"/>
            </a:xfrm>
            <a:custGeom>
              <a:avLst/>
              <a:gdLst/>
              <a:ahLst/>
              <a:cxnLst/>
              <a:rect l="l" t="t" r="r" b="b"/>
              <a:pathLst>
                <a:path w="3623" h="3623" extrusionOk="0">
                  <a:moveTo>
                    <a:pt x="0" y="0"/>
                  </a:moveTo>
                  <a:lnTo>
                    <a:pt x="0" y="3623"/>
                  </a:lnTo>
                  <a:lnTo>
                    <a:pt x="3622" y="3623"/>
                  </a:lnTo>
                  <a:lnTo>
                    <a:pt x="362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18"/>
            <p:cNvSpPr/>
            <p:nvPr/>
          </p:nvSpPr>
          <p:spPr>
            <a:xfrm>
              <a:off x="1586920" y="784990"/>
              <a:ext cx="72460" cy="54260"/>
            </a:xfrm>
            <a:custGeom>
              <a:avLst/>
              <a:gdLst/>
              <a:ahLst/>
              <a:cxnLst/>
              <a:rect l="l" t="t" r="r" b="b"/>
              <a:pathLst>
                <a:path w="3623" h="2713" extrusionOk="0">
                  <a:moveTo>
                    <a:pt x="0" y="1"/>
                  </a:moveTo>
                  <a:lnTo>
                    <a:pt x="0" y="2712"/>
                  </a:lnTo>
                  <a:lnTo>
                    <a:pt x="3622" y="2712"/>
                  </a:lnTo>
                  <a:lnTo>
                    <a:pt x="362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18"/>
            <p:cNvSpPr/>
            <p:nvPr/>
          </p:nvSpPr>
          <p:spPr>
            <a:xfrm>
              <a:off x="1586920" y="67655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22" y="1811"/>
                  </a:lnTo>
                  <a:lnTo>
                    <a:pt x="362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18"/>
            <p:cNvSpPr/>
            <p:nvPr/>
          </p:nvSpPr>
          <p:spPr>
            <a:xfrm>
              <a:off x="1586920" y="138149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22" y="1811"/>
                  </a:lnTo>
                  <a:lnTo>
                    <a:pt x="362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18"/>
            <p:cNvSpPr/>
            <p:nvPr/>
          </p:nvSpPr>
          <p:spPr>
            <a:xfrm>
              <a:off x="1586920" y="1797290"/>
              <a:ext cx="72460" cy="18020"/>
            </a:xfrm>
            <a:custGeom>
              <a:avLst/>
              <a:gdLst/>
              <a:ahLst/>
              <a:cxnLst/>
              <a:rect l="l" t="t" r="r" b="b"/>
              <a:pathLst>
                <a:path w="3623" h="901" extrusionOk="0">
                  <a:moveTo>
                    <a:pt x="0" y="0"/>
                  </a:moveTo>
                  <a:lnTo>
                    <a:pt x="0" y="900"/>
                  </a:lnTo>
                  <a:lnTo>
                    <a:pt x="3622" y="900"/>
                  </a:lnTo>
                  <a:lnTo>
                    <a:pt x="362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18"/>
            <p:cNvSpPr/>
            <p:nvPr/>
          </p:nvSpPr>
          <p:spPr>
            <a:xfrm>
              <a:off x="1586920" y="132725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22" y="1812"/>
                  </a:lnTo>
                  <a:lnTo>
                    <a:pt x="362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18"/>
            <p:cNvSpPr/>
            <p:nvPr/>
          </p:nvSpPr>
          <p:spPr>
            <a:xfrm>
              <a:off x="1586920" y="125503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22" y="1811"/>
                  </a:lnTo>
                  <a:lnTo>
                    <a:pt x="362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18"/>
            <p:cNvSpPr/>
            <p:nvPr/>
          </p:nvSpPr>
          <p:spPr>
            <a:xfrm>
              <a:off x="1586920" y="1092350"/>
              <a:ext cx="72460" cy="54240"/>
            </a:xfrm>
            <a:custGeom>
              <a:avLst/>
              <a:gdLst/>
              <a:ahLst/>
              <a:cxnLst/>
              <a:rect l="l" t="t" r="r" b="b"/>
              <a:pathLst>
                <a:path w="3623" h="2712" extrusionOk="0">
                  <a:moveTo>
                    <a:pt x="0" y="0"/>
                  </a:moveTo>
                  <a:lnTo>
                    <a:pt x="0" y="2712"/>
                  </a:lnTo>
                  <a:lnTo>
                    <a:pt x="3622" y="2712"/>
                  </a:lnTo>
                  <a:lnTo>
                    <a:pt x="362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18"/>
            <p:cNvSpPr/>
            <p:nvPr/>
          </p:nvSpPr>
          <p:spPr>
            <a:xfrm>
              <a:off x="1586920" y="1001910"/>
              <a:ext cx="72460" cy="36240"/>
            </a:xfrm>
            <a:custGeom>
              <a:avLst/>
              <a:gdLst/>
              <a:ahLst/>
              <a:cxnLst/>
              <a:rect l="l" t="t" r="r" b="b"/>
              <a:pathLst>
                <a:path w="3623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22" y="1811"/>
                  </a:lnTo>
                  <a:lnTo>
                    <a:pt x="362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18"/>
            <p:cNvSpPr/>
            <p:nvPr/>
          </p:nvSpPr>
          <p:spPr>
            <a:xfrm>
              <a:off x="1586920" y="1193650"/>
              <a:ext cx="72460" cy="36020"/>
            </a:xfrm>
            <a:custGeom>
              <a:avLst/>
              <a:gdLst/>
              <a:ahLst/>
              <a:cxnLst/>
              <a:rect l="l" t="t" r="r" b="b"/>
              <a:pathLst>
                <a:path w="3623" h="1801" extrusionOk="0">
                  <a:moveTo>
                    <a:pt x="0" y="0"/>
                  </a:moveTo>
                  <a:lnTo>
                    <a:pt x="0" y="1800"/>
                  </a:lnTo>
                  <a:lnTo>
                    <a:pt x="3622" y="1800"/>
                  </a:lnTo>
                  <a:lnTo>
                    <a:pt x="362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18"/>
            <p:cNvSpPr/>
            <p:nvPr/>
          </p:nvSpPr>
          <p:spPr>
            <a:xfrm>
              <a:off x="1720740" y="190573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18"/>
            <p:cNvSpPr/>
            <p:nvPr/>
          </p:nvSpPr>
          <p:spPr>
            <a:xfrm>
              <a:off x="1720740" y="622330"/>
              <a:ext cx="72240" cy="1500320"/>
            </a:xfrm>
            <a:custGeom>
              <a:avLst/>
              <a:gdLst/>
              <a:ahLst/>
              <a:cxnLst/>
              <a:rect l="l" t="t" r="r" b="b"/>
              <a:pathLst>
                <a:path w="3612" h="75016" extrusionOk="0">
                  <a:moveTo>
                    <a:pt x="0" y="0"/>
                  </a:moveTo>
                  <a:lnTo>
                    <a:pt x="0" y="75016"/>
                  </a:lnTo>
                  <a:lnTo>
                    <a:pt x="3612" y="75016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18"/>
            <p:cNvSpPr/>
            <p:nvPr/>
          </p:nvSpPr>
          <p:spPr>
            <a:xfrm>
              <a:off x="1720740" y="1743050"/>
              <a:ext cx="72240" cy="90480"/>
            </a:xfrm>
            <a:custGeom>
              <a:avLst/>
              <a:gdLst/>
              <a:ahLst/>
              <a:cxnLst/>
              <a:rect l="l" t="t" r="r" b="b"/>
              <a:pathLst>
                <a:path w="3612" h="4524" extrusionOk="0">
                  <a:moveTo>
                    <a:pt x="0" y="1"/>
                  </a:moveTo>
                  <a:lnTo>
                    <a:pt x="0" y="4523"/>
                  </a:lnTo>
                  <a:lnTo>
                    <a:pt x="3612" y="4523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18"/>
            <p:cNvSpPr/>
            <p:nvPr/>
          </p:nvSpPr>
          <p:spPr>
            <a:xfrm>
              <a:off x="1720740" y="1598390"/>
              <a:ext cx="72240" cy="72460"/>
            </a:xfrm>
            <a:custGeom>
              <a:avLst/>
              <a:gdLst/>
              <a:ahLst/>
              <a:cxnLst/>
              <a:rect l="l" t="t" r="r" b="b"/>
              <a:pathLst>
                <a:path w="3612" h="3623" extrusionOk="0">
                  <a:moveTo>
                    <a:pt x="0" y="0"/>
                  </a:moveTo>
                  <a:lnTo>
                    <a:pt x="0" y="3622"/>
                  </a:lnTo>
                  <a:lnTo>
                    <a:pt x="3612" y="362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18"/>
            <p:cNvSpPr/>
            <p:nvPr/>
          </p:nvSpPr>
          <p:spPr>
            <a:xfrm>
              <a:off x="1720740" y="1489930"/>
              <a:ext cx="72240" cy="72460"/>
            </a:xfrm>
            <a:custGeom>
              <a:avLst/>
              <a:gdLst/>
              <a:ahLst/>
              <a:cxnLst/>
              <a:rect l="l" t="t" r="r" b="b"/>
              <a:pathLst>
                <a:path w="3612" h="3623" extrusionOk="0">
                  <a:moveTo>
                    <a:pt x="0" y="1"/>
                  </a:moveTo>
                  <a:lnTo>
                    <a:pt x="0" y="3623"/>
                  </a:lnTo>
                  <a:lnTo>
                    <a:pt x="3612" y="3623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18"/>
            <p:cNvSpPr/>
            <p:nvPr/>
          </p:nvSpPr>
          <p:spPr>
            <a:xfrm>
              <a:off x="1720740" y="197797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0" y="0"/>
                  </a:moveTo>
                  <a:lnTo>
                    <a:pt x="0" y="2711"/>
                  </a:lnTo>
                  <a:lnTo>
                    <a:pt x="3612" y="27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18"/>
            <p:cNvSpPr/>
            <p:nvPr/>
          </p:nvSpPr>
          <p:spPr>
            <a:xfrm>
              <a:off x="1720740" y="893450"/>
              <a:ext cx="72240" cy="72460"/>
            </a:xfrm>
            <a:custGeom>
              <a:avLst/>
              <a:gdLst/>
              <a:ahLst/>
              <a:cxnLst/>
              <a:rect l="l" t="t" r="r" b="b"/>
              <a:pathLst>
                <a:path w="3612" h="3623" extrusionOk="0">
                  <a:moveTo>
                    <a:pt x="0" y="0"/>
                  </a:moveTo>
                  <a:lnTo>
                    <a:pt x="0" y="3623"/>
                  </a:lnTo>
                  <a:lnTo>
                    <a:pt x="3612" y="3623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18"/>
            <p:cNvSpPr/>
            <p:nvPr/>
          </p:nvSpPr>
          <p:spPr>
            <a:xfrm>
              <a:off x="1720740" y="784990"/>
              <a:ext cx="72240" cy="54260"/>
            </a:xfrm>
            <a:custGeom>
              <a:avLst/>
              <a:gdLst/>
              <a:ahLst/>
              <a:cxnLst/>
              <a:rect l="l" t="t" r="r" b="b"/>
              <a:pathLst>
                <a:path w="3612" h="2713" extrusionOk="0">
                  <a:moveTo>
                    <a:pt x="0" y="1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18"/>
            <p:cNvSpPr/>
            <p:nvPr/>
          </p:nvSpPr>
          <p:spPr>
            <a:xfrm>
              <a:off x="1720740" y="67655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18"/>
            <p:cNvSpPr/>
            <p:nvPr/>
          </p:nvSpPr>
          <p:spPr>
            <a:xfrm>
              <a:off x="1720740" y="138149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18"/>
            <p:cNvSpPr/>
            <p:nvPr/>
          </p:nvSpPr>
          <p:spPr>
            <a:xfrm>
              <a:off x="1720740" y="1797290"/>
              <a:ext cx="72240" cy="18020"/>
            </a:xfrm>
            <a:custGeom>
              <a:avLst/>
              <a:gdLst/>
              <a:ahLst/>
              <a:cxnLst/>
              <a:rect l="l" t="t" r="r" b="b"/>
              <a:pathLst>
                <a:path w="3612" h="901" extrusionOk="0">
                  <a:moveTo>
                    <a:pt x="0" y="0"/>
                  </a:moveTo>
                  <a:lnTo>
                    <a:pt x="0" y="900"/>
                  </a:lnTo>
                  <a:lnTo>
                    <a:pt x="3612" y="9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18"/>
            <p:cNvSpPr/>
            <p:nvPr/>
          </p:nvSpPr>
          <p:spPr>
            <a:xfrm>
              <a:off x="1720740" y="132725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1"/>
                  </a:moveTo>
                  <a:lnTo>
                    <a:pt x="0" y="1812"/>
                  </a:lnTo>
                  <a:lnTo>
                    <a:pt x="3612" y="1812"/>
                  </a:lnTo>
                  <a:lnTo>
                    <a:pt x="3612" y="1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18"/>
            <p:cNvSpPr/>
            <p:nvPr/>
          </p:nvSpPr>
          <p:spPr>
            <a:xfrm>
              <a:off x="1720740" y="125503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18"/>
            <p:cNvSpPr/>
            <p:nvPr/>
          </p:nvSpPr>
          <p:spPr>
            <a:xfrm>
              <a:off x="1720740" y="1092350"/>
              <a:ext cx="72240" cy="54240"/>
            </a:xfrm>
            <a:custGeom>
              <a:avLst/>
              <a:gdLst/>
              <a:ahLst/>
              <a:cxnLst/>
              <a:rect l="l" t="t" r="r" b="b"/>
              <a:pathLst>
                <a:path w="3612" h="2712" extrusionOk="0">
                  <a:moveTo>
                    <a:pt x="0" y="0"/>
                  </a:moveTo>
                  <a:lnTo>
                    <a:pt x="0" y="2712"/>
                  </a:lnTo>
                  <a:lnTo>
                    <a:pt x="3612" y="2712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18"/>
            <p:cNvSpPr/>
            <p:nvPr/>
          </p:nvSpPr>
          <p:spPr>
            <a:xfrm>
              <a:off x="1720740" y="1001910"/>
              <a:ext cx="72240" cy="36240"/>
            </a:xfrm>
            <a:custGeom>
              <a:avLst/>
              <a:gdLst/>
              <a:ahLst/>
              <a:cxnLst/>
              <a:rect l="l" t="t" r="r" b="b"/>
              <a:pathLst>
                <a:path w="3612" h="1812" extrusionOk="0">
                  <a:moveTo>
                    <a:pt x="0" y="0"/>
                  </a:moveTo>
                  <a:lnTo>
                    <a:pt x="0" y="1811"/>
                  </a:lnTo>
                  <a:lnTo>
                    <a:pt x="3612" y="1811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18"/>
            <p:cNvSpPr/>
            <p:nvPr/>
          </p:nvSpPr>
          <p:spPr>
            <a:xfrm>
              <a:off x="1720740" y="1193650"/>
              <a:ext cx="72240" cy="36020"/>
            </a:xfrm>
            <a:custGeom>
              <a:avLst/>
              <a:gdLst/>
              <a:ahLst/>
              <a:cxnLst/>
              <a:rect l="l" t="t" r="r" b="b"/>
              <a:pathLst>
                <a:path w="3612" h="1801" extrusionOk="0">
                  <a:moveTo>
                    <a:pt x="0" y="0"/>
                  </a:moveTo>
                  <a:lnTo>
                    <a:pt x="0" y="1800"/>
                  </a:lnTo>
                  <a:lnTo>
                    <a:pt x="3612" y="1800"/>
                  </a:lnTo>
                  <a:lnTo>
                    <a:pt x="3612" y="0"/>
                  </a:lnTo>
                  <a:close/>
                </a:path>
              </a:pathLst>
            </a:custGeom>
            <a:noFill/>
            <a:ln w="3800" cap="flat" cmpd="sng">
              <a:solidFill>
                <a:srgbClr val="FFFFFF"/>
              </a:solidFill>
              <a:prstDash val="solid"/>
              <a:miter lim="108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18"/>
            <p:cNvSpPr txBox="1"/>
            <p:nvPr/>
          </p:nvSpPr>
          <p:spPr>
            <a:xfrm>
              <a:off x="3963275" y="3877750"/>
              <a:ext cx="3267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1"/>
                  </a:solidFill>
                  <a:latin typeface="Kalam"/>
                  <a:ea typeface="Kalam"/>
                  <a:cs typeface="Kalam"/>
                  <a:sym typeface="Kalam"/>
                </a:rPr>
                <a:t>OR</a:t>
              </a:r>
              <a:endParaRPr sz="900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endParaRPr>
            </a:p>
          </p:txBody>
        </p:sp>
      </p:grpSp>
      <p:sp>
        <p:nvSpPr>
          <p:cNvPr id="1353" name="Google Shape;1353;p18"/>
          <p:cNvSpPr txBox="1"/>
          <p:nvPr/>
        </p:nvSpPr>
        <p:spPr>
          <a:xfrm>
            <a:off x="5678325" y="1833000"/>
            <a:ext cx="25260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There are </a:t>
            </a:r>
            <a:r>
              <a:rPr lang="en" b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23 pairs </a:t>
            </a: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of chromosomes in a human body cell. The sex chromosomes determine biological gender (</a:t>
            </a:r>
            <a:r>
              <a:rPr lang="en" b="1">
                <a:solidFill>
                  <a:srgbClr val="008CFF"/>
                </a:solidFill>
                <a:latin typeface="Cambria"/>
                <a:ea typeface="Cambria"/>
                <a:cs typeface="Cambria"/>
                <a:sym typeface="Cambria"/>
              </a:rPr>
              <a:t>XY</a:t>
            </a: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for males and </a:t>
            </a:r>
            <a:r>
              <a:rPr lang="en" b="1">
                <a:solidFill>
                  <a:srgbClr val="ED5DA1"/>
                </a:solidFill>
                <a:latin typeface="Cambria"/>
                <a:ea typeface="Cambria"/>
                <a:cs typeface="Cambria"/>
                <a:sym typeface="Cambria"/>
              </a:rPr>
              <a:t>XX</a:t>
            </a: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for females).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C4A8ABDA-AEA7-12D4-AB72-26260DFBCBDE}"/>
              </a:ext>
            </a:extLst>
          </p:cNvPr>
          <p:cNvSpPr txBox="1">
            <a:spLocks/>
          </p:cNvSpPr>
          <p:nvPr/>
        </p:nvSpPr>
        <p:spPr>
          <a:xfrm>
            <a:off x="221843" y="4904301"/>
            <a:ext cx="4038600" cy="2336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2F0861DB-96F2-53BC-0645-0C43B5AFA537}"/>
              </a:ext>
            </a:extLst>
          </p:cNvPr>
          <p:cNvSpPr txBox="1"/>
          <p:nvPr/>
        </p:nvSpPr>
        <p:spPr>
          <a:xfrm>
            <a:off x="5874157" y="49404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900" i="0" dirty="0">
                <a:solidFill>
                  <a:schemeClr val="bg1">
                    <a:lumMod val="10000"/>
                    <a:lumOff val="90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29605E-1764-0240-3518-5D3695165DF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06" y="53862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4EE607-8A17-6FD3-7881-972DAD85C51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833" y="63649"/>
            <a:ext cx="933411" cy="3757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456</Words>
  <Application>Microsoft Office PowerPoint</Application>
  <PresentationFormat>On-screen Show (16:9)</PresentationFormat>
  <Paragraphs>58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Times New Roman</vt:lpstr>
      <vt:lpstr>Cambria</vt:lpstr>
      <vt:lpstr>gg sans</vt:lpstr>
      <vt:lpstr>Kalam</vt:lpstr>
      <vt:lpstr>Simple Dark</vt:lpstr>
      <vt:lpstr>Edexcel IGCSE Biology 41 - DNA, Genes and Chromosomes</vt:lpstr>
      <vt:lpstr>DNA and Genes   </vt:lpstr>
      <vt:lpstr>PowerPoint Presentation</vt:lpstr>
      <vt:lpstr>Chromosomes 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Edexcel IGCSE Biology 41 - DNA, Genes and Chromosomes</dc:title>
  <cp:lastModifiedBy>Chezka Mae Madrona</cp:lastModifiedBy>
  <cp:revision>2</cp:revision>
  <dcterms:modified xsi:type="dcterms:W3CDTF">2025-04-26T07:56:03Z</dcterms:modified>
</cp:coreProperties>
</file>