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0f02525cb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0f02525cb4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0f02525cb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0f02525cb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0ef5f34bbc_1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10ef5f34bbc_1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g10f02525cb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Google Shape;1796;g10f02525cb4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4ba4a611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4ba4a611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49863b14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49863b14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4ba4a611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4ba4a611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4ba4a61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4ba4a611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f02525cb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f02525cb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f02525cb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0f02525cb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f02525cb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0f02525cb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</a:rPr>
              <a:t>Edexcel IGCSE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40 </a:t>
            </a: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" sz="3500"/>
              <a:t>Pregnancy and Puberty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Growing a Baby, Secondary Sexual Characteristis</a:t>
            </a: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92" name="Google Shape;392;p22"/>
          <p:cNvGrpSpPr/>
          <p:nvPr/>
        </p:nvGrpSpPr>
        <p:grpSpPr>
          <a:xfrm>
            <a:off x="-299" y="92"/>
            <a:ext cx="5278138" cy="5143315"/>
            <a:chOff x="778835" y="238125"/>
            <a:chExt cx="5333608" cy="5222700"/>
          </a:xfrm>
        </p:grpSpPr>
        <p:sp>
          <p:nvSpPr>
            <p:cNvPr id="393" name="Google Shape;393;p22"/>
            <p:cNvSpPr/>
            <p:nvPr/>
          </p:nvSpPr>
          <p:spPr>
            <a:xfrm>
              <a:off x="4857075" y="2328300"/>
              <a:ext cx="1255275" cy="1042325"/>
            </a:xfrm>
            <a:custGeom>
              <a:avLst/>
              <a:gdLst/>
              <a:ahLst/>
              <a:cxnLst/>
              <a:rect l="l" t="t" r="r" b="b"/>
              <a:pathLst>
                <a:path w="50211" h="41693" extrusionOk="0">
                  <a:moveTo>
                    <a:pt x="1" y="1"/>
                  </a:moveTo>
                  <a:lnTo>
                    <a:pt x="50210" y="1"/>
                  </a:lnTo>
                  <a:lnTo>
                    <a:pt x="50210" y="41692"/>
                  </a:lnTo>
                  <a:lnTo>
                    <a:pt x="1" y="41692"/>
                  </a:lnTo>
                  <a:close/>
                </a:path>
              </a:pathLst>
            </a:custGeom>
            <a:solidFill>
              <a:srgbClr val="DE8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778936" y="2328304"/>
              <a:ext cx="5333305" cy="1042325"/>
            </a:xfrm>
            <a:custGeom>
              <a:avLst/>
              <a:gdLst/>
              <a:ahLst/>
              <a:cxnLst/>
              <a:rect l="l" t="t" r="r" b="b"/>
              <a:pathLst>
                <a:path w="185474" h="41693" extrusionOk="0">
                  <a:moveTo>
                    <a:pt x="0" y="1"/>
                  </a:moveTo>
                  <a:lnTo>
                    <a:pt x="185473" y="1"/>
                  </a:lnTo>
                  <a:lnTo>
                    <a:pt x="185473" y="41692"/>
                  </a:lnTo>
                  <a:lnTo>
                    <a:pt x="0" y="41692"/>
                  </a:lnTo>
                  <a:close/>
                </a:path>
              </a:pathLst>
            </a:custGeom>
            <a:solidFill>
              <a:srgbClr val="DE8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779138" y="238134"/>
              <a:ext cx="5333305" cy="1042300"/>
            </a:xfrm>
            <a:custGeom>
              <a:avLst/>
              <a:gdLst/>
              <a:ahLst/>
              <a:cxnLst/>
              <a:rect l="l" t="t" r="r" b="b"/>
              <a:pathLst>
                <a:path w="185474" h="41692" extrusionOk="0">
                  <a:moveTo>
                    <a:pt x="0" y="0"/>
                  </a:moveTo>
                  <a:lnTo>
                    <a:pt x="185473" y="0"/>
                  </a:lnTo>
                  <a:lnTo>
                    <a:pt x="185473" y="41691"/>
                  </a:lnTo>
                  <a:lnTo>
                    <a:pt x="0" y="41691"/>
                  </a:lnTo>
                  <a:close/>
                </a:path>
              </a:pathLst>
            </a:custGeom>
            <a:solidFill>
              <a:srgbClr val="FFD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779037" y="1283600"/>
              <a:ext cx="5333305" cy="1042325"/>
            </a:xfrm>
            <a:custGeom>
              <a:avLst/>
              <a:gdLst/>
              <a:ahLst/>
              <a:cxnLst/>
              <a:rect l="l" t="t" r="r" b="b"/>
              <a:pathLst>
                <a:path w="185474" h="41693" extrusionOk="0">
                  <a:moveTo>
                    <a:pt x="0" y="1"/>
                  </a:moveTo>
                  <a:lnTo>
                    <a:pt x="185473" y="1"/>
                  </a:lnTo>
                  <a:lnTo>
                    <a:pt x="185473" y="41692"/>
                  </a:lnTo>
                  <a:lnTo>
                    <a:pt x="0" y="41692"/>
                  </a:lnTo>
                  <a:close/>
                </a:path>
              </a:pathLst>
            </a:custGeom>
            <a:solidFill>
              <a:srgbClr val="E9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779037" y="3373796"/>
              <a:ext cx="5333305" cy="1042325"/>
            </a:xfrm>
            <a:custGeom>
              <a:avLst/>
              <a:gdLst/>
              <a:ahLst/>
              <a:cxnLst/>
              <a:rect l="l" t="t" r="r" b="b"/>
              <a:pathLst>
                <a:path w="185474" h="41693" extrusionOk="0">
                  <a:moveTo>
                    <a:pt x="0" y="1"/>
                  </a:moveTo>
                  <a:lnTo>
                    <a:pt x="185473" y="1"/>
                  </a:lnTo>
                  <a:lnTo>
                    <a:pt x="185473" y="41692"/>
                  </a:lnTo>
                  <a:lnTo>
                    <a:pt x="0" y="41692"/>
                  </a:lnTo>
                  <a:close/>
                </a:path>
              </a:pathLst>
            </a:custGeom>
            <a:solidFill>
              <a:srgbClr val="D35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778835" y="4418500"/>
              <a:ext cx="5333305" cy="1042325"/>
            </a:xfrm>
            <a:custGeom>
              <a:avLst/>
              <a:gdLst/>
              <a:ahLst/>
              <a:cxnLst/>
              <a:rect l="l" t="t" r="r" b="b"/>
              <a:pathLst>
                <a:path w="185474" h="41693" extrusionOk="0">
                  <a:moveTo>
                    <a:pt x="0" y="1"/>
                  </a:moveTo>
                  <a:lnTo>
                    <a:pt x="185473" y="1"/>
                  </a:lnTo>
                  <a:lnTo>
                    <a:pt x="185473" y="41692"/>
                  </a:lnTo>
                  <a:lnTo>
                    <a:pt x="0" y="41692"/>
                  </a:lnTo>
                  <a:close/>
                </a:path>
              </a:pathLst>
            </a:custGeom>
            <a:solidFill>
              <a:srgbClr val="C83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857075" y="1283600"/>
              <a:ext cx="1255275" cy="1042325"/>
            </a:xfrm>
            <a:custGeom>
              <a:avLst/>
              <a:gdLst/>
              <a:ahLst/>
              <a:cxnLst/>
              <a:rect l="l" t="t" r="r" b="b"/>
              <a:pathLst>
                <a:path w="50211" h="41693" extrusionOk="0">
                  <a:moveTo>
                    <a:pt x="1" y="1"/>
                  </a:moveTo>
                  <a:lnTo>
                    <a:pt x="50210" y="1"/>
                  </a:lnTo>
                  <a:lnTo>
                    <a:pt x="50210" y="41692"/>
                  </a:lnTo>
                  <a:lnTo>
                    <a:pt x="1" y="41692"/>
                  </a:lnTo>
                  <a:close/>
                </a:path>
              </a:pathLst>
            </a:custGeom>
            <a:solidFill>
              <a:srgbClr val="E9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4857075" y="238125"/>
              <a:ext cx="1255275" cy="1042300"/>
            </a:xfrm>
            <a:custGeom>
              <a:avLst/>
              <a:gdLst/>
              <a:ahLst/>
              <a:cxnLst/>
              <a:rect l="l" t="t" r="r" b="b"/>
              <a:pathLst>
                <a:path w="50211" h="41692" extrusionOk="0">
                  <a:moveTo>
                    <a:pt x="1" y="0"/>
                  </a:moveTo>
                  <a:lnTo>
                    <a:pt x="50210" y="0"/>
                  </a:lnTo>
                  <a:lnTo>
                    <a:pt x="50210" y="41691"/>
                  </a:lnTo>
                  <a:lnTo>
                    <a:pt x="1" y="41691"/>
                  </a:lnTo>
                  <a:close/>
                </a:path>
              </a:pathLst>
            </a:custGeom>
            <a:solidFill>
              <a:srgbClr val="FFD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4857075" y="3373800"/>
              <a:ext cx="1255275" cy="1042325"/>
            </a:xfrm>
            <a:custGeom>
              <a:avLst/>
              <a:gdLst/>
              <a:ahLst/>
              <a:cxnLst/>
              <a:rect l="l" t="t" r="r" b="b"/>
              <a:pathLst>
                <a:path w="50211" h="41693" extrusionOk="0">
                  <a:moveTo>
                    <a:pt x="1" y="1"/>
                  </a:moveTo>
                  <a:lnTo>
                    <a:pt x="50210" y="1"/>
                  </a:lnTo>
                  <a:lnTo>
                    <a:pt x="50210" y="41692"/>
                  </a:lnTo>
                  <a:lnTo>
                    <a:pt x="1" y="41692"/>
                  </a:lnTo>
                  <a:close/>
                </a:path>
              </a:pathLst>
            </a:custGeom>
            <a:solidFill>
              <a:srgbClr val="D35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4857075" y="4418500"/>
              <a:ext cx="1255275" cy="1042325"/>
            </a:xfrm>
            <a:custGeom>
              <a:avLst/>
              <a:gdLst/>
              <a:ahLst/>
              <a:cxnLst/>
              <a:rect l="l" t="t" r="r" b="b"/>
              <a:pathLst>
                <a:path w="50211" h="41693" extrusionOk="0">
                  <a:moveTo>
                    <a:pt x="1" y="1"/>
                  </a:moveTo>
                  <a:lnTo>
                    <a:pt x="50210" y="1"/>
                  </a:lnTo>
                  <a:lnTo>
                    <a:pt x="50210" y="41692"/>
                  </a:lnTo>
                  <a:lnTo>
                    <a:pt x="1" y="41692"/>
                  </a:lnTo>
                  <a:close/>
                </a:path>
              </a:pathLst>
            </a:custGeom>
            <a:solidFill>
              <a:srgbClr val="C83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956725" y="4512525"/>
              <a:ext cx="1057575" cy="855075"/>
            </a:xfrm>
            <a:custGeom>
              <a:avLst/>
              <a:gdLst/>
              <a:ahLst/>
              <a:cxnLst/>
              <a:rect l="l" t="t" r="r" b="b"/>
              <a:pathLst>
                <a:path w="42303" h="34203" extrusionOk="0">
                  <a:moveTo>
                    <a:pt x="5401" y="1"/>
                  </a:moveTo>
                  <a:lnTo>
                    <a:pt x="36677" y="1"/>
                  </a:lnTo>
                  <a:lnTo>
                    <a:pt x="40824" y="11476"/>
                  </a:lnTo>
                  <a:lnTo>
                    <a:pt x="40824" y="17134"/>
                  </a:lnTo>
                  <a:lnTo>
                    <a:pt x="41853" y="21602"/>
                  </a:lnTo>
                  <a:cubicBezTo>
                    <a:pt x="42303" y="25813"/>
                    <a:pt x="41788" y="29991"/>
                    <a:pt x="41531" y="34202"/>
                  </a:cubicBezTo>
                  <a:lnTo>
                    <a:pt x="21762" y="34202"/>
                  </a:lnTo>
                  <a:lnTo>
                    <a:pt x="21055" y="29541"/>
                  </a:lnTo>
                  <a:lnTo>
                    <a:pt x="20444" y="34202"/>
                  </a:lnTo>
                  <a:lnTo>
                    <a:pt x="740" y="34202"/>
                  </a:lnTo>
                  <a:cubicBezTo>
                    <a:pt x="451" y="29831"/>
                    <a:pt x="1" y="25395"/>
                    <a:pt x="226" y="21216"/>
                  </a:cubicBezTo>
                  <a:lnTo>
                    <a:pt x="1447" y="17552"/>
                  </a:lnTo>
                  <a:lnTo>
                    <a:pt x="1061" y="13405"/>
                  </a:ln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467025" y="5136125"/>
              <a:ext cx="20925" cy="229875"/>
            </a:xfrm>
            <a:custGeom>
              <a:avLst/>
              <a:gdLst/>
              <a:ahLst/>
              <a:cxnLst/>
              <a:rect l="l" t="t" r="r" b="b"/>
              <a:pathLst>
                <a:path w="837" h="9195" fill="none" extrusionOk="0">
                  <a:moveTo>
                    <a:pt x="0" y="9194"/>
                  </a:moveTo>
                  <a:cubicBezTo>
                    <a:pt x="836" y="5851"/>
                    <a:pt x="482" y="2990"/>
                    <a:pt x="418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5480675" y="5139350"/>
              <a:ext cx="21725" cy="229850"/>
            </a:xfrm>
            <a:custGeom>
              <a:avLst/>
              <a:gdLst/>
              <a:ahLst/>
              <a:cxnLst/>
              <a:rect l="l" t="t" r="r" b="b"/>
              <a:pathLst>
                <a:path w="869" h="9194" fill="none" extrusionOk="0">
                  <a:moveTo>
                    <a:pt x="869" y="9194"/>
                  </a:moveTo>
                  <a:cubicBezTo>
                    <a:pt x="1" y="5851"/>
                    <a:pt x="386" y="2990"/>
                    <a:pt x="419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5410775" y="4925575"/>
              <a:ext cx="37775" cy="56275"/>
            </a:xfrm>
            <a:custGeom>
              <a:avLst/>
              <a:gdLst/>
              <a:ahLst/>
              <a:cxnLst/>
              <a:rect l="l" t="t" r="r" b="b"/>
              <a:pathLst>
                <a:path w="1511" h="2251" fill="none" extrusionOk="0">
                  <a:moveTo>
                    <a:pt x="0" y="1"/>
                  </a:moveTo>
                  <a:cubicBezTo>
                    <a:pt x="482" y="258"/>
                    <a:pt x="1511" y="1222"/>
                    <a:pt x="1511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5458975" y="4923175"/>
              <a:ext cx="15300" cy="55475"/>
            </a:xfrm>
            <a:custGeom>
              <a:avLst/>
              <a:gdLst/>
              <a:ahLst/>
              <a:cxnLst/>
              <a:rect l="l" t="t" r="r" b="b"/>
              <a:pathLst>
                <a:path w="612" h="2219" fill="none" extrusionOk="0">
                  <a:moveTo>
                    <a:pt x="1" y="0"/>
                  </a:moveTo>
                  <a:cubicBezTo>
                    <a:pt x="612" y="386"/>
                    <a:pt x="515" y="1318"/>
                    <a:pt x="515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5512025" y="4923175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0" y="0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5560250" y="4925575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0" y="1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5524875" y="497620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1" y="1"/>
                  </a:moveTo>
                  <a:cubicBezTo>
                    <a:pt x="354" y="1"/>
                    <a:pt x="194" y="1640"/>
                    <a:pt x="1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5482300" y="4976200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6" y="1319"/>
                  </a:moveTo>
                  <a:cubicBezTo>
                    <a:pt x="32" y="1287"/>
                    <a:pt x="0" y="580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5443725" y="5004350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5" y="1832"/>
                  </a:moveTo>
                  <a:cubicBezTo>
                    <a:pt x="997" y="1382"/>
                    <a:pt x="450" y="418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5397900" y="4956125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87" y="1447"/>
                    <a:pt x="387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5410775" y="4946475"/>
              <a:ext cx="15275" cy="14500"/>
            </a:xfrm>
            <a:custGeom>
              <a:avLst/>
              <a:gdLst/>
              <a:ahLst/>
              <a:cxnLst/>
              <a:rect l="l" t="t" r="r" b="b"/>
              <a:pathLst>
                <a:path w="611" h="580" fill="none" extrusionOk="0">
                  <a:moveTo>
                    <a:pt x="0" y="97"/>
                  </a:moveTo>
                  <a:cubicBezTo>
                    <a:pt x="32" y="1"/>
                    <a:pt x="450" y="451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487925" y="4915950"/>
              <a:ext cx="8850" cy="37775"/>
            </a:xfrm>
            <a:custGeom>
              <a:avLst/>
              <a:gdLst/>
              <a:ahLst/>
              <a:cxnLst/>
              <a:rect l="l" t="t" r="r" b="b"/>
              <a:pathLst>
                <a:path w="354" h="1511" fill="none" extrusionOk="0">
                  <a:moveTo>
                    <a:pt x="64" y="0"/>
                  </a:moveTo>
                  <a:cubicBezTo>
                    <a:pt x="0" y="161"/>
                    <a:pt x="354" y="997"/>
                    <a:pt x="354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5535325" y="4919950"/>
              <a:ext cx="9675" cy="23350"/>
            </a:xfrm>
            <a:custGeom>
              <a:avLst/>
              <a:gdLst/>
              <a:ahLst/>
              <a:cxnLst/>
              <a:rect l="l" t="t" r="r" b="b"/>
              <a:pathLst>
                <a:path w="387" h="934" fill="none" extrusionOk="0">
                  <a:moveTo>
                    <a:pt x="1" y="129"/>
                  </a:moveTo>
                  <a:cubicBezTo>
                    <a:pt x="161" y="1"/>
                    <a:pt x="290" y="708"/>
                    <a:pt x="386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5489525" y="5030050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7" y="1"/>
                  </a:moveTo>
                  <a:cubicBezTo>
                    <a:pt x="450" y="33"/>
                    <a:pt x="161" y="869"/>
                    <a:pt x="0" y="13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5487100" y="5019600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1" y="1"/>
                  </a:moveTo>
                  <a:lnTo>
                    <a:pt x="1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5583550" y="4925575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0" y="1"/>
                  </a:moveTo>
                  <a:lnTo>
                    <a:pt x="0" y="103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5557825" y="4895050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1" y="0"/>
                  </a:moveTo>
                  <a:lnTo>
                    <a:pt x="1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499975" y="4972200"/>
              <a:ext cx="4850" cy="27350"/>
            </a:xfrm>
            <a:custGeom>
              <a:avLst/>
              <a:gdLst/>
              <a:ahLst/>
              <a:cxnLst/>
              <a:rect l="l" t="t" r="r" b="b"/>
              <a:pathLst>
                <a:path w="194" h="1094" fill="none" extrusionOk="0">
                  <a:moveTo>
                    <a:pt x="0" y="65"/>
                  </a:moveTo>
                  <a:cubicBezTo>
                    <a:pt x="161" y="0"/>
                    <a:pt x="193" y="740"/>
                    <a:pt x="193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5410775" y="4925575"/>
              <a:ext cx="37775" cy="56275"/>
            </a:xfrm>
            <a:custGeom>
              <a:avLst/>
              <a:gdLst/>
              <a:ahLst/>
              <a:cxnLst/>
              <a:rect l="l" t="t" r="r" b="b"/>
              <a:pathLst>
                <a:path w="1511" h="2251" fill="none" extrusionOk="0">
                  <a:moveTo>
                    <a:pt x="0" y="1"/>
                  </a:moveTo>
                  <a:cubicBezTo>
                    <a:pt x="482" y="258"/>
                    <a:pt x="1511" y="1222"/>
                    <a:pt x="1511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5458975" y="4923175"/>
              <a:ext cx="15300" cy="55475"/>
            </a:xfrm>
            <a:custGeom>
              <a:avLst/>
              <a:gdLst/>
              <a:ahLst/>
              <a:cxnLst/>
              <a:rect l="l" t="t" r="r" b="b"/>
              <a:pathLst>
                <a:path w="612" h="2219" fill="none" extrusionOk="0">
                  <a:moveTo>
                    <a:pt x="1" y="0"/>
                  </a:moveTo>
                  <a:cubicBezTo>
                    <a:pt x="612" y="386"/>
                    <a:pt x="515" y="1318"/>
                    <a:pt x="515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5512025" y="4923175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0" y="0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5560250" y="4925575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0" y="1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5524875" y="497620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1" y="1"/>
                  </a:moveTo>
                  <a:cubicBezTo>
                    <a:pt x="354" y="1"/>
                    <a:pt x="194" y="1640"/>
                    <a:pt x="1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482300" y="4976200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6" y="1319"/>
                  </a:moveTo>
                  <a:cubicBezTo>
                    <a:pt x="32" y="1287"/>
                    <a:pt x="0" y="580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5443725" y="5004350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5" y="1832"/>
                  </a:moveTo>
                  <a:cubicBezTo>
                    <a:pt x="997" y="1382"/>
                    <a:pt x="450" y="418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5397900" y="4956125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87" y="1447"/>
                    <a:pt x="387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5410775" y="4946475"/>
              <a:ext cx="15275" cy="14500"/>
            </a:xfrm>
            <a:custGeom>
              <a:avLst/>
              <a:gdLst/>
              <a:ahLst/>
              <a:cxnLst/>
              <a:rect l="l" t="t" r="r" b="b"/>
              <a:pathLst>
                <a:path w="611" h="580" fill="none" extrusionOk="0">
                  <a:moveTo>
                    <a:pt x="0" y="97"/>
                  </a:moveTo>
                  <a:cubicBezTo>
                    <a:pt x="32" y="1"/>
                    <a:pt x="450" y="451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5487925" y="4915950"/>
              <a:ext cx="8850" cy="37775"/>
            </a:xfrm>
            <a:custGeom>
              <a:avLst/>
              <a:gdLst/>
              <a:ahLst/>
              <a:cxnLst/>
              <a:rect l="l" t="t" r="r" b="b"/>
              <a:pathLst>
                <a:path w="354" h="1511" fill="none" extrusionOk="0">
                  <a:moveTo>
                    <a:pt x="64" y="0"/>
                  </a:moveTo>
                  <a:cubicBezTo>
                    <a:pt x="0" y="161"/>
                    <a:pt x="354" y="997"/>
                    <a:pt x="354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535325" y="4919950"/>
              <a:ext cx="9675" cy="23350"/>
            </a:xfrm>
            <a:custGeom>
              <a:avLst/>
              <a:gdLst/>
              <a:ahLst/>
              <a:cxnLst/>
              <a:rect l="l" t="t" r="r" b="b"/>
              <a:pathLst>
                <a:path w="387" h="934" fill="none" extrusionOk="0">
                  <a:moveTo>
                    <a:pt x="1" y="129"/>
                  </a:moveTo>
                  <a:cubicBezTo>
                    <a:pt x="161" y="1"/>
                    <a:pt x="290" y="708"/>
                    <a:pt x="386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5489525" y="5030050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7" y="1"/>
                  </a:moveTo>
                  <a:cubicBezTo>
                    <a:pt x="450" y="33"/>
                    <a:pt x="161" y="869"/>
                    <a:pt x="0" y="13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487100" y="5019600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1" y="1"/>
                  </a:moveTo>
                  <a:lnTo>
                    <a:pt x="1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5583550" y="4925575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0" y="1"/>
                  </a:moveTo>
                  <a:lnTo>
                    <a:pt x="0" y="103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499975" y="4972200"/>
              <a:ext cx="4850" cy="27350"/>
            </a:xfrm>
            <a:custGeom>
              <a:avLst/>
              <a:gdLst/>
              <a:ahLst/>
              <a:cxnLst/>
              <a:rect l="l" t="t" r="r" b="b"/>
              <a:pathLst>
                <a:path w="194" h="1094" fill="none" extrusionOk="0">
                  <a:moveTo>
                    <a:pt x="0" y="65"/>
                  </a:moveTo>
                  <a:cubicBezTo>
                    <a:pt x="161" y="0"/>
                    <a:pt x="193" y="740"/>
                    <a:pt x="193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5438900" y="4901475"/>
              <a:ext cx="825" cy="28150"/>
            </a:xfrm>
            <a:custGeom>
              <a:avLst/>
              <a:gdLst/>
              <a:ahLst/>
              <a:cxnLst/>
              <a:rect l="l" t="t" r="r" b="b"/>
              <a:pathLst>
                <a:path w="33" h="1126" fill="none" extrusionOk="0">
                  <a:moveTo>
                    <a:pt x="0" y="1"/>
                  </a:moveTo>
                  <a:cubicBezTo>
                    <a:pt x="32" y="129"/>
                    <a:pt x="32" y="579"/>
                    <a:pt x="32" y="933"/>
                  </a:cubicBezTo>
                  <a:lnTo>
                    <a:pt x="32" y="1126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5532925" y="4894250"/>
              <a:ext cx="8050" cy="26525"/>
            </a:xfrm>
            <a:custGeom>
              <a:avLst/>
              <a:gdLst/>
              <a:ahLst/>
              <a:cxnLst/>
              <a:rect l="l" t="t" r="r" b="b"/>
              <a:pathLst>
                <a:path w="322" h="1061" fill="none" extrusionOk="0">
                  <a:moveTo>
                    <a:pt x="0" y="0"/>
                  </a:moveTo>
                  <a:cubicBezTo>
                    <a:pt x="0" y="418"/>
                    <a:pt x="322" y="740"/>
                    <a:pt x="0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5579525" y="4897450"/>
              <a:ext cx="1625" cy="23325"/>
            </a:xfrm>
            <a:custGeom>
              <a:avLst/>
              <a:gdLst/>
              <a:ahLst/>
              <a:cxnLst/>
              <a:rect l="l" t="t" r="r" b="b"/>
              <a:pathLst>
                <a:path w="65" h="933" fill="none" extrusionOk="0">
                  <a:moveTo>
                    <a:pt x="65" y="1"/>
                  </a:moveTo>
                  <a:cubicBezTo>
                    <a:pt x="65" y="290"/>
                    <a:pt x="33" y="708"/>
                    <a:pt x="0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5572300" y="4967375"/>
              <a:ext cx="15275" cy="13675"/>
            </a:xfrm>
            <a:custGeom>
              <a:avLst/>
              <a:gdLst/>
              <a:ahLst/>
              <a:cxnLst/>
              <a:rect l="l" t="t" r="r" b="b"/>
              <a:pathLst>
                <a:path w="611" h="547" fill="none" extrusionOk="0">
                  <a:moveTo>
                    <a:pt x="0" y="322"/>
                  </a:moveTo>
                  <a:cubicBezTo>
                    <a:pt x="0" y="547"/>
                    <a:pt x="386" y="65"/>
                    <a:pt x="61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5542550" y="4948900"/>
              <a:ext cx="8075" cy="20900"/>
            </a:xfrm>
            <a:custGeom>
              <a:avLst/>
              <a:gdLst/>
              <a:ahLst/>
              <a:cxnLst/>
              <a:rect l="l" t="t" r="r" b="b"/>
              <a:pathLst>
                <a:path w="323" h="836" fill="none" extrusionOk="0">
                  <a:moveTo>
                    <a:pt x="1" y="579"/>
                  </a:moveTo>
                  <a:cubicBezTo>
                    <a:pt x="1" y="836"/>
                    <a:pt x="97" y="97"/>
                    <a:pt x="32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5499975" y="4897450"/>
              <a:ext cx="18500" cy="24950"/>
            </a:xfrm>
            <a:custGeom>
              <a:avLst/>
              <a:gdLst/>
              <a:ahLst/>
              <a:cxnLst/>
              <a:rect l="l" t="t" r="r" b="b"/>
              <a:pathLst>
                <a:path w="740" h="998" fill="none" extrusionOk="0">
                  <a:moveTo>
                    <a:pt x="740" y="676"/>
                  </a:moveTo>
                  <a:cubicBezTo>
                    <a:pt x="740" y="997"/>
                    <a:pt x="322" y="9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5463000" y="4885400"/>
              <a:ext cx="12875" cy="28950"/>
            </a:xfrm>
            <a:custGeom>
              <a:avLst/>
              <a:gdLst/>
              <a:ahLst/>
              <a:cxnLst/>
              <a:rect l="l" t="t" r="r" b="b"/>
              <a:pathLst>
                <a:path w="515" h="1158" fill="none" extrusionOk="0">
                  <a:moveTo>
                    <a:pt x="354" y="901"/>
                  </a:moveTo>
                  <a:cubicBezTo>
                    <a:pt x="354" y="1158"/>
                    <a:pt x="1" y="322"/>
                    <a:pt x="193" y="129"/>
                  </a:cubicBezTo>
                  <a:cubicBezTo>
                    <a:pt x="290" y="65"/>
                    <a:pt x="386" y="33"/>
                    <a:pt x="515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5392275" y="4921575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290" y="675"/>
                  </a:moveTo>
                  <a:cubicBezTo>
                    <a:pt x="419" y="547"/>
                    <a:pt x="1" y="386"/>
                    <a:pt x="33" y="225"/>
                  </a:cubicBezTo>
                  <a:cubicBezTo>
                    <a:pt x="97" y="0"/>
                    <a:pt x="869" y="0"/>
                    <a:pt x="106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5454975" y="4989075"/>
              <a:ext cx="14475" cy="28150"/>
            </a:xfrm>
            <a:custGeom>
              <a:avLst/>
              <a:gdLst/>
              <a:ahLst/>
              <a:cxnLst/>
              <a:rect l="l" t="t" r="r" b="b"/>
              <a:pathLst>
                <a:path w="579" h="1126" fill="none" extrusionOk="0">
                  <a:moveTo>
                    <a:pt x="514" y="1125"/>
                  </a:moveTo>
                  <a:cubicBezTo>
                    <a:pt x="579" y="900"/>
                    <a:pt x="64" y="12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5504800" y="5000325"/>
              <a:ext cx="22525" cy="8850"/>
            </a:xfrm>
            <a:custGeom>
              <a:avLst/>
              <a:gdLst/>
              <a:ahLst/>
              <a:cxnLst/>
              <a:rect l="l" t="t" r="r" b="b"/>
              <a:pathLst>
                <a:path w="901" h="354" fill="none" extrusionOk="0">
                  <a:moveTo>
                    <a:pt x="96" y="354"/>
                  </a:moveTo>
                  <a:cubicBezTo>
                    <a:pt x="0" y="97"/>
                    <a:pt x="643" y="129"/>
                    <a:pt x="90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478275" y="5043725"/>
              <a:ext cx="9675" cy="2425"/>
            </a:xfrm>
            <a:custGeom>
              <a:avLst/>
              <a:gdLst/>
              <a:ahLst/>
              <a:cxnLst/>
              <a:rect l="l" t="t" r="r" b="b"/>
              <a:pathLst>
                <a:path w="387" h="97" fill="none" extrusionOk="0">
                  <a:moveTo>
                    <a:pt x="32" y="97"/>
                  </a:moveTo>
                  <a:cubicBezTo>
                    <a:pt x="0" y="0"/>
                    <a:pt x="290" y="97"/>
                    <a:pt x="386" y="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5407550" y="5022825"/>
              <a:ext cx="37800" cy="55475"/>
            </a:xfrm>
            <a:custGeom>
              <a:avLst/>
              <a:gdLst/>
              <a:ahLst/>
              <a:cxnLst/>
              <a:rect l="l" t="t" r="r" b="b"/>
              <a:pathLst>
                <a:path w="1512" h="2219" fill="none" extrusionOk="0">
                  <a:moveTo>
                    <a:pt x="1" y="0"/>
                  </a:moveTo>
                  <a:cubicBezTo>
                    <a:pt x="483" y="225"/>
                    <a:pt x="1511" y="1190"/>
                    <a:pt x="1511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5455775" y="5020400"/>
              <a:ext cx="15275" cy="55475"/>
            </a:xfrm>
            <a:custGeom>
              <a:avLst/>
              <a:gdLst/>
              <a:ahLst/>
              <a:cxnLst/>
              <a:rect l="l" t="t" r="r" b="b"/>
              <a:pathLst>
                <a:path w="611" h="2219" fill="none" extrusionOk="0">
                  <a:moveTo>
                    <a:pt x="0" y="1"/>
                  </a:moveTo>
                  <a:cubicBezTo>
                    <a:pt x="611" y="387"/>
                    <a:pt x="482" y="1287"/>
                    <a:pt x="482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5508800" y="5020400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1" y="1"/>
                  </a:moveTo>
                  <a:lnTo>
                    <a:pt x="1" y="283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5557025" y="5022825"/>
              <a:ext cx="25" cy="63500"/>
            </a:xfrm>
            <a:custGeom>
              <a:avLst/>
              <a:gdLst/>
              <a:ahLst/>
              <a:cxnLst/>
              <a:rect l="l" t="t" r="r" b="b"/>
              <a:pathLst>
                <a:path w="1" h="2540" fill="none" extrusionOk="0">
                  <a:moveTo>
                    <a:pt x="0" y="0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5521675" y="5072650"/>
              <a:ext cx="15275" cy="53850"/>
            </a:xfrm>
            <a:custGeom>
              <a:avLst/>
              <a:gdLst/>
              <a:ahLst/>
              <a:cxnLst/>
              <a:rect l="l" t="t" r="r" b="b"/>
              <a:pathLst>
                <a:path w="611" h="2154" fill="none" extrusionOk="0">
                  <a:moveTo>
                    <a:pt x="611" y="32"/>
                  </a:moveTo>
                  <a:cubicBezTo>
                    <a:pt x="354" y="0"/>
                    <a:pt x="193" y="1672"/>
                    <a:pt x="0" y="21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5478275" y="5073450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8"/>
                  </a:moveTo>
                  <a:cubicBezTo>
                    <a:pt x="32" y="1286"/>
                    <a:pt x="0" y="57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5440500" y="5101575"/>
              <a:ext cx="27350" cy="45025"/>
            </a:xfrm>
            <a:custGeom>
              <a:avLst/>
              <a:gdLst/>
              <a:ahLst/>
              <a:cxnLst/>
              <a:rect l="l" t="t" r="r" b="b"/>
              <a:pathLst>
                <a:path w="1094" h="1801" fill="none" extrusionOk="0">
                  <a:moveTo>
                    <a:pt x="1093" y="1801"/>
                  </a:moveTo>
                  <a:cubicBezTo>
                    <a:pt x="965" y="1383"/>
                    <a:pt x="418" y="418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5394700" y="5053350"/>
              <a:ext cx="32975" cy="36200"/>
            </a:xfrm>
            <a:custGeom>
              <a:avLst/>
              <a:gdLst/>
              <a:ahLst/>
              <a:cxnLst/>
              <a:rect l="l" t="t" r="r" b="b"/>
              <a:pathLst>
                <a:path w="1319" h="1448" fill="none" extrusionOk="0">
                  <a:moveTo>
                    <a:pt x="1318" y="1415"/>
                  </a:moveTo>
                  <a:cubicBezTo>
                    <a:pt x="1286" y="1447"/>
                    <a:pt x="354" y="354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5407550" y="5042900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fill="none" extrusionOk="0">
                  <a:moveTo>
                    <a:pt x="1" y="97"/>
                  </a:moveTo>
                  <a:cubicBezTo>
                    <a:pt x="33" y="1"/>
                    <a:pt x="418" y="451"/>
                    <a:pt x="611" y="6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5483900" y="5012375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97" y="0"/>
                  </a:moveTo>
                  <a:cubicBezTo>
                    <a:pt x="0" y="161"/>
                    <a:pt x="386" y="1029"/>
                    <a:pt x="386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5531300" y="5016400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1" y="161"/>
                  </a:moveTo>
                  <a:cubicBezTo>
                    <a:pt x="162" y="0"/>
                    <a:pt x="290" y="707"/>
                    <a:pt x="419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5486300" y="5126500"/>
              <a:ext cx="17700" cy="32950"/>
            </a:xfrm>
            <a:custGeom>
              <a:avLst/>
              <a:gdLst/>
              <a:ahLst/>
              <a:cxnLst/>
              <a:rect l="l" t="t" r="r" b="b"/>
              <a:pathLst>
                <a:path w="708" h="1318" fill="none" extrusionOk="0">
                  <a:moveTo>
                    <a:pt x="708" y="0"/>
                  </a:moveTo>
                  <a:cubicBezTo>
                    <a:pt x="419" y="32"/>
                    <a:pt x="161" y="900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5483100" y="5116050"/>
              <a:ext cx="25" cy="18500"/>
            </a:xfrm>
            <a:custGeom>
              <a:avLst/>
              <a:gdLst/>
              <a:ahLst/>
              <a:cxnLst/>
              <a:rect l="l" t="t" r="r" b="b"/>
              <a:pathLst>
                <a:path w="1" h="740" fill="none" extrusionOk="0">
                  <a:moveTo>
                    <a:pt x="0" y="0"/>
                  </a:moveTo>
                  <a:lnTo>
                    <a:pt x="0" y="73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5579525" y="5022825"/>
              <a:ext cx="25" cy="24925"/>
            </a:xfrm>
            <a:custGeom>
              <a:avLst/>
              <a:gdLst/>
              <a:ahLst/>
              <a:cxnLst/>
              <a:rect l="l" t="t" r="r" b="b"/>
              <a:pathLst>
                <a:path w="1" h="997" fill="none" extrusionOk="0">
                  <a:moveTo>
                    <a:pt x="0" y="0"/>
                  </a:moveTo>
                  <a:lnTo>
                    <a:pt x="0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5554625" y="4992275"/>
              <a:ext cx="0" cy="12900"/>
            </a:xfrm>
            <a:custGeom>
              <a:avLst/>
              <a:gdLst/>
              <a:ahLst/>
              <a:cxnLst/>
              <a:rect l="l" t="t" r="r" b="b"/>
              <a:pathLst>
                <a:path h="516" fill="none" extrusionOk="0">
                  <a:moveTo>
                    <a:pt x="0" y="1"/>
                  </a:moveTo>
                  <a:lnTo>
                    <a:pt x="0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5495950" y="5069425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0" y="65"/>
                  </a:moveTo>
                  <a:cubicBezTo>
                    <a:pt x="161" y="1"/>
                    <a:pt x="193" y="708"/>
                    <a:pt x="193" y="106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407550" y="5022825"/>
              <a:ext cx="37800" cy="55475"/>
            </a:xfrm>
            <a:custGeom>
              <a:avLst/>
              <a:gdLst/>
              <a:ahLst/>
              <a:cxnLst/>
              <a:rect l="l" t="t" r="r" b="b"/>
              <a:pathLst>
                <a:path w="1512" h="2219" fill="none" extrusionOk="0">
                  <a:moveTo>
                    <a:pt x="1" y="0"/>
                  </a:moveTo>
                  <a:cubicBezTo>
                    <a:pt x="483" y="225"/>
                    <a:pt x="1511" y="1190"/>
                    <a:pt x="1511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455775" y="5020400"/>
              <a:ext cx="15275" cy="55475"/>
            </a:xfrm>
            <a:custGeom>
              <a:avLst/>
              <a:gdLst/>
              <a:ahLst/>
              <a:cxnLst/>
              <a:rect l="l" t="t" r="r" b="b"/>
              <a:pathLst>
                <a:path w="611" h="2219" fill="none" extrusionOk="0">
                  <a:moveTo>
                    <a:pt x="0" y="1"/>
                  </a:moveTo>
                  <a:cubicBezTo>
                    <a:pt x="611" y="387"/>
                    <a:pt x="482" y="1287"/>
                    <a:pt x="482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508800" y="5020400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1" y="1"/>
                  </a:moveTo>
                  <a:lnTo>
                    <a:pt x="1" y="283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557025" y="5022825"/>
              <a:ext cx="25" cy="63500"/>
            </a:xfrm>
            <a:custGeom>
              <a:avLst/>
              <a:gdLst/>
              <a:ahLst/>
              <a:cxnLst/>
              <a:rect l="l" t="t" r="r" b="b"/>
              <a:pathLst>
                <a:path w="1" h="2540" fill="none" extrusionOk="0">
                  <a:moveTo>
                    <a:pt x="0" y="0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521675" y="5072650"/>
              <a:ext cx="15275" cy="53850"/>
            </a:xfrm>
            <a:custGeom>
              <a:avLst/>
              <a:gdLst/>
              <a:ahLst/>
              <a:cxnLst/>
              <a:rect l="l" t="t" r="r" b="b"/>
              <a:pathLst>
                <a:path w="611" h="2154" fill="none" extrusionOk="0">
                  <a:moveTo>
                    <a:pt x="611" y="32"/>
                  </a:moveTo>
                  <a:cubicBezTo>
                    <a:pt x="354" y="0"/>
                    <a:pt x="193" y="1672"/>
                    <a:pt x="0" y="21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478275" y="5073450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8"/>
                  </a:moveTo>
                  <a:cubicBezTo>
                    <a:pt x="32" y="1286"/>
                    <a:pt x="0" y="57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5440500" y="5101575"/>
              <a:ext cx="27350" cy="45025"/>
            </a:xfrm>
            <a:custGeom>
              <a:avLst/>
              <a:gdLst/>
              <a:ahLst/>
              <a:cxnLst/>
              <a:rect l="l" t="t" r="r" b="b"/>
              <a:pathLst>
                <a:path w="1094" h="1801" fill="none" extrusionOk="0">
                  <a:moveTo>
                    <a:pt x="1093" y="1801"/>
                  </a:moveTo>
                  <a:cubicBezTo>
                    <a:pt x="965" y="1383"/>
                    <a:pt x="418" y="418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5394700" y="5053350"/>
              <a:ext cx="32975" cy="36200"/>
            </a:xfrm>
            <a:custGeom>
              <a:avLst/>
              <a:gdLst/>
              <a:ahLst/>
              <a:cxnLst/>
              <a:rect l="l" t="t" r="r" b="b"/>
              <a:pathLst>
                <a:path w="1319" h="1448" fill="none" extrusionOk="0">
                  <a:moveTo>
                    <a:pt x="1318" y="1415"/>
                  </a:moveTo>
                  <a:cubicBezTo>
                    <a:pt x="1286" y="1447"/>
                    <a:pt x="354" y="354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07550" y="5042900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fill="none" extrusionOk="0">
                  <a:moveTo>
                    <a:pt x="1" y="97"/>
                  </a:moveTo>
                  <a:cubicBezTo>
                    <a:pt x="33" y="1"/>
                    <a:pt x="418" y="451"/>
                    <a:pt x="611" y="6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5483900" y="5012375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97" y="0"/>
                  </a:moveTo>
                  <a:cubicBezTo>
                    <a:pt x="0" y="161"/>
                    <a:pt x="386" y="1029"/>
                    <a:pt x="386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5531300" y="5016400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1" y="161"/>
                  </a:moveTo>
                  <a:cubicBezTo>
                    <a:pt x="162" y="0"/>
                    <a:pt x="290" y="707"/>
                    <a:pt x="419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5486300" y="5126500"/>
              <a:ext cx="17700" cy="32950"/>
            </a:xfrm>
            <a:custGeom>
              <a:avLst/>
              <a:gdLst/>
              <a:ahLst/>
              <a:cxnLst/>
              <a:rect l="l" t="t" r="r" b="b"/>
              <a:pathLst>
                <a:path w="708" h="1318" fill="none" extrusionOk="0">
                  <a:moveTo>
                    <a:pt x="708" y="0"/>
                  </a:moveTo>
                  <a:cubicBezTo>
                    <a:pt x="419" y="32"/>
                    <a:pt x="161" y="900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5483100" y="5116050"/>
              <a:ext cx="25" cy="18500"/>
            </a:xfrm>
            <a:custGeom>
              <a:avLst/>
              <a:gdLst/>
              <a:ahLst/>
              <a:cxnLst/>
              <a:rect l="l" t="t" r="r" b="b"/>
              <a:pathLst>
                <a:path w="1" h="740" fill="none" extrusionOk="0">
                  <a:moveTo>
                    <a:pt x="0" y="0"/>
                  </a:moveTo>
                  <a:lnTo>
                    <a:pt x="0" y="73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5579525" y="5022825"/>
              <a:ext cx="25" cy="24925"/>
            </a:xfrm>
            <a:custGeom>
              <a:avLst/>
              <a:gdLst/>
              <a:ahLst/>
              <a:cxnLst/>
              <a:rect l="l" t="t" r="r" b="b"/>
              <a:pathLst>
                <a:path w="1" h="997" fill="none" extrusionOk="0">
                  <a:moveTo>
                    <a:pt x="0" y="0"/>
                  </a:moveTo>
                  <a:lnTo>
                    <a:pt x="0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5495950" y="5069425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0" y="65"/>
                  </a:moveTo>
                  <a:cubicBezTo>
                    <a:pt x="161" y="1"/>
                    <a:pt x="193" y="708"/>
                    <a:pt x="193" y="106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5434875" y="4998725"/>
              <a:ext cx="1625" cy="27325"/>
            </a:xfrm>
            <a:custGeom>
              <a:avLst/>
              <a:gdLst/>
              <a:ahLst/>
              <a:cxnLst/>
              <a:rect l="l" t="t" r="r" b="b"/>
              <a:pathLst>
                <a:path w="65" h="1093" fill="none" extrusionOk="0">
                  <a:moveTo>
                    <a:pt x="0" y="0"/>
                  </a:moveTo>
                  <a:cubicBezTo>
                    <a:pt x="65" y="129"/>
                    <a:pt x="65" y="579"/>
                    <a:pt x="65" y="900"/>
                  </a:cubicBezTo>
                  <a:lnTo>
                    <a:pt x="65" y="1093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5528900" y="4990675"/>
              <a:ext cx="8050" cy="26550"/>
            </a:xfrm>
            <a:custGeom>
              <a:avLst/>
              <a:gdLst/>
              <a:ahLst/>
              <a:cxnLst/>
              <a:rect l="l" t="t" r="r" b="b"/>
              <a:pathLst>
                <a:path w="322" h="1062" fill="none" extrusionOk="0">
                  <a:moveTo>
                    <a:pt x="0" y="1"/>
                  </a:moveTo>
                  <a:cubicBezTo>
                    <a:pt x="0" y="418"/>
                    <a:pt x="322" y="740"/>
                    <a:pt x="0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5576300" y="4994700"/>
              <a:ext cx="850" cy="22525"/>
            </a:xfrm>
            <a:custGeom>
              <a:avLst/>
              <a:gdLst/>
              <a:ahLst/>
              <a:cxnLst/>
              <a:rect l="l" t="t" r="r" b="b"/>
              <a:pathLst>
                <a:path w="34" h="901" fill="none" extrusionOk="0">
                  <a:moveTo>
                    <a:pt x="33" y="0"/>
                  </a:moveTo>
                  <a:cubicBezTo>
                    <a:pt x="33" y="290"/>
                    <a:pt x="33" y="707"/>
                    <a:pt x="1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5568275" y="5064600"/>
              <a:ext cx="15300" cy="12900"/>
            </a:xfrm>
            <a:custGeom>
              <a:avLst/>
              <a:gdLst/>
              <a:ahLst/>
              <a:cxnLst/>
              <a:rect l="l" t="t" r="r" b="b"/>
              <a:pathLst>
                <a:path w="612" h="516" fill="none" extrusionOk="0">
                  <a:moveTo>
                    <a:pt x="0" y="290"/>
                  </a:moveTo>
                  <a:cubicBezTo>
                    <a:pt x="0" y="515"/>
                    <a:pt x="386" y="33"/>
                    <a:pt x="61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5539350" y="5045325"/>
              <a:ext cx="7250" cy="20925"/>
            </a:xfrm>
            <a:custGeom>
              <a:avLst/>
              <a:gdLst/>
              <a:ahLst/>
              <a:cxnLst/>
              <a:rect l="l" t="t" r="r" b="b"/>
              <a:pathLst>
                <a:path w="290" h="837" fill="none" extrusionOk="0">
                  <a:moveTo>
                    <a:pt x="0" y="611"/>
                  </a:moveTo>
                  <a:cubicBezTo>
                    <a:pt x="0" y="836"/>
                    <a:pt x="97" y="97"/>
                    <a:pt x="29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5495950" y="4994700"/>
              <a:ext cx="19300" cy="24925"/>
            </a:xfrm>
            <a:custGeom>
              <a:avLst/>
              <a:gdLst/>
              <a:ahLst/>
              <a:cxnLst/>
              <a:rect l="l" t="t" r="r" b="b"/>
              <a:pathLst>
                <a:path w="772" h="997" fill="none" extrusionOk="0">
                  <a:moveTo>
                    <a:pt x="772" y="643"/>
                  </a:moveTo>
                  <a:cubicBezTo>
                    <a:pt x="772" y="997"/>
                    <a:pt x="322" y="65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459775" y="4981825"/>
              <a:ext cx="12100" cy="29775"/>
            </a:xfrm>
            <a:custGeom>
              <a:avLst/>
              <a:gdLst/>
              <a:ahLst/>
              <a:cxnLst/>
              <a:rect l="l" t="t" r="r" b="b"/>
              <a:pathLst>
                <a:path w="484" h="1191" fill="none" extrusionOk="0">
                  <a:moveTo>
                    <a:pt x="322" y="933"/>
                  </a:moveTo>
                  <a:cubicBezTo>
                    <a:pt x="322" y="1190"/>
                    <a:pt x="1" y="355"/>
                    <a:pt x="194" y="162"/>
                  </a:cubicBezTo>
                  <a:cubicBezTo>
                    <a:pt x="258" y="65"/>
                    <a:pt x="387" y="65"/>
                    <a:pt x="48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5388275" y="5018800"/>
              <a:ext cx="26525" cy="16100"/>
            </a:xfrm>
            <a:custGeom>
              <a:avLst/>
              <a:gdLst/>
              <a:ahLst/>
              <a:cxnLst/>
              <a:rect l="l" t="t" r="r" b="b"/>
              <a:pathLst>
                <a:path w="1061" h="644" fill="none" extrusionOk="0">
                  <a:moveTo>
                    <a:pt x="289" y="644"/>
                  </a:moveTo>
                  <a:cubicBezTo>
                    <a:pt x="418" y="547"/>
                    <a:pt x="0" y="386"/>
                    <a:pt x="64" y="194"/>
                  </a:cubicBezTo>
                  <a:cubicBezTo>
                    <a:pt x="97" y="1"/>
                    <a:pt x="868" y="1"/>
                    <a:pt x="106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5451750" y="5086300"/>
              <a:ext cx="13675" cy="27350"/>
            </a:xfrm>
            <a:custGeom>
              <a:avLst/>
              <a:gdLst/>
              <a:ahLst/>
              <a:cxnLst/>
              <a:rect l="l" t="t" r="r" b="b"/>
              <a:pathLst>
                <a:path w="547" h="1094" fill="none" extrusionOk="0">
                  <a:moveTo>
                    <a:pt x="515" y="1094"/>
                  </a:moveTo>
                  <a:cubicBezTo>
                    <a:pt x="547" y="869"/>
                    <a:pt x="33" y="129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5500775" y="5097550"/>
              <a:ext cx="23325" cy="8875"/>
            </a:xfrm>
            <a:custGeom>
              <a:avLst/>
              <a:gdLst/>
              <a:ahLst/>
              <a:cxnLst/>
              <a:rect l="l" t="t" r="r" b="b"/>
              <a:pathLst>
                <a:path w="933" h="355" fill="none" extrusionOk="0">
                  <a:moveTo>
                    <a:pt x="129" y="354"/>
                  </a:moveTo>
                  <a:cubicBezTo>
                    <a:pt x="0" y="65"/>
                    <a:pt x="675" y="129"/>
                    <a:pt x="93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5475050" y="5140150"/>
              <a:ext cx="9675" cy="3250"/>
            </a:xfrm>
            <a:custGeom>
              <a:avLst/>
              <a:gdLst/>
              <a:ahLst/>
              <a:cxnLst/>
              <a:rect l="l" t="t" r="r" b="b"/>
              <a:pathLst>
                <a:path w="387" h="130" fill="none" extrusionOk="0">
                  <a:moveTo>
                    <a:pt x="33" y="129"/>
                  </a:moveTo>
                  <a:cubicBezTo>
                    <a:pt x="1" y="0"/>
                    <a:pt x="258" y="129"/>
                    <a:pt x="386" y="1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358525" y="493120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1" y="1"/>
                  </a:moveTo>
                  <a:cubicBezTo>
                    <a:pt x="483" y="258"/>
                    <a:pt x="1544" y="1222"/>
                    <a:pt x="1544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5406750" y="4928800"/>
              <a:ext cx="16100" cy="55475"/>
            </a:xfrm>
            <a:custGeom>
              <a:avLst/>
              <a:gdLst/>
              <a:ahLst/>
              <a:cxnLst/>
              <a:rect l="l" t="t" r="r" b="b"/>
              <a:pathLst>
                <a:path w="644" h="2219" fill="none" extrusionOk="0">
                  <a:moveTo>
                    <a:pt x="0" y="0"/>
                  </a:moveTo>
                  <a:cubicBezTo>
                    <a:pt x="643" y="386"/>
                    <a:pt x="515" y="1318"/>
                    <a:pt x="515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5460600" y="4928800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0" y="0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5508800" y="4931200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1" y="1"/>
                  </a:moveTo>
                  <a:lnTo>
                    <a:pt x="1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5472650" y="4981025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1" y="33"/>
                  </a:moveTo>
                  <a:cubicBezTo>
                    <a:pt x="354" y="1"/>
                    <a:pt x="225" y="1672"/>
                    <a:pt x="0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5430050" y="4981825"/>
              <a:ext cx="2450" cy="32975"/>
            </a:xfrm>
            <a:custGeom>
              <a:avLst/>
              <a:gdLst/>
              <a:ahLst/>
              <a:cxnLst/>
              <a:rect l="l" t="t" r="r" b="b"/>
              <a:pathLst>
                <a:path w="98" h="1319" fill="none" extrusionOk="0">
                  <a:moveTo>
                    <a:pt x="97" y="1319"/>
                  </a:moveTo>
                  <a:cubicBezTo>
                    <a:pt x="33" y="1287"/>
                    <a:pt x="1" y="580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5391475" y="5009975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6" y="1832"/>
                  </a:moveTo>
                  <a:cubicBezTo>
                    <a:pt x="997" y="1382"/>
                    <a:pt x="451" y="418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5346475" y="496175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54" y="1447"/>
                    <a:pt x="354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5358525" y="4952100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65"/>
                  </a:moveTo>
                  <a:cubicBezTo>
                    <a:pt x="65" y="1"/>
                    <a:pt x="451" y="451"/>
                    <a:pt x="612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5435675" y="4920775"/>
              <a:ext cx="9675" cy="38575"/>
            </a:xfrm>
            <a:custGeom>
              <a:avLst/>
              <a:gdLst/>
              <a:ahLst/>
              <a:cxnLst/>
              <a:rect l="l" t="t" r="r" b="b"/>
              <a:pathLst>
                <a:path w="387" h="1543" fill="none" extrusionOk="0">
                  <a:moveTo>
                    <a:pt x="65" y="0"/>
                  </a:moveTo>
                  <a:cubicBezTo>
                    <a:pt x="1" y="161"/>
                    <a:pt x="386" y="1029"/>
                    <a:pt x="386" y="154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5483100" y="4924775"/>
              <a:ext cx="10475" cy="24150"/>
            </a:xfrm>
            <a:custGeom>
              <a:avLst/>
              <a:gdLst/>
              <a:ahLst/>
              <a:cxnLst/>
              <a:rect l="l" t="t" r="r" b="b"/>
              <a:pathLst>
                <a:path w="419" h="966" fill="none" extrusionOk="0">
                  <a:moveTo>
                    <a:pt x="0" y="161"/>
                  </a:moveTo>
                  <a:cubicBezTo>
                    <a:pt x="161" y="1"/>
                    <a:pt x="289" y="740"/>
                    <a:pt x="418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5437275" y="5034875"/>
              <a:ext cx="17725" cy="32975"/>
            </a:xfrm>
            <a:custGeom>
              <a:avLst/>
              <a:gdLst/>
              <a:ahLst/>
              <a:cxnLst/>
              <a:rect l="l" t="t" r="r" b="b"/>
              <a:pathLst>
                <a:path w="709" h="1319" fill="none" extrusionOk="0">
                  <a:moveTo>
                    <a:pt x="708" y="1"/>
                  </a:moveTo>
                  <a:cubicBezTo>
                    <a:pt x="451" y="33"/>
                    <a:pt x="194" y="901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434875" y="502522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5531300" y="4931200"/>
              <a:ext cx="25" cy="24950"/>
            </a:xfrm>
            <a:custGeom>
              <a:avLst/>
              <a:gdLst/>
              <a:ahLst/>
              <a:cxnLst/>
              <a:rect l="l" t="t" r="r" b="b"/>
              <a:pathLst>
                <a:path w="1" h="998" fill="none" extrusionOk="0">
                  <a:moveTo>
                    <a:pt x="1" y="1"/>
                  </a:moveTo>
                  <a:lnTo>
                    <a:pt x="1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5505600" y="4900675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0" y="0"/>
                  </a:moveTo>
                  <a:lnTo>
                    <a:pt x="0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447725" y="4977825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1" y="65"/>
                  </a:moveTo>
                  <a:cubicBezTo>
                    <a:pt x="162" y="0"/>
                    <a:pt x="194" y="740"/>
                    <a:pt x="194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58525" y="493120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1" y="1"/>
                  </a:moveTo>
                  <a:cubicBezTo>
                    <a:pt x="483" y="258"/>
                    <a:pt x="1544" y="1222"/>
                    <a:pt x="1544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5406750" y="4928800"/>
              <a:ext cx="16100" cy="55475"/>
            </a:xfrm>
            <a:custGeom>
              <a:avLst/>
              <a:gdLst/>
              <a:ahLst/>
              <a:cxnLst/>
              <a:rect l="l" t="t" r="r" b="b"/>
              <a:pathLst>
                <a:path w="644" h="2219" fill="none" extrusionOk="0">
                  <a:moveTo>
                    <a:pt x="0" y="0"/>
                  </a:moveTo>
                  <a:cubicBezTo>
                    <a:pt x="643" y="386"/>
                    <a:pt x="515" y="1318"/>
                    <a:pt x="515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5460600" y="4928800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0" y="0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508800" y="4931200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1" y="1"/>
                  </a:moveTo>
                  <a:lnTo>
                    <a:pt x="1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472650" y="4981025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1" y="33"/>
                  </a:moveTo>
                  <a:cubicBezTo>
                    <a:pt x="354" y="1"/>
                    <a:pt x="225" y="1672"/>
                    <a:pt x="0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430050" y="4981825"/>
              <a:ext cx="2450" cy="32975"/>
            </a:xfrm>
            <a:custGeom>
              <a:avLst/>
              <a:gdLst/>
              <a:ahLst/>
              <a:cxnLst/>
              <a:rect l="l" t="t" r="r" b="b"/>
              <a:pathLst>
                <a:path w="98" h="1319" fill="none" extrusionOk="0">
                  <a:moveTo>
                    <a:pt x="97" y="1319"/>
                  </a:moveTo>
                  <a:cubicBezTo>
                    <a:pt x="33" y="1287"/>
                    <a:pt x="1" y="580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391475" y="5009975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6" y="1832"/>
                  </a:moveTo>
                  <a:cubicBezTo>
                    <a:pt x="997" y="1382"/>
                    <a:pt x="451" y="418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346475" y="496175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54" y="1447"/>
                    <a:pt x="354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5358525" y="4952100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65"/>
                  </a:moveTo>
                  <a:cubicBezTo>
                    <a:pt x="65" y="1"/>
                    <a:pt x="451" y="451"/>
                    <a:pt x="612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435675" y="4920775"/>
              <a:ext cx="9675" cy="38575"/>
            </a:xfrm>
            <a:custGeom>
              <a:avLst/>
              <a:gdLst/>
              <a:ahLst/>
              <a:cxnLst/>
              <a:rect l="l" t="t" r="r" b="b"/>
              <a:pathLst>
                <a:path w="387" h="1543" fill="none" extrusionOk="0">
                  <a:moveTo>
                    <a:pt x="65" y="0"/>
                  </a:moveTo>
                  <a:cubicBezTo>
                    <a:pt x="1" y="161"/>
                    <a:pt x="386" y="1029"/>
                    <a:pt x="386" y="154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5483100" y="4924775"/>
              <a:ext cx="10475" cy="24150"/>
            </a:xfrm>
            <a:custGeom>
              <a:avLst/>
              <a:gdLst/>
              <a:ahLst/>
              <a:cxnLst/>
              <a:rect l="l" t="t" r="r" b="b"/>
              <a:pathLst>
                <a:path w="419" h="966" fill="none" extrusionOk="0">
                  <a:moveTo>
                    <a:pt x="0" y="161"/>
                  </a:moveTo>
                  <a:cubicBezTo>
                    <a:pt x="161" y="1"/>
                    <a:pt x="289" y="740"/>
                    <a:pt x="418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5437275" y="5034875"/>
              <a:ext cx="17725" cy="32975"/>
            </a:xfrm>
            <a:custGeom>
              <a:avLst/>
              <a:gdLst/>
              <a:ahLst/>
              <a:cxnLst/>
              <a:rect l="l" t="t" r="r" b="b"/>
              <a:pathLst>
                <a:path w="709" h="1319" fill="none" extrusionOk="0">
                  <a:moveTo>
                    <a:pt x="708" y="1"/>
                  </a:moveTo>
                  <a:cubicBezTo>
                    <a:pt x="451" y="33"/>
                    <a:pt x="194" y="901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5434875" y="502522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5531300" y="4931200"/>
              <a:ext cx="25" cy="24950"/>
            </a:xfrm>
            <a:custGeom>
              <a:avLst/>
              <a:gdLst/>
              <a:ahLst/>
              <a:cxnLst/>
              <a:rect l="l" t="t" r="r" b="b"/>
              <a:pathLst>
                <a:path w="1" h="998" fill="none" extrusionOk="0">
                  <a:moveTo>
                    <a:pt x="1" y="1"/>
                  </a:moveTo>
                  <a:lnTo>
                    <a:pt x="1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5447725" y="4977825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1" y="65"/>
                  </a:moveTo>
                  <a:cubicBezTo>
                    <a:pt x="162" y="0"/>
                    <a:pt x="194" y="740"/>
                    <a:pt x="194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5386650" y="4907100"/>
              <a:ext cx="1650" cy="28150"/>
            </a:xfrm>
            <a:custGeom>
              <a:avLst/>
              <a:gdLst/>
              <a:ahLst/>
              <a:cxnLst/>
              <a:rect l="l" t="t" r="r" b="b"/>
              <a:pathLst>
                <a:path w="66" h="1126" fill="none" extrusionOk="0">
                  <a:moveTo>
                    <a:pt x="1" y="1"/>
                  </a:moveTo>
                  <a:cubicBezTo>
                    <a:pt x="33" y="129"/>
                    <a:pt x="65" y="579"/>
                    <a:pt x="65" y="901"/>
                  </a:cubicBezTo>
                  <a:lnTo>
                    <a:pt x="65" y="1126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5480675" y="4899075"/>
              <a:ext cx="8075" cy="27350"/>
            </a:xfrm>
            <a:custGeom>
              <a:avLst/>
              <a:gdLst/>
              <a:ahLst/>
              <a:cxnLst/>
              <a:rect l="l" t="t" r="r" b="b"/>
              <a:pathLst>
                <a:path w="323" h="1094" fill="none" extrusionOk="0">
                  <a:moveTo>
                    <a:pt x="1" y="0"/>
                  </a:moveTo>
                  <a:cubicBezTo>
                    <a:pt x="1" y="450"/>
                    <a:pt x="322" y="739"/>
                    <a:pt x="1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5527300" y="4903075"/>
              <a:ext cx="1625" cy="23350"/>
            </a:xfrm>
            <a:custGeom>
              <a:avLst/>
              <a:gdLst/>
              <a:ahLst/>
              <a:cxnLst/>
              <a:rect l="l" t="t" r="r" b="b"/>
              <a:pathLst>
                <a:path w="65" h="934" fill="none" extrusionOk="0">
                  <a:moveTo>
                    <a:pt x="64" y="1"/>
                  </a:moveTo>
                  <a:cubicBezTo>
                    <a:pt x="64" y="290"/>
                    <a:pt x="64" y="708"/>
                    <a:pt x="0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5520050" y="4973000"/>
              <a:ext cx="15300" cy="12875"/>
            </a:xfrm>
            <a:custGeom>
              <a:avLst/>
              <a:gdLst/>
              <a:ahLst/>
              <a:cxnLst/>
              <a:rect l="l" t="t" r="r" b="b"/>
              <a:pathLst>
                <a:path w="612" h="515" fill="none" extrusionOk="0">
                  <a:moveTo>
                    <a:pt x="1" y="290"/>
                  </a:moveTo>
                  <a:cubicBezTo>
                    <a:pt x="1" y="515"/>
                    <a:pt x="387" y="65"/>
                    <a:pt x="61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5491125" y="4953700"/>
              <a:ext cx="7250" cy="20925"/>
            </a:xfrm>
            <a:custGeom>
              <a:avLst/>
              <a:gdLst/>
              <a:ahLst/>
              <a:cxnLst/>
              <a:rect l="l" t="t" r="r" b="b"/>
              <a:pathLst>
                <a:path w="290" h="837" fill="none" extrusionOk="0">
                  <a:moveTo>
                    <a:pt x="1" y="612"/>
                  </a:moveTo>
                  <a:cubicBezTo>
                    <a:pt x="1" y="837"/>
                    <a:pt x="97" y="97"/>
                    <a:pt x="29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5447725" y="4903075"/>
              <a:ext cx="19325" cy="24950"/>
            </a:xfrm>
            <a:custGeom>
              <a:avLst/>
              <a:gdLst/>
              <a:ahLst/>
              <a:cxnLst/>
              <a:rect l="l" t="t" r="r" b="b"/>
              <a:pathLst>
                <a:path w="773" h="998" fill="none" extrusionOk="0">
                  <a:moveTo>
                    <a:pt x="772" y="676"/>
                  </a:moveTo>
                  <a:cubicBezTo>
                    <a:pt x="772" y="997"/>
                    <a:pt x="322" y="97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5411575" y="4890225"/>
              <a:ext cx="12075" cy="29750"/>
            </a:xfrm>
            <a:custGeom>
              <a:avLst/>
              <a:gdLst/>
              <a:ahLst/>
              <a:cxnLst/>
              <a:rect l="l" t="t" r="r" b="b"/>
              <a:pathLst>
                <a:path w="483" h="1190" fill="none" extrusionOk="0">
                  <a:moveTo>
                    <a:pt x="322" y="933"/>
                  </a:moveTo>
                  <a:cubicBezTo>
                    <a:pt x="322" y="1190"/>
                    <a:pt x="0" y="354"/>
                    <a:pt x="161" y="161"/>
                  </a:cubicBezTo>
                  <a:cubicBezTo>
                    <a:pt x="257" y="97"/>
                    <a:pt x="386" y="65"/>
                    <a:pt x="48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5340050" y="4927200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290" y="675"/>
                  </a:moveTo>
                  <a:cubicBezTo>
                    <a:pt x="418" y="547"/>
                    <a:pt x="0" y="386"/>
                    <a:pt x="33" y="193"/>
                  </a:cubicBezTo>
                  <a:cubicBezTo>
                    <a:pt x="97" y="0"/>
                    <a:pt x="868" y="0"/>
                    <a:pt x="106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5403525" y="4994700"/>
              <a:ext cx="13700" cy="27350"/>
            </a:xfrm>
            <a:custGeom>
              <a:avLst/>
              <a:gdLst/>
              <a:ahLst/>
              <a:cxnLst/>
              <a:rect l="l" t="t" r="r" b="b"/>
              <a:pathLst>
                <a:path w="548" h="1094" fill="none" extrusionOk="0">
                  <a:moveTo>
                    <a:pt x="483" y="1093"/>
                  </a:moveTo>
                  <a:cubicBezTo>
                    <a:pt x="547" y="900"/>
                    <a:pt x="33" y="129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5452550" y="5005950"/>
              <a:ext cx="23325" cy="8850"/>
            </a:xfrm>
            <a:custGeom>
              <a:avLst/>
              <a:gdLst/>
              <a:ahLst/>
              <a:cxnLst/>
              <a:rect l="l" t="t" r="r" b="b"/>
              <a:pathLst>
                <a:path w="933" h="354" fill="none" extrusionOk="0">
                  <a:moveTo>
                    <a:pt x="97" y="354"/>
                  </a:moveTo>
                  <a:cubicBezTo>
                    <a:pt x="1" y="65"/>
                    <a:pt x="644" y="129"/>
                    <a:pt x="93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5426025" y="5048525"/>
              <a:ext cx="10475" cy="3250"/>
            </a:xfrm>
            <a:custGeom>
              <a:avLst/>
              <a:gdLst/>
              <a:ahLst/>
              <a:cxnLst/>
              <a:rect l="l" t="t" r="r" b="b"/>
              <a:pathLst>
                <a:path w="419" h="130" fill="none" extrusionOk="0">
                  <a:moveTo>
                    <a:pt x="65" y="130"/>
                  </a:moveTo>
                  <a:cubicBezTo>
                    <a:pt x="1" y="1"/>
                    <a:pt x="290" y="130"/>
                    <a:pt x="419" y="13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5412375" y="496335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0" y="1"/>
                  </a:moveTo>
                  <a:cubicBezTo>
                    <a:pt x="483" y="258"/>
                    <a:pt x="1543" y="1222"/>
                    <a:pt x="1543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5460600" y="4960950"/>
              <a:ext cx="16075" cy="55475"/>
            </a:xfrm>
            <a:custGeom>
              <a:avLst/>
              <a:gdLst/>
              <a:ahLst/>
              <a:cxnLst/>
              <a:rect l="l" t="t" r="r" b="b"/>
              <a:pathLst>
                <a:path w="643" h="2219" fill="none" extrusionOk="0">
                  <a:moveTo>
                    <a:pt x="0" y="0"/>
                  </a:moveTo>
                  <a:cubicBezTo>
                    <a:pt x="643" y="386"/>
                    <a:pt x="514" y="1318"/>
                    <a:pt x="514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5514425" y="4960950"/>
              <a:ext cx="25" cy="70725"/>
            </a:xfrm>
            <a:custGeom>
              <a:avLst/>
              <a:gdLst/>
              <a:ahLst/>
              <a:cxnLst/>
              <a:rect l="l" t="t" r="r" b="b"/>
              <a:pathLst>
                <a:path w="1" h="2829" fill="none" extrusionOk="0">
                  <a:moveTo>
                    <a:pt x="1" y="0"/>
                  </a:moveTo>
                  <a:lnTo>
                    <a:pt x="1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5562650" y="4963350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0" y="1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5526475" y="5013975"/>
              <a:ext cx="15300" cy="53075"/>
            </a:xfrm>
            <a:custGeom>
              <a:avLst/>
              <a:gdLst/>
              <a:ahLst/>
              <a:cxnLst/>
              <a:rect l="l" t="t" r="r" b="b"/>
              <a:pathLst>
                <a:path w="612" h="2123" fill="none" extrusionOk="0">
                  <a:moveTo>
                    <a:pt x="612" y="1"/>
                  </a:moveTo>
                  <a:cubicBezTo>
                    <a:pt x="355" y="1"/>
                    <a:pt x="226" y="1640"/>
                    <a:pt x="1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5483900" y="5013975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9"/>
                  </a:moveTo>
                  <a:cubicBezTo>
                    <a:pt x="32" y="1287"/>
                    <a:pt x="0" y="57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5445325" y="5042100"/>
              <a:ext cx="28150" cy="45850"/>
            </a:xfrm>
            <a:custGeom>
              <a:avLst/>
              <a:gdLst/>
              <a:ahLst/>
              <a:cxnLst/>
              <a:rect l="l" t="t" r="r" b="b"/>
              <a:pathLst>
                <a:path w="1126" h="1834" fill="none" extrusionOk="0">
                  <a:moveTo>
                    <a:pt x="1125" y="1833"/>
                  </a:moveTo>
                  <a:cubicBezTo>
                    <a:pt x="997" y="1383"/>
                    <a:pt x="450" y="41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5400325" y="499390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8" y="1415"/>
                  </a:moveTo>
                  <a:cubicBezTo>
                    <a:pt x="1254" y="1447"/>
                    <a:pt x="354" y="354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5412375" y="4984250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0" y="65"/>
                  </a:moveTo>
                  <a:cubicBezTo>
                    <a:pt x="65" y="0"/>
                    <a:pt x="450" y="450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5489525" y="4952900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65" y="1"/>
                  </a:moveTo>
                  <a:cubicBezTo>
                    <a:pt x="0" y="194"/>
                    <a:pt x="386" y="1029"/>
                    <a:pt x="386" y="15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5536925" y="4957725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1" y="129"/>
                  </a:moveTo>
                  <a:cubicBezTo>
                    <a:pt x="162" y="1"/>
                    <a:pt x="290" y="708"/>
                    <a:pt x="419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5491125" y="5067025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8" y="0"/>
                  </a:moveTo>
                  <a:cubicBezTo>
                    <a:pt x="451" y="65"/>
                    <a:pt x="193" y="900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5488725" y="505737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5585150" y="4963350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1" y="1"/>
                  </a:moveTo>
                  <a:lnTo>
                    <a:pt x="1" y="10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5559425" y="4932825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1" y="0"/>
                  </a:moveTo>
                  <a:lnTo>
                    <a:pt x="1" y="514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5501575" y="5009975"/>
              <a:ext cx="4850" cy="27325"/>
            </a:xfrm>
            <a:custGeom>
              <a:avLst/>
              <a:gdLst/>
              <a:ahLst/>
              <a:cxnLst/>
              <a:rect l="l" t="t" r="r" b="b"/>
              <a:pathLst>
                <a:path w="194" h="1093" fill="none" extrusionOk="0">
                  <a:moveTo>
                    <a:pt x="0" y="64"/>
                  </a:moveTo>
                  <a:cubicBezTo>
                    <a:pt x="161" y="0"/>
                    <a:pt x="193" y="739"/>
                    <a:pt x="193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5412375" y="496335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0" y="1"/>
                  </a:moveTo>
                  <a:cubicBezTo>
                    <a:pt x="483" y="258"/>
                    <a:pt x="1543" y="1222"/>
                    <a:pt x="1543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5460600" y="4960950"/>
              <a:ext cx="16075" cy="55475"/>
            </a:xfrm>
            <a:custGeom>
              <a:avLst/>
              <a:gdLst/>
              <a:ahLst/>
              <a:cxnLst/>
              <a:rect l="l" t="t" r="r" b="b"/>
              <a:pathLst>
                <a:path w="643" h="2219" fill="none" extrusionOk="0">
                  <a:moveTo>
                    <a:pt x="0" y="0"/>
                  </a:moveTo>
                  <a:cubicBezTo>
                    <a:pt x="643" y="386"/>
                    <a:pt x="514" y="1318"/>
                    <a:pt x="514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5514425" y="4960950"/>
              <a:ext cx="25" cy="70725"/>
            </a:xfrm>
            <a:custGeom>
              <a:avLst/>
              <a:gdLst/>
              <a:ahLst/>
              <a:cxnLst/>
              <a:rect l="l" t="t" r="r" b="b"/>
              <a:pathLst>
                <a:path w="1" h="2829" fill="none" extrusionOk="0">
                  <a:moveTo>
                    <a:pt x="1" y="0"/>
                  </a:moveTo>
                  <a:lnTo>
                    <a:pt x="1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5562650" y="4963350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0" y="1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5526475" y="5013975"/>
              <a:ext cx="15300" cy="53075"/>
            </a:xfrm>
            <a:custGeom>
              <a:avLst/>
              <a:gdLst/>
              <a:ahLst/>
              <a:cxnLst/>
              <a:rect l="l" t="t" r="r" b="b"/>
              <a:pathLst>
                <a:path w="612" h="2123" fill="none" extrusionOk="0">
                  <a:moveTo>
                    <a:pt x="612" y="1"/>
                  </a:moveTo>
                  <a:cubicBezTo>
                    <a:pt x="355" y="1"/>
                    <a:pt x="226" y="1640"/>
                    <a:pt x="1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5483900" y="5013975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9"/>
                  </a:moveTo>
                  <a:cubicBezTo>
                    <a:pt x="32" y="1287"/>
                    <a:pt x="0" y="57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5445325" y="5042100"/>
              <a:ext cx="28150" cy="45850"/>
            </a:xfrm>
            <a:custGeom>
              <a:avLst/>
              <a:gdLst/>
              <a:ahLst/>
              <a:cxnLst/>
              <a:rect l="l" t="t" r="r" b="b"/>
              <a:pathLst>
                <a:path w="1126" h="1834" fill="none" extrusionOk="0">
                  <a:moveTo>
                    <a:pt x="1125" y="1833"/>
                  </a:moveTo>
                  <a:cubicBezTo>
                    <a:pt x="997" y="1383"/>
                    <a:pt x="450" y="41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5400325" y="499390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8" y="1415"/>
                  </a:moveTo>
                  <a:cubicBezTo>
                    <a:pt x="1254" y="1447"/>
                    <a:pt x="354" y="354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5412375" y="4984250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0" y="65"/>
                  </a:moveTo>
                  <a:cubicBezTo>
                    <a:pt x="65" y="0"/>
                    <a:pt x="450" y="450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5489525" y="4952900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65" y="1"/>
                  </a:moveTo>
                  <a:cubicBezTo>
                    <a:pt x="0" y="194"/>
                    <a:pt x="386" y="1029"/>
                    <a:pt x="386" y="15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5536925" y="4957725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1" y="129"/>
                  </a:moveTo>
                  <a:cubicBezTo>
                    <a:pt x="162" y="1"/>
                    <a:pt x="290" y="708"/>
                    <a:pt x="419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5491125" y="5067025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8" y="0"/>
                  </a:moveTo>
                  <a:cubicBezTo>
                    <a:pt x="451" y="65"/>
                    <a:pt x="193" y="900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5488725" y="505737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5585150" y="4963350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1" y="1"/>
                  </a:moveTo>
                  <a:lnTo>
                    <a:pt x="1" y="10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5501575" y="5009975"/>
              <a:ext cx="4850" cy="27325"/>
            </a:xfrm>
            <a:custGeom>
              <a:avLst/>
              <a:gdLst/>
              <a:ahLst/>
              <a:cxnLst/>
              <a:rect l="l" t="t" r="r" b="b"/>
              <a:pathLst>
                <a:path w="194" h="1093" fill="none" extrusionOk="0">
                  <a:moveTo>
                    <a:pt x="0" y="64"/>
                  </a:moveTo>
                  <a:cubicBezTo>
                    <a:pt x="161" y="0"/>
                    <a:pt x="193" y="739"/>
                    <a:pt x="193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5440500" y="4939250"/>
              <a:ext cx="1625" cy="28150"/>
            </a:xfrm>
            <a:custGeom>
              <a:avLst/>
              <a:gdLst/>
              <a:ahLst/>
              <a:cxnLst/>
              <a:rect l="l" t="t" r="r" b="b"/>
              <a:pathLst>
                <a:path w="65" h="1126" fill="none" extrusionOk="0">
                  <a:moveTo>
                    <a:pt x="1" y="0"/>
                  </a:moveTo>
                  <a:cubicBezTo>
                    <a:pt x="33" y="129"/>
                    <a:pt x="65" y="579"/>
                    <a:pt x="65" y="900"/>
                  </a:cubicBezTo>
                  <a:lnTo>
                    <a:pt x="65" y="112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534525" y="4932025"/>
              <a:ext cx="8050" cy="26525"/>
            </a:xfrm>
            <a:custGeom>
              <a:avLst/>
              <a:gdLst/>
              <a:ahLst/>
              <a:cxnLst/>
              <a:rect l="l" t="t" r="r" b="b"/>
              <a:pathLst>
                <a:path w="322" h="1061" fill="none" extrusionOk="0">
                  <a:moveTo>
                    <a:pt x="0" y="0"/>
                  </a:moveTo>
                  <a:cubicBezTo>
                    <a:pt x="0" y="418"/>
                    <a:pt x="322" y="739"/>
                    <a:pt x="0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581125" y="4935225"/>
              <a:ext cx="1650" cy="23325"/>
            </a:xfrm>
            <a:custGeom>
              <a:avLst/>
              <a:gdLst/>
              <a:ahLst/>
              <a:cxnLst/>
              <a:rect l="l" t="t" r="r" b="b"/>
              <a:pathLst>
                <a:path w="66" h="933" fill="none" extrusionOk="0">
                  <a:moveTo>
                    <a:pt x="65" y="1"/>
                  </a:moveTo>
                  <a:cubicBezTo>
                    <a:pt x="65" y="290"/>
                    <a:pt x="65" y="708"/>
                    <a:pt x="1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5573900" y="5005150"/>
              <a:ext cx="15300" cy="13675"/>
            </a:xfrm>
            <a:custGeom>
              <a:avLst/>
              <a:gdLst/>
              <a:ahLst/>
              <a:cxnLst/>
              <a:rect l="l" t="t" r="r" b="b"/>
              <a:pathLst>
                <a:path w="612" h="547" fill="none" extrusionOk="0">
                  <a:moveTo>
                    <a:pt x="0" y="322"/>
                  </a:moveTo>
                  <a:cubicBezTo>
                    <a:pt x="0" y="547"/>
                    <a:pt x="386" y="64"/>
                    <a:pt x="61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5544975" y="4985850"/>
              <a:ext cx="7250" cy="20925"/>
            </a:xfrm>
            <a:custGeom>
              <a:avLst/>
              <a:gdLst/>
              <a:ahLst/>
              <a:cxnLst/>
              <a:rect l="l" t="t" r="r" b="b"/>
              <a:pathLst>
                <a:path w="290" h="837" fill="none" extrusionOk="0">
                  <a:moveTo>
                    <a:pt x="0" y="611"/>
                  </a:moveTo>
                  <a:cubicBezTo>
                    <a:pt x="0" y="836"/>
                    <a:pt x="97" y="129"/>
                    <a:pt x="29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5501575" y="4935225"/>
              <a:ext cx="19300" cy="24950"/>
            </a:xfrm>
            <a:custGeom>
              <a:avLst/>
              <a:gdLst/>
              <a:ahLst/>
              <a:cxnLst/>
              <a:rect l="l" t="t" r="r" b="b"/>
              <a:pathLst>
                <a:path w="772" h="998" fill="none" extrusionOk="0">
                  <a:moveTo>
                    <a:pt x="772" y="676"/>
                  </a:moveTo>
                  <a:cubicBezTo>
                    <a:pt x="772" y="997"/>
                    <a:pt x="322" y="9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5465400" y="4923175"/>
              <a:ext cx="12100" cy="28950"/>
            </a:xfrm>
            <a:custGeom>
              <a:avLst/>
              <a:gdLst/>
              <a:ahLst/>
              <a:cxnLst/>
              <a:rect l="l" t="t" r="r" b="b"/>
              <a:pathLst>
                <a:path w="484" h="1158" fill="none" extrusionOk="0">
                  <a:moveTo>
                    <a:pt x="322" y="900"/>
                  </a:moveTo>
                  <a:cubicBezTo>
                    <a:pt x="322" y="1158"/>
                    <a:pt x="1" y="322"/>
                    <a:pt x="162" y="129"/>
                  </a:cubicBezTo>
                  <a:cubicBezTo>
                    <a:pt x="258" y="65"/>
                    <a:pt x="387" y="33"/>
                    <a:pt x="48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5393900" y="4959325"/>
              <a:ext cx="26525" cy="16900"/>
            </a:xfrm>
            <a:custGeom>
              <a:avLst/>
              <a:gdLst/>
              <a:ahLst/>
              <a:cxnLst/>
              <a:rect l="l" t="t" r="r" b="b"/>
              <a:pathLst>
                <a:path w="1061" h="676" fill="none" extrusionOk="0">
                  <a:moveTo>
                    <a:pt x="289" y="676"/>
                  </a:moveTo>
                  <a:cubicBezTo>
                    <a:pt x="418" y="547"/>
                    <a:pt x="0" y="387"/>
                    <a:pt x="32" y="226"/>
                  </a:cubicBezTo>
                  <a:cubicBezTo>
                    <a:pt x="97" y="1"/>
                    <a:pt x="868" y="1"/>
                    <a:pt x="106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5457375" y="5026850"/>
              <a:ext cx="13675" cy="28150"/>
            </a:xfrm>
            <a:custGeom>
              <a:avLst/>
              <a:gdLst/>
              <a:ahLst/>
              <a:cxnLst/>
              <a:rect l="l" t="t" r="r" b="b"/>
              <a:pathLst>
                <a:path w="547" h="1126" fill="none" extrusionOk="0">
                  <a:moveTo>
                    <a:pt x="483" y="1125"/>
                  </a:moveTo>
                  <a:cubicBezTo>
                    <a:pt x="547" y="900"/>
                    <a:pt x="33" y="129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5506400" y="5038100"/>
              <a:ext cx="23325" cy="8850"/>
            </a:xfrm>
            <a:custGeom>
              <a:avLst/>
              <a:gdLst/>
              <a:ahLst/>
              <a:cxnLst/>
              <a:rect l="l" t="t" r="r" b="b"/>
              <a:pathLst>
                <a:path w="933" h="354" fill="none" extrusionOk="0">
                  <a:moveTo>
                    <a:pt x="97" y="354"/>
                  </a:moveTo>
                  <a:cubicBezTo>
                    <a:pt x="0" y="97"/>
                    <a:pt x="643" y="129"/>
                    <a:pt x="93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5479875" y="5081475"/>
              <a:ext cx="10475" cy="2450"/>
            </a:xfrm>
            <a:custGeom>
              <a:avLst/>
              <a:gdLst/>
              <a:ahLst/>
              <a:cxnLst/>
              <a:rect l="l" t="t" r="r" b="b"/>
              <a:pathLst>
                <a:path w="419" h="98" fill="none" extrusionOk="0">
                  <a:moveTo>
                    <a:pt x="65" y="97"/>
                  </a:moveTo>
                  <a:cubicBezTo>
                    <a:pt x="1" y="1"/>
                    <a:pt x="290" y="97"/>
                    <a:pt x="418" y="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4948700" y="4510925"/>
              <a:ext cx="147075" cy="857475"/>
            </a:xfrm>
            <a:custGeom>
              <a:avLst/>
              <a:gdLst/>
              <a:ahLst/>
              <a:cxnLst/>
              <a:rect l="l" t="t" r="r" b="b"/>
              <a:pathLst>
                <a:path w="5883" h="34299" fill="none" extrusionOk="0">
                  <a:moveTo>
                    <a:pt x="1029" y="34299"/>
                  </a:moveTo>
                  <a:cubicBezTo>
                    <a:pt x="1029" y="34299"/>
                    <a:pt x="0" y="25427"/>
                    <a:pt x="643" y="21730"/>
                  </a:cubicBezTo>
                  <a:cubicBezTo>
                    <a:pt x="868" y="20541"/>
                    <a:pt x="1414" y="18901"/>
                    <a:pt x="1575" y="17712"/>
                  </a:cubicBezTo>
                  <a:cubicBezTo>
                    <a:pt x="1800" y="16169"/>
                    <a:pt x="1414" y="14433"/>
                    <a:pt x="1575" y="12922"/>
                  </a:cubicBezTo>
                  <a:cubicBezTo>
                    <a:pt x="2025" y="8840"/>
                    <a:pt x="5883" y="0"/>
                    <a:pt x="5883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5872850" y="4510925"/>
              <a:ext cx="147875" cy="857475"/>
            </a:xfrm>
            <a:custGeom>
              <a:avLst/>
              <a:gdLst/>
              <a:ahLst/>
              <a:cxnLst/>
              <a:rect l="l" t="t" r="r" b="b"/>
              <a:pathLst>
                <a:path w="5915" h="34299" fill="none" extrusionOk="0">
                  <a:moveTo>
                    <a:pt x="4886" y="34299"/>
                  </a:moveTo>
                  <a:cubicBezTo>
                    <a:pt x="4886" y="34299"/>
                    <a:pt x="5915" y="25427"/>
                    <a:pt x="5240" y="21730"/>
                  </a:cubicBezTo>
                  <a:cubicBezTo>
                    <a:pt x="5047" y="20541"/>
                    <a:pt x="4468" y="18901"/>
                    <a:pt x="4308" y="17712"/>
                  </a:cubicBezTo>
                  <a:cubicBezTo>
                    <a:pt x="4115" y="16169"/>
                    <a:pt x="4468" y="14433"/>
                    <a:pt x="4308" y="12922"/>
                  </a:cubicBezTo>
                  <a:cubicBezTo>
                    <a:pt x="3890" y="8840"/>
                    <a:pt x="0" y="0"/>
                    <a:pt x="0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5630150" y="4890225"/>
              <a:ext cx="34575" cy="53075"/>
            </a:xfrm>
            <a:custGeom>
              <a:avLst/>
              <a:gdLst/>
              <a:ahLst/>
              <a:cxnLst/>
              <a:rect l="l" t="t" r="r" b="b"/>
              <a:pathLst>
                <a:path w="1383" h="2123" fill="none" extrusionOk="0">
                  <a:moveTo>
                    <a:pt x="1383" y="1"/>
                  </a:moveTo>
                  <a:cubicBezTo>
                    <a:pt x="933" y="708"/>
                    <a:pt x="451" y="1415"/>
                    <a:pt x="1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642200" y="4873350"/>
              <a:ext cx="8075" cy="23325"/>
            </a:xfrm>
            <a:custGeom>
              <a:avLst/>
              <a:gdLst/>
              <a:ahLst/>
              <a:cxnLst/>
              <a:rect l="l" t="t" r="r" b="b"/>
              <a:pathLst>
                <a:path w="323" h="933" fill="none" extrusionOk="0">
                  <a:moveTo>
                    <a:pt x="129" y="33"/>
                  </a:moveTo>
                  <a:cubicBezTo>
                    <a:pt x="322" y="0"/>
                    <a:pt x="33" y="676"/>
                    <a:pt x="1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5670325" y="4902275"/>
              <a:ext cx="13700" cy="21725"/>
            </a:xfrm>
            <a:custGeom>
              <a:avLst/>
              <a:gdLst/>
              <a:ahLst/>
              <a:cxnLst/>
              <a:rect l="l" t="t" r="r" b="b"/>
              <a:pathLst>
                <a:path w="548" h="869" fill="none" extrusionOk="0">
                  <a:moveTo>
                    <a:pt x="547" y="1"/>
                  </a:moveTo>
                  <a:cubicBezTo>
                    <a:pt x="515" y="33"/>
                    <a:pt x="258" y="451"/>
                    <a:pt x="1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5671950" y="4832375"/>
              <a:ext cx="28150" cy="42600"/>
            </a:xfrm>
            <a:custGeom>
              <a:avLst/>
              <a:gdLst/>
              <a:ahLst/>
              <a:cxnLst/>
              <a:rect l="l" t="t" r="r" b="b"/>
              <a:pathLst>
                <a:path w="1126" h="1704" fill="none" extrusionOk="0">
                  <a:moveTo>
                    <a:pt x="289" y="1222"/>
                  </a:moveTo>
                  <a:cubicBezTo>
                    <a:pt x="0" y="1704"/>
                    <a:pt x="1125" y="0"/>
                    <a:pt x="32" y="16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5630150" y="4890225"/>
              <a:ext cx="34575" cy="53075"/>
            </a:xfrm>
            <a:custGeom>
              <a:avLst/>
              <a:gdLst/>
              <a:ahLst/>
              <a:cxnLst/>
              <a:rect l="l" t="t" r="r" b="b"/>
              <a:pathLst>
                <a:path w="1383" h="2123" fill="none" extrusionOk="0">
                  <a:moveTo>
                    <a:pt x="1383" y="1"/>
                  </a:moveTo>
                  <a:cubicBezTo>
                    <a:pt x="933" y="708"/>
                    <a:pt x="451" y="1415"/>
                    <a:pt x="1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5642200" y="4873350"/>
              <a:ext cx="8075" cy="23325"/>
            </a:xfrm>
            <a:custGeom>
              <a:avLst/>
              <a:gdLst/>
              <a:ahLst/>
              <a:cxnLst/>
              <a:rect l="l" t="t" r="r" b="b"/>
              <a:pathLst>
                <a:path w="323" h="933" fill="none" extrusionOk="0">
                  <a:moveTo>
                    <a:pt x="129" y="33"/>
                  </a:moveTo>
                  <a:cubicBezTo>
                    <a:pt x="322" y="0"/>
                    <a:pt x="33" y="676"/>
                    <a:pt x="1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5670325" y="4902275"/>
              <a:ext cx="13700" cy="21725"/>
            </a:xfrm>
            <a:custGeom>
              <a:avLst/>
              <a:gdLst/>
              <a:ahLst/>
              <a:cxnLst/>
              <a:rect l="l" t="t" r="r" b="b"/>
              <a:pathLst>
                <a:path w="548" h="869" fill="none" extrusionOk="0">
                  <a:moveTo>
                    <a:pt x="547" y="1"/>
                  </a:moveTo>
                  <a:cubicBezTo>
                    <a:pt x="515" y="33"/>
                    <a:pt x="258" y="451"/>
                    <a:pt x="1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5644625" y="4848450"/>
              <a:ext cx="14475" cy="22525"/>
            </a:xfrm>
            <a:custGeom>
              <a:avLst/>
              <a:gdLst/>
              <a:ahLst/>
              <a:cxnLst/>
              <a:rect l="l" t="t" r="r" b="b"/>
              <a:pathLst>
                <a:path w="579" h="901" fill="none" extrusionOk="0">
                  <a:moveTo>
                    <a:pt x="579" y="0"/>
                  </a:moveTo>
                  <a:cubicBezTo>
                    <a:pt x="354" y="354"/>
                    <a:pt x="450" y="804"/>
                    <a:pt x="0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5683200" y="4878175"/>
              <a:ext cx="13675" cy="18500"/>
            </a:xfrm>
            <a:custGeom>
              <a:avLst/>
              <a:gdLst/>
              <a:ahLst/>
              <a:cxnLst/>
              <a:rect l="l" t="t" r="r" b="b"/>
              <a:pathLst>
                <a:path w="547" h="740" fill="none" extrusionOk="0">
                  <a:moveTo>
                    <a:pt x="547" y="0"/>
                  </a:moveTo>
                  <a:cubicBezTo>
                    <a:pt x="386" y="225"/>
                    <a:pt x="161" y="579"/>
                    <a:pt x="0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644625" y="4937650"/>
              <a:ext cx="19300" cy="4825"/>
            </a:xfrm>
            <a:custGeom>
              <a:avLst/>
              <a:gdLst/>
              <a:ahLst/>
              <a:cxnLst/>
              <a:rect l="l" t="t" r="r" b="b"/>
              <a:pathLst>
                <a:path w="772" h="193" fill="none" extrusionOk="0">
                  <a:moveTo>
                    <a:pt x="97" y="0"/>
                  </a:moveTo>
                  <a:cubicBezTo>
                    <a:pt x="0" y="193"/>
                    <a:pt x="579" y="0"/>
                    <a:pt x="772" y="9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626125" y="4903075"/>
              <a:ext cx="17725" cy="13700"/>
            </a:xfrm>
            <a:custGeom>
              <a:avLst/>
              <a:gdLst/>
              <a:ahLst/>
              <a:cxnLst/>
              <a:rect l="l" t="t" r="r" b="b"/>
              <a:pathLst>
                <a:path w="709" h="548" fill="none" extrusionOk="0">
                  <a:moveTo>
                    <a:pt x="129" y="354"/>
                  </a:moveTo>
                  <a:cubicBezTo>
                    <a:pt x="1" y="547"/>
                    <a:pt x="483" y="1"/>
                    <a:pt x="708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573900" y="4968975"/>
              <a:ext cx="34575" cy="53075"/>
            </a:xfrm>
            <a:custGeom>
              <a:avLst/>
              <a:gdLst/>
              <a:ahLst/>
              <a:cxnLst/>
              <a:rect l="l" t="t" r="r" b="b"/>
              <a:pathLst>
                <a:path w="1383" h="2123" fill="none" extrusionOk="0">
                  <a:moveTo>
                    <a:pt x="1383" y="1"/>
                  </a:moveTo>
                  <a:lnTo>
                    <a:pt x="0" y="2122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585950" y="4952900"/>
              <a:ext cx="8075" cy="22525"/>
            </a:xfrm>
            <a:custGeom>
              <a:avLst/>
              <a:gdLst/>
              <a:ahLst/>
              <a:cxnLst/>
              <a:rect l="l" t="t" r="r" b="b"/>
              <a:pathLst>
                <a:path w="323" h="901" fill="none" extrusionOk="0">
                  <a:moveTo>
                    <a:pt x="129" y="1"/>
                  </a:moveTo>
                  <a:cubicBezTo>
                    <a:pt x="322" y="1"/>
                    <a:pt x="33" y="644"/>
                    <a:pt x="1" y="9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614075" y="4981825"/>
              <a:ext cx="13700" cy="20925"/>
            </a:xfrm>
            <a:custGeom>
              <a:avLst/>
              <a:gdLst/>
              <a:ahLst/>
              <a:cxnLst/>
              <a:rect l="l" t="t" r="r" b="b"/>
              <a:pathLst>
                <a:path w="548" h="837" fill="none" extrusionOk="0">
                  <a:moveTo>
                    <a:pt x="547" y="1"/>
                  </a:moveTo>
                  <a:cubicBezTo>
                    <a:pt x="547" y="33"/>
                    <a:pt x="290" y="419"/>
                    <a:pt x="1" y="83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615675" y="4911125"/>
              <a:ext cx="28175" cy="43425"/>
            </a:xfrm>
            <a:custGeom>
              <a:avLst/>
              <a:gdLst/>
              <a:ahLst/>
              <a:cxnLst/>
              <a:rect l="l" t="t" r="r" b="b"/>
              <a:pathLst>
                <a:path w="1127" h="1737" fill="none" extrusionOk="0">
                  <a:moveTo>
                    <a:pt x="322" y="1254"/>
                  </a:moveTo>
                  <a:cubicBezTo>
                    <a:pt x="1" y="1736"/>
                    <a:pt x="1126" y="0"/>
                    <a:pt x="33" y="16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573900" y="4968975"/>
              <a:ext cx="34575" cy="53075"/>
            </a:xfrm>
            <a:custGeom>
              <a:avLst/>
              <a:gdLst/>
              <a:ahLst/>
              <a:cxnLst/>
              <a:rect l="l" t="t" r="r" b="b"/>
              <a:pathLst>
                <a:path w="1383" h="2123" fill="none" extrusionOk="0">
                  <a:moveTo>
                    <a:pt x="1383" y="1"/>
                  </a:moveTo>
                  <a:lnTo>
                    <a:pt x="0" y="2122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585950" y="4952900"/>
              <a:ext cx="8075" cy="22525"/>
            </a:xfrm>
            <a:custGeom>
              <a:avLst/>
              <a:gdLst/>
              <a:ahLst/>
              <a:cxnLst/>
              <a:rect l="l" t="t" r="r" b="b"/>
              <a:pathLst>
                <a:path w="323" h="901" fill="none" extrusionOk="0">
                  <a:moveTo>
                    <a:pt x="129" y="1"/>
                  </a:moveTo>
                  <a:cubicBezTo>
                    <a:pt x="322" y="1"/>
                    <a:pt x="33" y="644"/>
                    <a:pt x="1" y="9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5614075" y="4981825"/>
              <a:ext cx="13700" cy="20925"/>
            </a:xfrm>
            <a:custGeom>
              <a:avLst/>
              <a:gdLst/>
              <a:ahLst/>
              <a:cxnLst/>
              <a:rect l="l" t="t" r="r" b="b"/>
              <a:pathLst>
                <a:path w="548" h="837" fill="none" extrusionOk="0">
                  <a:moveTo>
                    <a:pt x="547" y="1"/>
                  </a:moveTo>
                  <a:cubicBezTo>
                    <a:pt x="547" y="33"/>
                    <a:pt x="290" y="419"/>
                    <a:pt x="1" y="83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5588375" y="4927200"/>
              <a:ext cx="14475" cy="22525"/>
            </a:xfrm>
            <a:custGeom>
              <a:avLst/>
              <a:gdLst/>
              <a:ahLst/>
              <a:cxnLst/>
              <a:rect l="l" t="t" r="r" b="b"/>
              <a:pathLst>
                <a:path w="579" h="901" fill="none" extrusionOk="0">
                  <a:moveTo>
                    <a:pt x="579" y="0"/>
                  </a:moveTo>
                  <a:cubicBezTo>
                    <a:pt x="354" y="354"/>
                    <a:pt x="450" y="804"/>
                    <a:pt x="0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627750" y="4956925"/>
              <a:ext cx="13675" cy="18500"/>
            </a:xfrm>
            <a:custGeom>
              <a:avLst/>
              <a:gdLst/>
              <a:ahLst/>
              <a:cxnLst/>
              <a:rect l="l" t="t" r="r" b="b"/>
              <a:pathLst>
                <a:path w="547" h="740" fill="none" extrusionOk="0">
                  <a:moveTo>
                    <a:pt x="547" y="1"/>
                  </a:moveTo>
                  <a:cubicBezTo>
                    <a:pt x="386" y="258"/>
                    <a:pt x="129" y="579"/>
                    <a:pt x="0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88375" y="5017200"/>
              <a:ext cx="20100" cy="4050"/>
            </a:xfrm>
            <a:custGeom>
              <a:avLst/>
              <a:gdLst/>
              <a:ahLst/>
              <a:cxnLst/>
              <a:rect l="l" t="t" r="r" b="b"/>
              <a:pathLst>
                <a:path w="804" h="162" fill="none" extrusionOk="0">
                  <a:moveTo>
                    <a:pt x="129" y="0"/>
                  </a:moveTo>
                  <a:cubicBezTo>
                    <a:pt x="0" y="161"/>
                    <a:pt x="579" y="0"/>
                    <a:pt x="804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569875" y="4981825"/>
              <a:ext cx="17700" cy="14500"/>
            </a:xfrm>
            <a:custGeom>
              <a:avLst/>
              <a:gdLst/>
              <a:ahLst/>
              <a:cxnLst/>
              <a:rect l="l" t="t" r="r" b="b"/>
              <a:pathLst>
                <a:path w="708" h="580" fill="none" extrusionOk="0">
                  <a:moveTo>
                    <a:pt x="129" y="387"/>
                  </a:moveTo>
                  <a:cubicBezTo>
                    <a:pt x="1" y="580"/>
                    <a:pt x="483" y="1"/>
                    <a:pt x="708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623725" y="4878975"/>
              <a:ext cx="13675" cy="20925"/>
            </a:xfrm>
            <a:custGeom>
              <a:avLst/>
              <a:gdLst/>
              <a:ahLst/>
              <a:cxnLst/>
              <a:rect l="l" t="t" r="r" b="b"/>
              <a:pathLst>
                <a:path w="547" h="837" fill="none" extrusionOk="0">
                  <a:moveTo>
                    <a:pt x="547" y="0"/>
                  </a:moveTo>
                  <a:cubicBezTo>
                    <a:pt x="547" y="33"/>
                    <a:pt x="290" y="418"/>
                    <a:pt x="0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623725" y="4878975"/>
              <a:ext cx="13675" cy="20925"/>
            </a:xfrm>
            <a:custGeom>
              <a:avLst/>
              <a:gdLst/>
              <a:ahLst/>
              <a:cxnLst/>
              <a:rect l="l" t="t" r="r" b="b"/>
              <a:pathLst>
                <a:path w="547" h="837" fill="none" extrusionOk="0">
                  <a:moveTo>
                    <a:pt x="547" y="0"/>
                  </a:moveTo>
                  <a:cubicBezTo>
                    <a:pt x="547" y="33"/>
                    <a:pt x="290" y="418"/>
                    <a:pt x="0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637375" y="4854075"/>
              <a:ext cx="13700" cy="18500"/>
            </a:xfrm>
            <a:custGeom>
              <a:avLst/>
              <a:gdLst/>
              <a:ahLst/>
              <a:cxnLst/>
              <a:rect l="l" t="t" r="r" b="b"/>
              <a:pathLst>
                <a:path w="548" h="740" fill="none" extrusionOk="0">
                  <a:moveTo>
                    <a:pt x="547" y="0"/>
                  </a:moveTo>
                  <a:cubicBezTo>
                    <a:pt x="387" y="225"/>
                    <a:pt x="129" y="579"/>
                    <a:pt x="1" y="73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610875" y="4922375"/>
              <a:ext cx="34575" cy="53050"/>
            </a:xfrm>
            <a:custGeom>
              <a:avLst/>
              <a:gdLst/>
              <a:ahLst/>
              <a:cxnLst/>
              <a:rect l="l" t="t" r="r" b="b"/>
              <a:pathLst>
                <a:path w="1383" h="2122" fill="none" extrusionOk="0">
                  <a:moveTo>
                    <a:pt x="1382" y="0"/>
                  </a:moveTo>
                  <a:cubicBezTo>
                    <a:pt x="932" y="707"/>
                    <a:pt x="482" y="1415"/>
                    <a:pt x="0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622925" y="4906300"/>
              <a:ext cx="8050" cy="22525"/>
            </a:xfrm>
            <a:custGeom>
              <a:avLst/>
              <a:gdLst/>
              <a:ahLst/>
              <a:cxnLst/>
              <a:rect l="l" t="t" r="r" b="b"/>
              <a:pathLst>
                <a:path w="322" h="901" fill="none" extrusionOk="0">
                  <a:moveTo>
                    <a:pt x="129" y="0"/>
                  </a:moveTo>
                  <a:cubicBezTo>
                    <a:pt x="322" y="0"/>
                    <a:pt x="32" y="643"/>
                    <a:pt x="0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5651050" y="4935225"/>
              <a:ext cx="13675" cy="20925"/>
            </a:xfrm>
            <a:custGeom>
              <a:avLst/>
              <a:gdLst/>
              <a:ahLst/>
              <a:cxnLst/>
              <a:rect l="l" t="t" r="r" b="b"/>
              <a:pathLst>
                <a:path w="547" h="837" fill="none" extrusionOk="0">
                  <a:moveTo>
                    <a:pt x="547" y="1"/>
                  </a:moveTo>
                  <a:cubicBezTo>
                    <a:pt x="547" y="33"/>
                    <a:pt x="290" y="418"/>
                    <a:pt x="0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5652650" y="4864500"/>
              <a:ext cx="28150" cy="43425"/>
            </a:xfrm>
            <a:custGeom>
              <a:avLst/>
              <a:gdLst/>
              <a:ahLst/>
              <a:cxnLst/>
              <a:rect l="l" t="t" r="r" b="b"/>
              <a:pathLst>
                <a:path w="1126" h="1737" fill="none" extrusionOk="0">
                  <a:moveTo>
                    <a:pt x="322" y="1255"/>
                  </a:moveTo>
                  <a:cubicBezTo>
                    <a:pt x="1" y="1737"/>
                    <a:pt x="1126" y="1"/>
                    <a:pt x="33" y="16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5610875" y="4922375"/>
              <a:ext cx="34575" cy="53050"/>
            </a:xfrm>
            <a:custGeom>
              <a:avLst/>
              <a:gdLst/>
              <a:ahLst/>
              <a:cxnLst/>
              <a:rect l="l" t="t" r="r" b="b"/>
              <a:pathLst>
                <a:path w="1383" h="2122" fill="none" extrusionOk="0">
                  <a:moveTo>
                    <a:pt x="1382" y="0"/>
                  </a:moveTo>
                  <a:cubicBezTo>
                    <a:pt x="932" y="707"/>
                    <a:pt x="482" y="1415"/>
                    <a:pt x="0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5622925" y="4906300"/>
              <a:ext cx="8050" cy="22525"/>
            </a:xfrm>
            <a:custGeom>
              <a:avLst/>
              <a:gdLst/>
              <a:ahLst/>
              <a:cxnLst/>
              <a:rect l="l" t="t" r="r" b="b"/>
              <a:pathLst>
                <a:path w="322" h="901" fill="none" extrusionOk="0">
                  <a:moveTo>
                    <a:pt x="129" y="0"/>
                  </a:moveTo>
                  <a:cubicBezTo>
                    <a:pt x="322" y="0"/>
                    <a:pt x="32" y="643"/>
                    <a:pt x="0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5651050" y="4935225"/>
              <a:ext cx="13675" cy="20925"/>
            </a:xfrm>
            <a:custGeom>
              <a:avLst/>
              <a:gdLst/>
              <a:ahLst/>
              <a:cxnLst/>
              <a:rect l="l" t="t" r="r" b="b"/>
              <a:pathLst>
                <a:path w="547" h="837" fill="none" extrusionOk="0">
                  <a:moveTo>
                    <a:pt x="547" y="1"/>
                  </a:moveTo>
                  <a:cubicBezTo>
                    <a:pt x="547" y="33"/>
                    <a:pt x="290" y="418"/>
                    <a:pt x="0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5625325" y="4880575"/>
              <a:ext cx="14500" cy="22525"/>
            </a:xfrm>
            <a:custGeom>
              <a:avLst/>
              <a:gdLst/>
              <a:ahLst/>
              <a:cxnLst/>
              <a:rect l="l" t="t" r="r" b="b"/>
              <a:pathLst>
                <a:path w="580" h="901" fill="none" extrusionOk="0">
                  <a:moveTo>
                    <a:pt x="579" y="1"/>
                  </a:moveTo>
                  <a:cubicBezTo>
                    <a:pt x="354" y="354"/>
                    <a:pt x="451" y="804"/>
                    <a:pt x="1" y="9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5664700" y="4910325"/>
              <a:ext cx="13700" cy="18500"/>
            </a:xfrm>
            <a:custGeom>
              <a:avLst/>
              <a:gdLst/>
              <a:ahLst/>
              <a:cxnLst/>
              <a:rect l="l" t="t" r="r" b="b"/>
              <a:pathLst>
                <a:path w="548" h="740" fill="none" extrusionOk="0">
                  <a:moveTo>
                    <a:pt x="547" y="0"/>
                  </a:moveTo>
                  <a:cubicBezTo>
                    <a:pt x="387" y="257"/>
                    <a:pt x="129" y="579"/>
                    <a:pt x="1" y="73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5625325" y="4970575"/>
              <a:ext cx="20125" cy="4850"/>
            </a:xfrm>
            <a:custGeom>
              <a:avLst/>
              <a:gdLst/>
              <a:ahLst/>
              <a:cxnLst/>
              <a:rect l="l" t="t" r="r" b="b"/>
              <a:pathLst>
                <a:path w="805" h="194" fill="none" extrusionOk="0">
                  <a:moveTo>
                    <a:pt x="129" y="1"/>
                  </a:moveTo>
                  <a:cubicBezTo>
                    <a:pt x="1" y="194"/>
                    <a:pt x="579" y="1"/>
                    <a:pt x="804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5606850" y="4935225"/>
              <a:ext cx="17700" cy="14500"/>
            </a:xfrm>
            <a:custGeom>
              <a:avLst/>
              <a:gdLst/>
              <a:ahLst/>
              <a:cxnLst/>
              <a:rect l="l" t="t" r="r" b="b"/>
              <a:pathLst>
                <a:path w="708" h="580" fill="none" extrusionOk="0">
                  <a:moveTo>
                    <a:pt x="129" y="386"/>
                  </a:moveTo>
                  <a:cubicBezTo>
                    <a:pt x="0" y="579"/>
                    <a:pt x="483" y="1"/>
                    <a:pt x="708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5630150" y="4890225"/>
              <a:ext cx="34575" cy="53075"/>
            </a:xfrm>
            <a:custGeom>
              <a:avLst/>
              <a:gdLst/>
              <a:ahLst/>
              <a:cxnLst/>
              <a:rect l="l" t="t" r="r" b="b"/>
              <a:pathLst>
                <a:path w="1383" h="2123" fill="none" extrusionOk="0">
                  <a:moveTo>
                    <a:pt x="1383" y="1"/>
                  </a:moveTo>
                  <a:cubicBezTo>
                    <a:pt x="933" y="708"/>
                    <a:pt x="451" y="1415"/>
                    <a:pt x="1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5642200" y="4873350"/>
              <a:ext cx="8075" cy="23325"/>
            </a:xfrm>
            <a:custGeom>
              <a:avLst/>
              <a:gdLst/>
              <a:ahLst/>
              <a:cxnLst/>
              <a:rect l="l" t="t" r="r" b="b"/>
              <a:pathLst>
                <a:path w="323" h="933" fill="none" extrusionOk="0">
                  <a:moveTo>
                    <a:pt x="129" y="33"/>
                  </a:moveTo>
                  <a:cubicBezTo>
                    <a:pt x="322" y="0"/>
                    <a:pt x="33" y="676"/>
                    <a:pt x="1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5670325" y="4902275"/>
              <a:ext cx="13700" cy="21725"/>
            </a:xfrm>
            <a:custGeom>
              <a:avLst/>
              <a:gdLst/>
              <a:ahLst/>
              <a:cxnLst/>
              <a:rect l="l" t="t" r="r" b="b"/>
              <a:pathLst>
                <a:path w="548" h="869" fill="none" extrusionOk="0">
                  <a:moveTo>
                    <a:pt x="547" y="1"/>
                  </a:moveTo>
                  <a:cubicBezTo>
                    <a:pt x="515" y="33"/>
                    <a:pt x="258" y="451"/>
                    <a:pt x="1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5671950" y="4832375"/>
              <a:ext cx="28150" cy="42600"/>
            </a:xfrm>
            <a:custGeom>
              <a:avLst/>
              <a:gdLst/>
              <a:ahLst/>
              <a:cxnLst/>
              <a:rect l="l" t="t" r="r" b="b"/>
              <a:pathLst>
                <a:path w="1126" h="1704" fill="none" extrusionOk="0">
                  <a:moveTo>
                    <a:pt x="289" y="1222"/>
                  </a:moveTo>
                  <a:cubicBezTo>
                    <a:pt x="0" y="1704"/>
                    <a:pt x="1125" y="0"/>
                    <a:pt x="32" y="16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5630150" y="4890225"/>
              <a:ext cx="34575" cy="53075"/>
            </a:xfrm>
            <a:custGeom>
              <a:avLst/>
              <a:gdLst/>
              <a:ahLst/>
              <a:cxnLst/>
              <a:rect l="l" t="t" r="r" b="b"/>
              <a:pathLst>
                <a:path w="1383" h="2123" fill="none" extrusionOk="0">
                  <a:moveTo>
                    <a:pt x="1383" y="1"/>
                  </a:moveTo>
                  <a:cubicBezTo>
                    <a:pt x="933" y="708"/>
                    <a:pt x="451" y="1415"/>
                    <a:pt x="1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5642200" y="4873350"/>
              <a:ext cx="8075" cy="23325"/>
            </a:xfrm>
            <a:custGeom>
              <a:avLst/>
              <a:gdLst/>
              <a:ahLst/>
              <a:cxnLst/>
              <a:rect l="l" t="t" r="r" b="b"/>
              <a:pathLst>
                <a:path w="323" h="933" fill="none" extrusionOk="0">
                  <a:moveTo>
                    <a:pt x="129" y="33"/>
                  </a:moveTo>
                  <a:cubicBezTo>
                    <a:pt x="322" y="0"/>
                    <a:pt x="33" y="676"/>
                    <a:pt x="1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5670325" y="4902275"/>
              <a:ext cx="13700" cy="21725"/>
            </a:xfrm>
            <a:custGeom>
              <a:avLst/>
              <a:gdLst/>
              <a:ahLst/>
              <a:cxnLst/>
              <a:rect l="l" t="t" r="r" b="b"/>
              <a:pathLst>
                <a:path w="548" h="869" fill="none" extrusionOk="0">
                  <a:moveTo>
                    <a:pt x="547" y="1"/>
                  </a:moveTo>
                  <a:cubicBezTo>
                    <a:pt x="515" y="33"/>
                    <a:pt x="258" y="451"/>
                    <a:pt x="1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5644625" y="4848450"/>
              <a:ext cx="14475" cy="22525"/>
            </a:xfrm>
            <a:custGeom>
              <a:avLst/>
              <a:gdLst/>
              <a:ahLst/>
              <a:cxnLst/>
              <a:rect l="l" t="t" r="r" b="b"/>
              <a:pathLst>
                <a:path w="579" h="901" fill="none" extrusionOk="0">
                  <a:moveTo>
                    <a:pt x="579" y="0"/>
                  </a:moveTo>
                  <a:cubicBezTo>
                    <a:pt x="354" y="354"/>
                    <a:pt x="450" y="804"/>
                    <a:pt x="0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5683200" y="4878175"/>
              <a:ext cx="13675" cy="18500"/>
            </a:xfrm>
            <a:custGeom>
              <a:avLst/>
              <a:gdLst/>
              <a:ahLst/>
              <a:cxnLst/>
              <a:rect l="l" t="t" r="r" b="b"/>
              <a:pathLst>
                <a:path w="547" h="740" fill="none" extrusionOk="0">
                  <a:moveTo>
                    <a:pt x="547" y="0"/>
                  </a:moveTo>
                  <a:cubicBezTo>
                    <a:pt x="386" y="225"/>
                    <a:pt x="161" y="579"/>
                    <a:pt x="0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5644625" y="4937650"/>
              <a:ext cx="19300" cy="4825"/>
            </a:xfrm>
            <a:custGeom>
              <a:avLst/>
              <a:gdLst/>
              <a:ahLst/>
              <a:cxnLst/>
              <a:rect l="l" t="t" r="r" b="b"/>
              <a:pathLst>
                <a:path w="772" h="193" fill="none" extrusionOk="0">
                  <a:moveTo>
                    <a:pt x="97" y="0"/>
                  </a:moveTo>
                  <a:cubicBezTo>
                    <a:pt x="0" y="193"/>
                    <a:pt x="579" y="0"/>
                    <a:pt x="772" y="9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5626125" y="4903075"/>
              <a:ext cx="17725" cy="13700"/>
            </a:xfrm>
            <a:custGeom>
              <a:avLst/>
              <a:gdLst/>
              <a:ahLst/>
              <a:cxnLst/>
              <a:rect l="l" t="t" r="r" b="b"/>
              <a:pathLst>
                <a:path w="709" h="548" fill="none" extrusionOk="0">
                  <a:moveTo>
                    <a:pt x="129" y="354"/>
                  </a:moveTo>
                  <a:cubicBezTo>
                    <a:pt x="1" y="547"/>
                    <a:pt x="483" y="1"/>
                    <a:pt x="708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5573900" y="4968975"/>
              <a:ext cx="34575" cy="53075"/>
            </a:xfrm>
            <a:custGeom>
              <a:avLst/>
              <a:gdLst/>
              <a:ahLst/>
              <a:cxnLst/>
              <a:rect l="l" t="t" r="r" b="b"/>
              <a:pathLst>
                <a:path w="1383" h="2123" fill="none" extrusionOk="0">
                  <a:moveTo>
                    <a:pt x="1383" y="1"/>
                  </a:moveTo>
                  <a:lnTo>
                    <a:pt x="0" y="2122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5585950" y="4952900"/>
              <a:ext cx="8075" cy="22525"/>
            </a:xfrm>
            <a:custGeom>
              <a:avLst/>
              <a:gdLst/>
              <a:ahLst/>
              <a:cxnLst/>
              <a:rect l="l" t="t" r="r" b="b"/>
              <a:pathLst>
                <a:path w="323" h="901" fill="none" extrusionOk="0">
                  <a:moveTo>
                    <a:pt x="129" y="1"/>
                  </a:moveTo>
                  <a:cubicBezTo>
                    <a:pt x="322" y="1"/>
                    <a:pt x="33" y="644"/>
                    <a:pt x="1" y="9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5614075" y="4981825"/>
              <a:ext cx="13700" cy="20925"/>
            </a:xfrm>
            <a:custGeom>
              <a:avLst/>
              <a:gdLst/>
              <a:ahLst/>
              <a:cxnLst/>
              <a:rect l="l" t="t" r="r" b="b"/>
              <a:pathLst>
                <a:path w="548" h="837" fill="none" extrusionOk="0">
                  <a:moveTo>
                    <a:pt x="547" y="1"/>
                  </a:moveTo>
                  <a:cubicBezTo>
                    <a:pt x="547" y="33"/>
                    <a:pt x="290" y="419"/>
                    <a:pt x="1" y="83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615675" y="4911125"/>
              <a:ext cx="28175" cy="43425"/>
            </a:xfrm>
            <a:custGeom>
              <a:avLst/>
              <a:gdLst/>
              <a:ahLst/>
              <a:cxnLst/>
              <a:rect l="l" t="t" r="r" b="b"/>
              <a:pathLst>
                <a:path w="1127" h="1737" fill="none" extrusionOk="0">
                  <a:moveTo>
                    <a:pt x="322" y="1254"/>
                  </a:moveTo>
                  <a:cubicBezTo>
                    <a:pt x="1" y="1736"/>
                    <a:pt x="1126" y="0"/>
                    <a:pt x="33" y="16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5573900" y="4968975"/>
              <a:ext cx="34575" cy="53075"/>
            </a:xfrm>
            <a:custGeom>
              <a:avLst/>
              <a:gdLst/>
              <a:ahLst/>
              <a:cxnLst/>
              <a:rect l="l" t="t" r="r" b="b"/>
              <a:pathLst>
                <a:path w="1383" h="2123" fill="none" extrusionOk="0">
                  <a:moveTo>
                    <a:pt x="1383" y="1"/>
                  </a:moveTo>
                  <a:lnTo>
                    <a:pt x="0" y="2122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5585950" y="4952900"/>
              <a:ext cx="8075" cy="22525"/>
            </a:xfrm>
            <a:custGeom>
              <a:avLst/>
              <a:gdLst/>
              <a:ahLst/>
              <a:cxnLst/>
              <a:rect l="l" t="t" r="r" b="b"/>
              <a:pathLst>
                <a:path w="323" h="901" fill="none" extrusionOk="0">
                  <a:moveTo>
                    <a:pt x="129" y="1"/>
                  </a:moveTo>
                  <a:cubicBezTo>
                    <a:pt x="322" y="1"/>
                    <a:pt x="33" y="644"/>
                    <a:pt x="1" y="9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5614075" y="4981825"/>
              <a:ext cx="13700" cy="20925"/>
            </a:xfrm>
            <a:custGeom>
              <a:avLst/>
              <a:gdLst/>
              <a:ahLst/>
              <a:cxnLst/>
              <a:rect l="l" t="t" r="r" b="b"/>
              <a:pathLst>
                <a:path w="548" h="837" fill="none" extrusionOk="0">
                  <a:moveTo>
                    <a:pt x="547" y="1"/>
                  </a:moveTo>
                  <a:cubicBezTo>
                    <a:pt x="547" y="33"/>
                    <a:pt x="290" y="419"/>
                    <a:pt x="1" y="83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5588375" y="4927200"/>
              <a:ext cx="14475" cy="22525"/>
            </a:xfrm>
            <a:custGeom>
              <a:avLst/>
              <a:gdLst/>
              <a:ahLst/>
              <a:cxnLst/>
              <a:rect l="l" t="t" r="r" b="b"/>
              <a:pathLst>
                <a:path w="579" h="901" fill="none" extrusionOk="0">
                  <a:moveTo>
                    <a:pt x="579" y="0"/>
                  </a:moveTo>
                  <a:cubicBezTo>
                    <a:pt x="354" y="354"/>
                    <a:pt x="450" y="804"/>
                    <a:pt x="0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5627750" y="4956925"/>
              <a:ext cx="13675" cy="18500"/>
            </a:xfrm>
            <a:custGeom>
              <a:avLst/>
              <a:gdLst/>
              <a:ahLst/>
              <a:cxnLst/>
              <a:rect l="l" t="t" r="r" b="b"/>
              <a:pathLst>
                <a:path w="547" h="740" fill="none" extrusionOk="0">
                  <a:moveTo>
                    <a:pt x="547" y="1"/>
                  </a:moveTo>
                  <a:cubicBezTo>
                    <a:pt x="386" y="258"/>
                    <a:pt x="129" y="579"/>
                    <a:pt x="0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5588375" y="5017200"/>
              <a:ext cx="20100" cy="4050"/>
            </a:xfrm>
            <a:custGeom>
              <a:avLst/>
              <a:gdLst/>
              <a:ahLst/>
              <a:cxnLst/>
              <a:rect l="l" t="t" r="r" b="b"/>
              <a:pathLst>
                <a:path w="804" h="162" fill="none" extrusionOk="0">
                  <a:moveTo>
                    <a:pt x="129" y="0"/>
                  </a:moveTo>
                  <a:cubicBezTo>
                    <a:pt x="0" y="161"/>
                    <a:pt x="579" y="0"/>
                    <a:pt x="804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5569875" y="4981825"/>
              <a:ext cx="17700" cy="14500"/>
            </a:xfrm>
            <a:custGeom>
              <a:avLst/>
              <a:gdLst/>
              <a:ahLst/>
              <a:cxnLst/>
              <a:rect l="l" t="t" r="r" b="b"/>
              <a:pathLst>
                <a:path w="708" h="580" fill="none" extrusionOk="0">
                  <a:moveTo>
                    <a:pt x="129" y="387"/>
                  </a:moveTo>
                  <a:cubicBezTo>
                    <a:pt x="1" y="580"/>
                    <a:pt x="483" y="1"/>
                    <a:pt x="708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5623725" y="4878975"/>
              <a:ext cx="13675" cy="20925"/>
            </a:xfrm>
            <a:custGeom>
              <a:avLst/>
              <a:gdLst/>
              <a:ahLst/>
              <a:cxnLst/>
              <a:rect l="l" t="t" r="r" b="b"/>
              <a:pathLst>
                <a:path w="547" h="837" fill="none" extrusionOk="0">
                  <a:moveTo>
                    <a:pt x="547" y="0"/>
                  </a:moveTo>
                  <a:cubicBezTo>
                    <a:pt x="547" y="33"/>
                    <a:pt x="290" y="418"/>
                    <a:pt x="0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5623725" y="4878975"/>
              <a:ext cx="13675" cy="20925"/>
            </a:xfrm>
            <a:custGeom>
              <a:avLst/>
              <a:gdLst/>
              <a:ahLst/>
              <a:cxnLst/>
              <a:rect l="l" t="t" r="r" b="b"/>
              <a:pathLst>
                <a:path w="547" h="837" fill="none" extrusionOk="0">
                  <a:moveTo>
                    <a:pt x="547" y="0"/>
                  </a:moveTo>
                  <a:cubicBezTo>
                    <a:pt x="547" y="33"/>
                    <a:pt x="290" y="418"/>
                    <a:pt x="0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5637375" y="4854075"/>
              <a:ext cx="13700" cy="18500"/>
            </a:xfrm>
            <a:custGeom>
              <a:avLst/>
              <a:gdLst/>
              <a:ahLst/>
              <a:cxnLst/>
              <a:rect l="l" t="t" r="r" b="b"/>
              <a:pathLst>
                <a:path w="548" h="740" fill="none" extrusionOk="0">
                  <a:moveTo>
                    <a:pt x="547" y="0"/>
                  </a:moveTo>
                  <a:cubicBezTo>
                    <a:pt x="387" y="225"/>
                    <a:pt x="129" y="579"/>
                    <a:pt x="1" y="73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5610875" y="4922375"/>
              <a:ext cx="34575" cy="53050"/>
            </a:xfrm>
            <a:custGeom>
              <a:avLst/>
              <a:gdLst/>
              <a:ahLst/>
              <a:cxnLst/>
              <a:rect l="l" t="t" r="r" b="b"/>
              <a:pathLst>
                <a:path w="1383" h="2122" fill="none" extrusionOk="0">
                  <a:moveTo>
                    <a:pt x="1382" y="0"/>
                  </a:moveTo>
                  <a:cubicBezTo>
                    <a:pt x="932" y="707"/>
                    <a:pt x="482" y="1415"/>
                    <a:pt x="0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5622925" y="4906300"/>
              <a:ext cx="8050" cy="22525"/>
            </a:xfrm>
            <a:custGeom>
              <a:avLst/>
              <a:gdLst/>
              <a:ahLst/>
              <a:cxnLst/>
              <a:rect l="l" t="t" r="r" b="b"/>
              <a:pathLst>
                <a:path w="322" h="901" fill="none" extrusionOk="0">
                  <a:moveTo>
                    <a:pt x="129" y="0"/>
                  </a:moveTo>
                  <a:cubicBezTo>
                    <a:pt x="322" y="0"/>
                    <a:pt x="32" y="643"/>
                    <a:pt x="0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5651050" y="4935225"/>
              <a:ext cx="13675" cy="20925"/>
            </a:xfrm>
            <a:custGeom>
              <a:avLst/>
              <a:gdLst/>
              <a:ahLst/>
              <a:cxnLst/>
              <a:rect l="l" t="t" r="r" b="b"/>
              <a:pathLst>
                <a:path w="547" h="837" fill="none" extrusionOk="0">
                  <a:moveTo>
                    <a:pt x="547" y="1"/>
                  </a:moveTo>
                  <a:cubicBezTo>
                    <a:pt x="547" y="33"/>
                    <a:pt x="290" y="418"/>
                    <a:pt x="0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5652650" y="4864500"/>
              <a:ext cx="28150" cy="43425"/>
            </a:xfrm>
            <a:custGeom>
              <a:avLst/>
              <a:gdLst/>
              <a:ahLst/>
              <a:cxnLst/>
              <a:rect l="l" t="t" r="r" b="b"/>
              <a:pathLst>
                <a:path w="1126" h="1737" fill="none" extrusionOk="0">
                  <a:moveTo>
                    <a:pt x="322" y="1255"/>
                  </a:moveTo>
                  <a:cubicBezTo>
                    <a:pt x="1" y="1737"/>
                    <a:pt x="1126" y="1"/>
                    <a:pt x="33" y="16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5610875" y="4922375"/>
              <a:ext cx="34575" cy="53050"/>
            </a:xfrm>
            <a:custGeom>
              <a:avLst/>
              <a:gdLst/>
              <a:ahLst/>
              <a:cxnLst/>
              <a:rect l="l" t="t" r="r" b="b"/>
              <a:pathLst>
                <a:path w="1383" h="2122" fill="none" extrusionOk="0">
                  <a:moveTo>
                    <a:pt x="1382" y="0"/>
                  </a:moveTo>
                  <a:cubicBezTo>
                    <a:pt x="932" y="707"/>
                    <a:pt x="482" y="1415"/>
                    <a:pt x="0" y="21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622925" y="4906300"/>
              <a:ext cx="8050" cy="22525"/>
            </a:xfrm>
            <a:custGeom>
              <a:avLst/>
              <a:gdLst/>
              <a:ahLst/>
              <a:cxnLst/>
              <a:rect l="l" t="t" r="r" b="b"/>
              <a:pathLst>
                <a:path w="322" h="901" fill="none" extrusionOk="0">
                  <a:moveTo>
                    <a:pt x="129" y="0"/>
                  </a:moveTo>
                  <a:cubicBezTo>
                    <a:pt x="322" y="0"/>
                    <a:pt x="32" y="643"/>
                    <a:pt x="0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5651050" y="4935225"/>
              <a:ext cx="13675" cy="20925"/>
            </a:xfrm>
            <a:custGeom>
              <a:avLst/>
              <a:gdLst/>
              <a:ahLst/>
              <a:cxnLst/>
              <a:rect l="l" t="t" r="r" b="b"/>
              <a:pathLst>
                <a:path w="547" h="837" fill="none" extrusionOk="0">
                  <a:moveTo>
                    <a:pt x="547" y="1"/>
                  </a:moveTo>
                  <a:cubicBezTo>
                    <a:pt x="547" y="33"/>
                    <a:pt x="290" y="418"/>
                    <a:pt x="0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5625325" y="4880575"/>
              <a:ext cx="14500" cy="22525"/>
            </a:xfrm>
            <a:custGeom>
              <a:avLst/>
              <a:gdLst/>
              <a:ahLst/>
              <a:cxnLst/>
              <a:rect l="l" t="t" r="r" b="b"/>
              <a:pathLst>
                <a:path w="580" h="901" fill="none" extrusionOk="0">
                  <a:moveTo>
                    <a:pt x="579" y="1"/>
                  </a:moveTo>
                  <a:cubicBezTo>
                    <a:pt x="354" y="354"/>
                    <a:pt x="451" y="804"/>
                    <a:pt x="1" y="9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5664700" y="4910325"/>
              <a:ext cx="13700" cy="18500"/>
            </a:xfrm>
            <a:custGeom>
              <a:avLst/>
              <a:gdLst/>
              <a:ahLst/>
              <a:cxnLst/>
              <a:rect l="l" t="t" r="r" b="b"/>
              <a:pathLst>
                <a:path w="548" h="740" fill="none" extrusionOk="0">
                  <a:moveTo>
                    <a:pt x="547" y="0"/>
                  </a:moveTo>
                  <a:cubicBezTo>
                    <a:pt x="387" y="257"/>
                    <a:pt x="129" y="579"/>
                    <a:pt x="1" y="73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5625325" y="4970575"/>
              <a:ext cx="20125" cy="4850"/>
            </a:xfrm>
            <a:custGeom>
              <a:avLst/>
              <a:gdLst/>
              <a:ahLst/>
              <a:cxnLst/>
              <a:rect l="l" t="t" r="r" b="b"/>
              <a:pathLst>
                <a:path w="805" h="194" fill="none" extrusionOk="0">
                  <a:moveTo>
                    <a:pt x="129" y="1"/>
                  </a:moveTo>
                  <a:cubicBezTo>
                    <a:pt x="1" y="194"/>
                    <a:pt x="579" y="1"/>
                    <a:pt x="804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5606850" y="4935225"/>
              <a:ext cx="17700" cy="14500"/>
            </a:xfrm>
            <a:custGeom>
              <a:avLst/>
              <a:gdLst/>
              <a:ahLst/>
              <a:cxnLst/>
              <a:rect l="l" t="t" r="r" b="b"/>
              <a:pathLst>
                <a:path w="708" h="580" fill="none" extrusionOk="0">
                  <a:moveTo>
                    <a:pt x="129" y="386"/>
                  </a:moveTo>
                  <a:cubicBezTo>
                    <a:pt x="0" y="579"/>
                    <a:pt x="483" y="1"/>
                    <a:pt x="708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5353700" y="4854875"/>
              <a:ext cx="38600" cy="56275"/>
            </a:xfrm>
            <a:custGeom>
              <a:avLst/>
              <a:gdLst/>
              <a:ahLst/>
              <a:cxnLst/>
              <a:rect l="l" t="t" r="r" b="b"/>
              <a:pathLst>
                <a:path w="1544" h="2251" fill="none" extrusionOk="0">
                  <a:moveTo>
                    <a:pt x="1" y="0"/>
                  </a:moveTo>
                  <a:cubicBezTo>
                    <a:pt x="483" y="257"/>
                    <a:pt x="1544" y="1222"/>
                    <a:pt x="1544" y="225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5401925" y="4852450"/>
              <a:ext cx="16100" cy="55475"/>
            </a:xfrm>
            <a:custGeom>
              <a:avLst/>
              <a:gdLst/>
              <a:ahLst/>
              <a:cxnLst/>
              <a:rect l="l" t="t" r="r" b="b"/>
              <a:pathLst>
                <a:path w="644" h="2219" fill="none" extrusionOk="0">
                  <a:moveTo>
                    <a:pt x="1" y="1"/>
                  </a:moveTo>
                  <a:cubicBezTo>
                    <a:pt x="643" y="386"/>
                    <a:pt x="515" y="1319"/>
                    <a:pt x="515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5353700" y="4875750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65"/>
                  </a:moveTo>
                  <a:cubicBezTo>
                    <a:pt x="65" y="1"/>
                    <a:pt x="451" y="451"/>
                    <a:pt x="612" y="58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5430850" y="4844425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65" y="0"/>
                  </a:moveTo>
                  <a:cubicBezTo>
                    <a:pt x="1" y="193"/>
                    <a:pt x="387" y="1029"/>
                    <a:pt x="387" y="154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5478275" y="4849250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0" y="129"/>
                  </a:moveTo>
                  <a:cubicBezTo>
                    <a:pt x="161" y="0"/>
                    <a:pt x="290" y="707"/>
                    <a:pt x="418" y="9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5501575" y="4824325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0" y="1"/>
                  </a:moveTo>
                  <a:lnTo>
                    <a:pt x="0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5353700" y="4854875"/>
              <a:ext cx="38600" cy="56275"/>
            </a:xfrm>
            <a:custGeom>
              <a:avLst/>
              <a:gdLst/>
              <a:ahLst/>
              <a:cxnLst/>
              <a:rect l="l" t="t" r="r" b="b"/>
              <a:pathLst>
                <a:path w="1544" h="2251" fill="none" extrusionOk="0">
                  <a:moveTo>
                    <a:pt x="1" y="0"/>
                  </a:moveTo>
                  <a:cubicBezTo>
                    <a:pt x="483" y="257"/>
                    <a:pt x="1544" y="1222"/>
                    <a:pt x="1544" y="225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5401925" y="4852450"/>
              <a:ext cx="16100" cy="55475"/>
            </a:xfrm>
            <a:custGeom>
              <a:avLst/>
              <a:gdLst/>
              <a:ahLst/>
              <a:cxnLst/>
              <a:rect l="l" t="t" r="r" b="b"/>
              <a:pathLst>
                <a:path w="644" h="2219" fill="none" extrusionOk="0">
                  <a:moveTo>
                    <a:pt x="1" y="1"/>
                  </a:moveTo>
                  <a:cubicBezTo>
                    <a:pt x="643" y="386"/>
                    <a:pt x="515" y="1319"/>
                    <a:pt x="515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5353700" y="4875750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65"/>
                  </a:moveTo>
                  <a:cubicBezTo>
                    <a:pt x="65" y="1"/>
                    <a:pt x="451" y="451"/>
                    <a:pt x="612" y="58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5430850" y="4844425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65" y="0"/>
                  </a:moveTo>
                  <a:cubicBezTo>
                    <a:pt x="1" y="193"/>
                    <a:pt x="387" y="1029"/>
                    <a:pt x="387" y="154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5478275" y="4849250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0" y="129"/>
                  </a:moveTo>
                  <a:cubicBezTo>
                    <a:pt x="161" y="0"/>
                    <a:pt x="290" y="707"/>
                    <a:pt x="418" y="9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5381825" y="4830750"/>
              <a:ext cx="1650" cy="28150"/>
            </a:xfrm>
            <a:custGeom>
              <a:avLst/>
              <a:gdLst/>
              <a:ahLst/>
              <a:cxnLst/>
              <a:rect l="l" t="t" r="r" b="b"/>
              <a:pathLst>
                <a:path w="66" h="1126" fill="none" extrusionOk="0">
                  <a:moveTo>
                    <a:pt x="1" y="1"/>
                  </a:moveTo>
                  <a:cubicBezTo>
                    <a:pt x="33" y="129"/>
                    <a:pt x="65" y="579"/>
                    <a:pt x="65" y="901"/>
                  </a:cubicBezTo>
                  <a:lnTo>
                    <a:pt x="65" y="1126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5475850" y="4823525"/>
              <a:ext cx="8075" cy="26550"/>
            </a:xfrm>
            <a:custGeom>
              <a:avLst/>
              <a:gdLst/>
              <a:ahLst/>
              <a:cxnLst/>
              <a:rect l="l" t="t" r="r" b="b"/>
              <a:pathLst>
                <a:path w="323" h="1062" fill="none" extrusionOk="0">
                  <a:moveTo>
                    <a:pt x="1" y="1"/>
                  </a:moveTo>
                  <a:cubicBezTo>
                    <a:pt x="1" y="418"/>
                    <a:pt x="322" y="740"/>
                    <a:pt x="1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5486300" y="4877375"/>
              <a:ext cx="7275" cy="20900"/>
            </a:xfrm>
            <a:custGeom>
              <a:avLst/>
              <a:gdLst/>
              <a:ahLst/>
              <a:cxnLst/>
              <a:rect l="l" t="t" r="r" b="b"/>
              <a:pathLst>
                <a:path w="291" h="836" fill="none" extrusionOk="0">
                  <a:moveTo>
                    <a:pt x="1" y="611"/>
                  </a:moveTo>
                  <a:cubicBezTo>
                    <a:pt x="1" y="836"/>
                    <a:pt x="97" y="129"/>
                    <a:pt x="29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5442900" y="4826750"/>
              <a:ext cx="19325" cy="24925"/>
            </a:xfrm>
            <a:custGeom>
              <a:avLst/>
              <a:gdLst/>
              <a:ahLst/>
              <a:cxnLst/>
              <a:rect l="l" t="t" r="r" b="b"/>
              <a:pathLst>
                <a:path w="773" h="997" fill="none" extrusionOk="0">
                  <a:moveTo>
                    <a:pt x="772" y="675"/>
                  </a:moveTo>
                  <a:cubicBezTo>
                    <a:pt x="772" y="997"/>
                    <a:pt x="322" y="97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5406750" y="4814675"/>
              <a:ext cx="12075" cy="28975"/>
            </a:xfrm>
            <a:custGeom>
              <a:avLst/>
              <a:gdLst/>
              <a:ahLst/>
              <a:cxnLst/>
              <a:rect l="l" t="t" r="r" b="b"/>
              <a:pathLst>
                <a:path w="483" h="1159" fill="none" extrusionOk="0">
                  <a:moveTo>
                    <a:pt x="322" y="901"/>
                  </a:moveTo>
                  <a:cubicBezTo>
                    <a:pt x="322" y="1158"/>
                    <a:pt x="0" y="322"/>
                    <a:pt x="161" y="130"/>
                  </a:cubicBezTo>
                  <a:cubicBezTo>
                    <a:pt x="258" y="65"/>
                    <a:pt x="386" y="33"/>
                    <a:pt x="48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5335225" y="4850850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290" y="675"/>
                  </a:moveTo>
                  <a:cubicBezTo>
                    <a:pt x="418" y="547"/>
                    <a:pt x="1" y="386"/>
                    <a:pt x="33" y="225"/>
                  </a:cubicBezTo>
                  <a:cubicBezTo>
                    <a:pt x="97" y="0"/>
                    <a:pt x="868" y="0"/>
                    <a:pt x="106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5350500" y="4858075"/>
              <a:ext cx="15300" cy="55475"/>
            </a:xfrm>
            <a:custGeom>
              <a:avLst/>
              <a:gdLst/>
              <a:ahLst/>
              <a:cxnLst/>
              <a:rect l="l" t="t" r="r" b="b"/>
              <a:pathLst>
                <a:path w="612" h="2219" fill="none" extrusionOk="0">
                  <a:moveTo>
                    <a:pt x="0" y="1"/>
                  </a:moveTo>
                  <a:cubicBezTo>
                    <a:pt x="611" y="386"/>
                    <a:pt x="483" y="1287"/>
                    <a:pt x="483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5302275" y="4881375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65"/>
                  </a:moveTo>
                  <a:cubicBezTo>
                    <a:pt x="33" y="1"/>
                    <a:pt x="419" y="419"/>
                    <a:pt x="611" y="58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5378625" y="4850050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97" y="0"/>
                  </a:moveTo>
                  <a:cubicBezTo>
                    <a:pt x="0" y="161"/>
                    <a:pt x="386" y="1029"/>
                    <a:pt x="386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5426025" y="4854075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1" y="161"/>
                  </a:moveTo>
                  <a:cubicBezTo>
                    <a:pt x="194" y="0"/>
                    <a:pt x="290" y="707"/>
                    <a:pt x="419" y="9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5474250" y="4860500"/>
              <a:ext cx="25" cy="24925"/>
            </a:xfrm>
            <a:custGeom>
              <a:avLst/>
              <a:gdLst/>
              <a:ahLst/>
              <a:cxnLst/>
              <a:rect l="l" t="t" r="r" b="b"/>
              <a:pathLst>
                <a:path w="1" h="997" fill="none" extrusionOk="0">
                  <a:moveTo>
                    <a:pt x="1" y="0"/>
                  </a:moveTo>
                  <a:lnTo>
                    <a:pt x="1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5449350" y="4829950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0" y="1"/>
                  </a:moveTo>
                  <a:lnTo>
                    <a:pt x="0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5350500" y="4858075"/>
              <a:ext cx="15300" cy="55475"/>
            </a:xfrm>
            <a:custGeom>
              <a:avLst/>
              <a:gdLst/>
              <a:ahLst/>
              <a:cxnLst/>
              <a:rect l="l" t="t" r="r" b="b"/>
              <a:pathLst>
                <a:path w="612" h="2219" fill="none" extrusionOk="0">
                  <a:moveTo>
                    <a:pt x="0" y="1"/>
                  </a:moveTo>
                  <a:cubicBezTo>
                    <a:pt x="611" y="386"/>
                    <a:pt x="483" y="1287"/>
                    <a:pt x="483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5302275" y="4881375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65"/>
                  </a:moveTo>
                  <a:cubicBezTo>
                    <a:pt x="33" y="1"/>
                    <a:pt x="419" y="419"/>
                    <a:pt x="611" y="58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5378625" y="4850050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97" y="0"/>
                  </a:moveTo>
                  <a:cubicBezTo>
                    <a:pt x="0" y="161"/>
                    <a:pt x="386" y="1029"/>
                    <a:pt x="386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5426025" y="4854075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1" y="161"/>
                  </a:moveTo>
                  <a:cubicBezTo>
                    <a:pt x="194" y="0"/>
                    <a:pt x="290" y="707"/>
                    <a:pt x="419" y="9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5474250" y="4860500"/>
              <a:ext cx="25" cy="24925"/>
            </a:xfrm>
            <a:custGeom>
              <a:avLst/>
              <a:gdLst/>
              <a:ahLst/>
              <a:cxnLst/>
              <a:rect l="l" t="t" r="r" b="b"/>
              <a:pathLst>
                <a:path w="1" h="997" fill="none" extrusionOk="0">
                  <a:moveTo>
                    <a:pt x="1" y="0"/>
                  </a:moveTo>
                  <a:lnTo>
                    <a:pt x="1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5329600" y="4836375"/>
              <a:ext cx="1625" cy="27350"/>
            </a:xfrm>
            <a:custGeom>
              <a:avLst/>
              <a:gdLst/>
              <a:ahLst/>
              <a:cxnLst/>
              <a:rect l="l" t="t" r="r" b="b"/>
              <a:pathLst>
                <a:path w="65" h="1094" fill="none" extrusionOk="0">
                  <a:moveTo>
                    <a:pt x="1" y="1"/>
                  </a:moveTo>
                  <a:cubicBezTo>
                    <a:pt x="65" y="129"/>
                    <a:pt x="65" y="579"/>
                    <a:pt x="65" y="901"/>
                  </a:cubicBezTo>
                  <a:lnTo>
                    <a:pt x="65" y="1094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5423625" y="4828350"/>
              <a:ext cx="8050" cy="26550"/>
            </a:xfrm>
            <a:custGeom>
              <a:avLst/>
              <a:gdLst/>
              <a:ahLst/>
              <a:cxnLst/>
              <a:rect l="l" t="t" r="r" b="b"/>
              <a:pathLst>
                <a:path w="322" h="1062" fill="none" extrusionOk="0">
                  <a:moveTo>
                    <a:pt x="0" y="0"/>
                  </a:moveTo>
                  <a:cubicBezTo>
                    <a:pt x="0" y="450"/>
                    <a:pt x="322" y="740"/>
                    <a:pt x="0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5471025" y="4832375"/>
              <a:ext cx="850" cy="22525"/>
            </a:xfrm>
            <a:custGeom>
              <a:avLst/>
              <a:gdLst/>
              <a:ahLst/>
              <a:cxnLst/>
              <a:rect l="l" t="t" r="r" b="b"/>
              <a:pathLst>
                <a:path w="34" h="901" fill="none" extrusionOk="0">
                  <a:moveTo>
                    <a:pt x="33" y="0"/>
                  </a:moveTo>
                  <a:cubicBezTo>
                    <a:pt x="33" y="289"/>
                    <a:pt x="33" y="707"/>
                    <a:pt x="1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5463000" y="4902275"/>
              <a:ext cx="15300" cy="12875"/>
            </a:xfrm>
            <a:custGeom>
              <a:avLst/>
              <a:gdLst/>
              <a:ahLst/>
              <a:cxnLst/>
              <a:rect l="l" t="t" r="r" b="b"/>
              <a:pathLst>
                <a:path w="612" h="515" fill="none" extrusionOk="0">
                  <a:moveTo>
                    <a:pt x="1" y="290"/>
                  </a:moveTo>
                  <a:cubicBezTo>
                    <a:pt x="1" y="515"/>
                    <a:pt x="386" y="65"/>
                    <a:pt x="61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5434075" y="4883000"/>
              <a:ext cx="7250" cy="20900"/>
            </a:xfrm>
            <a:custGeom>
              <a:avLst/>
              <a:gdLst/>
              <a:ahLst/>
              <a:cxnLst/>
              <a:rect l="l" t="t" r="r" b="b"/>
              <a:pathLst>
                <a:path w="290" h="836" fill="none" extrusionOk="0">
                  <a:moveTo>
                    <a:pt x="0" y="611"/>
                  </a:moveTo>
                  <a:cubicBezTo>
                    <a:pt x="0" y="836"/>
                    <a:pt x="97" y="97"/>
                    <a:pt x="29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5390675" y="4832375"/>
              <a:ext cx="19325" cy="24925"/>
            </a:xfrm>
            <a:custGeom>
              <a:avLst/>
              <a:gdLst/>
              <a:ahLst/>
              <a:cxnLst/>
              <a:rect l="l" t="t" r="r" b="b"/>
              <a:pathLst>
                <a:path w="773" h="997" fill="none" extrusionOk="0">
                  <a:moveTo>
                    <a:pt x="772" y="675"/>
                  </a:moveTo>
                  <a:cubicBezTo>
                    <a:pt x="772" y="997"/>
                    <a:pt x="322" y="97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5354525" y="4819500"/>
              <a:ext cx="12075" cy="29775"/>
            </a:xfrm>
            <a:custGeom>
              <a:avLst/>
              <a:gdLst/>
              <a:ahLst/>
              <a:cxnLst/>
              <a:rect l="l" t="t" r="r" b="b"/>
              <a:pathLst>
                <a:path w="483" h="1191" fill="none" extrusionOk="0">
                  <a:moveTo>
                    <a:pt x="322" y="933"/>
                  </a:moveTo>
                  <a:cubicBezTo>
                    <a:pt x="322" y="1190"/>
                    <a:pt x="0" y="354"/>
                    <a:pt x="193" y="162"/>
                  </a:cubicBezTo>
                  <a:cubicBezTo>
                    <a:pt x="257" y="65"/>
                    <a:pt x="386" y="65"/>
                    <a:pt x="48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5283000" y="4856475"/>
              <a:ext cx="26525" cy="16900"/>
            </a:xfrm>
            <a:custGeom>
              <a:avLst/>
              <a:gdLst/>
              <a:ahLst/>
              <a:cxnLst/>
              <a:rect l="l" t="t" r="r" b="b"/>
              <a:pathLst>
                <a:path w="1061" h="676" fill="none" extrusionOk="0">
                  <a:moveTo>
                    <a:pt x="290" y="675"/>
                  </a:moveTo>
                  <a:cubicBezTo>
                    <a:pt x="418" y="547"/>
                    <a:pt x="0" y="386"/>
                    <a:pt x="64" y="193"/>
                  </a:cubicBezTo>
                  <a:cubicBezTo>
                    <a:pt x="97" y="0"/>
                    <a:pt x="868" y="0"/>
                    <a:pt x="106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5479875" y="4887000"/>
              <a:ext cx="10475" cy="23350"/>
            </a:xfrm>
            <a:custGeom>
              <a:avLst/>
              <a:gdLst/>
              <a:ahLst/>
              <a:cxnLst/>
              <a:rect l="l" t="t" r="r" b="b"/>
              <a:pathLst>
                <a:path w="419" h="934" fill="none" extrusionOk="0">
                  <a:moveTo>
                    <a:pt x="1" y="130"/>
                  </a:moveTo>
                  <a:cubicBezTo>
                    <a:pt x="161" y="1"/>
                    <a:pt x="290" y="708"/>
                    <a:pt x="418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5479875" y="4887000"/>
              <a:ext cx="10475" cy="23350"/>
            </a:xfrm>
            <a:custGeom>
              <a:avLst/>
              <a:gdLst/>
              <a:ahLst/>
              <a:cxnLst/>
              <a:rect l="l" t="t" r="r" b="b"/>
              <a:pathLst>
                <a:path w="419" h="934" fill="none" extrusionOk="0">
                  <a:moveTo>
                    <a:pt x="1" y="130"/>
                  </a:moveTo>
                  <a:cubicBezTo>
                    <a:pt x="161" y="1"/>
                    <a:pt x="290" y="708"/>
                    <a:pt x="418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5383450" y="4868525"/>
              <a:ext cx="1625" cy="28150"/>
            </a:xfrm>
            <a:custGeom>
              <a:avLst/>
              <a:gdLst/>
              <a:ahLst/>
              <a:cxnLst/>
              <a:rect l="l" t="t" r="r" b="b"/>
              <a:pathLst>
                <a:path w="65" h="1126" fill="none" extrusionOk="0">
                  <a:moveTo>
                    <a:pt x="0" y="1"/>
                  </a:moveTo>
                  <a:cubicBezTo>
                    <a:pt x="65" y="129"/>
                    <a:pt x="65" y="579"/>
                    <a:pt x="65" y="901"/>
                  </a:cubicBezTo>
                  <a:lnTo>
                    <a:pt x="65" y="1126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5477475" y="4860500"/>
              <a:ext cx="8050" cy="27350"/>
            </a:xfrm>
            <a:custGeom>
              <a:avLst/>
              <a:gdLst/>
              <a:ahLst/>
              <a:cxnLst/>
              <a:rect l="l" t="t" r="r" b="b"/>
              <a:pathLst>
                <a:path w="322" h="1094" fill="none" extrusionOk="0">
                  <a:moveTo>
                    <a:pt x="0" y="0"/>
                  </a:moveTo>
                  <a:cubicBezTo>
                    <a:pt x="0" y="450"/>
                    <a:pt x="322" y="739"/>
                    <a:pt x="0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5444525" y="4864500"/>
              <a:ext cx="19300" cy="24950"/>
            </a:xfrm>
            <a:custGeom>
              <a:avLst/>
              <a:gdLst/>
              <a:ahLst/>
              <a:cxnLst/>
              <a:rect l="l" t="t" r="r" b="b"/>
              <a:pathLst>
                <a:path w="772" h="998" fill="none" extrusionOk="0">
                  <a:moveTo>
                    <a:pt x="772" y="676"/>
                  </a:moveTo>
                  <a:cubicBezTo>
                    <a:pt x="772" y="997"/>
                    <a:pt x="322" y="9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5408350" y="4851650"/>
              <a:ext cx="12075" cy="29750"/>
            </a:xfrm>
            <a:custGeom>
              <a:avLst/>
              <a:gdLst/>
              <a:ahLst/>
              <a:cxnLst/>
              <a:rect l="l" t="t" r="r" b="b"/>
              <a:pathLst>
                <a:path w="483" h="1190" fill="none" extrusionOk="0">
                  <a:moveTo>
                    <a:pt x="322" y="933"/>
                  </a:moveTo>
                  <a:cubicBezTo>
                    <a:pt x="322" y="1190"/>
                    <a:pt x="1" y="354"/>
                    <a:pt x="194" y="161"/>
                  </a:cubicBezTo>
                  <a:cubicBezTo>
                    <a:pt x="258" y="97"/>
                    <a:pt x="386" y="65"/>
                    <a:pt x="48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5336825" y="4888625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290" y="675"/>
                  </a:moveTo>
                  <a:cubicBezTo>
                    <a:pt x="419" y="547"/>
                    <a:pt x="1" y="386"/>
                    <a:pt x="65" y="225"/>
                  </a:cubicBezTo>
                  <a:cubicBezTo>
                    <a:pt x="97" y="0"/>
                    <a:pt x="869" y="0"/>
                    <a:pt x="106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5601225" y="486210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1543" y="0"/>
                  </a:moveTo>
                  <a:cubicBezTo>
                    <a:pt x="1061" y="258"/>
                    <a:pt x="0" y="1222"/>
                    <a:pt x="0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5575500" y="4859700"/>
              <a:ext cx="16100" cy="55450"/>
            </a:xfrm>
            <a:custGeom>
              <a:avLst/>
              <a:gdLst/>
              <a:ahLst/>
              <a:cxnLst/>
              <a:rect l="l" t="t" r="r" b="b"/>
              <a:pathLst>
                <a:path w="644" h="2218" fill="none" extrusionOk="0">
                  <a:moveTo>
                    <a:pt x="644" y="0"/>
                  </a:moveTo>
                  <a:cubicBezTo>
                    <a:pt x="1" y="386"/>
                    <a:pt x="129" y="1318"/>
                    <a:pt x="129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5624525" y="4883000"/>
              <a:ext cx="15300" cy="14475"/>
            </a:xfrm>
            <a:custGeom>
              <a:avLst/>
              <a:gdLst/>
              <a:ahLst/>
              <a:cxnLst/>
              <a:rect l="l" t="t" r="r" b="b"/>
              <a:pathLst>
                <a:path w="612" h="579" fill="none" extrusionOk="0">
                  <a:moveTo>
                    <a:pt x="611" y="65"/>
                  </a:moveTo>
                  <a:cubicBezTo>
                    <a:pt x="547" y="0"/>
                    <a:pt x="161" y="450"/>
                    <a:pt x="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5553000" y="4851650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322" y="1"/>
                  </a:moveTo>
                  <a:cubicBezTo>
                    <a:pt x="386" y="193"/>
                    <a:pt x="1" y="1029"/>
                    <a:pt x="1" y="15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5504800" y="4856475"/>
              <a:ext cx="10450" cy="23325"/>
            </a:xfrm>
            <a:custGeom>
              <a:avLst/>
              <a:gdLst/>
              <a:ahLst/>
              <a:cxnLst/>
              <a:rect l="l" t="t" r="r" b="b"/>
              <a:pathLst>
                <a:path w="418" h="933" fill="none" extrusionOk="0">
                  <a:moveTo>
                    <a:pt x="418" y="129"/>
                  </a:moveTo>
                  <a:cubicBezTo>
                    <a:pt x="257" y="0"/>
                    <a:pt x="129" y="708"/>
                    <a:pt x="0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5491925" y="4831550"/>
              <a:ext cx="25" cy="12900"/>
            </a:xfrm>
            <a:custGeom>
              <a:avLst/>
              <a:gdLst/>
              <a:ahLst/>
              <a:cxnLst/>
              <a:rect l="l" t="t" r="r" b="b"/>
              <a:pathLst>
                <a:path w="1" h="516" fill="none" extrusionOk="0">
                  <a:moveTo>
                    <a:pt x="1" y="1"/>
                  </a:moveTo>
                  <a:lnTo>
                    <a:pt x="1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5601225" y="486210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1543" y="0"/>
                  </a:moveTo>
                  <a:cubicBezTo>
                    <a:pt x="1061" y="258"/>
                    <a:pt x="0" y="1222"/>
                    <a:pt x="0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5575500" y="4859700"/>
              <a:ext cx="16100" cy="55450"/>
            </a:xfrm>
            <a:custGeom>
              <a:avLst/>
              <a:gdLst/>
              <a:ahLst/>
              <a:cxnLst/>
              <a:rect l="l" t="t" r="r" b="b"/>
              <a:pathLst>
                <a:path w="644" h="2218" fill="none" extrusionOk="0">
                  <a:moveTo>
                    <a:pt x="644" y="0"/>
                  </a:moveTo>
                  <a:cubicBezTo>
                    <a:pt x="1" y="386"/>
                    <a:pt x="129" y="1318"/>
                    <a:pt x="129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5624525" y="4883000"/>
              <a:ext cx="15300" cy="14475"/>
            </a:xfrm>
            <a:custGeom>
              <a:avLst/>
              <a:gdLst/>
              <a:ahLst/>
              <a:cxnLst/>
              <a:rect l="l" t="t" r="r" b="b"/>
              <a:pathLst>
                <a:path w="612" h="579" fill="none" extrusionOk="0">
                  <a:moveTo>
                    <a:pt x="611" y="65"/>
                  </a:moveTo>
                  <a:cubicBezTo>
                    <a:pt x="547" y="0"/>
                    <a:pt x="161" y="450"/>
                    <a:pt x="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5553000" y="4851650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322" y="1"/>
                  </a:moveTo>
                  <a:cubicBezTo>
                    <a:pt x="386" y="193"/>
                    <a:pt x="1" y="1029"/>
                    <a:pt x="1" y="15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5504800" y="4856475"/>
              <a:ext cx="10450" cy="23325"/>
            </a:xfrm>
            <a:custGeom>
              <a:avLst/>
              <a:gdLst/>
              <a:ahLst/>
              <a:cxnLst/>
              <a:rect l="l" t="t" r="r" b="b"/>
              <a:pathLst>
                <a:path w="418" h="933" fill="none" extrusionOk="0">
                  <a:moveTo>
                    <a:pt x="418" y="129"/>
                  </a:moveTo>
                  <a:cubicBezTo>
                    <a:pt x="257" y="0"/>
                    <a:pt x="129" y="708"/>
                    <a:pt x="0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5610050" y="4838000"/>
              <a:ext cx="1650" cy="28150"/>
            </a:xfrm>
            <a:custGeom>
              <a:avLst/>
              <a:gdLst/>
              <a:ahLst/>
              <a:cxnLst/>
              <a:rect l="l" t="t" r="r" b="b"/>
              <a:pathLst>
                <a:path w="66" h="1126" fill="none" extrusionOk="0">
                  <a:moveTo>
                    <a:pt x="65" y="0"/>
                  </a:moveTo>
                  <a:cubicBezTo>
                    <a:pt x="33" y="129"/>
                    <a:pt x="1" y="579"/>
                    <a:pt x="1" y="900"/>
                  </a:cubicBezTo>
                  <a:lnTo>
                    <a:pt x="1" y="112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5509600" y="4830750"/>
              <a:ext cx="8075" cy="26550"/>
            </a:xfrm>
            <a:custGeom>
              <a:avLst/>
              <a:gdLst/>
              <a:ahLst/>
              <a:cxnLst/>
              <a:rect l="l" t="t" r="r" b="b"/>
              <a:pathLst>
                <a:path w="323" h="1062" fill="none" extrusionOk="0">
                  <a:moveTo>
                    <a:pt x="322" y="1"/>
                  </a:moveTo>
                  <a:cubicBezTo>
                    <a:pt x="322" y="419"/>
                    <a:pt x="1" y="740"/>
                    <a:pt x="322" y="106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5499975" y="4884600"/>
              <a:ext cx="7250" cy="20925"/>
            </a:xfrm>
            <a:custGeom>
              <a:avLst/>
              <a:gdLst/>
              <a:ahLst/>
              <a:cxnLst/>
              <a:rect l="l" t="t" r="r" b="b"/>
              <a:pathLst>
                <a:path w="290" h="837" fill="none" extrusionOk="0">
                  <a:moveTo>
                    <a:pt x="289" y="611"/>
                  </a:moveTo>
                  <a:cubicBezTo>
                    <a:pt x="289" y="836"/>
                    <a:pt x="193" y="12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5531300" y="4833975"/>
              <a:ext cx="19325" cy="24925"/>
            </a:xfrm>
            <a:custGeom>
              <a:avLst/>
              <a:gdLst/>
              <a:ahLst/>
              <a:cxnLst/>
              <a:rect l="l" t="t" r="r" b="b"/>
              <a:pathLst>
                <a:path w="773" h="997" fill="none" extrusionOk="0">
                  <a:moveTo>
                    <a:pt x="1" y="675"/>
                  </a:moveTo>
                  <a:cubicBezTo>
                    <a:pt x="1" y="997"/>
                    <a:pt x="451" y="97"/>
                    <a:pt x="77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5574700" y="4821125"/>
              <a:ext cx="12075" cy="29750"/>
            </a:xfrm>
            <a:custGeom>
              <a:avLst/>
              <a:gdLst/>
              <a:ahLst/>
              <a:cxnLst/>
              <a:rect l="l" t="t" r="r" b="b"/>
              <a:pathLst>
                <a:path w="483" h="1190" fill="none" extrusionOk="0">
                  <a:moveTo>
                    <a:pt x="161" y="932"/>
                  </a:moveTo>
                  <a:cubicBezTo>
                    <a:pt x="161" y="1189"/>
                    <a:pt x="483" y="354"/>
                    <a:pt x="322" y="161"/>
                  </a:cubicBezTo>
                  <a:cubicBezTo>
                    <a:pt x="226" y="97"/>
                    <a:pt x="97" y="6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5631750" y="4858075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772" y="676"/>
                  </a:moveTo>
                  <a:cubicBezTo>
                    <a:pt x="644" y="547"/>
                    <a:pt x="1062" y="386"/>
                    <a:pt x="1029" y="226"/>
                  </a:cubicBezTo>
                  <a:cubicBezTo>
                    <a:pt x="965" y="1"/>
                    <a:pt x="194" y="1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5627750" y="4865325"/>
              <a:ext cx="15275" cy="55450"/>
            </a:xfrm>
            <a:custGeom>
              <a:avLst/>
              <a:gdLst/>
              <a:ahLst/>
              <a:cxnLst/>
              <a:rect l="l" t="t" r="r" b="b"/>
              <a:pathLst>
                <a:path w="611" h="2218" fill="none" extrusionOk="0">
                  <a:moveTo>
                    <a:pt x="611" y="0"/>
                  </a:moveTo>
                  <a:cubicBezTo>
                    <a:pt x="0" y="386"/>
                    <a:pt x="97" y="1286"/>
                    <a:pt x="97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5675950" y="4887825"/>
              <a:ext cx="15300" cy="15275"/>
            </a:xfrm>
            <a:custGeom>
              <a:avLst/>
              <a:gdLst/>
              <a:ahLst/>
              <a:cxnLst/>
              <a:rect l="l" t="t" r="r" b="b"/>
              <a:pathLst>
                <a:path w="612" h="611" fill="none" extrusionOk="0">
                  <a:moveTo>
                    <a:pt x="612" y="97"/>
                  </a:moveTo>
                  <a:cubicBezTo>
                    <a:pt x="579" y="0"/>
                    <a:pt x="194" y="450"/>
                    <a:pt x="1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5605250" y="4857275"/>
              <a:ext cx="9650" cy="37800"/>
            </a:xfrm>
            <a:custGeom>
              <a:avLst/>
              <a:gdLst/>
              <a:ahLst/>
              <a:cxnLst/>
              <a:rect l="l" t="t" r="r" b="b"/>
              <a:pathLst>
                <a:path w="386" h="1512" fill="none" extrusionOk="0">
                  <a:moveTo>
                    <a:pt x="289" y="1"/>
                  </a:moveTo>
                  <a:cubicBezTo>
                    <a:pt x="386" y="161"/>
                    <a:pt x="0" y="1029"/>
                    <a:pt x="0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5557025" y="4861300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418" y="161"/>
                  </a:moveTo>
                  <a:cubicBezTo>
                    <a:pt x="225" y="0"/>
                    <a:pt x="129" y="707"/>
                    <a:pt x="0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5519250" y="4867725"/>
              <a:ext cx="25" cy="24925"/>
            </a:xfrm>
            <a:custGeom>
              <a:avLst/>
              <a:gdLst/>
              <a:ahLst/>
              <a:cxnLst/>
              <a:rect l="l" t="t" r="r" b="b"/>
              <a:pathLst>
                <a:path w="1" h="997" fill="none" extrusionOk="0">
                  <a:moveTo>
                    <a:pt x="1" y="0"/>
                  </a:moveTo>
                  <a:lnTo>
                    <a:pt x="1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5544175" y="4837175"/>
              <a:ext cx="25" cy="12900"/>
            </a:xfrm>
            <a:custGeom>
              <a:avLst/>
              <a:gdLst/>
              <a:ahLst/>
              <a:cxnLst/>
              <a:rect l="l" t="t" r="r" b="b"/>
              <a:pathLst>
                <a:path w="1" h="516" fill="none" extrusionOk="0">
                  <a:moveTo>
                    <a:pt x="0" y="1"/>
                  </a:moveTo>
                  <a:lnTo>
                    <a:pt x="0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5627750" y="4865325"/>
              <a:ext cx="15275" cy="55450"/>
            </a:xfrm>
            <a:custGeom>
              <a:avLst/>
              <a:gdLst/>
              <a:ahLst/>
              <a:cxnLst/>
              <a:rect l="l" t="t" r="r" b="b"/>
              <a:pathLst>
                <a:path w="611" h="2218" fill="none" extrusionOk="0">
                  <a:moveTo>
                    <a:pt x="611" y="0"/>
                  </a:moveTo>
                  <a:cubicBezTo>
                    <a:pt x="0" y="386"/>
                    <a:pt x="97" y="1286"/>
                    <a:pt x="97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5675950" y="4887825"/>
              <a:ext cx="15300" cy="15275"/>
            </a:xfrm>
            <a:custGeom>
              <a:avLst/>
              <a:gdLst/>
              <a:ahLst/>
              <a:cxnLst/>
              <a:rect l="l" t="t" r="r" b="b"/>
              <a:pathLst>
                <a:path w="612" h="611" fill="none" extrusionOk="0">
                  <a:moveTo>
                    <a:pt x="612" y="97"/>
                  </a:moveTo>
                  <a:cubicBezTo>
                    <a:pt x="579" y="0"/>
                    <a:pt x="194" y="450"/>
                    <a:pt x="1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5605250" y="4857275"/>
              <a:ext cx="9650" cy="37800"/>
            </a:xfrm>
            <a:custGeom>
              <a:avLst/>
              <a:gdLst/>
              <a:ahLst/>
              <a:cxnLst/>
              <a:rect l="l" t="t" r="r" b="b"/>
              <a:pathLst>
                <a:path w="386" h="1512" fill="none" extrusionOk="0">
                  <a:moveTo>
                    <a:pt x="289" y="1"/>
                  </a:moveTo>
                  <a:cubicBezTo>
                    <a:pt x="386" y="161"/>
                    <a:pt x="0" y="1029"/>
                    <a:pt x="0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5557025" y="4861300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418" y="161"/>
                  </a:moveTo>
                  <a:cubicBezTo>
                    <a:pt x="225" y="0"/>
                    <a:pt x="129" y="707"/>
                    <a:pt x="0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5519250" y="4867725"/>
              <a:ext cx="25" cy="24925"/>
            </a:xfrm>
            <a:custGeom>
              <a:avLst/>
              <a:gdLst/>
              <a:ahLst/>
              <a:cxnLst/>
              <a:rect l="l" t="t" r="r" b="b"/>
              <a:pathLst>
                <a:path w="1" h="997" fill="none" extrusionOk="0">
                  <a:moveTo>
                    <a:pt x="1" y="0"/>
                  </a:moveTo>
                  <a:lnTo>
                    <a:pt x="1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5662300" y="4843625"/>
              <a:ext cx="1625" cy="27350"/>
            </a:xfrm>
            <a:custGeom>
              <a:avLst/>
              <a:gdLst/>
              <a:ahLst/>
              <a:cxnLst/>
              <a:rect l="l" t="t" r="r" b="b"/>
              <a:pathLst>
                <a:path w="65" h="1094" fill="none" extrusionOk="0">
                  <a:moveTo>
                    <a:pt x="65" y="0"/>
                  </a:moveTo>
                  <a:cubicBezTo>
                    <a:pt x="0" y="129"/>
                    <a:pt x="0" y="579"/>
                    <a:pt x="0" y="900"/>
                  </a:cubicBezTo>
                  <a:lnTo>
                    <a:pt x="0" y="1093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5561850" y="4835575"/>
              <a:ext cx="8050" cy="26550"/>
            </a:xfrm>
            <a:custGeom>
              <a:avLst/>
              <a:gdLst/>
              <a:ahLst/>
              <a:cxnLst/>
              <a:rect l="l" t="t" r="r" b="b"/>
              <a:pathLst>
                <a:path w="322" h="1062" fill="none" extrusionOk="0">
                  <a:moveTo>
                    <a:pt x="322" y="1"/>
                  </a:moveTo>
                  <a:cubicBezTo>
                    <a:pt x="322" y="419"/>
                    <a:pt x="0" y="740"/>
                    <a:pt x="322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5521675" y="4839600"/>
              <a:ext cx="825" cy="22525"/>
            </a:xfrm>
            <a:custGeom>
              <a:avLst/>
              <a:gdLst/>
              <a:ahLst/>
              <a:cxnLst/>
              <a:rect l="l" t="t" r="r" b="b"/>
              <a:pathLst>
                <a:path w="33" h="901" fill="none" extrusionOk="0">
                  <a:moveTo>
                    <a:pt x="0" y="0"/>
                  </a:moveTo>
                  <a:cubicBezTo>
                    <a:pt x="0" y="290"/>
                    <a:pt x="0" y="708"/>
                    <a:pt x="32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5515225" y="4909500"/>
              <a:ext cx="15300" cy="12900"/>
            </a:xfrm>
            <a:custGeom>
              <a:avLst/>
              <a:gdLst/>
              <a:ahLst/>
              <a:cxnLst/>
              <a:rect l="l" t="t" r="r" b="b"/>
              <a:pathLst>
                <a:path w="612" h="516" fill="none" extrusionOk="0">
                  <a:moveTo>
                    <a:pt x="612" y="290"/>
                  </a:moveTo>
                  <a:cubicBezTo>
                    <a:pt x="612" y="515"/>
                    <a:pt x="226" y="33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5552200" y="4890225"/>
              <a:ext cx="7250" cy="20925"/>
            </a:xfrm>
            <a:custGeom>
              <a:avLst/>
              <a:gdLst/>
              <a:ahLst/>
              <a:cxnLst/>
              <a:rect l="l" t="t" r="r" b="b"/>
              <a:pathLst>
                <a:path w="290" h="837" fill="none" extrusionOk="0">
                  <a:moveTo>
                    <a:pt x="290" y="611"/>
                  </a:moveTo>
                  <a:cubicBezTo>
                    <a:pt x="290" y="836"/>
                    <a:pt x="193" y="97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5583550" y="4839600"/>
              <a:ext cx="19300" cy="24925"/>
            </a:xfrm>
            <a:custGeom>
              <a:avLst/>
              <a:gdLst/>
              <a:ahLst/>
              <a:cxnLst/>
              <a:rect l="l" t="t" r="r" b="b"/>
              <a:pathLst>
                <a:path w="772" h="997" fill="none" extrusionOk="0">
                  <a:moveTo>
                    <a:pt x="0" y="643"/>
                  </a:moveTo>
                  <a:cubicBezTo>
                    <a:pt x="0" y="997"/>
                    <a:pt x="450" y="65"/>
                    <a:pt x="77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5626950" y="4826750"/>
              <a:ext cx="12075" cy="29750"/>
            </a:xfrm>
            <a:custGeom>
              <a:avLst/>
              <a:gdLst/>
              <a:ahLst/>
              <a:cxnLst/>
              <a:rect l="l" t="t" r="r" b="b"/>
              <a:pathLst>
                <a:path w="483" h="1190" fill="none" extrusionOk="0">
                  <a:moveTo>
                    <a:pt x="129" y="932"/>
                  </a:moveTo>
                  <a:cubicBezTo>
                    <a:pt x="129" y="1189"/>
                    <a:pt x="482" y="354"/>
                    <a:pt x="289" y="161"/>
                  </a:cubicBezTo>
                  <a:cubicBezTo>
                    <a:pt x="225" y="64"/>
                    <a:pt x="96" y="64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5684000" y="4863700"/>
              <a:ext cx="26550" cy="16100"/>
            </a:xfrm>
            <a:custGeom>
              <a:avLst/>
              <a:gdLst/>
              <a:ahLst/>
              <a:cxnLst/>
              <a:rect l="l" t="t" r="r" b="b"/>
              <a:pathLst>
                <a:path w="1062" h="644" fill="none" extrusionOk="0">
                  <a:moveTo>
                    <a:pt x="740" y="644"/>
                  </a:moveTo>
                  <a:cubicBezTo>
                    <a:pt x="643" y="547"/>
                    <a:pt x="1061" y="386"/>
                    <a:pt x="997" y="194"/>
                  </a:cubicBezTo>
                  <a:cubicBezTo>
                    <a:pt x="965" y="1"/>
                    <a:pt x="193" y="1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5503175" y="4893450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419" y="161"/>
                  </a:moveTo>
                  <a:cubicBezTo>
                    <a:pt x="226" y="0"/>
                    <a:pt x="129" y="739"/>
                    <a:pt x="1" y="9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5503175" y="4893450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419" y="161"/>
                  </a:moveTo>
                  <a:cubicBezTo>
                    <a:pt x="226" y="0"/>
                    <a:pt x="129" y="739"/>
                    <a:pt x="1" y="9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5608450" y="4875750"/>
              <a:ext cx="1625" cy="28150"/>
            </a:xfrm>
            <a:custGeom>
              <a:avLst/>
              <a:gdLst/>
              <a:ahLst/>
              <a:cxnLst/>
              <a:rect l="l" t="t" r="r" b="b"/>
              <a:pathLst>
                <a:path w="65" h="1126" fill="none" extrusionOk="0">
                  <a:moveTo>
                    <a:pt x="65" y="1"/>
                  </a:moveTo>
                  <a:cubicBezTo>
                    <a:pt x="1" y="129"/>
                    <a:pt x="1" y="580"/>
                    <a:pt x="1" y="901"/>
                  </a:cubicBezTo>
                  <a:lnTo>
                    <a:pt x="1" y="1126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5508000" y="4867725"/>
              <a:ext cx="8075" cy="27350"/>
            </a:xfrm>
            <a:custGeom>
              <a:avLst/>
              <a:gdLst/>
              <a:ahLst/>
              <a:cxnLst/>
              <a:rect l="l" t="t" r="r" b="b"/>
              <a:pathLst>
                <a:path w="323" h="1094" fill="none" extrusionOk="0">
                  <a:moveTo>
                    <a:pt x="322" y="0"/>
                  </a:moveTo>
                  <a:cubicBezTo>
                    <a:pt x="322" y="450"/>
                    <a:pt x="1" y="740"/>
                    <a:pt x="322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5529700" y="4871750"/>
              <a:ext cx="19300" cy="24925"/>
            </a:xfrm>
            <a:custGeom>
              <a:avLst/>
              <a:gdLst/>
              <a:ahLst/>
              <a:cxnLst/>
              <a:rect l="l" t="t" r="r" b="b"/>
              <a:pathLst>
                <a:path w="772" h="997" fill="none" extrusionOk="0">
                  <a:moveTo>
                    <a:pt x="1" y="675"/>
                  </a:moveTo>
                  <a:cubicBezTo>
                    <a:pt x="1" y="997"/>
                    <a:pt x="451" y="97"/>
                    <a:pt x="77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5573100" y="4858875"/>
              <a:ext cx="12075" cy="29775"/>
            </a:xfrm>
            <a:custGeom>
              <a:avLst/>
              <a:gdLst/>
              <a:ahLst/>
              <a:cxnLst/>
              <a:rect l="l" t="t" r="r" b="b"/>
              <a:pathLst>
                <a:path w="483" h="1191" fill="none" extrusionOk="0">
                  <a:moveTo>
                    <a:pt x="161" y="933"/>
                  </a:moveTo>
                  <a:cubicBezTo>
                    <a:pt x="161" y="1190"/>
                    <a:pt x="483" y="354"/>
                    <a:pt x="290" y="162"/>
                  </a:cubicBezTo>
                  <a:cubicBezTo>
                    <a:pt x="225" y="97"/>
                    <a:pt x="97" y="65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5630150" y="4895850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740" y="676"/>
                  </a:moveTo>
                  <a:cubicBezTo>
                    <a:pt x="643" y="547"/>
                    <a:pt x="1061" y="386"/>
                    <a:pt x="997" y="193"/>
                  </a:cubicBezTo>
                  <a:cubicBezTo>
                    <a:pt x="965" y="1"/>
                    <a:pt x="193" y="1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5330400" y="4867725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87" y="1447"/>
                    <a:pt x="386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5330400" y="4867725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87" y="1447"/>
                    <a:pt x="386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5340050" y="4933625"/>
              <a:ext cx="37800" cy="56275"/>
            </a:xfrm>
            <a:custGeom>
              <a:avLst/>
              <a:gdLst/>
              <a:ahLst/>
              <a:cxnLst/>
              <a:rect l="l" t="t" r="r" b="b"/>
              <a:pathLst>
                <a:path w="1512" h="2251" fill="none" extrusionOk="0">
                  <a:moveTo>
                    <a:pt x="0" y="0"/>
                  </a:moveTo>
                  <a:cubicBezTo>
                    <a:pt x="450" y="257"/>
                    <a:pt x="1511" y="1222"/>
                    <a:pt x="1511" y="225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5327200" y="4964150"/>
              <a:ext cx="32975" cy="36200"/>
            </a:xfrm>
            <a:custGeom>
              <a:avLst/>
              <a:gdLst/>
              <a:ahLst/>
              <a:cxnLst/>
              <a:rect l="l" t="t" r="r" b="b"/>
              <a:pathLst>
                <a:path w="1319" h="1448" fill="none" extrusionOk="0">
                  <a:moveTo>
                    <a:pt x="1318" y="1415"/>
                  </a:moveTo>
                  <a:cubicBezTo>
                    <a:pt x="1286" y="1447"/>
                    <a:pt x="354" y="38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5340050" y="4954525"/>
              <a:ext cx="15300" cy="14475"/>
            </a:xfrm>
            <a:custGeom>
              <a:avLst/>
              <a:gdLst/>
              <a:ahLst/>
              <a:cxnLst/>
              <a:rect l="l" t="t" r="r" b="b"/>
              <a:pathLst>
                <a:path w="612" h="579" fill="none" extrusionOk="0">
                  <a:moveTo>
                    <a:pt x="0" y="97"/>
                  </a:moveTo>
                  <a:cubicBezTo>
                    <a:pt x="33" y="0"/>
                    <a:pt x="418" y="450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5340050" y="4933625"/>
              <a:ext cx="37800" cy="56275"/>
            </a:xfrm>
            <a:custGeom>
              <a:avLst/>
              <a:gdLst/>
              <a:ahLst/>
              <a:cxnLst/>
              <a:rect l="l" t="t" r="r" b="b"/>
              <a:pathLst>
                <a:path w="1512" h="2251" fill="none" extrusionOk="0">
                  <a:moveTo>
                    <a:pt x="0" y="0"/>
                  </a:moveTo>
                  <a:cubicBezTo>
                    <a:pt x="450" y="257"/>
                    <a:pt x="1511" y="1222"/>
                    <a:pt x="1511" y="225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5327200" y="4964150"/>
              <a:ext cx="32975" cy="36200"/>
            </a:xfrm>
            <a:custGeom>
              <a:avLst/>
              <a:gdLst/>
              <a:ahLst/>
              <a:cxnLst/>
              <a:rect l="l" t="t" r="r" b="b"/>
              <a:pathLst>
                <a:path w="1319" h="1448" fill="none" extrusionOk="0">
                  <a:moveTo>
                    <a:pt x="1318" y="1415"/>
                  </a:moveTo>
                  <a:cubicBezTo>
                    <a:pt x="1286" y="1447"/>
                    <a:pt x="354" y="38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5340050" y="4954525"/>
              <a:ext cx="15300" cy="14475"/>
            </a:xfrm>
            <a:custGeom>
              <a:avLst/>
              <a:gdLst/>
              <a:ahLst/>
              <a:cxnLst/>
              <a:rect l="l" t="t" r="r" b="b"/>
              <a:pathLst>
                <a:path w="612" h="579" fill="none" extrusionOk="0">
                  <a:moveTo>
                    <a:pt x="0" y="97"/>
                  </a:moveTo>
                  <a:cubicBezTo>
                    <a:pt x="33" y="0"/>
                    <a:pt x="418" y="450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5367375" y="4909500"/>
              <a:ext cx="1625" cy="28175"/>
            </a:xfrm>
            <a:custGeom>
              <a:avLst/>
              <a:gdLst/>
              <a:ahLst/>
              <a:cxnLst/>
              <a:rect l="l" t="t" r="r" b="b"/>
              <a:pathLst>
                <a:path w="65" h="1127" fill="none" extrusionOk="0">
                  <a:moveTo>
                    <a:pt x="0" y="1"/>
                  </a:moveTo>
                  <a:cubicBezTo>
                    <a:pt x="65" y="162"/>
                    <a:pt x="65" y="580"/>
                    <a:pt x="65" y="933"/>
                  </a:cubicBezTo>
                  <a:lnTo>
                    <a:pt x="65" y="1126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5320750" y="4929600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290" y="676"/>
                  </a:moveTo>
                  <a:cubicBezTo>
                    <a:pt x="419" y="547"/>
                    <a:pt x="1" y="386"/>
                    <a:pt x="33" y="226"/>
                  </a:cubicBezTo>
                  <a:cubicBezTo>
                    <a:pt x="97" y="1"/>
                    <a:pt x="869" y="33"/>
                    <a:pt x="1062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5291025" y="4842000"/>
              <a:ext cx="38600" cy="56275"/>
            </a:xfrm>
            <a:custGeom>
              <a:avLst/>
              <a:gdLst/>
              <a:ahLst/>
              <a:cxnLst/>
              <a:rect l="l" t="t" r="r" b="b"/>
              <a:pathLst>
                <a:path w="1544" h="2251" fill="none" extrusionOk="0">
                  <a:moveTo>
                    <a:pt x="1" y="1"/>
                  </a:moveTo>
                  <a:cubicBezTo>
                    <a:pt x="483" y="258"/>
                    <a:pt x="1544" y="1222"/>
                    <a:pt x="1544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5393075" y="4839600"/>
              <a:ext cx="25" cy="71550"/>
            </a:xfrm>
            <a:custGeom>
              <a:avLst/>
              <a:gdLst/>
              <a:ahLst/>
              <a:cxnLst/>
              <a:rect l="l" t="t" r="r" b="b"/>
              <a:pathLst>
                <a:path w="1" h="2862" fill="none" extrusionOk="0">
                  <a:moveTo>
                    <a:pt x="1" y="0"/>
                  </a:moveTo>
                  <a:lnTo>
                    <a:pt x="1" y="2861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5362550" y="4893450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8"/>
                  </a:moveTo>
                  <a:cubicBezTo>
                    <a:pt x="33" y="1286"/>
                    <a:pt x="1" y="547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5323975" y="4920775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6" y="1832"/>
                  </a:moveTo>
                  <a:cubicBezTo>
                    <a:pt x="997" y="1382"/>
                    <a:pt x="451" y="450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5278975" y="487255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8" y="1447"/>
                  </a:moveTo>
                  <a:cubicBezTo>
                    <a:pt x="1254" y="1447"/>
                    <a:pt x="354" y="386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5369775" y="4946475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8" y="1"/>
                  </a:moveTo>
                  <a:cubicBezTo>
                    <a:pt x="451" y="33"/>
                    <a:pt x="194" y="869"/>
                    <a:pt x="1" y="13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5367375" y="493602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5380225" y="4889425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1" y="33"/>
                  </a:moveTo>
                  <a:cubicBezTo>
                    <a:pt x="161" y="0"/>
                    <a:pt x="194" y="708"/>
                    <a:pt x="194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5291025" y="4842000"/>
              <a:ext cx="38600" cy="56275"/>
            </a:xfrm>
            <a:custGeom>
              <a:avLst/>
              <a:gdLst/>
              <a:ahLst/>
              <a:cxnLst/>
              <a:rect l="l" t="t" r="r" b="b"/>
              <a:pathLst>
                <a:path w="1544" h="2251" fill="none" extrusionOk="0">
                  <a:moveTo>
                    <a:pt x="1" y="1"/>
                  </a:moveTo>
                  <a:cubicBezTo>
                    <a:pt x="483" y="258"/>
                    <a:pt x="1544" y="1222"/>
                    <a:pt x="1544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5393075" y="4839600"/>
              <a:ext cx="25" cy="71550"/>
            </a:xfrm>
            <a:custGeom>
              <a:avLst/>
              <a:gdLst/>
              <a:ahLst/>
              <a:cxnLst/>
              <a:rect l="l" t="t" r="r" b="b"/>
              <a:pathLst>
                <a:path w="1" h="2862" fill="none" extrusionOk="0">
                  <a:moveTo>
                    <a:pt x="1" y="0"/>
                  </a:moveTo>
                  <a:lnTo>
                    <a:pt x="1" y="2861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5362550" y="4893450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8"/>
                  </a:moveTo>
                  <a:cubicBezTo>
                    <a:pt x="33" y="1286"/>
                    <a:pt x="1" y="547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5323975" y="4920775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6" y="1832"/>
                  </a:moveTo>
                  <a:cubicBezTo>
                    <a:pt x="997" y="1382"/>
                    <a:pt x="451" y="450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5278975" y="487255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8" y="1447"/>
                  </a:moveTo>
                  <a:cubicBezTo>
                    <a:pt x="1254" y="1447"/>
                    <a:pt x="354" y="386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5369775" y="4946475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8" y="1"/>
                  </a:moveTo>
                  <a:cubicBezTo>
                    <a:pt x="451" y="33"/>
                    <a:pt x="194" y="869"/>
                    <a:pt x="1" y="13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5367375" y="493602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5380225" y="4889425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1" y="33"/>
                  </a:moveTo>
                  <a:cubicBezTo>
                    <a:pt x="161" y="0"/>
                    <a:pt x="194" y="708"/>
                    <a:pt x="194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5336025" y="4905500"/>
              <a:ext cx="13700" cy="28150"/>
            </a:xfrm>
            <a:custGeom>
              <a:avLst/>
              <a:gdLst/>
              <a:ahLst/>
              <a:cxnLst/>
              <a:rect l="l" t="t" r="r" b="b"/>
              <a:pathLst>
                <a:path w="548" h="1126" fill="none" extrusionOk="0">
                  <a:moveTo>
                    <a:pt x="483" y="1125"/>
                  </a:moveTo>
                  <a:cubicBezTo>
                    <a:pt x="547" y="900"/>
                    <a:pt x="33" y="129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358525" y="4960150"/>
              <a:ext cx="10475" cy="2425"/>
            </a:xfrm>
            <a:custGeom>
              <a:avLst/>
              <a:gdLst/>
              <a:ahLst/>
              <a:cxnLst/>
              <a:rect l="l" t="t" r="r" b="b"/>
              <a:pathLst>
                <a:path w="419" h="97" fill="none" extrusionOk="0">
                  <a:moveTo>
                    <a:pt x="65" y="97"/>
                  </a:moveTo>
                  <a:cubicBezTo>
                    <a:pt x="1" y="0"/>
                    <a:pt x="290" y="97"/>
                    <a:pt x="419" y="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5344875" y="487495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0" y="1"/>
                  </a:moveTo>
                  <a:cubicBezTo>
                    <a:pt x="482" y="226"/>
                    <a:pt x="1543" y="1190"/>
                    <a:pt x="1543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5332025" y="4904700"/>
              <a:ext cx="33775" cy="36175"/>
            </a:xfrm>
            <a:custGeom>
              <a:avLst/>
              <a:gdLst/>
              <a:ahLst/>
              <a:cxnLst/>
              <a:rect l="l" t="t" r="r" b="b"/>
              <a:pathLst>
                <a:path w="1351" h="1447" fill="none" extrusionOk="0">
                  <a:moveTo>
                    <a:pt x="1350" y="1447"/>
                  </a:moveTo>
                  <a:cubicBezTo>
                    <a:pt x="1286" y="1447"/>
                    <a:pt x="386" y="386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344875" y="4895050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fill="none" extrusionOk="0">
                  <a:moveTo>
                    <a:pt x="0" y="97"/>
                  </a:moveTo>
                  <a:cubicBezTo>
                    <a:pt x="32" y="0"/>
                    <a:pt x="450" y="450"/>
                    <a:pt x="611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5344875" y="487495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0" y="1"/>
                  </a:moveTo>
                  <a:cubicBezTo>
                    <a:pt x="482" y="226"/>
                    <a:pt x="1543" y="1190"/>
                    <a:pt x="1543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5332025" y="4904700"/>
              <a:ext cx="33775" cy="36175"/>
            </a:xfrm>
            <a:custGeom>
              <a:avLst/>
              <a:gdLst/>
              <a:ahLst/>
              <a:cxnLst/>
              <a:rect l="l" t="t" r="r" b="b"/>
              <a:pathLst>
                <a:path w="1351" h="1447" fill="none" extrusionOk="0">
                  <a:moveTo>
                    <a:pt x="1350" y="1447"/>
                  </a:moveTo>
                  <a:cubicBezTo>
                    <a:pt x="1286" y="1447"/>
                    <a:pt x="386" y="386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5344875" y="4895050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fill="none" extrusionOk="0">
                  <a:moveTo>
                    <a:pt x="0" y="97"/>
                  </a:moveTo>
                  <a:cubicBezTo>
                    <a:pt x="32" y="0"/>
                    <a:pt x="450" y="450"/>
                    <a:pt x="611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5475050" y="4548700"/>
              <a:ext cx="41025" cy="45825"/>
            </a:xfrm>
            <a:custGeom>
              <a:avLst/>
              <a:gdLst/>
              <a:ahLst/>
              <a:cxnLst/>
              <a:rect l="l" t="t" r="r" b="b"/>
              <a:pathLst>
                <a:path w="1641" h="1833" extrusionOk="0">
                  <a:moveTo>
                    <a:pt x="1640" y="932"/>
                  </a:moveTo>
                  <a:cubicBezTo>
                    <a:pt x="1640" y="1414"/>
                    <a:pt x="1286" y="1832"/>
                    <a:pt x="836" y="1832"/>
                  </a:cubicBezTo>
                  <a:cubicBezTo>
                    <a:pt x="386" y="1832"/>
                    <a:pt x="1" y="1414"/>
                    <a:pt x="1" y="932"/>
                  </a:cubicBezTo>
                  <a:cubicBezTo>
                    <a:pt x="1" y="418"/>
                    <a:pt x="386" y="0"/>
                    <a:pt x="836" y="0"/>
                  </a:cubicBezTo>
                  <a:cubicBezTo>
                    <a:pt x="1286" y="0"/>
                    <a:pt x="1640" y="418"/>
                    <a:pt x="1640" y="932"/>
                  </a:cubicBezTo>
                  <a:close/>
                </a:path>
              </a:pathLst>
            </a:custGeom>
            <a:solidFill>
              <a:srgbClr val="BFACA0"/>
            </a:solidFill>
            <a:ln w="4825" cap="flat" cmpd="sng">
              <a:solidFill>
                <a:srgbClr val="5522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2091850" y="324900"/>
              <a:ext cx="1552600" cy="886400"/>
            </a:xfrm>
            <a:custGeom>
              <a:avLst/>
              <a:gdLst/>
              <a:ahLst/>
              <a:cxnLst/>
              <a:rect l="l" t="t" r="r" b="b"/>
              <a:pathLst>
                <a:path w="62104" h="35456" extrusionOk="0">
                  <a:moveTo>
                    <a:pt x="14819" y="34910"/>
                  </a:moveTo>
                  <a:lnTo>
                    <a:pt x="15237" y="26038"/>
                  </a:lnTo>
                  <a:lnTo>
                    <a:pt x="14530" y="15848"/>
                  </a:lnTo>
                  <a:cubicBezTo>
                    <a:pt x="14112" y="18677"/>
                    <a:pt x="14209" y="21602"/>
                    <a:pt x="12730" y="24205"/>
                  </a:cubicBezTo>
                  <a:lnTo>
                    <a:pt x="9130" y="34813"/>
                  </a:lnTo>
                  <a:lnTo>
                    <a:pt x="1" y="35360"/>
                  </a:lnTo>
                  <a:lnTo>
                    <a:pt x="4276" y="20895"/>
                  </a:lnTo>
                  <a:lnTo>
                    <a:pt x="6108" y="8165"/>
                  </a:lnTo>
                  <a:lnTo>
                    <a:pt x="7973" y="3826"/>
                  </a:lnTo>
                  <a:cubicBezTo>
                    <a:pt x="9741" y="2444"/>
                    <a:pt x="11123" y="708"/>
                    <a:pt x="14016" y="451"/>
                  </a:cubicBezTo>
                  <a:cubicBezTo>
                    <a:pt x="15559" y="97"/>
                    <a:pt x="17102" y="418"/>
                    <a:pt x="18677" y="418"/>
                  </a:cubicBezTo>
                  <a:lnTo>
                    <a:pt x="49407" y="1"/>
                  </a:lnTo>
                  <a:cubicBezTo>
                    <a:pt x="50757" y="418"/>
                    <a:pt x="52203" y="1511"/>
                    <a:pt x="53232" y="2379"/>
                  </a:cubicBezTo>
                  <a:cubicBezTo>
                    <a:pt x="54807" y="4179"/>
                    <a:pt x="54903" y="6012"/>
                    <a:pt x="55000" y="7844"/>
                  </a:cubicBezTo>
                  <a:cubicBezTo>
                    <a:pt x="55032" y="12344"/>
                    <a:pt x="55707" y="16812"/>
                    <a:pt x="57250" y="21312"/>
                  </a:cubicBezTo>
                  <a:cubicBezTo>
                    <a:pt x="58504" y="25909"/>
                    <a:pt x="59661" y="30474"/>
                    <a:pt x="62104" y="35360"/>
                  </a:cubicBezTo>
                  <a:lnTo>
                    <a:pt x="52975" y="35231"/>
                  </a:lnTo>
                  <a:cubicBezTo>
                    <a:pt x="50821" y="27645"/>
                    <a:pt x="47349" y="20027"/>
                    <a:pt x="46803" y="12441"/>
                  </a:cubicBezTo>
                  <a:lnTo>
                    <a:pt x="46674" y="35456"/>
                  </a:ln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2096675" y="321700"/>
              <a:ext cx="389775" cy="887200"/>
            </a:xfrm>
            <a:custGeom>
              <a:avLst/>
              <a:gdLst/>
              <a:ahLst/>
              <a:cxnLst/>
              <a:rect l="l" t="t" r="r" b="b"/>
              <a:pathLst>
                <a:path w="15591" h="35488" fill="none" extrusionOk="0">
                  <a:moveTo>
                    <a:pt x="15591" y="289"/>
                  </a:moveTo>
                  <a:cubicBezTo>
                    <a:pt x="15430" y="611"/>
                    <a:pt x="11315" y="0"/>
                    <a:pt x="8390" y="3600"/>
                  </a:cubicBezTo>
                  <a:cubicBezTo>
                    <a:pt x="7169" y="5111"/>
                    <a:pt x="6012" y="5882"/>
                    <a:pt x="5240" y="15012"/>
                  </a:cubicBezTo>
                  <a:cubicBezTo>
                    <a:pt x="4694" y="21473"/>
                    <a:pt x="1479" y="30087"/>
                    <a:pt x="1" y="3548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2445450" y="638300"/>
              <a:ext cx="27350" cy="563375"/>
            </a:xfrm>
            <a:custGeom>
              <a:avLst/>
              <a:gdLst/>
              <a:ahLst/>
              <a:cxnLst/>
              <a:rect l="l" t="t" r="r" b="b"/>
              <a:pathLst>
                <a:path w="1094" h="22535" fill="none" extrusionOk="0">
                  <a:moveTo>
                    <a:pt x="0" y="1"/>
                  </a:moveTo>
                  <a:cubicBezTo>
                    <a:pt x="0" y="1"/>
                    <a:pt x="1029" y="9484"/>
                    <a:pt x="1061" y="13566"/>
                  </a:cubicBezTo>
                  <a:cubicBezTo>
                    <a:pt x="1093" y="16266"/>
                    <a:pt x="579" y="22534"/>
                    <a:pt x="579" y="22534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2319275" y="638300"/>
              <a:ext cx="148700" cy="561750"/>
            </a:xfrm>
            <a:custGeom>
              <a:avLst/>
              <a:gdLst/>
              <a:ahLst/>
              <a:cxnLst/>
              <a:rect l="l" t="t" r="r" b="b"/>
              <a:pathLst>
                <a:path w="5948" h="22470" fill="none" extrusionOk="0">
                  <a:moveTo>
                    <a:pt x="5047" y="1"/>
                  </a:moveTo>
                  <a:cubicBezTo>
                    <a:pt x="5947" y="5851"/>
                    <a:pt x="4469" y="9901"/>
                    <a:pt x="2894" y="13920"/>
                  </a:cubicBezTo>
                  <a:cubicBezTo>
                    <a:pt x="1833" y="16684"/>
                    <a:pt x="933" y="19609"/>
                    <a:pt x="1" y="2247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3257900" y="631875"/>
              <a:ext cx="160750" cy="581850"/>
            </a:xfrm>
            <a:custGeom>
              <a:avLst/>
              <a:gdLst/>
              <a:ahLst/>
              <a:cxnLst/>
              <a:rect l="l" t="t" r="r" b="b"/>
              <a:pathLst>
                <a:path w="6430" h="23274" fill="none" extrusionOk="0">
                  <a:moveTo>
                    <a:pt x="32" y="23273"/>
                  </a:moveTo>
                  <a:cubicBezTo>
                    <a:pt x="193" y="12376"/>
                    <a:pt x="129" y="9998"/>
                    <a:pt x="0" y="1"/>
                  </a:cubicBezTo>
                  <a:cubicBezTo>
                    <a:pt x="322" y="5594"/>
                    <a:pt x="2122" y="9966"/>
                    <a:pt x="3633" y="13887"/>
                  </a:cubicBezTo>
                  <a:cubicBezTo>
                    <a:pt x="4693" y="16652"/>
                    <a:pt x="5497" y="20188"/>
                    <a:pt x="6429" y="2304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3327800" y="317675"/>
              <a:ext cx="315850" cy="888825"/>
            </a:xfrm>
            <a:custGeom>
              <a:avLst/>
              <a:gdLst/>
              <a:ahLst/>
              <a:cxnLst/>
              <a:rect l="l" t="t" r="r" b="b"/>
              <a:pathLst>
                <a:path w="12634" h="35553" fill="none" extrusionOk="0">
                  <a:moveTo>
                    <a:pt x="1" y="354"/>
                  </a:moveTo>
                  <a:cubicBezTo>
                    <a:pt x="451" y="0"/>
                    <a:pt x="5401" y="2604"/>
                    <a:pt x="5530" y="6429"/>
                  </a:cubicBezTo>
                  <a:cubicBezTo>
                    <a:pt x="5626" y="10254"/>
                    <a:pt x="5658" y="11476"/>
                    <a:pt x="5948" y="13533"/>
                  </a:cubicBezTo>
                  <a:cubicBezTo>
                    <a:pt x="6205" y="15301"/>
                    <a:pt x="7040" y="19319"/>
                    <a:pt x="7040" y="19319"/>
                  </a:cubicBezTo>
                  <a:cubicBezTo>
                    <a:pt x="8648" y="24687"/>
                    <a:pt x="9291" y="29927"/>
                    <a:pt x="12634" y="3555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2563575" y="711450"/>
              <a:ext cx="43425" cy="41000"/>
            </a:xfrm>
            <a:custGeom>
              <a:avLst/>
              <a:gdLst/>
              <a:ahLst/>
              <a:cxnLst/>
              <a:rect l="l" t="t" r="r" b="b"/>
              <a:pathLst>
                <a:path w="1737" h="1640" extrusionOk="0">
                  <a:moveTo>
                    <a:pt x="1736" y="836"/>
                  </a:moveTo>
                  <a:cubicBezTo>
                    <a:pt x="1736" y="1254"/>
                    <a:pt x="1351" y="1639"/>
                    <a:pt x="868" y="1639"/>
                  </a:cubicBezTo>
                  <a:cubicBezTo>
                    <a:pt x="386" y="1639"/>
                    <a:pt x="1" y="1254"/>
                    <a:pt x="1" y="836"/>
                  </a:cubicBezTo>
                  <a:cubicBezTo>
                    <a:pt x="1" y="386"/>
                    <a:pt x="386" y="0"/>
                    <a:pt x="868" y="0"/>
                  </a:cubicBezTo>
                  <a:cubicBezTo>
                    <a:pt x="1351" y="0"/>
                    <a:pt x="1736" y="386"/>
                    <a:pt x="1736" y="836"/>
                  </a:cubicBezTo>
                  <a:close/>
                </a:path>
              </a:pathLst>
            </a:custGeom>
            <a:solidFill>
              <a:srgbClr val="E9C6AF"/>
            </a:solidFill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3069050" y="711450"/>
              <a:ext cx="42625" cy="41000"/>
            </a:xfrm>
            <a:custGeom>
              <a:avLst/>
              <a:gdLst/>
              <a:ahLst/>
              <a:cxnLst/>
              <a:rect l="l" t="t" r="r" b="b"/>
              <a:pathLst>
                <a:path w="1705" h="1640" extrusionOk="0">
                  <a:moveTo>
                    <a:pt x="1704" y="836"/>
                  </a:moveTo>
                  <a:cubicBezTo>
                    <a:pt x="1704" y="1254"/>
                    <a:pt x="1318" y="1639"/>
                    <a:pt x="836" y="1639"/>
                  </a:cubicBezTo>
                  <a:cubicBezTo>
                    <a:pt x="386" y="1639"/>
                    <a:pt x="0" y="1254"/>
                    <a:pt x="0" y="836"/>
                  </a:cubicBezTo>
                  <a:cubicBezTo>
                    <a:pt x="0" y="386"/>
                    <a:pt x="386" y="0"/>
                    <a:pt x="836" y="0"/>
                  </a:cubicBezTo>
                  <a:cubicBezTo>
                    <a:pt x="1318" y="0"/>
                    <a:pt x="1704" y="386"/>
                    <a:pt x="1704" y="836"/>
                  </a:cubicBezTo>
                  <a:close/>
                </a:path>
              </a:pathLst>
            </a:custGeom>
            <a:solidFill>
              <a:srgbClr val="E9C6AF"/>
            </a:solidFill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2487225" y="350625"/>
              <a:ext cx="229875" cy="62700"/>
            </a:xfrm>
            <a:custGeom>
              <a:avLst/>
              <a:gdLst/>
              <a:ahLst/>
              <a:cxnLst/>
              <a:rect l="l" t="t" r="r" b="b"/>
              <a:pathLst>
                <a:path w="9195" h="2508" fill="none" extrusionOk="0">
                  <a:moveTo>
                    <a:pt x="9194" y="2186"/>
                  </a:moveTo>
                  <a:cubicBezTo>
                    <a:pt x="6076" y="2508"/>
                    <a:pt x="4758" y="997"/>
                    <a:pt x="1994" y="161"/>
                  </a:cubicBezTo>
                  <a:cubicBezTo>
                    <a:pt x="1672" y="65"/>
                    <a:pt x="354" y="0"/>
                    <a:pt x="1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3015200" y="350625"/>
              <a:ext cx="229050" cy="62700"/>
            </a:xfrm>
            <a:custGeom>
              <a:avLst/>
              <a:gdLst/>
              <a:ahLst/>
              <a:cxnLst/>
              <a:rect l="l" t="t" r="r" b="b"/>
              <a:pathLst>
                <a:path w="9162" h="2508" fill="none" extrusionOk="0">
                  <a:moveTo>
                    <a:pt x="1" y="2186"/>
                  </a:moveTo>
                  <a:cubicBezTo>
                    <a:pt x="3119" y="2508"/>
                    <a:pt x="4533" y="997"/>
                    <a:pt x="7297" y="161"/>
                  </a:cubicBezTo>
                  <a:cubicBezTo>
                    <a:pt x="7619" y="32"/>
                    <a:pt x="8808" y="0"/>
                    <a:pt x="9162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3963475" y="348200"/>
              <a:ext cx="651750" cy="822125"/>
            </a:xfrm>
            <a:custGeom>
              <a:avLst/>
              <a:gdLst/>
              <a:ahLst/>
              <a:cxnLst/>
              <a:rect l="l" t="t" r="r" b="b"/>
              <a:pathLst>
                <a:path w="26070" h="32885" extrusionOk="0">
                  <a:moveTo>
                    <a:pt x="7200" y="1"/>
                  </a:moveTo>
                  <a:lnTo>
                    <a:pt x="20830" y="451"/>
                  </a:lnTo>
                  <a:cubicBezTo>
                    <a:pt x="22115" y="1512"/>
                    <a:pt x="23048" y="2572"/>
                    <a:pt x="24205" y="4405"/>
                  </a:cubicBezTo>
                  <a:cubicBezTo>
                    <a:pt x="25458" y="6494"/>
                    <a:pt x="25780" y="8230"/>
                    <a:pt x="26069" y="10287"/>
                  </a:cubicBezTo>
                  <a:cubicBezTo>
                    <a:pt x="25619" y="12698"/>
                    <a:pt x="25008" y="15109"/>
                    <a:pt x="24655" y="17487"/>
                  </a:cubicBezTo>
                  <a:cubicBezTo>
                    <a:pt x="23883" y="22566"/>
                    <a:pt x="23401" y="27613"/>
                    <a:pt x="21923" y="32660"/>
                  </a:cubicBezTo>
                  <a:lnTo>
                    <a:pt x="0" y="32885"/>
                  </a:lnTo>
                  <a:lnTo>
                    <a:pt x="1832" y="20091"/>
                  </a:lnTo>
                  <a:lnTo>
                    <a:pt x="2314" y="13598"/>
                  </a:ln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013300" y="728325"/>
              <a:ext cx="32950" cy="51450"/>
            </a:xfrm>
            <a:custGeom>
              <a:avLst/>
              <a:gdLst/>
              <a:ahLst/>
              <a:cxnLst/>
              <a:rect l="l" t="t" r="r" b="b"/>
              <a:pathLst>
                <a:path w="1318" h="2058" extrusionOk="0">
                  <a:moveTo>
                    <a:pt x="0" y="2057"/>
                  </a:moveTo>
                  <a:cubicBezTo>
                    <a:pt x="932" y="1768"/>
                    <a:pt x="1318" y="868"/>
                    <a:pt x="96" y="0"/>
                  </a:cubicBezTo>
                </a:path>
              </a:pathLst>
            </a:custGeom>
            <a:solidFill>
              <a:srgbClr val="E9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4013300" y="728325"/>
              <a:ext cx="32950" cy="51450"/>
            </a:xfrm>
            <a:custGeom>
              <a:avLst/>
              <a:gdLst/>
              <a:ahLst/>
              <a:cxnLst/>
              <a:rect l="l" t="t" r="r" b="b"/>
              <a:pathLst>
                <a:path w="1318" h="2058" fill="none" extrusionOk="0">
                  <a:moveTo>
                    <a:pt x="0" y="2057"/>
                  </a:moveTo>
                  <a:cubicBezTo>
                    <a:pt x="932" y="1768"/>
                    <a:pt x="1318" y="868"/>
                    <a:pt x="96" y="0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4006850" y="726700"/>
              <a:ext cx="36200" cy="52275"/>
            </a:xfrm>
            <a:custGeom>
              <a:avLst/>
              <a:gdLst/>
              <a:ahLst/>
              <a:cxnLst/>
              <a:rect l="l" t="t" r="r" b="b"/>
              <a:pathLst>
                <a:path w="1448" h="2091" extrusionOk="0">
                  <a:moveTo>
                    <a:pt x="1" y="2090"/>
                  </a:moveTo>
                  <a:cubicBezTo>
                    <a:pt x="965" y="1769"/>
                    <a:pt x="1447" y="869"/>
                    <a:pt x="226" y="1"/>
                  </a:cubicBezTo>
                </a:path>
              </a:pathLst>
            </a:custGeom>
            <a:solidFill>
              <a:srgbClr val="E9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3963475" y="344200"/>
              <a:ext cx="192875" cy="826925"/>
            </a:xfrm>
            <a:custGeom>
              <a:avLst/>
              <a:gdLst/>
              <a:ahLst/>
              <a:cxnLst/>
              <a:rect l="l" t="t" r="r" b="b"/>
              <a:pathLst>
                <a:path w="7715" h="33077" fill="none" extrusionOk="0">
                  <a:moveTo>
                    <a:pt x="7715" y="0"/>
                  </a:moveTo>
                  <a:cubicBezTo>
                    <a:pt x="7715" y="0"/>
                    <a:pt x="6879" y="739"/>
                    <a:pt x="6750" y="1157"/>
                  </a:cubicBezTo>
                  <a:cubicBezTo>
                    <a:pt x="6043" y="3343"/>
                    <a:pt x="3022" y="10704"/>
                    <a:pt x="2250" y="14562"/>
                  </a:cubicBezTo>
                  <a:cubicBezTo>
                    <a:pt x="2122" y="15140"/>
                    <a:pt x="1832" y="15719"/>
                    <a:pt x="1768" y="16394"/>
                  </a:cubicBezTo>
                  <a:cubicBezTo>
                    <a:pt x="1768" y="16651"/>
                    <a:pt x="1897" y="16940"/>
                    <a:pt x="1864" y="17230"/>
                  </a:cubicBezTo>
                  <a:cubicBezTo>
                    <a:pt x="1832" y="18837"/>
                    <a:pt x="1832" y="20508"/>
                    <a:pt x="1607" y="21858"/>
                  </a:cubicBezTo>
                  <a:cubicBezTo>
                    <a:pt x="1061" y="25201"/>
                    <a:pt x="0" y="33077"/>
                    <a:pt x="0" y="33077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4117750" y="600550"/>
              <a:ext cx="72350" cy="566575"/>
            </a:xfrm>
            <a:custGeom>
              <a:avLst/>
              <a:gdLst/>
              <a:ahLst/>
              <a:cxnLst/>
              <a:rect l="l" t="t" r="r" b="b"/>
              <a:pathLst>
                <a:path w="2894" h="22663" fill="none" extrusionOk="0">
                  <a:moveTo>
                    <a:pt x="1" y="0"/>
                  </a:moveTo>
                  <a:cubicBezTo>
                    <a:pt x="1" y="0"/>
                    <a:pt x="1287" y="3472"/>
                    <a:pt x="1576" y="5015"/>
                  </a:cubicBezTo>
                  <a:cubicBezTo>
                    <a:pt x="2251" y="8551"/>
                    <a:pt x="2283" y="13372"/>
                    <a:pt x="2572" y="16940"/>
                  </a:cubicBezTo>
                  <a:cubicBezTo>
                    <a:pt x="2701" y="18676"/>
                    <a:pt x="2894" y="22662"/>
                    <a:pt x="2894" y="2266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4413475" y="549925"/>
              <a:ext cx="21725" cy="616375"/>
            </a:xfrm>
            <a:custGeom>
              <a:avLst/>
              <a:gdLst/>
              <a:ahLst/>
              <a:cxnLst/>
              <a:rect l="l" t="t" r="r" b="b"/>
              <a:pathLst>
                <a:path w="869" h="24655" fill="none" extrusionOk="0">
                  <a:moveTo>
                    <a:pt x="869" y="0"/>
                  </a:moveTo>
                  <a:cubicBezTo>
                    <a:pt x="740" y="322"/>
                    <a:pt x="515" y="1993"/>
                    <a:pt x="419" y="3118"/>
                  </a:cubicBezTo>
                  <a:cubicBezTo>
                    <a:pt x="1" y="9354"/>
                    <a:pt x="547" y="24558"/>
                    <a:pt x="97" y="24655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4483400" y="359450"/>
              <a:ext cx="140650" cy="810875"/>
            </a:xfrm>
            <a:custGeom>
              <a:avLst/>
              <a:gdLst/>
              <a:ahLst/>
              <a:cxnLst/>
              <a:rect l="l" t="t" r="r" b="b"/>
              <a:pathLst>
                <a:path w="5626" h="32435" fill="none" extrusionOk="0">
                  <a:moveTo>
                    <a:pt x="1" y="1"/>
                  </a:moveTo>
                  <a:cubicBezTo>
                    <a:pt x="1" y="1"/>
                    <a:pt x="2604" y="2347"/>
                    <a:pt x="3601" y="4212"/>
                  </a:cubicBezTo>
                  <a:cubicBezTo>
                    <a:pt x="4469" y="5851"/>
                    <a:pt x="5626" y="8069"/>
                    <a:pt x="4854" y="10769"/>
                  </a:cubicBezTo>
                  <a:cubicBezTo>
                    <a:pt x="4115" y="13469"/>
                    <a:pt x="3151" y="22502"/>
                    <a:pt x="2990" y="23948"/>
                  </a:cubicBezTo>
                  <a:cubicBezTo>
                    <a:pt x="2829" y="25395"/>
                    <a:pt x="1897" y="29702"/>
                    <a:pt x="1158" y="32435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4139450" y="360250"/>
              <a:ext cx="43425" cy="21725"/>
            </a:xfrm>
            <a:custGeom>
              <a:avLst/>
              <a:gdLst/>
              <a:ahLst/>
              <a:cxnLst/>
              <a:rect l="l" t="t" r="r" b="b"/>
              <a:pathLst>
                <a:path w="1737" h="869" fill="none" extrusionOk="0">
                  <a:moveTo>
                    <a:pt x="1737" y="1"/>
                  </a:moveTo>
                  <a:cubicBezTo>
                    <a:pt x="1737" y="1"/>
                    <a:pt x="1254" y="515"/>
                    <a:pt x="965" y="644"/>
                  </a:cubicBezTo>
                  <a:cubicBezTo>
                    <a:pt x="708" y="772"/>
                    <a:pt x="1" y="869"/>
                    <a:pt x="1" y="869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2126400" y="1370400"/>
              <a:ext cx="1490725" cy="878375"/>
            </a:xfrm>
            <a:custGeom>
              <a:avLst/>
              <a:gdLst/>
              <a:ahLst/>
              <a:cxnLst/>
              <a:rect l="l" t="t" r="r" b="b"/>
              <a:pathLst>
                <a:path w="59629" h="35135" extrusionOk="0">
                  <a:moveTo>
                    <a:pt x="8873" y="1"/>
                  </a:moveTo>
                  <a:cubicBezTo>
                    <a:pt x="7362" y="997"/>
                    <a:pt x="5208" y="2444"/>
                    <a:pt x="4148" y="4694"/>
                  </a:cubicBezTo>
                  <a:cubicBezTo>
                    <a:pt x="3280" y="6687"/>
                    <a:pt x="2123" y="9419"/>
                    <a:pt x="2444" y="11573"/>
                  </a:cubicBezTo>
                  <a:lnTo>
                    <a:pt x="2444" y="19609"/>
                  </a:lnTo>
                  <a:lnTo>
                    <a:pt x="2219" y="24366"/>
                  </a:lnTo>
                  <a:lnTo>
                    <a:pt x="1" y="35135"/>
                  </a:lnTo>
                  <a:lnTo>
                    <a:pt x="8005" y="34910"/>
                  </a:lnTo>
                  <a:lnTo>
                    <a:pt x="10351" y="25877"/>
                  </a:lnTo>
                  <a:lnTo>
                    <a:pt x="10962" y="18580"/>
                  </a:lnTo>
                  <a:lnTo>
                    <a:pt x="12023" y="34813"/>
                  </a:lnTo>
                  <a:lnTo>
                    <a:pt x="47478" y="34620"/>
                  </a:lnTo>
                  <a:lnTo>
                    <a:pt x="48410" y="15141"/>
                  </a:lnTo>
                  <a:cubicBezTo>
                    <a:pt x="48571" y="18677"/>
                    <a:pt x="48507" y="22148"/>
                    <a:pt x="49214" y="25877"/>
                  </a:cubicBezTo>
                  <a:lnTo>
                    <a:pt x="51432" y="35135"/>
                  </a:lnTo>
                  <a:lnTo>
                    <a:pt x="59629" y="34877"/>
                  </a:lnTo>
                  <a:lnTo>
                    <a:pt x="57025" y="22341"/>
                  </a:lnTo>
                  <a:lnTo>
                    <a:pt x="57347" y="13212"/>
                  </a:lnTo>
                  <a:lnTo>
                    <a:pt x="57347" y="8551"/>
                  </a:lnTo>
                  <a:cubicBezTo>
                    <a:pt x="58182" y="6237"/>
                    <a:pt x="55772" y="1801"/>
                    <a:pt x="52782" y="65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2125600" y="1375225"/>
              <a:ext cx="222625" cy="871950"/>
            </a:xfrm>
            <a:custGeom>
              <a:avLst/>
              <a:gdLst/>
              <a:ahLst/>
              <a:cxnLst/>
              <a:rect l="l" t="t" r="r" b="b"/>
              <a:pathLst>
                <a:path w="8905" h="34878" fill="none" extrusionOk="0">
                  <a:moveTo>
                    <a:pt x="8905" y="0"/>
                  </a:moveTo>
                  <a:cubicBezTo>
                    <a:pt x="5208" y="933"/>
                    <a:pt x="1512" y="7201"/>
                    <a:pt x="2540" y="12923"/>
                  </a:cubicBezTo>
                  <a:cubicBezTo>
                    <a:pt x="3665" y="19351"/>
                    <a:pt x="1608" y="29477"/>
                    <a:pt x="1" y="34877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2324100" y="1646850"/>
              <a:ext cx="98075" cy="600325"/>
            </a:xfrm>
            <a:custGeom>
              <a:avLst/>
              <a:gdLst/>
              <a:ahLst/>
              <a:cxnLst/>
              <a:rect l="l" t="t" r="r" b="b"/>
              <a:pathLst>
                <a:path w="3923" h="24013" fill="none" extrusionOk="0">
                  <a:moveTo>
                    <a:pt x="3922" y="0"/>
                  </a:moveTo>
                  <a:cubicBezTo>
                    <a:pt x="2636" y="1350"/>
                    <a:pt x="3054" y="7233"/>
                    <a:pt x="2668" y="12119"/>
                  </a:cubicBezTo>
                  <a:cubicBezTo>
                    <a:pt x="2283" y="16973"/>
                    <a:pt x="933" y="20573"/>
                    <a:pt x="0" y="2401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3308525" y="1623550"/>
              <a:ext cx="104500" cy="623625"/>
            </a:xfrm>
            <a:custGeom>
              <a:avLst/>
              <a:gdLst/>
              <a:ahLst/>
              <a:cxnLst/>
              <a:rect l="l" t="t" r="r" b="b"/>
              <a:pathLst>
                <a:path w="4180" h="24945" fill="none" extrusionOk="0">
                  <a:moveTo>
                    <a:pt x="0" y="24687"/>
                  </a:moveTo>
                  <a:cubicBezTo>
                    <a:pt x="386" y="19994"/>
                    <a:pt x="772" y="13854"/>
                    <a:pt x="836" y="9836"/>
                  </a:cubicBezTo>
                  <a:cubicBezTo>
                    <a:pt x="933" y="3215"/>
                    <a:pt x="515" y="0"/>
                    <a:pt x="675" y="1093"/>
                  </a:cubicBezTo>
                  <a:cubicBezTo>
                    <a:pt x="772" y="1672"/>
                    <a:pt x="1190" y="10286"/>
                    <a:pt x="1479" y="13051"/>
                  </a:cubicBezTo>
                  <a:cubicBezTo>
                    <a:pt x="1897" y="17455"/>
                    <a:pt x="2733" y="18740"/>
                    <a:pt x="4179" y="24944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3447550" y="1368800"/>
              <a:ext cx="166375" cy="874350"/>
            </a:xfrm>
            <a:custGeom>
              <a:avLst/>
              <a:gdLst/>
              <a:ahLst/>
              <a:cxnLst/>
              <a:rect l="l" t="t" r="r" b="b"/>
              <a:pathLst>
                <a:path w="6655" h="34974" fill="none" extrusionOk="0">
                  <a:moveTo>
                    <a:pt x="0" y="161"/>
                  </a:moveTo>
                  <a:cubicBezTo>
                    <a:pt x="161" y="0"/>
                    <a:pt x="4726" y="3761"/>
                    <a:pt x="4597" y="8904"/>
                  </a:cubicBezTo>
                  <a:cubicBezTo>
                    <a:pt x="4436" y="14080"/>
                    <a:pt x="3954" y="17198"/>
                    <a:pt x="4372" y="22244"/>
                  </a:cubicBezTo>
                  <a:cubicBezTo>
                    <a:pt x="4726" y="26295"/>
                    <a:pt x="5979" y="30698"/>
                    <a:pt x="6654" y="34974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2557950" y="1745700"/>
              <a:ext cx="60300" cy="57075"/>
            </a:xfrm>
            <a:custGeom>
              <a:avLst/>
              <a:gdLst/>
              <a:ahLst/>
              <a:cxnLst/>
              <a:rect l="l" t="t" r="r" b="b"/>
              <a:pathLst>
                <a:path w="2412" h="2283" extrusionOk="0">
                  <a:moveTo>
                    <a:pt x="2411" y="1125"/>
                  </a:moveTo>
                  <a:cubicBezTo>
                    <a:pt x="2411" y="1768"/>
                    <a:pt x="1865" y="2282"/>
                    <a:pt x="1222" y="2282"/>
                  </a:cubicBezTo>
                  <a:cubicBezTo>
                    <a:pt x="547" y="2282"/>
                    <a:pt x="1" y="1768"/>
                    <a:pt x="1" y="1125"/>
                  </a:cubicBezTo>
                  <a:cubicBezTo>
                    <a:pt x="1" y="514"/>
                    <a:pt x="547" y="0"/>
                    <a:pt x="1222" y="0"/>
                  </a:cubicBezTo>
                  <a:cubicBezTo>
                    <a:pt x="1865" y="0"/>
                    <a:pt x="2411" y="514"/>
                    <a:pt x="2411" y="1125"/>
                  </a:cubicBezTo>
                  <a:close/>
                </a:path>
              </a:pathLst>
            </a:custGeom>
            <a:solidFill>
              <a:srgbClr val="E9C6AF"/>
            </a:solidFill>
            <a:ln w="80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3109225" y="1740075"/>
              <a:ext cx="62700" cy="57875"/>
            </a:xfrm>
            <a:custGeom>
              <a:avLst/>
              <a:gdLst/>
              <a:ahLst/>
              <a:cxnLst/>
              <a:rect l="l" t="t" r="r" b="b"/>
              <a:pathLst>
                <a:path w="2508" h="2315" extrusionOk="0">
                  <a:moveTo>
                    <a:pt x="2508" y="1157"/>
                  </a:moveTo>
                  <a:cubicBezTo>
                    <a:pt x="2508" y="1800"/>
                    <a:pt x="1961" y="2314"/>
                    <a:pt x="1254" y="2314"/>
                  </a:cubicBezTo>
                  <a:cubicBezTo>
                    <a:pt x="579" y="2314"/>
                    <a:pt x="1" y="1800"/>
                    <a:pt x="1" y="1157"/>
                  </a:cubicBezTo>
                  <a:cubicBezTo>
                    <a:pt x="1" y="514"/>
                    <a:pt x="579" y="0"/>
                    <a:pt x="1254" y="0"/>
                  </a:cubicBezTo>
                  <a:cubicBezTo>
                    <a:pt x="1961" y="0"/>
                    <a:pt x="2508" y="514"/>
                    <a:pt x="2508" y="1157"/>
                  </a:cubicBezTo>
                  <a:close/>
                </a:path>
              </a:pathLst>
            </a:custGeom>
            <a:solidFill>
              <a:srgbClr val="E9C6AF"/>
            </a:solidFill>
            <a:ln w="80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2400450" y="1825250"/>
              <a:ext cx="28150" cy="417100"/>
            </a:xfrm>
            <a:custGeom>
              <a:avLst/>
              <a:gdLst/>
              <a:ahLst/>
              <a:cxnLst/>
              <a:rect l="l" t="t" r="r" b="b"/>
              <a:pathLst>
                <a:path w="1126" h="16684" fill="none" extrusionOk="0">
                  <a:moveTo>
                    <a:pt x="1125" y="16683"/>
                  </a:moveTo>
                  <a:cubicBezTo>
                    <a:pt x="1125" y="16683"/>
                    <a:pt x="772" y="9290"/>
                    <a:pt x="611" y="6269"/>
                  </a:cubicBezTo>
                  <a:cubicBezTo>
                    <a:pt x="482" y="4372"/>
                    <a:pt x="0" y="0"/>
                    <a:pt x="0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2417325" y="1386475"/>
              <a:ext cx="257975" cy="73150"/>
            </a:xfrm>
            <a:custGeom>
              <a:avLst/>
              <a:gdLst/>
              <a:ahLst/>
              <a:cxnLst/>
              <a:rect l="l" t="t" r="r" b="b"/>
              <a:pathLst>
                <a:path w="10319" h="2926" fill="none" extrusionOk="0">
                  <a:moveTo>
                    <a:pt x="10319" y="2829"/>
                  </a:moveTo>
                  <a:cubicBezTo>
                    <a:pt x="6751" y="2926"/>
                    <a:pt x="5368" y="1351"/>
                    <a:pt x="2250" y="290"/>
                  </a:cubicBezTo>
                  <a:cubicBezTo>
                    <a:pt x="1897" y="193"/>
                    <a:pt x="418" y="33"/>
                    <a:pt x="0" y="0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050575" y="1383250"/>
              <a:ext cx="248325" cy="77975"/>
            </a:xfrm>
            <a:custGeom>
              <a:avLst/>
              <a:gdLst/>
              <a:ahLst/>
              <a:cxnLst/>
              <a:rect l="l" t="t" r="r" b="b"/>
              <a:pathLst>
                <a:path w="9933" h="3119" fill="none" extrusionOk="0">
                  <a:moveTo>
                    <a:pt x="0" y="3119"/>
                  </a:moveTo>
                  <a:cubicBezTo>
                    <a:pt x="3472" y="3087"/>
                    <a:pt x="4886" y="1447"/>
                    <a:pt x="7875" y="322"/>
                  </a:cubicBezTo>
                  <a:cubicBezTo>
                    <a:pt x="8229" y="194"/>
                    <a:pt x="9547" y="33"/>
                    <a:pt x="9933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4056675" y="1397725"/>
              <a:ext cx="593100" cy="829350"/>
            </a:xfrm>
            <a:custGeom>
              <a:avLst/>
              <a:gdLst/>
              <a:ahLst/>
              <a:cxnLst/>
              <a:rect l="l" t="t" r="r" b="b"/>
              <a:pathLst>
                <a:path w="23724" h="33174" extrusionOk="0">
                  <a:moveTo>
                    <a:pt x="7587" y="1"/>
                  </a:moveTo>
                  <a:lnTo>
                    <a:pt x="19770" y="418"/>
                  </a:lnTo>
                  <a:cubicBezTo>
                    <a:pt x="21473" y="1993"/>
                    <a:pt x="22020" y="3279"/>
                    <a:pt x="22695" y="4565"/>
                  </a:cubicBezTo>
                  <a:lnTo>
                    <a:pt x="23723" y="8519"/>
                  </a:lnTo>
                  <a:lnTo>
                    <a:pt x="23306" y="12890"/>
                  </a:lnTo>
                  <a:lnTo>
                    <a:pt x="22180" y="18387"/>
                  </a:lnTo>
                  <a:lnTo>
                    <a:pt x="21698" y="24173"/>
                  </a:lnTo>
                  <a:cubicBezTo>
                    <a:pt x="21505" y="26873"/>
                    <a:pt x="21827" y="30441"/>
                    <a:pt x="21088" y="33174"/>
                  </a:cubicBezTo>
                  <a:lnTo>
                    <a:pt x="1" y="32531"/>
                  </a:lnTo>
                  <a:lnTo>
                    <a:pt x="1126" y="25427"/>
                  </a:lnTo>
                  <a:lnTo>
                    <a:pt x="1479" y="20927"/>
                  </a:lnTo>
                  <a:lnTo>
                    <a:pt x="1640" y="16201"/>
                  </a:lnTo>
                  <a:lnTo>
                    <a:pt x="2540" y="14433"/>
                  </a:lnTo>
                  <a:lnTo>
                    <a:pt x="3730" y="11862"/>
                  </a:lnTo>
                  <a:cubicBezTo>
                    <a:pt x="5723" y="8519"/>
                    <a:pt x="6430" y="3954"/>
                    <a:pt x="7587" y="1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4096875" y="1767375"/>
              <a:ext cx="31350" cy="49050"/>
            </a:xfrm>
            <a:custGeom>
              <a:avLst/>
              <a:gdLst/>
              <a:ahLst/>
              <a:cxnLst/>
              <a:rect l="l" t="t" r="r" b="b"/>
              <a:pathLst>
                <a:path w="1254" h="1962" extrusionOk="0">
                  <a:moveTo>
                    <a:pt x="547" y="1"/>
                  </a:moveTo>
                  <a:lnTo>
                    <a:pt x="964" y="580"/>
                  </a:lnTo>
                  <a:lnTo>
                    <a:pt x="1254" y="1351"/>
                  </a:lnTo>
                  <a:lnTo>
                    <a:pt x="868" y="1898"/>
                  </a:lnTo>
                  <a:lnTo>
                    <a:pt x="0" y="1962"/>
                  </a:lnTo>
                  <a:lnTo>
                    <a:pt x="96" y="965"/>
                  </a:lnTo>
                  <a:close/>
                </a:path>
              </a:pathLst>
            </a:custGeom>
            <a:solidFill>
              <a:srgbClr val="E9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4055875" y="1394500"/>
              <a:ext cx="195300" cy="817300"/>
            </a:xfrm>
            <a:custGeom>
              <a:avLst/>
              <a:gdLst/>
              <a:ahLst/>
              <a:cxnLst/>
              <a:rect l="l" t="t" r="r" b="b"/>
              <a:pathLst>
                <a:path w="7812" h="32692" fill="none" extrusionOk="0">
                  <a:moveTo>
                    <a:pt x="7812" y="1"/>
                  </a:moveTo>
                  <a:cubicBezTo>
                    <a:pt x="7747" y="644"/>
                    <a:pt x="7169" y="1094"/>
                    <a:pt x="6944" y="1897"/>
                  </a:cubicBezTo>
                  <a:cubicBezTo>
                    <a:pt x="6430" y="3858"/>
                    <a:pt x="5433" y="6783"/>
                    <a:pt x="4855" y="9226"/>
                  </a:cubicBezTo>
                  <a:cubicBezTo>
                    <a:pt x="4051" y="12537"/>
                    <a:pt x="2026" y="14273"/>
                    <a:pt x="1672" y="16041"/>
                  </a:cubicBezTo>
                  <a:cubicBezTo>
                    <a:pt x="1254" y="18195"/>
                    <a:pt x="1865" y="19770"/>
                    <a:pt x="1511" y="21956"/>
                  </a:cubicBezTo>
                  <a:cubicBezTo>
                    <a:pt x="965" y="25299"/>
                    <a:pt x="1" y="32692"/>
                    <a:pt x="1" y="3269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4255975" y="1622725"/>
              <a:ext cx="72350" cy="566575"/>
            </a:xfrm>
            <a:custGeom>
              <a:avLst/>
              <a:gdLst/>
              <a:ahLst/>
              <a:cxnLst/>
              <a:rect l="l" t="t" r="r" b="b"/>
              <a:pathLst>
                <a:path w="2894" h="22663" fill="none" extrusionOk="0">
                  <a:moveTo>
                    <a:pt x="1" y="1"/>
                  </a:moveTo>
                  <a:cubicBezTo>
                    <a:pt x="1" y="1"/>
                    <a:pt x="1319" y="3473"/>
                    <a:pt x="1576" y="5016"/>
                  </a:cubicBezTo>
                  <a:cubicBezTo>
                    <a:pt x="2251" y="8551"/>
                    <a:pt x="2283" y="13373"/>
                    <a:pt x="2572" y="16941"/>
                  </a:cubicBezTo>
                  <a:cubicBezTo>
                    <a:pt x="2701" y="18645"/>
                    <a:pt x="2894" y="22663"/>
                    <a:pt x="2894" y="22663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4528400" y="1597025"/>
              <a:ext cx="22525" cy="616400"/>
            </a:xfrm>
            <a:custGeom>
              <a:avLst/>
              <a:gdLst/>
              <a:ahLst/>
              <a:cxnLst/>
              <a:rect l="l" t="t" r="r" b="b"/>
              <a:pathLst>
                <a:path w="901" h="24656" fill="none" extrusionOk="0">
                  <a:moveTo>
                    <a:pt x="901" y="0"/>
                  </a:moveTo>
                  <a:cubicBezTo>
                    <a:pt x="772" y="322"/>
                    <a:pt x="515" y="1993"/>
                    <a:pt x="451" y="3118"/>
                  </a:cubicBezTo>
                  <a:cubicBezTo>
                    <a:pt x="1" y="9387"/>
                    <a:pt x="579" y="24559"/>
                    <a:pt x="97" y="24655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4550900" y="1406575"/>
              <a:ext cx="114150" cy="820500"/>
            </a:xfrm>
            <a:custGeom>
              <a:avLst/>
              <a:gdLst/>
              <a:ahLst/>
              <a:cxnLst/>
              <a:rect l="l" t="t" r="r" b="b"/>
              <a:pathLst>
                <a:path w="4566" h="32820" fill="none" extrusionOk="0">
                  <a:moveTo>
                    <a:pt x="1" y="0"/>
                  </a:moveTo>
                  <a:cubicBezTo>
                    <a:pt x="4147" y="3504"/>
                    <a:pt x="4565" y="9065"/>
                    <a:pt x="3151" y="14176"/>
                  </a:cubicBezTo>
                  <a:cubicBezTo>
                    <a:pt x="1769" y="16812"/>
                    <a:pt x="2186" y="22791"/>
                    <a:pt x="2058" y="23948"/>
                  </a:cubicBezTo>
                  <a:cubicBezTo>
                    <a:pt x="1961" y="25137"/>
                    <a:pt x="2283" y="30248"/>
                    <a:pt x="1383" y="3282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4099275" y="1768200"/>
              <a:ext cx="36175" cy="50650"/>
            </a:xfrm>
            <a:custGeom>
              <a:avLst/>
              <a:gdLst/>
              <a:ahLst/>
              <a:cxnLst/>
              <a:rect l="l" t="t" r="r" b="b"/>
              <a:pathLst>
                <a:path w="1447" h="2026" fill="none" extrusionOk="0">
                  <a:moveTo>
                    <a:pt x="0" y="2025"/>
                  </a:moveTo>
                  <a:cubicBezTo>
                    <a:pt x="965" y="1929"/>
                    <a:pt x="1447" y="1125"/>
                    <a:pt x="483" y="0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4243125" y="1418625"/>
              <a:ext cx="42600" cy="21725"/>
            </a:xfrm>
            <a:custGeom>
              <a:avLst/>
              <a:gdLst/>
              <a:ahLst/>
              <a:cxnLst/>
              <a:rect l="l" t="t" r="r" b="b"/>
              <a:pathLst>
                <a:path w="1704" h="869" fill="none" extrusionOk="0">
                  <a:moveTo>
                    <a:pt x="1704" y="0"/>
                  </a:moveTo>
                  <a:cubicBezTo>
                    <a:pt x="1704" y="0"/>
                    <a:pt x="1222" y="515"/>
                    <a:pt x="965" y="643"/>
                  </a:cubicBezTo>
                  <a:cubicBezTo>
                    <a:pt x="675" y="772"/>
                    <a:pt x="0" y="868"/>
                    <a:pt x="0" y="86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4020525" y="2426350"/>
              <a:ext cx="606750" cy="835775"/>
            </a:xfrm>
            <a:custGeom>
              <a:avLst/>
              <a:gdLst/>
              <a:ahLst/>
              <a:cxnLst/>
              <a:rect l="l" t="t" r="r" b="b"/>
              <a:pathLst>
                <a:path w="24270" h="33431" extrusionOk="0">
                  <a:moveTo>
                    <a:pt x="8936" y="1158"/>
                  </a:moveTo>
                  <a:lnTo>
                    <a:pt x="18387" y="0"/>
                  </a:lnTo>
                  <a:cubicBezTo>
                    <a:pt x="19383" y="708"/>
                    <a:pt x="20091" y="1318"/>
                    <a:pt x="20733" y="2411"/>
                  </a:cubicBezTo>
                  <a:lnTo>
                    <a:pt x="22694" y="5594"/>
                  </a:lnTo>
                  <a:cubicBezTo>
                    <a:pt x="23980" y="9194"/>
                    <a:pt x="24269" y="12665"/>
                    <a:pt x="24173" y="16266"/>
                  </a:cubicBezTo>
                  <a:lnTo>
                    <a:pt x="22984" y="23241"/>
                  </a:lnTo>
                  <a:lnTo>
                    <a:pt x="23176" y="33238"/>
                  </a:lnTo>
                  <a:lnTo>
                    <a:pt x="1286" y="33431"/>
                  </a:lnTo>
                  <a:lnTo>
                    <a:pt x="2186" y="22662"/>
                  </a:lnTo>
                  <a:lnTo>
                    <a:pt x="0" y="19319"/>
                  </a:lnTo>
                  <a:lnTo>
                    <a:pt x="2893" y="13630"/>
                  </a:lnTo>
                  <a:cubicBezTo>
                    <a:pt x="3890" y="11572"/>
                    <a:pt x="5208" y="9387"/>
                    <a:pt x="6011" y="7265"/>
                  </a:cubicBezTo>
                  <a:cubicBezTo>
                    <a:pt x="6847" y="5047"/>
                    <a:pt x="7136" y="2958"/>
                    <a:pt x="8936" y="1158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4022925" y="2877975"/>
              <a:ext cx="28150" cy="54675"/>
            </a:xfrm>
            <a:custGeom>
              <a:avLst/>
              <a:gdLst/>
              <a:ahLst/>
              <a:cxnLst/>
              <a:rect l="l" t="t" r="r" b="b"/>
              <a:pathLst>
                <a:path w="1126" h="2187" extrusionOk="0">
                  <a:moveTo>
                    <a:pt x="387" y="1"/>
                  </a:moveTo>
                  <a:lnTo>
                    <a:pt x="1" y="836"/>
                  </a:lnTo>
                  <a:lnTo>
                    <a:pt x="354" y="1962"/>
                  </a:lnTo>
                  <a:lnTo>
                    <a:pt x="644" y="2187"/>
                  </a:lnTo>
                  <a:lnTo>
                    <a:pt x="1062" y="1383"/>
                  </a:lnTo>
                  <a:lnTo>
                    <a:pt x="1126" y="644"/>
                  </a:lnTo>
                  <a:lnTo>
                    <a:pt x="612" y="97"/>
                  </a:lnTo>
                  <a:close/>
                </a:path>
              </a:pathLst>
            </a:custGeom>
            <a:solidFill>
              <a:srgbClr val="DEA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4017300" y="2456875"/>
              <a:ext cx="219425" cy="558550"/>
            </a:xfrm>
            <a:custGeom>
              <a:avLst/>
              <a:gdLst/>
              <a:ahLst/>
              <a:cxnLst/>
              <a:rect l="l" t="t" r="r" b="b"/>
              <a:pathLst>
                <a:path w="8777" h="22342" fill="none" extrusionOk="0">
                  <a:moveTo>
                    <a:pt x="8776" y="1"/>
                  </a:moveTo>
                  <a:cubicBezTo>
                    <a:pt x="8776" y="97"/>
                    <a:pt x="7587" y="933"/>
                    <a:pt x="7105" y="3087"/>
                  </a:cubicBezTo>
                  <a:cubicBezTo>
                    <a:pt x="6655" y="5144"/>
                    <a:pt x="5819" y="6783"/>
                    <a:pt x="5337" y="7909"/>
                  </a:cubicBezTo>
                  <a:cubicBezTo>
                    <a:pt x="3987" y="11412"/>
                    <a:pt x="1190" y="15462"/>
                    <a:pt x="354" y="17327"/>
                  </a:cubicBezTo>
                  <a:cubicBezTo>
                    <a:pt x="1" y="18066"/>
                    <a:pt x="451" y="18677"/>
                    <a:pt x="933" y="19448"/>
                  </a:cubicBezTo>
                  <a:cubicBezTo>
                    <a:pt x="1447" y="20188"/>
                    <a:pt x="2347" y="21056"/>
                    <a:pt x="3054" y="21506"/>
                  </a:cubicBezTo>
                  <a:cubicBezTo>
                    <a:pt x="4469" y="22341"/>
                    <a:pt x="5787" y="22245"/>
                    <a:pt x="5787" y="22245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4240700" y="2679475"/>
              <a:ext cx="78800" cy="562575"/>
            </a:xfrm>
            <a:custGeom>
              <a:avLst/>
              <a:gdLst/>
              <a:ahLst/>
              <a:cxnLst/>
              <a:rect l="l" t="t" r="r" b="b"/>
              <a:pathLst>
                <a:path w="3152" h="22503" fill="none" extrusionOk="0">
                  <a:moveTo>
                    <a:pt x="1" y="1"/>
                  </a:moveTo>
                  <a:cubicBezTo>
                    <a:pt x="1" y="1"/>
                    <a:pt x="1287" y="4598"/>
                    <a:pt x="1672" y="6141"/>
                  </a:cubicBezTo>
                  <a:cubicBezTo>
                    <a:pt x="2187" y="11734"/>
                    <a:pt x="3151" y="14948"/>
                    <a:pt x="2797" y="2250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4478575" y="2669850"/>
              <a:ext cx="45825" cy="559325"/>
            </a:xfrm>
            <a:custGeom>
              <a:avLst/>
              <a:gdLst/>
              <a:ahLst/>
              <a:cxnLst/>
              <a:rect l="l" t="t" r="r" b="b"/>
              <a:pathLst>
                <a:path w="1833" h="22373" fill="none" extrusionOk="0">
                  <a:moveTo>
                    <a:pt x="1" y="0"/>
                  </a:moveTo>
                  <a:cubicBezTo>
                    <a:pt x="1094" y="4115"/>
                    <a:pt x="1833" y="16458"/>
                    <a:pt x="804" y="22373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4481000" y="2425550"/>
              <a:ext cx="192075" cy="829350"/>
            </a:xfrm>
            <a:custGeom>
              <a:avLst/>
              <a:gdLst/>
              <a:ahLst/>
              <a:cxnLst/>
              <a:rect l="l" t="t" r="r" b="b"/>
              <a:pathLst>
                <a:path w="7683" h="33174" fill="none" extrusionOk="0">
                  <a:moveTo>
                    <a:pt x="0" y="0"/>
                  </a:moveTo>
                  <a:cubicBezTo>
                    <a:pt x="7683" y="7297"/>
                    <a:pt x="6236" y="14851"/>
                    <a:pt x="4532" y="23948"/>
                  </a:cubicBezTo>
                  <a:cubicBezTo>
                    <a:pt x="4404" y="25105"/>
                    <a:pt x="4822" y="30441"/>
                    <a:pt x="4790" y="33173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4051050" y="2985675"/>
              <a:ext cx="24150" cy="272450"/>
            </a:xfrm>
            <a:custGeom>
              <a:avLst/>
              <a:gdLst/>
              <a:ahLst/>
              <a:cxnLst/>
              <a:rect l="l" t="t" r="r" b="b"/>
              <a:pathLst>
                <a:path w="966" h="10898" fill="none" extrusionOk="0">
                  <a:moveTo>
                    <a:pt x="1" y="10897"/>
                  </a:moveTo>
                  <a:cubicBezTo>
                    <a:pt x="322" y="7265"/>
                    <a:pt x="290" y="3761"/>
                    <a:pt x="965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4031775" y="2876375"/>
              <a:ext cx="30550" cy="57075"/>
            </a:xfrm>
            <a:custGeom>
              <a:avLst/>
              <a:gdLst/>
              <a:ahLst/>
              <a:cxnLst/>
              <a:rect l="l" t="t" r="r" b="b"/>
              <a:pathLst>
                <a:path w="1222" h="2283" fill="none" extrusionOk="0">
                  <a:moveTo>
                    <a:pt x="258" y="2283"/>
                  </a:moveTo>
                  <a:cubicBezTo>
                    <a:pt x="708" y="1543"/>
                    <a:pt x="1222" y="740"/>
                    <a:pt x="0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4225450" y="2479400"/>
              <a:ext cx="42600" cy="21700"/>
            </a:xfrm>
            <a:custGeom>
              <a:avLst/>
              <a:gdLst/>
              <a:ahLst/>
              <a:cxnLst/>
              <a:rect l="l" t="t" r="r" b="b"/>
              <a:pathLst>
                <a:path w="1704" h="868" fill="none" extrusionOk="0">
                  <a:moveTo>
                    <a:pt x="1704" y="0"/>
                  </a:moveTo>
                  <a:cubicBezTo>
                    <a:pt x="1704" y="0"/>
                    <a:pt x="1222" y="514"/>
                    <a:pt x="964" y="643"/>
                  </a:cubicBezTo>
                  <a:cubicBezTo>
                    <a:pt x="675" y="804"/>
                    <a:pt x="0" y="868"/>
                    <a:pt x="0" y="86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2069350" y="3458200"/>
              <a:ext cx="1608850" cy="895225"/>
            </a:xfrm>
            <a:custGeom>
              <a:avLst/>
              <a:gdLst/>
              <a:ahLst/>
              <a:cxnLst/>
              <a:rect l="l" t="t" r="r" b="b"/>
              <a:pathLst>
                <a:path w="64354" h="35809" extrusionOk="0">
                  <a:moveTo>
                    <a:pt x="1" y="35745"/>
                  </a:moveTo>
                  <a:cubicBezTo>
                    <a:pt x="1" y="35745"/>
                    <a:pt x="1158" y="24655"/>
                    <a:pt x="1286" y="20058"/>
                  </a:cubicBezTo>
                  <a:cubicBezTo>
                    <a:pt x="1351" y="16812"/>
                    <a:pt x="579" y="9161"/>
                    <a:pt x="579" y="9161"/>
                  </a:cubicBezTo>
                  <a:cubicBezTo>
                    <a:pt x="901" y="4050"/>
                    <a:pt x="3794" y="2411"/>
                    <a:pt x="6301" y="225"/>
                  </a:cubicBezTo>
                  <a:lnTo>
                    <a:pt x="54260" y="0"/>
                  </a:lnTo>
                  <a:cubicBezTo>
                    <a:pt x="61589" y="1993"/>
                    <a:pt x="60432" y="7072"/>
                    <a:pt x="60979" y="10704"/>
                  </a:cubicBezTo>
                  <a:lnTo>
                    <a:pt x="61557" y="18869"/>
                  </a:lnTo>
                  <a:cubicBezTo>
                    <a:pt x="62650" y="24301"/>
                    <a:pt x="64354" y="29734"/>
                    <a:pt x="63936" y="35166"/>
                  </a:cubicBezTo>
                  <a:lnTo>
                    <a:pt x="55225" y="34813"/>
                  </a:lnTo>
                  <a:lnTo>
                    <a:pt x="51946" y="19608"/>
                  </a:lnTo>
                  <a:lnTo>
                    <a:pt x="51207" y="28930"/>
                  </a:lnTo>
                  <a:lnTo>
                    <a:pt x="51207" y="35809"/>
                  </a:lnTo>
                  <a:lnTo>
                    <a:pt x="11701" y="35745"/>
                  </a:lnTo>
                  <a:lnTo>
                    <a:pt x="10608" y="19030"/>
                  </a:lnTo>
                  <a:cubicBezTo>
                    <a:pt x="10287" y="24526"/>
                    <a:pt x="10705" y="29991"/>
                    <a:pt x="9515" y="35488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2052475" y="3469450"/>
              <a:ext cx="185675" cy="879975"/>
            </a:xfrm>
            <a:custGeom>
              <a:avLst/>
              <a:gdLst/>
              <a:ahLst/>
              <a:cxnLst/>
              <a:rect l="l" t="t" r="r" b="b"/>
              <a:pathLst>
                <a:path w="7427" h="35199" fill="none" extrusionOk="0">
                  <a:moveTo>
                    <a:pt x="7426" y="0"/>
                  </a:moveTo>
                  <a:cubicBezTo>
                    <a:pt x="3440" y="707"/>
                    <a:pt x="1" y="7008"/>
                    <a:pt x="1479" y="13372"/>
                  </a:cubicBezTo>
                  <a:cubicBezTo>
                    <a:pt x="3054" y="20187"/>
                    <a:pt x="451" y="27709"/>
                    <a:pt x="676" y="3519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2307225" y="3766775"/>
              <a:ext cx="29750" cy="577825"/>
            </a:xfrm>
            <a:custGeom>
              <a:avLst/>
              <a:gdLst/>
              <a:ahLst/>
              <a:cxnLst/>
              <a:rect l="l" t="t" r="r" b="b"/>
              <a:pathLst>
                <a:path w="1190" h="23113" fill="none" extrusionOk="0">
                  <a:moveTo>
                    <a:pt x="1190" y="1"/>
                  </a:moveTo>
                  <a:cubicBezTo>
                    <a:pt x="804" y="1093"/>
                    <a:pt x="675" y="3311"/>
                    <a:pt x="772" y="4919"/>
                  </a:cubicBezTo>
                  <a:cubicBezTo>
                    <a:pt x="1190" y="10897"/>
                    <a:pt x="997" y="16169"/>
                    <a:pt x="0" y="2311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3345500" y="3727400"/>
              <a:ext cx="104475" cy="639700"/>
            </a:xfrm>
            <a:custGeom>
              <a:avLst/>
              <a:gdLst/>
              <a:ahLst/>
              <a:cxnLst/>
              <a:rect l="l" t="t" r="r" b="b"/>
              <a:pathLst>
                <a:path w="4179" h="25588" fill="none" extrusionOk="0">
                  <a:moveTo>
                    <a:pt x="0" y="25587"/>
                  </a:moveTo>
                  <a:cubicBezTo>
                    <a:pt x="161" y="23369"/>
                    <a:pt x="0" y="20380"/>
                    <a:pt x="129" y="17905"/>
                  </a:cubicBezTo>
                  <a:cubicBezTo>
                    <a:pt x="321" y="15108"/>
                    <a:pt x="804" y="12826"/>
                    <a:pt x="836" y="10705"/>
                  </a:cubicBezTo>
                  <a:cubicBezTo>
                    <a:pt x="900" y="4083"/>
                    <a:pt x="450" y="0"/>
                    <a:pt x="611" y="1125"/>
                  </a:cubicBezTo>
                  <a:cubicBezTo>
                    <a:pt x="707" y="1704"/>
                    <a:pt x="1029" y="11122"/>
                    <a:pt x="1897" y="13790"/>
                  </a:cubicBezTo>
                  <a:cubicBezTo>
                    <a:pt x="3311" y="18162"/>
                    <a:pt x="2700" y="18130"/>
                    <a:pt x="4179" y="24334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3422625" y="3457375"/>
              <a:ext cx="257200" cy="877575"/>
            </a:xfrm>
            <a:custGeom>
              <a:avLst/>
              <a:gdLst/>
              <a:ahLst/>
              <a:cxnLst/>
              <a:rect l="l" t="t" r="r" b="b"/>
              <a:pathLst>
                <a:path w="10288" h="35103" fill="none" extrusionOk="0">
                  <a:moveTo>
                    <a:pt x="1" y="1"/>
                  </a:moveTo>
                  <a:cubicBezTo>
                    <a:pt x="387" y="129"/>
                    <a:pt x="6140" y="1512"/>
                    <a:pt x="6462" y="7233"/>
                  </a:cubicBezTo>
                  <a:cubicBezTo>
                    <a:pt x="6816" y="12987"/>
                    <a:pt x="7266" y="17616"/>
                    <a:pt x="7748" y="19866"/>
                  </a:cubicBezTo>
                  <a:cubicBezTo>
                    <a:pt x="9291" y="26777"/>
                    <a:pt x="10287" y="30635"/>
                    <a:pt x="9837" y="35103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2453475" y="3892150"/>
              <a:ext cx="83600" cy="79575"/>
            </a:xfrm>
            <a:custGeom>
              <a:avLst/>
              <a:gdLst/>
              <a:ahLst/>
              <a:cxnLst/>
              <a:rect l="l" t="t" r="r" b="b"/>
              <a:pathLst>
                <a:path w="3344" h="3183" extrusionOk="0">
                  <a:moveTo>
                    <a:pt x="3344" y="1607"/>
                  </a:moveTo>
                  <a:cubicBezTo>
                    <a:pt x="3344" y="2475"/>
                    <a:pt x="2572" y="3182"/>
                    <a:pt x="1672" y="3182"/>
                  </a:cubicBezTo>
                  <a:cubicBezTo>
                    <a:pt x="740" y="3182"/>
                    <a:pt x="1" y="2475"/>
                    <a:pt x="1" y="1607"/>
                  </a:cubicBezTo>
                  <a:cubicBezTo>
                    <a:pt x="1" y="707"/>
                    <a:pt x="740" y="0"/>
                    <a:pt x="1672" y="0"/>
                  </a:cubicBezTo>
                  <a:cubicBezTo>
                    <a:pt x="2572" y="0"/>
                    <a:pt x="3344" y="707"/>
                    <a:pt x="3344" y="1607"/>
                  </a:cubicBezTo>
                  <a:close/>
                </a:path>
              </a:pathLst>
            </a:custGeom>
            <a:solidFill>
              <a:srgbClr val="A37252"/>
            </a:solidFill>
            <a:ln w="10450" cap="flat" cmpd="sng">
              <a:solidFill>
                <a:srgbClr val="502D16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2331325" y="3958025"/>
              <a:ext cx="32975" cy="392200"/>
            </a:xfrm>
            <a:custGeom>
              <a:avLst/>
              <a:gdLst/>
              <a:ahLst/>
              <a:cxnLst/>
              <a:rect l="l" t="t" r="r" b="b"/>
              <a:pathLst>
                <a:path w="1319" h="15688" fill="none" extrusionOk="0">
                  <a:moveTo>
                    <a:pt x="1319" y="15687"/>
                  </a:moveTo>
                  <a:cubicBezTo>
                    <a:pt x="1319" y="15687"/>
                    <a:pt x="933" y="9162"/>
                    <a:pt x="740" y="6141"/>
                  </a:cubicBezTo>
                  <a:cubicBezTo>
                    <a:pt x="644" y="4244"/>
                    <a:pt x="1" y="1"/>
                    <a:pt x="1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2316075" y="3832675"/>
              <a:ext cx="379325" cy="304600"/>
            </a:xfrm>
            <a:custGeom>
              <a:avLst/>
              <a:gdLst/>
              <a:ahLst/>
              <a:cxnLst/>
              <a:rect l="l" t="t" r="r" b="b"/>
              <a:pathLst>
                <a:path w="15173" h="12184" fill="none" extrusionOk="0">
                  <a:moveTo>
                    <a:pt x="15172" y="8101"/>
                  </a:moveTo>
                  <a:cubicBezTo>
                    <a:pt x="13790" y="10672"/>
                    <a:pt x="8454" y="12183"/>
                    <a:pt x="4179" y="9804"/>
                  </a:cubicBezTo>
                  <a:cubicBezTo>
                    <a:pt x="0" y="7458"/>
                    <a:pt x="1286" y="1575"/>
                    <a:pt x="1318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3164675" y="3897775"/>
              <a:ext cx="82800" cy="79575"/>
            </a:xfrm>
            <a:custGeom>
              <a:avLst/>
              <a:gdLst/>
              <a:ahLst/>
              <a:cxnLst/>
              <a:rect l="l" t="t" r="r" b="b"/>
              <a:pathLst>
                <a:path w="3312" h="3183" extrusionOk="0">
                  <a:moveTo>
                    <a:pt x="1" y="1575"/>
                  </a:moveTo>
                  <a:cubicBezTo>
                    <a:pt x="1" y="2475"/>
                    <a:pt x="740" y="3182"/>
                    <a:pt x="1640" y="3182"/>
                  </a:cubicBezTo>
                  <a:cubicBezTo>
                    <a:pt x="2572" y="3182"/>
                    <a:pt x="3311" y="2475"/>
                    <a:pt x="3311" y="1575"/>
                  </a:cubicBezTo>
                  <a:cubicBezTo>
                    <a:pt x="3311" y="707"/>
                    <a:pt x="2572" y="0"/>
                    <a:pt x="1640" y="0"/>
                  </a:cubicBezTo>
                  <a:cubicBezTo>
                    <a:pt x="740" y="0"/>
                    <a:pt x="1" y="707"/>
                    <a:pt x="1" y="1575"/>
                  </a:cubicBezTo>
                  <a:close/>
                </a:path>
              </a:pathLst>
            </a:custGeom>
            <a:solidFill>
              <a:srgbClr val="A37252"/>
            </a:solidFill>
            <a:ln w="10450" cap="flat" cmpd="sng">
              <a:solidFill>
                <a:srgbClr val="502D16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2999125" y="3837500"/>
              <a:ext cx="378525" cy="304575"/>
            </a:xfrm>
            <a:custGeom>
              <a:avLst/>
              <a:gdLst/>
              <a:ahLst/>
              <a:cxnLst/>
              <a:rect l="l" t="t" r="r" b="b"/>
              <a:pathLst>
                <a:path w="15141" h="12183" fill="none" extrusionOk="0">
                  <a:moveTo>
                    <a:pt x="1" y="8101"/>
                  </a:moveTo>
                  <a:cubicBezTo>
                    <a:pt x="1351" y="10704"/>
                    <a:pt x="6719" y="12183"/>
                    <a:pt x="10994" y="9804"/>
                  </a:cubicBezTo>
                  <a:cubicBezTo>
                    <a:pt x="15141" y="7490"/>
                    <a:pt x="13887" y="1607"/>
                    <a:pt x="13855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2356250" y="3477475"/>
              <a:ext cx="315850" cy="73150"/>
            </a:xfrm>
            <a:custGeom>
              <a:avLst/>
              <a:gdLst/>
              <a:ahLst/>
              <a:cxnLst/>
              <a:rect l="l" t="t" r="r" b="b"/>
              <a:pathLst>
                <a:path w="12634" h="2926" fill="none" extrusionOk="0">
                  <a:moveTo>
                    <a:pt x="12633" y="2829"/>
                  </a:moveTo>
                  <a:cubicBezTo>
                    <a:pt x="8261" y="2926"/>
                    <a:pt x="6558" y="1351"/>
                    <a:pt x="2765" y="290"/>
                  </a:cubicBezTo>
                  <a:cubicBezTo>
                    <a:pt x="2283" y="193"/>
                    <a:pt x="482" y="33"/>
                    <a:pt x="0" y="0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2999925" y="3474250"/>
              <a:ext cx="319875" cy="77975"/>
            </a:xfrm>
            <a:custGeom>
              <a:avLst/>
              <a:gdLst/>
              <a:ahLst/>
              <a:cxnLst/>
              <a:rect l="l" t="t" r="r" b="b"/>
              <a:pathLst>
                <a:path w="12795" h="3119" fill="none" extrusionOk="0">
                  <a:moveTo>
                    <a:pt x="1" y="3119"/>
                  </a:moveTo>
                  <a:cubicBezTo>
                    <a:pt x="4469" y="3119"/>
                    <a:pt x="6301" y="1447"/>
                    <a:pt x="10159" y="322"/>
                  </a:cubicBezTo>
                  <a:cubicBezTo>
                    <a:pt x="10609" y="194"/>
                    <a:pt x="12312" y="33"/>
                    <a:pt x="12794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4992900" y="3505600"/>
              <a:ext cx="973175" cy="776325"/>
            </a:xfrm>
            <a:custGeom>
              <a:avLst/>
              <a:gdLst/>
              <a:ahLst/>
              <a:cxnLst/>
              <a:rect l="l" t="t" r="r" b="b"/>
              <a:pathLst>
                <a:path w="38927" h="31053" extrusionOk="0">
                  <a:moveTo>
                    <a:pt x="3922" y="1"/>
                  </a:moveTo>
                  <a:lnTo>
                    <a:pt x="1672" y="11058"/>
                  </a:lnTo>
                  <a:lnTo>
                    <a:pt x="1479" y="14819"/>
                  </a:lnTo>
                  <a:lnTo>
                    <a:pt x="643" y="19384"/>
                  </a:lnTo>
                  <a:cubicBezTo>
                    <a:pt x="0" y="22855"/>
                    <a:pt x="772" y="27259"/>
                    <a:pt x="997" y="31052"/>
                  </a:cubicBezTo>
                  <a:lnTo>
                    <a:pt x="18933" y="31052"/>
                  </a:lnTo>
                  <a:lnTo>
                    <a:pt x="19640" y="27484"/>
                  </a:lnTo>
                  <a:lnTo>
                    <a:pt x="20476" y="31052"/>
                  </a:lnTo>
                  <a:lnTo>
                    <a:pt x="38188" y="31052"/>
                  </a:lnTo>
                  <a:lnTo>
                    <a:pt x="38348" y="31052"/>
                  </a:lnTo>
                  <a:lnTo>
                    <a:pt x="38927" y="19673"/>
                  </a:lnTo>
                  <a:lnTo>
                    <a:pt x="37898" y="15623"/>
                  </a:lnTo>
                  <a:lnTo>
                    <a:pt x="37898" y="11251"/>
                  </a:lnTo>
                  <a:lnTo>
                    <a:pt x="35262" y="1"/>
                  </a:ln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5467025" y="4052050"/>
              <a:ext cx="20925" cy="229875"/>
            </a:xfrm>
            <a:custGeom>
              <a:avLst/>
              <a:gdLst/>
              <a:ahLst/>
              <a:cxnLst/>
              <a:rect l="l" t="t" r="r" b="b"/>
              <a:pathLst>
                <a:path w="837" h="9195" fill="none" extrusionOk="0">
                  <a:moveTo>
                    <a:pt x="0" y="9194"/>
                  </a:moveTo>
                  <a:cubicBezTo>
                    <a:pt x="836" y="5851"/>
                    <a:pt x="482" y="2990"/>
                    <a:pt x="418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5480675" y="4055275"/>
              <a:ext cx="21725" cy="229850"/>
            </a:xfrm>
            <a:custGeom>
              <a:avLst/>
              <a:gdLst/>
              <a:ahLst/>
              <a:cxnLst/>
              <a:rect l="l" t="t" r="r" b="b"/>
              <a:pathLst>
                <a:path w="869" h="9194" fill="none" extrusionOk="0">
                  <a:moveTo>
                    <a:pt x="869" y="9194"/>
                  </a:moveTo>
                  <a:cubicBezTo>
                    <a:pt x="1" y="5851"/>
                    <a:pt x="386" y="2990"/>
                    <a:pt x="419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5410775" y="3841500"/>
              <a:ext cx="38600" cy="56300"/>
            </a:xfrm>
            <a:custGeom>
              <a:avLst/>
              <a:gdLst/>
              <a:ahLst/>
              <a:cxnLst/>
              <a:rect l="l" t="t" r="r" b="b"/>
              <a:pathLst>
                <a:path w="1544" h="2252" fill="none" extrusionOk="0">
                  <a:moveTo>
                    <a:pt x="0" y="1"/>
                  </a:moveTo>
                  <a:cubicBezTo>
                    <a:pt x="482" y="258"/>
                    <a:pt x="1543" y="1222"/>
                    <a:pt x="1543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5458975" y="3839100"/>
              <a:ext cx="15300" cy="56275"/>
            </a:xfrm>
            <a:custGeom>
              <a:avLst/>
              <a:gdLst/>
              <a:ahLst/>
              <a:cxnLst/>
              <a:rect l="l" t="t" r="r" b="b"/>
              <a:pathLst>
                <a:path w="612" h="2251" fill="none" extrusionOk="0">
                  <a:moveTo>
                    <a:pt x="1" y="1"/>
                  </a:moveTo>
                  <a:cubicBezTo>
                    <a:pt x="612" y="386"/>
                    <a:pt x="515" y="1318"/>
                    <a:pt x="515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5512025" y="3839100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0" y="1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5560250" y="3841500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0" y="1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5524875" y="3892150"/>
              <a:ext cx="15300" cy="53850"/>
            </a:xfrm>
            <a:custGeom>
              <a:avLst/>
              <a:gdLst/>
              <a:ahLst/>
              <a:cxnLst/>
              <a:rect l="l" t="t" r="r" b="b"/>
              <a:pathLst>
                <a:path w="612" h="2154" fill="none" extrusionOk="0">
                  <a:moveTo>
                    <a:pt x="611" y="0"/>
                  </a:moveTo>
                  <a:cubicBezTo>
                    <a:pt x="354" y="0"/>
                    <a:pt x="194" y="1639"/>
                    <a:pt x="1" y="21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5482300" y="3892150"/>
              <a:ext cx="2425" cy="32950"/>
            </a:xfrm>
            <a:custGeom>
              <a:avLst/>
              <a:gdLst/>
              <a:ahLst/>
              <a:cxnLst/>
              <a:rect l="l" t="t" r="r" b="b"/>
              <a:pathLst>
                <a:path w="97" h="1318" fill="none" extrusionOk="0">
                  <a:moveTo>
                    <a:pt x="96" y="1318"/>
                  </a:moveTo>
                  <a:cubicBezTo>
                    <a:pt x="32" y="1286"/>
                    <a:pt x="0" y="57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5443725" y="3920275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5" y="1832"/>
                  </a:moveTo>
                  <a:cubicBezTo>
                    <a:pt x="997" y="1382"/>
                    <a:pt x="450" y="418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5397900" y="387205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87" y="1447"/>
                    <a:pt x="387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5410775" y="3862400"/>
              <a:ext cx="15275" cy="14500"/>
            </a:xfrm>
            <a:custGeom>
              <a:avLst/>
              <a:gdLst/>
              <a:ahLst/>
              <a:cxnLst/>
              <a:rect l="l" t="t" r="r" b="b"/>
              <a:pathLst>
                <a:path w="611" h="580" fill="none" extrusionOk="0">
                  <a:moveTo>
                    <a:pt x="0" y="97"/>
                  </a:moveTo>
                  <a:cubicBezTo>
                    <a:pt x="32" y="1"/>
                    <a:pt x="450" y="451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5487925" y="3831875"/>
              <a:ext cx="8850" cy="37775"/>
            </a:xfrm>
            <a:custGeom>
              <a:avLst/>
              <a:gdLst/>
              <a:ahLst/>
              <a:cxnLst/>
              <a:rect l="l" t="t" r="r" b="b"/>
              <a:pathLst>
                <a:path w="354" h="1511" fill="none" extrusionOk="0">
                  <a:moveTo>
                    <a:pt x="64" y="0"/>
                  </a:moveTo>
                  <a:cubicBezTo>
                    <a:pt x="0" y="161"/>
                    <a:pt x="354" y="1029"/>
                    <a:pt x="354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5535325" y="3835875"/>
              <a:ext cx="9675" cy="23350"/>
            </a:xfrm>
            <a:custGeom>
              <a:avLst/>
              <a:gdLst/>
              <a:ahLst/>
              <a:cxnLst/>
              <a:rect l="l" t="t" r="r" b="b"/>
              <a:pathLst>
                <a:path w="387" h="934" fill="none" extrusionOk="0">
                  <a:moveTo>
                    <a:pt x="1" y="130"/>
                  </a:moveTo>
                  <a:cubicBezTo>
                    <a:pt x="161" y="1"/>
                    <a:pt x="290" y="708"/>
                    <a:pt x="386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5489525" y="3945975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7" y="1"/>
                  </a:moveTo>
                  <a:cubicBezTo>
                    <a:pt x="450" y="33"/>
                    <a:pt x="161" y="869"/>
                    <a:pt x="0" y="13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5487100" y="3935525"/>
              <a:ext cx="25" cy="17725"/>
            </a:xfrm>
            <a:custGeom>
              <a:avLst/>
              <a:gdLst/>
              <a:ahLst/>
              <a:cxnLst/>
              <a:rect l="l" t="t" r="r" b="b"/>
              <a:pathLst>
                <a:path w="1" h="709" fill="none" extrusionOk="0">
                  <a:moveTo>
                    <a:pt x="1" y="1"/>
                  </a:moveTo>
                  <a:lnTo>
                    <a:pt x="1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5583550" y="3841500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0" y="1"/>
                  </a:moveTo>
                  <a:lnTo>
                    <a:pt x="0" y="103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5557825" y="3810975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1" y="0"/>
                  </a:moveTo>
                  <a:lnTo>
                    <a:pt x="1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5499975" y="3888925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0" y="33"/>
                  </a:moveTo>
                  <a:cubicBezTo>
                    <a:pt x="161" y="0"/>
                    <a:pt x="193" y="708"/>
                    <a:pt x="193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5410775" y="3841500"/>
              <a:ext cx="38600" cy="56300"/>
            </a:xfrm>
            <a:custGeom>
              <a:avLst/>
              <a:gdLst/>
              <a:ahLst/>
              <a:cxnLst/>
              <a:rect l="l" t="t" r="r" b="b"/>
              <a:pathLst>
                <a:path w="1544" h="2252" fill="none" extrusionOk="0">
                  <a:moveTo>
                    <a:pt x="0" y="1"/>
                  </a:moveTo>
                  <a:cubicBezTo>
                    <a:pt x="482" y="258"/>
                    <a:pt x="1543" y="1222"/>
                    <a:pt x="1543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5458975" y="3839100"/>
              <a:ext cx="15300" cy="56275"/>
            </a:xfrm>
            <a:custGeom>
              <a:avLst/>
              <a:gdLst/>
              <a:ahLst/>
              <a:cxnLst/>
              <a:rect l="l" t="t" r="r" b="b"/>
              <a:pathLst>
                <a:path w="612" h="2251" fill="none" extrusionOk="0">
                  <a:moveTo>
                    <a:pt x="1" y="1"/>
                  </a:moveTo>
                  <a:cubicBezTo>
                    <a:pt x="612" y="386"/>
                    <a:pt x="515" y="1318"/>
                    <a:pt x="515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5512025" y="3839100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0" y="1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2"/>
            <p:cNvSpPr/>
            <p:nvPr/>
          </p:nvSpPr>
          <p:spPr>
            <a:xfrm>
              <a:off x="5560250" y="3841500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0" y="1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2"/>
            <p:cNvSpPr/>
            <p:nvPr/>
          </p:nvSpPr>
          <p:spPr>
            <a:xfrm>
              <a:off x="5524875" y="3892150"/>
              <a:ext cx="15300" cy="53850"/>
            </a:xfrm>
            <a:custGeom>
              <a:avLst/>
              <a:gdLst/>
              <a:ahLst/>
              <a:cxnLst/>
              <a:rect l="l" t="t" r="r" b="b"/>
              <a:pathLst>
                <a:path w="612" h="2154" fill="none" extrusionOk="0">
                  <a:moveTo>
                    <a:pt x="611" y="0"/>
                  </a:moveTo>
                  <a:cubicBezTo>
                    <a:pt x="354" y="0"/>
                    <a:pt x="194" y="1639"/>
                    <a:pt x="1" y="21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5482300" y="3892150"/>
              <a:ext cx="2425" cy="32950"/>
            </a:xfrm>
            <a:custGeom>
              <a:avLst/>
              <a:gdLst/>
              <a:ahLst/>
              <a:cxnLst/>
              <a:rect l="l" t="t" r="r" b="b"/>
              <a:pathLst>
                <a:path w="97" h="1318" fill="none" extrusionOk="0">
                  <a:moveTo>
                    <a:pt x="96" y="1318"/>
                  </a:moveTo>
                  <a:cubicBezTo>
                    <a:pt x="32" y="1286"/>
                    <a:pt x="0" y="57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5443725" y="3920275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5" y="1832"/>
                  </a:moveTo>
                  <a:cubicBezTo>
                    <a:pt x="997" y="1382"/>
                    <a:pt x="450" y="418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2"/>
            <p:cNvSpPr/>
            <p:nvPr/>
          </p:nvSpPr>
          <p:spPr>
            <a:xfrm>
              <a:off x="5397900" y="387205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87" y="1447"/>
                    <a:pt x="387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5410775" y="3862400"/>
              <a:ext cx="15275" cy="14500"/>
            </a:xfrm>
            <a:custGeom>
              <a:avLst/>
              <a:gdLst/>
              <a:ahLst/>
              <a:cxnLst/>
              <a:rect l="l" t="t" r="r" b="b"/>
              <a:pathLst>
                <a:path w="611" h="580" fill="none" extrusionOk="0">
                  <a:moveTo>
                    <a:pt x="0" y="97"/>
                  </a:moveTo>
                  <a:cubicBezTo>
                    <a:pt x="32" y="1"/>
                    <a:pt x="450" y="451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5487925" y="3831875"/>
              <a:ext cx="8850" cy="37775"/>
            </a:xfrm>
            <a:custGeom>
              <a:avLst/>
              <a:gdLst/>
              <a:ahLst/>
              <a:cxnLst/>
              <a:rect l="l" t="t" r="r" b="b"/>
              <a:pathLst>
                <a:path w="354" h="1511" fill="none" extrusionOk="0">
                  <a:moveTo>
                    <a:pt x="64" y="0"/>
                  </a:moveTo>
                  <a:cubicBezTo>
                    <a:pt x="0" y="161"/>
                    <a:pt x="354" y="1029"/>
                    <a:pt x="354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5535325" y="3835875"/>
              <a:ext cx="9675" cy="23350"/>
            </a:xfrm>
            <a:custGeom>
              <a:avLst/>
              <a:gdLst/>
              <a:ahLst/>
              <a:cxnLst/>
              <a:rect l="l" t="t" r="r" b="b"/>
              <a:pathLst>
                <a:path w="387" h="934" fill="none" extrusionOk="0">
                  <a:moveTo>
                    <a:pt x="1" y="130"/>
                  </a:moveTo>
                  <a:cubicBezTo>
                    <a:pt x="161" y="1"/>
                    <a:pt x="290" y="708"/>
                    <a:pt x="386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5489525" y="3945975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7" y="1"/>
                  </a:moveTo>
                  <a:cubicBezTo>
                    <a:pt x="450" y="33"/>
                    <a:pt x="161" y="869"/>
                    <a:pt x="0" y="13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5487100" y="3935525"/>
              <a:ext cx="25" cy="17725"/>
            </a:xfrm>
            <a:custGeom>
              <a:avLst/>
              <a:gdLst/>
              <a:ahLst/>
              <a:cxnLst/>
              <a:rect l="l" t="t" r="r" b="b"/>
              <a:pathLst>
                <a:path w="1" h="709" fill="none" extrusionOk="0">
                  <a:moveTo>
                    <a:pt x="1" y="1"/>
                  </a:moveTo>
                  <a:lnTo>
                    <a:pt x="1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5583550" y="3841500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0" y="1"/>
                  </a:moveTo>
                  <a:lnTo>
                    <a:pt x="0" y="103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5499975" y="3888925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0" y="33"/>
                  </a:moveTo>
                  <a:cubicBezTo>
                    <a:pt x="161" y="0"/>
                    <a:pt x="193" y="708"/>
                    <a:pt x="193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5438900" y="3817400"/>
              <a:ext cx="825" cy="28150"/>
            </a:xfrm>
            <a:custGeom>
              <a:avLst/>
              <a:gdLst/>
              <a:ahLst/>
              <a:cxnLst/>
              <a:rect l="l" t="t" r="r" b="b"/>
              <a:pathLst>
                <a:path w="33" h="1126" fill="none" extrusionOk="0">
                  <a:moveTo>
                    <a:pt x="0" y="1"/>
                  </a:moveTo>
                  <a:cubicBezTo>
                    <a:pt x="32" y="161"/>
                    <a:pt x="32" y="579"/>
                    <a:pt x="32" y="933"/>
                  </a:cubicBezTo>
                  <a:lnTo>
                    <a:pt x="32" y="1126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5532925" y="3810175"/>
              <a:ext cx="8050" cy="26550"/>
            </a:xfrm>
            <a:custGeom>
              <a:avLst/>
              <a:gdLst/>
              <a:ahLst/>
              <a:cxnLst/>
              <a:rect l="l" t="t" r="r" b="b"/>
              <a:pathLst>
                <a:path w="322" h="1062" fill="none" extrusionOk="0">
                  <a:moveTo>
                    <a:pt x="0" y="0"/>
                  </a:moveTo>
                  <a:cubicBezTo>
                    <a:pt x="0" y="418"/>
                    <a:pt x="322" y="740"/>
                    <a:pt x="0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5579525" y="3813375"/>
              <a:ext cx="1625" cy="23350"/>
            </a:xfrm>
            <a:custGeom>
              <a:avLst/>
              <a:gdLst/>
              <a:ahLst/>
              <a:cxnLst/>
              <a:rect l="l" t="t" r="r" b="b"/>
              <a:pathLst>
                <a:path w="65" h="934" fill="none" extrusionOk="0">
                  <a:moveTo>
                    <a:pt x="65" y="1"/>
                  </a:moveTo>
                  <a:cubicBezTo>
                    <a:pt x="65" y="290"/>
                    <a:pt x="33" y="708"/>
                    <a:pt x="0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5572300" y="3883300"/>
              <a:ext cx="15275" cy="13675"/>
            </a:xfrm>
            <a:custGeom>
              <a:avLst/>
              <a:gdLst/>
              <a:ahLst/>
              <a:cxnLst/>
              <a:rect l="l" t="t" r="r" b="b"/>
              <a:pathLst>
                <a:path w="611" h="547" fill="none" extrusionOk="0">
                  <a:moveTo>
                    <a:pt x="0" y="322"/>
                  </a:moveTo>
                  <a:cubicBezTo>
                    <a:pt x="0" y="547"/>
                    <a:pt x="386" y="65"/>
                    <a:pt x="61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5542550" y="3864825"/>
              <a:ext cx="8075" cy="20900"/>
            </a:xfrm>
            <a:custGeom>
              <a:avLst/>
              <a:gdLst/>
              <a:ahLst/>
              <a:cxnLst/>
              <a:rect l="l" t="t" r="r" b="b"/>
              <a:pathLst>
                <a:path w="323" h="836" fill="none" extrusionOk="0">
                  <a:moveTo>
                    <a:pt x="1" y="611"/>
                  </a:moveTo>
                  <a:cubicBezTo>
                    <a:pt x="1" y="836"/>
                    <a:pt x="97" y="97"/>
                    <a:pt x="32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5499975" y="3813375"/>
              <a:ext cx="18500" cy="24950"/>
            </a:xfrm>
            <a:custGeom>
              <a:avLst/>
              <a:gdLst/>
              <a:ahLst/>
              <a:cxnLst/>
              <a:rect l="l" t="t" r="r" b="b"/>
              <a:pathLst>
                <a:path w="740" h="998" fill="none" extrusionOk="0">
                  <a:moveTo>
                    <a:pt x="740" y="676"/>
                  </a:moveTo>
                  <a:cubicBezTo>
                    <a:pt x="740" y="997"/>
                    <a:pt x="322" y="9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5463000" y="3801325"/>
              <a:ext cx="12875" cy="28950"/>
            </a:xfrm>
            <a:custGeom>
              <a:avLst/>
              <a:gdLst/>
              <a:ahLst/>
              <a:cxnLst/>
              <a:rect l="l" t="t" r="r" b="b"/>
              <a:pathLst>
                <a:path w="515" h="1158" fill="none" extrusionOk="0">
                  <a:moveTo>
                    <a:pt x="354" y="901"/>
                  </a:moveTo>
                  <a:cubicBezTo>
                    <a:pt x="354" y="1158"/>
                    <a:pt x="1" y="322"/>
                    <a:pt x="193" y="129"/>
                  </a:cubicBezTo>
                  <a:cubicBezTo>
                    <a:pt x="290" y="65"/>
                    <a:pt x="386" y="33"/>
                    <a:pt x="515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5392275" y="3837500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290" y="675"/>
                  </a:moveTo>
                  <a:cubicBezTo>
                    <a:pt x="419" y="547"/>
                    <a:pt x="1" y="386"/>
                    <a:pt x="33" y="225"/>
                  </a:cubicBezTo>
                  <a:cubicBezTo>
                    <a:pt x="97" y="0"/>
                    <a:pt x="869" y="0"/>
                    <a:pt x="106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5454975" y="3905000"/>
              <a:ext cx="14475" cy="28150"/>
            </a:xfrm>
            <a:custGeom>
              <a:avLst/>
              <a:gdLst/>
              <a:ahLst/>
              <a:cxnLst/>
              <a:rect l="l" t="t" r="r" b="b"/>
              <a:pathLst>
                <a:path w="579" h="1126" fill="none" extrusionOk="0">
                  <a:moveTo>
                    <a:pt x="514" y="1125"/>
                  </a:moveTo>
                  <a:cubicBezTo>
                    <a:pt x="579" y="900"/>
                    <a:pt x="64" y="12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504800" y="3916250"/>
              <a:ext cx="22525" cy="8850"/>
            </a:xfrm>
            <a:custGeom>
              <a:avLst/>
              <a:gdLst/>
              <a:ahLst/>
              <a:cxnLst/>
              <a:rect l="l" t="t" r="r" b="b"/>
              <a:pathLst>
                <a:path w="901" h="354" fill="none" extrusionOk="0">
                  <a:moveTo>
                    <a:pt x="96" y="354"/>
                  </a:moveTo>
                  <a:cubicBezTo>
                    <a:pt x="0" y="97"/>
                    <a:pt x="643" y="129"/>
                    <a:pt x="90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478275" y="3959650"/>
              <a:ext cx="9675" cy="2425"/>
            </a:xfrm>
            <a:custGeom>
              <a:avLst/>
              <a:gdLst/>
              <a:ahLst/>
              <a:cxnLst/>
              <a:rect l="l" t="t" r="r" b="b"/>
              <a:pathLst>
                <a:path w="387" h="97" fill="none" extrusionOk="0">
                  <a:moveTo>
                    <a:pt x="32" y="97"/>
                  </a:moveTo>
                  <a:cubicBezTo>
                    <a:pt x="0" y="0"/>
                    <a:pt x="290" y="97"/>
                    <a:pt x="386" y="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407550" y="3938750"/>
              <a:ext cx="37800" cy="55475"/>
            </a:xfrm>
            <a:custGeom>
              <a:avLst/>
              <a:gdLst/>
              <a:ahLst/>
              <a:cxnLst/>
              <a:rect l="l" t="t" r="r" b="b"/>
              <a:pathLst>
                <a:path w="1512" h="2219" fill="none" extrusionOk="0">
                  <a:moveTo>
                    <a:pt x="1" y="0"/>
                  </a:moveTo>
                  <a:cubicBezTo>
                    <a:pt x="483" y="225"/>
                    <a:pt x="1511" y="1190"/>
                    <a:pt x="1511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5455775" y="3936325"/>
              <a:ext cx="15275" cy="55475"/>
            </a:xfrm>
            <a:custGeom>
              <a:avLst/>
              <a:gdLst/>
              <a:ahLst/>
              <a:cxnLst/>
              <a:rect l="l" t="t" r="r" b="b"/>
              <a:pathLst>
                <a:path w="611" h="2219" fill="none" extrusionOk="0">
                  <a:moveTo>
                    <a:pt x="0" y="1"/>
                  </a:moveTo>
                  <a:cubicBezTo>
                    <a:pt x="611" y="387"/>
                    <a:pt x="482" y="1287"/>
                    <a:pt x="482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5508800" y="3936325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1" y="1"/>
                  </a:moveTo>
                  <a:lnTo>
                    <a:pt x="1" y="283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5557025" y="3938750"/>
              <a:ext cx="25" cy="63500"/>
            </a:xfrm>
            <a:custGeom>
              <a:avLst/>
              <a:gdLst/>
              <a:ahLst/>
              <a:cxnLst/>
              <a:rect l="l" t="t" r="r" b="b"/>
              <a:pathLst>
                <a:path w="1" h="2540" fill="none" extrusionOk="0">
                  <a:moveTo>
                    <a:pt x="0" y="0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5521675" y="3988575"/>
              <a:ext cx="15275" cy="53875"/>
            </a:xfrm>
            <a:custGeom>
              <a:avLst/>
              <a:gdLst/>
              <a:ahLst/>
              <a:cxnLst/>
              <a:rect l="l" t="t" r="r" b="b"/>
              <a:pathLst>
                <a:path w="611" h="2155" fill="none" extrusionOk="0">
                  <a:moveTo>
                    <a:pt x="611" y="33"/>
                  </a:moveTo>
                  <a:cubicBezTo>
                    <a:pt x="354" y="0"/>
                    <a:pt x="193" y="1672"/>
                    <a:pt x="0" y="21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5478275" y="3989375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8"/>
                  </a:moveTo>
                  <a:cubicBezTo>
                    <a:pt x="32" y="1286"/>
                    <a:pt x="0" y="57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5440500" y="4017500"/>
              <a:ext cx="27350" cy="45025"/>
            </a:xfrm>
            <a:custGeom>
              <a:avLst/>
              <a:gdLst/>
              <a:ahLst/>
              <a:cxnLst/>
              <a:rect l="l" t="t" r="r" b="b"/>
              <a:pathLst>
                <a:path w="1094" h="1801" fill="none" extrusionOk="0">
                  <a:moveTo>
                    <a:pt x="1093" y="1801"/>
                  </a:moveTo>
                  <a:cubicBezTo>
                    <a:pt x="965" y="1383"/>
                    <a:pt x="418" y="418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5394700" y="3969275"/>
              <a:ext cx="32975" cy="36200"/>
            </a:xfrm>
            <a:custGeom>
              <a:avLst/>
              <a:gdLst/>
              <a:ahLst/>
              <a:cxnLst/>
              <a:rect l="l" t="t" r="r" b="b"/>
              <a:pathLst>
                <a:path w="1319" h="1448" fill="none" extrusionOk="0">
                  <a:moveTo>
                    <a:pt x="1318" y="1415"/>
                  </a:moveTo>
                  <a:cubicBezTo>
                    <a:pt x="1286" y="1447"/>
                    <a:pt x="354" y="355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5407550" y="3959650"/>
              <a:ext cx="15300" cy="14475"/>
            </a:xfrm>
            <a:custGeom>
              <a:avLst/>
              <a:gdLst/>
              <a:ahLst/>
              <a:cxnLst/>
              <a:rect l="l" t="t" r="r" b="b"/>
              <a:pathLst>
                <a:path w="612" h="579" fill="none" extrusionOk="0">
                  <a:moveTo>
                    <a:pt x="1" y="64"/>
                  </a:moveTo>
                  <a:cubicBezTo>
                    <a:pt x="33" y="0"/>
                    <a:pt x="418" y="418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5483900" y="3928300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97" y="1"/>
                  </a:moveTo>
                  <a:cubicBezTo>
                    <a:pt x="0" y="161"/>
                    <a:pt x="386" y="1029"/>
                    <a:pt x="386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5531300" y="3932325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1" y="161"/>
                  </a:moveTo>
                  <a:cubicBezTo>
                    <a:pt x="194" y="0"/>
                    <a:pt x="290" y="707"/>
                    <a:pt x="419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5486300" y="4042425"/>
              <a:ext cx="17700" cy="32950"/>
            </a:xfrm>
            <a:custGeom>
              <a:avLst/>
              <a:gdLst/>
              <a:ahLst/>
              <a:cxnLst/>
              <a:rect l="l" t="t" r="r" b="b"/>
              <a:pathLst>
                <a:path w="708" h="1318" fill="none" extrusionOk="0">
                  <a:moveTo>
                    <a:pt x="708" y="0"/>
                  </a:moveTo>
                  <a:cubicBezTo>
                    <a:pt x="419" y="32"/>
                    <a:pt x="161" y="900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5483100" y="403277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0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5579525" y="3938750"/>
              <a:ext cx="25" cy="24925"/>
            </a:xfrm>
            <a:custGeom>
              <a:avLst/>
              <a:gdLst/>
              <a:ahLst/>
              <a:cxnLst/>
              <a:rect l="l" t="t" r="r" b="b"/>
              <a:pathLst>
                <a:path w="1" h="997" fill="none" extrusionOk="0">
                  <a:moveTo>
                    <a:pt x="0" y="0"/>
                  </a:moveTo>
                  <a:lnTo>
                    <a:pt x="0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5554625" y="3908200"/>
              <a:ext cx="0" cy="12900"/>
            </a:xfrm>
            <a:custGeom>
              <a:avLst/>
              <a:gdLst/>
              <a:ahLst/>
              <a:cxnLst/>
              <a:rect l="l" t="t" r="r" b="b"/>
              <a:pathLst>
                <a:path h="516" fill="none" extrusionOk="0">
                  <a:moveTo>
                    <a:pt x="0" y="1"/>
                  </a:moveTo>
                  <a:lnTo>
                    <a:pt x="0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5495950" y="3985350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0" y="65"/>
                  </a:moveTo>
                  <a:cubicBezTo>
                    <a:pt x="161" y="1"/>
                    <a:pt x="193" y="708"/>
                    <a:pt x="193" y="106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5407550" y="3938750"/>
              <a:ext cx="37800" cy="55475"/>
            </a:xfrm>
            <a:custGeom>
              <a:avLst/>
              <a:gdLst/>
              <a:ahLst/>
              <a:cxnLst/>
              <a:rect l="l" t="t" r="r" b="b"/>
              <a:pathLst>
                <a:path w="1512" h="2219" fill="none" extrusionOk="0">
                  <a:moveTo>
                    <a:pt x="1" y="0"/>
                  </a:moveTo>
                  <a:cubicBezTo>
                    <a:pt x="483" y="225"/>
                    <a:pt x="1511" y="1190"/>
                    <a:pt x="1511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5455775" y="3936325"/>
              <a:ext cx="15275" cy="55475"/>
            </a:xfrm>
            <a:custGeom>
              <a:avLst/>
              <a:gdLst/>
              <a:ahLst/>
              <a:cxnLst/>
              <a:rect l="l" t="t" r="r" b="b"/>
              <a:pathLst>
                <a:path w="611" h="2219" fill="none" extrusionOk="0">
                  <a:moveTo>
                    <a:pt x="0" y="1"/>
                  </a:moveTo>
                  <a:cubicBezTo>
                    <a:pt x="611" y="387"/>
                    <a:pt x="482" y="1287"/>
                    <a:pt x="482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5508800" y="3936325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1" y="1"/>
                  </a:moveTo>
                  <a:lnTo>
                    <a:pt x="1" y="283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5557025" y="3938750"/>
              <a:ext cx="25" cy="63500"/>
            </a:xfrm>
            <a:custGeom>
              <a:avLst/>
              <a:gdLst/>
              <a:ahLst/>
              <a:cxnLst/>
              <a:rect l="l" t="t" r="r" b="b"/>
              <a:pathLst>
                <a:path w="1" h="2540" fill="none" extrusionOk="0">
                  <a:moveTo>
                    <a:pt x="0" y="0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5521675" y="3988575"/>
              <a:ext cx="15275" cy="53875"/>
            </a:xfrm>
            <a:custGeom>
              <a:avLst/>
              <a:gdLst/>
              <a:ahLst/>
              <a:cxnLst/>
              <a:rect l="l" t="t" r="r" b="b"/>
              <a:pathLst>
                <a:path w="611" h="2155" fill="none" extrusionOk="0">
                  <a:moveTo>
                    <a:pt x="611" y="33"/>
                  </a:moveTo>
                  <a:cubicBezTo>
                    <a:pt x="354" y="0"/>
                    <a:pt x="193" y="1672"/>
                    <a:pt x="0" y="21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5478275" y="3989375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8"/>
                  </a:moveTo>
                  <a:cubicBezTo>
                    <a:pt x="32" y="1286"/>
                    <a:pt x="0" y="57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5440500" y="4017500"/>
              <a:ext cx="27350" cy="45025"/>
            </a:xfrm>
            <a:custGeom>
              <a:avLst/>
              <a:gdLst/>
              <a:ahLst/>
              <a:cxnLst/>
              <a:rect l="l" t="t" r="r" b="b"/>
              <a:pathLst>
                <a:path w="1094" h="1801" fill="none" extrusionOk="0">
                  <a:moveTo>
                    <a:pt x="1093" y="1801"/>
                  </a:moveTo>
                  <a:cubicBezTo>
                    <a:pt x="965" y="1383"/>
                    <a:pt x="418" y="418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5394700" y="3969275"/>
              <a:ext cx="32975" cy="36200"/>
            </a:xfrm>
            <a:custGeom>
              <a:avLst/>
              <a:gdLst/>
              <a:ahLst/>
              <a:cxnLst/>
              <a:rect l="l" t="t" r="r" b="b"/>
              <a:pathLst>
                <a:path w="1319" h="1448" fill="none" extrusionOk="0">
                  <a:moveTo>
                    <a:pt x="1318" y="1415"/>
                  </a:moveTo>
                  <a:cubicBezTo>
                    <a:pt x="1286" y="1447"/>
                    <a:pt x="354" y="355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5407550" y="3959650"/>
              <a:ext cx="15300" cy="14475"/>
            </a:xfrm>
            <a:custGeom>
              <a:avLst/>
              <a:gdLst/>
              <a:ahLst/>
              <a:cxnLst/>
              <a:rect l="l" t="t" r="r" b="b"/>
              <a:pathLst>
                <a:path w="612" h="579" fill="none" extrusionOk="0">
                  <a:moveTo>
                    <a:pt x="1" y="64"/>
                  </a:moveTo>
                  <a:cubicBezTo>
                    <a:pt x="33" y="0"/>
                    <a:pt x="418" y="418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5483900" y="3928300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97" y="1"/>
                  </a:moveTo>
                  <a:cubicBezTo>
                    <a:pt x="0" y="161"/>
                    <a:pt x="386" y="1029"/>
                    <a:pt x="386" y="15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5531300" y="3932325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1" y="161"/>
                  </a:moveTo>
                  <a:cubicBezTo>
                    <a:pt x="194" y="0"/>
                    <a:pt x="290" y="707"/>
                    <a:pt x="419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5486300" y="4042425"/>
              <a:ext cx="17700" cy="32950"/>
            </a:xfrm>
            <a:custGeom>
              <a:avLst/>
              <a:gdLst/>
              <a:ahLst/>
              <a:cxnLst/>
              <a:rect l="l" t="t" r="r" b="b"/>
              <a:pathLst>
                <a:path w="708" h="1318" fill="none" extrusionOk="0">
                  <a:moveTo>
                    <a:pt x="708" y="0"/>
                  </a:moveTo>
                  <a:cubicBezTo>
                    <a:pt x="419" y="32"/>
                    <a:pt x="161" y="900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5483100" y="403277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0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5579525" y="3938750"/>
              <a:ext cx="25" cy="24925"/>
            </a:xfrm>
            <a:custGeom>
              <a:avLst/>
              <a:gdLst/>
              <a:ahLst/>
              <a:cxnLst/>
              <a:rect l="l" t="t" r="r" b="b"/>
              <a:pathLst>
                <a:path w="1" h="997" fill="none" extrusionOk="0">
                  <a:moveTo>
                    <a:pt x="0" y="0"/>
                  </a:moveTo>
                  <a:lnTo>
                    <a:pt x="0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5495950" y="3985350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0" y="65"/>
                  </a:moveTo>
                  <a:cubicBezTo>
                    <a:pt x="161" y="1"/>
                    <a:pt x="193" y="708"/>
                    <a:pt x="193" y="106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5434875" y="3914650"/>
              <a:ext cx="1625" cy="27325"/>
            </a:xfrm>
            <a:custGeom>
              <a:avLst/>
              <a:gdLst/>
              <a:ahLst/>
              <a:cxnLst/>
              <a:rect l="l" t="t" r="r" b="b"/>
              <a:pathLst>
                <a:path w="65" h="1093" fill="none" extrusionOk="0">
                  <a:moveTo>
                    <a:pt x="0" y="0"/>
                  </a:moveTo>
                  <a:cubicBezTo>
                    <a:pt x="65" y="129"/>
                    <a:pt x="65" y="579"/>
                    <a:pt x="65" y="900"/>
                  </a:cubicBezTo>
                  <a:lnTo>
                    <a:pt x="65" y="1093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5528900" y="3906600"/>
              <a:ext cx="8050" cy="26550"/>
            </a:xfrm>
            <a:custGeom>
              <a:avLst/>
              <a:gdLst/>
              <a:ahLst/>
              <a:cxnLst/>
              <a:rect l="l" t="t" r="r" b="b"/>
              <a:pathLst>
                <a:path w="322" h="1062" fill="none" extrusionOk="0">
                  <a:moveTo>
                    <a:pt x="0" y="1"/>
                  </a:moveTo>
                  <a:cubicBezTo>
                    <a:pt x="0" y="451"/>
                    <a:pt x="322" y="740"/>
                    <a:pt x="0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5576300" y="3910625"/>
              <a:ext cx="850" cy="22525"/>
            </a:xfrm>
            <a:custGeom>
              <a:avLst/>
              <a:gdLst/>
              <a:ahLst/>
              <a:cxnLst/>
              <a:rect l="l" t="t" r="r" b="b"/>
              <a:pathLst>
                <a:path w="34" h="901" fill="none" extrusionOk="0">
                  <a:moveTo>
                    <a:pt x="33" y="0"/>
                  </a:moveTo>
                  <a:cubicBezTo>
                    <a:pt x="33" y="290"/>
                    <a:pt x="33" y="708"/>
                    <a:pt x="1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5581125" y="3939550"/>
              <a:ext cx="15300" cy="13700"/>
            </a:xfrm>
            <a:custGeom>
              <a:avLst/>
              <a:gdLst/>
              <a:ahLst/>
              <a:cxnLst/>
              <a:rect l="l" t="t" r="r" b="b"/>
              <a:pathLst>
                <a:path w="612" h="548" fill="none" extrusionOk="0">
                  <a:moveTo>
                    <a:pt x="1" y="322"/>
                  </a:moveTo>
                  <a:cubicBezTo>
                    <a:pt x="1" y="547"/>
                    <a:pt x="387" y="65"/>
                    <a:pt x="61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5539350" y="3961250"/>
              <a:ext cx="7250" cy="20925"/>
            </a:xfrm>
            <a:custGeom>
              <a:avLst/>
              <a:gdLst/>
              <a:ahLst/>
              <a:cxnLst/>
              <a:rect l="l" t="t" r="r" b="b"/>
              <a:pathLst>
                <a:path w="290" h="837" fill="none" extrusionOk="0">
                  <a:moveTo>
                    <a:pt x="0" y="611"/>
                  </a:moveTo>
                  <a:cubicBezTo>
                    <a:pt x="0" y="836"/>
                    <a:pt x="97" y="97"/>
                    <a:pt x="29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5495950" y="3910625"/>
              <a:ext cx="19300" cy="24925"/>
            </a:xfrm>
            <a:custGeom>
              <a:avLst/>
              <a:gdLst/>
              <a:ahLst/>
              <a:cxnLst/>
              <a:rect l="l" t="t" r="r" b="b"/>
              <a:pathLst>
                <a:path w="772" h="997" fill="none" extrusionOk="0">
                  <a:moveTo>
                    <a:pt x="772" y="675"/>
                  </a:moveTo>
                  <a:cubicBezTo>
                    <a:pt x="772" y="997"/>
                    <a:pt x="322" y="97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5459775" y="3897775"/>
              <a:ext cx="12100" cy="29750"/>
            </a:xfrm>
            <a:custGeom>
              <a:avLst/>
              <a:gdLst/>
              <a:ahLst/>
              <a:cxnLst/>
              <a:rect l="l" t="t" r="r" b="b"/>
              <a:pathLst>
                <a:path w="484" h="1190" fill="none" extrusionOk="0">
                  <a:moveTo>
                    <a:pt x="322" y="932"/>
                  </a:moveTo>
                  <a:cubicBezTo>
                    <a:pt x="322" y="1189"/>
                    <a:pt x="1" y="354"/>
                    <a:pt x="194" y="161"/>
                  </a:cubicBezTo>
                  <a:cubicBezTo>
                    <a:pt x="258" y="64"/>
                    <a:pt x="387" y="64"/>
                    <a:pt x="48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5388275" y="3934725"/>
              <a:ext cx="26525" cy="16900"/>
            </a:xfrm>
            <a:custGeom>
              <a:avLst/>
              <a:gdLst/>
              <a:ahLst/>
              <a:cxnLst/>
              <a:rect l="l" t="t" r="r" b="b"/>
              <a:pathLst>
                <a:path w="1061" h="676" fill="none" extrusionOk="0">
                  <a:moveTo>
                    <a:pt x="289" y="676"/>
                  </a:moveTo>
                  <a:cubicBezTo>
                    <a:pt x="418" y="547"/>
                    <a:pt x="0" y="386"/>
                    <a:pt x="64" y="194"/>
                  </a:cubicBezTo>
                  <a:cubicBezTo>
                    <a:pt x="97" y="1"/>
                    <a:pt x="868" y="1"/>
                    <a:pt x="106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5451750" y="4002225"/>
              <a:ext cx="13675" cy="27350"/>
            </a:xfrm>
            <a:custGeom>
              <a:avLst/>
              <a:gdLst/>
              <a:ahLst/>
              <a:cxnLst/>
              <a:rect l="l" t="t" r="r" b="b"/>
              <a:pathLst>
                <a:path w="547" h="1094" fill="none" extrusionOk="0">
                  <a:moveTo>
                    <a:pt x="515" y="1094"/>
                  </a:moveTo>
                  <a:cubicBezTo>
                    <a:pt x="547" y="869"/>
                    <a:pt x="65" y="129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5500775" y="4013475"/>
              <a:ext cx="23325" cy="8875"/>
            </a:xfrm>
            <a:custGeom>
              <a:avLst/>
              <a:gdLst/>
              <a:ahLst/>
              <a:cxnLst/>
              <a:rect l="l" t="t" r="r" b="b"/>
              <a:pathLst>
                <a:path w="933" h="355" fill="none" extrusionOk="0">
                  <a:moveTo>
                    <a:pt x="129" y="354"/>
                  </a:moveTo>
                  <a:cubicBezTo>
                    <a:pt x="0" y="65"/>
                    <a:pt x="675" y="129"/>
                    <a:pt x="93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5475050" y="4056075"/>
              <a:ext cx="9675" cy="3250"/>
            </a:xfrm>
            <a:custGeom>
              <a:avLst/>
              <a:gdLst/>
              <a:ahLst/>
              <a:cxnLst/>
              <a:rect l="l" t="t" r="r" b="b"/>
              <a:pathLst>
                <a:path w="387" h="130" fill="none" extrusionOk="0">
                  <a:moveTo>
                    <a:pt x="33" y="129"/>
                  </a:moveTo>
                  <a:cubicBezTo>
                    <a:pt x="1" y="1"/>
                    <a:pt x="258" y="129"/>
                    <a:pt x="386" y="1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5358525" y="3847125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1" y="1"/>
                  </a:moveTo>
                  <a:cubicBezTo>
                    <a:pt x="483" y="258"/>
                    <a:pt x="1544" y="1222"/>
                    <a:pt x="1544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5406750" y="3844725"/>
              <a:ext cx="16100" cy="55475"/>
            </a:xfrm>
            <a:custGeom>
              <a:avLst/>
              <a:gdLst/>
              <a:ahLst/>
              <a:cxnLst/>
              <a:rect l="l" t="t" r="r" b="b"/>
              <a:pathLst>
                <a:path w="644" h="2219" fill="none" extrusionOk="0">
                  <a:moveTo>
                    <a:pt x="0" y="1"/>
                  </a:moveTo>
                  <a:cubicBezTo>
                    <a:pt x="643" y="386"/>
                    <a:pt x="515" y="1318"/>
                    <a:pt x="515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5460600" y="3844725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0" y="1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5508800" y="3847125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1" y="1"/>
                  </a:moveTo>
                  <a:lnTo>
                    <a:pt x="1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5472650" y="389695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1" y="33"/>
                  </a:moveTo>
                  <a:cubicBezTo>
                    <a:pt x="354" y="1"/>
                    <a:pt x="225" y="1672"/>
                    <a:pt x="0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5430050" y="3897775"/>
              <a:ext cx="2450" cy="32950"/>
            </a:xfrm>
            <a:custGeom>
              <a:avLst/>
              <a:gdLst/>
              <a:ahLst/>
              <a:cxnLst/>
              <a:rect l="l" t="t" r="r" b="b"/>
              <a:pathLst>
                <a:path w="98" h="1318" fill="none" extrusionOk="0">
                  <a:moveTo>
                    <a:pt x="97" y="1318"/>
                  </a:moveTo>
                  <a:cubicBezTo>
                    <a:pt x="33" y="1286"/>
                    <a:pt x="1" y="579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5391475" y="3925900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6" y="1832"/>
                  </a:moveTo>
                  <a:cubicBezTo>
                    <a:pt x="997" y="1382"/>
                    <a:pt x="451" y="418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5346475" y="3877675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54" y="1447"/>
                    <a:pt x="354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5358525" y="3868025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65"/>
                  </a:moveTo>
                  <a:cubicBezTo>
                    <a:pt x="65" y="1"/>
                    <a:pt x="451" y="451"/>
                    <a:pt x="612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5435675" y="3836700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65" y="0"/>
                  </a:moveTo>
                  <a:cubicBezTo>
                    <a:pt x="1" y="193"/>
                    <a:pt x="386" y="1029"/>
                    <a:pt x="386" y="154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5483100" y="3841500"/>
              <a:ext cx="10475" cy="23350"/>
            </a:xfrm>
            <a:custGeom>
              <a:avLst/>
              <a:gdLst/>
              <a:ahLst/>
              <a:cxnLst/>
              <a:rect l="l" t="t" r="r" b="b"/>
              <a:pathLst>
                <a:path w="419" h="934" fill="none" extrusionOk="0">
                  <a:moveTo>
                    <a:pt x="0" y="130"/>
                  </a:moveTo>
                  <a:cubicBezTo>
                    <a:pt x="161" y="1"/>
                    <a:pt x="289" y="708"/>
                    <a:pt x="418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2"/>
            <p:cNvSpPr/>
            <p:nvPr/>
          </p:nvSpPr>
          <p:spPr>
            <a:xfrm>
              <a:off x="5437275" y="3950800"/>
              <a:ext cx="17725" cy="32975"/>
            </a:xfrm>
            <a:custGeom>
              <a:avLst/>
              <a:gdLst/>
              <a:ahLst/>
              <a:cxnLst/>
              <a:rect l="l" t="t" r="r" b="b"/>
              <a:pathLst>
                <a:path w="709" h="1319" fill="none" extrusionOk="0">
                  <a:moveTo>
                    <a:pt x="708" y="1"/>
                  </a:moveTo>
                  <a:cubicBezTo>
                    <a:pt x="451" y="65"/>
                    <a:pt x="194" y="901"/>
                    <a:pt x="1" y="13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5434875" y="3941150"/>
              <a:ext cx="25" cy="17725"/>
            </a:xfrm>
            <a:custGeom>
              <a:avLst/>
              <a:gdLst/>
              <a:ahLst/>
              <a:cxnLst/>
              <a:rect l="l" t="t" r="r" b="b"/>
              <a:pathLst>
                <a:path w="1" h="709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5531300" y="3847125"/>
              <a:ext cx="25" cy="24950"/>
            </a:xfrm>
            <a:custGeom>
              <a:avLst/>
              <a:gdLst/>
              <a:ahLst/>
              <a:cxnLst/>
              <a:rect l="l" t="t" r="r" b="b"/>
              <a:pathLst>
                <a:path w="1" h="998" fill="none" extrusionOk="0">
                  <a:moveTo>
                    <a:pt x="1" y="1"/>
                  </a:moveTo>
                  <a:lnTo>
                    <a:pt x="1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5506400" y="3816600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0" y="0"/>
                  </a:moveTo>
                  <a:lnTo>
                    <a:pt x="0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2"/>
            <p:cNvSpPr/>
            <p:nvPr/>
          </p:nvSpPr>
          <p:spPr>
            <a:xfrm>
              <a:off x="5447725" y="3893750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1" y="65"/>
                  </a:moveTo>
                  <a:cubicBezTo>
                    <a:pt x="162" y="0"/>
                    <a:pt x="194" y="740"/>
                    <a:pt x="194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2"/>
            <p:cNvSpPr/>
            <p:nvPr/>
          </p:nvSpPr>
          <p:spPr>
            <a:xfrm>
              <a:off x="5358525" y="3847125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1" y="1"/>
                  </a:moveTo>
                  <a:cubicBezTo>
                    <a:pt x="483" y="258"/>
                    <a:pt x="1544" y="1222"/>
                    <a:pt x="1544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2"/>
            <p:cNvSpPr/>
            <p:nvPr/>
          </p:nvSpPr>
          <p:spPr>
            <a:xfrm>
              <a:off x="5406750" y="3844725"/>
              <a:ext cx="16100" cy="55475"/>
            </a:xfrm>
            <a:custGeom>
              <a:avLst/>
              <a:gdLst/>
              <a:ahLst/>
              <a:cxnLst/>
              <a:rect l="l" t="t" r="r" b="b"/>
              <a:pathLst>
                <a:path w="644" h="2219" fill="none" extrusionOk="0">
                  <a:moveTo>
                    <a:pt x="0" y="1"/>
                  </a:moveTo>
                  <a:cubicBezTo>
                    <a:pt x="643" y="386"/>
                    <a:pt x="515" y="1318"/>
                    <a:pt x="515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5460600" y="3844725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0" y="1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2"/>
            <p:cNvSpPr/>
            <p:nvPr/>
          </p:nvSpPr>
          <p:spPr>
            <a:xfrm>
              <a:off x="5508800" y="3847125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1" y="1"/>
                  </a:moveTo>
                  <a:lnTo>
                    <a:pt x="1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2"/>
            <p:cNvSpPr/>
            <p:nvPr/>
          </p:nvSpPr>
          <p:spPr>
            <a:xfrm>
              <a:off x="5472650" y="389695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1" y="33"/>
                  </a:moveTo>
                  <a:cubicBezTo>
                    <a:pt x="354" y="1"/>
                    <a:pt x="225" y="1672"/>
                    <a:pt x="0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5430050" y="3897775"/>
              <a:ext cx="2450" cy="32950"/>
            </a:xfrm>
            <a:custGeom>
              <a:avLst/>
              <a:gdLst/>
              <a:ahLst/>
              <a:cxnLst/>
              <a:rect l="l" t="t" r="r" b="b"/>
              <a:pathLst>
                <a:path w="98" h="1318" fill="none" extrusionOk="0">
                  <a:moveTo>
                    <a:pt x="97" y="1318"/>
                  </a:moveTo>
                  <a:cubicBezTo>
                    <a:pt x="33" y="1286"/>
                    <a:pt x="1" y="579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2"/>
            <p:cNvSpPr/>
            <p:nvPr/>
          </p:nvSpPr>
          <p:spPr>
            <a:xfrm>
              <a:off x="5391475" y="3925900"/>
              <a:ext cx="28150" cy="45825"/>
            </a:xfrm>
            <a:custGeom>
              <a:avLst/>
              <a:gdLst/>
              <a:ahLst/>
              <a:cxnLst/>
              <a:rect l="l" t="t" r="r" b="b"/>
              <a:pathLst>
                <a:path w="1126" h="1833" fill="none" extrusionOk="0">
                  <a:moveTo>
                    <a:pt x="1126" y="1832"/>
                  </a:moveTo>
                  <a:cubicBezTo>
                    <a:pt x="997" y="1382"/>
                    <a:pt x="451" y="418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2"/>
            <p:cNvSpPr/>
            <p:nvPr/>
          </p:nvSpPr>
          <p:spPr>
            <a:xfrm>
              <a:off x="5346475" y="3877675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15"/>
                  </a:moveTo>
                  <a:cubicBezTo>
                    <a:pt x="1254" y="1447"/>
                    <a:pt x="354" y="35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2"/>
            <p:cNvSpPr/>
            <p:nvPr/>
          </p:nvSpPr>
          <p:spPr>
            <a:xfrm>
              <a:off x="5358525" y="3868025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65"/>
                  </a:moveTo>
                  <a:cubicBezTo>
                    <a:pt x="65" y="1"/>
                    <a:pt x="451" y="451"/>
                    <a:pt x="612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2"/>
            <p:cNvSpPr/>
            <p:nvPr/>
          </p:nvSpPr>
          <p:spPr>
            <a:xfrm>
              <a:off x="5435675" y="3836700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65" y="0"/>
                  </a:moveTo>
                  <a:cubicBezTo>
                    <a:pt x="1" y="193"/>
                    <a:pt x="386" y="1029"/>
                    <a:pt x="386" y="154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5483100" y="3841500"/>
              <a:ext cx="10475" cy="23350"/>
            </a:xfrm>
            <a:custGeom>
              <a:avLst/>
              <a:gdLst/>
              <a:ahLst/>
              <a:cxnLst/>
              <a:rect l="l" t="t" r="r" b="b"/>
              <a:pathLst>
                <a:path w="419" h="934" fill="none" extrusionOk="0">
                  <a:moveTo>
                    <a:pt x="0" y="130"/>
                  </a:moveTo>
                  <a:cubicBezTo>
                    <a:pt x="161" y="1"/>
                    <a:pt x="289" y="708"/>
                    <a:pt x="418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2"/>
            <p:cNvSpPr/>
            <p:nvPr/>
          </p:nvSpPr>
          <p:spPr>
            <a:xfrm>
              <a:off x="5437275" y="3950800"/>
              <a:ext cx="17725" cy="32975"/>
            </a:xfrm>
            <a:custGeom>
              <a:avLst/>
              <a:gdLst/>
              <a:ahLst/>
              <a:cxnLst/>
              <a:rect l="l" t="t" r="r" b="b"/>
              <a:pathLst>
                <a:path w="709" h="1319" fill="none" extrusionOk="0">
                  <a:moveTo>
                    <a:pt x="708" y="1"/>
                  </a:moveTo>
                  <a:cubicBezTo>
                    <a:pt x="451" y="65"/>
                    <a:pt x="194" y="901"/>
                    <a:pt x="1" y="13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2"/>
            <p:cNvSpPr/>
            <p:nvPr/>
          </p:nvSpPr>
          <p:spPr>
            <a:xfrm>
              <a:off x="5434875" y="3941150"/>
              <a:ext cx="25" cy="17725"/>
            </a:xfrm>
            <a:custGeom>
              <a:avLst/>
              <a:gdLst/>
              <a:ahLst/>
              <a:cxnLst/>
              <a:rect l="l" t="t" r="r" b="b"/>
              <a:pathLst>
                <a:path w="1" h="709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5531300" y="3847125"/>
              <a:ext cx="25" cy="24950"/>
            </a:xfrm>
            <a:custGeom>
              <a:avLst/>
              <a:gdLst/>
              <a:ahLst/>
              <a:cxnLst/>
              <a:rect l="l" t="t" r="r" b="b"/>
              <a:pathLst>
                <a:path w="1" h="998" fill="none" extrusionOk="0">
                  <a:moveTo>
                    <a:pt x="1" y="1"/>
                  </a:moveTo>
                  <a:lnTo>
                    <a:pt x="1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2"/>
            <p:cNvSpPr/>
            <p:nvPr/>
          </p:nvSpPr>
          <p:spPr>
            <a:xfrm>
              <a:off x="5447725" y="3893750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1" y="65"/>
                  </a:moveTo>
                  <a:cubicBezTo>
                    <a:pt x="162" y="0"/>
                    <a:pt x="194" y="740"/>
                    <a:pt x="194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2"/>
            <p:cNvSpPr/>
            <p:nvPr/>
          </p:nvSpPr>
          <p:spPr>
            <a:xfrm>
              <a:off x="5386650" y="3823025"/>
              <a:ext cx="1650" cy="28150"/>
            </a:xfrm>
            <a:custGeom>
              <a:avLst/>
              <a:gdLst/>
              <a:ahLst/>
              <a:cxnLst/>
              <a:rect l="l" t="t" r="r" b="b"/>
              <a:pathLst>
                <a:path w="66" h="1126" fill="none" extrusionOk="0">
                  <a:moveTo>
                    <a:pt x="1" y="1"/>
                  </a:moveTo>
                  <a:cubicBezTo>
                    <a:pt x="33" y="129"/>
                    <a:pt x="65" y="579"/>
                    <a:pt x="65" y="901"/>
                  </a:cubicBezTo>
                  <a:lnTo>
                    <a:pt x="65" y="1126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5480675" y="3815000"/>
              <a:ext cx="8075" cy="27350"/>
            </a:xfrm>
            <a:custGeom>
              <a:avLst/>
              <a:gdLst/>
              <a:ahLst/>
              <a:cxnLst/>
              <a:rect l="l" t="t" r="r" b="b"/>
              <a:pathLst>
                <a:path w="323" h="1094" fill="none" extrusionOk="0">
                  <a:moveTo>
                    <a:pt x="1" y="0"/>
                  </a:moveTo>
                  <a:cubicBezTo>
                    <a:pt x="1" y="450"/>
                    <a:pt x="322" y="740"/>
                    <a:pt x="1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2"/>
            <p:cNvSpPr/>
            <p:nvPr/>
          </p:nvSpPr>
          <p:spPr>
            <a:xfrm>
              <a:off x="5527300" y="3819000"/>
              <a:ext cx="1625" cy="23350"/>
            </a:xfrm>
            <a:custGeom>
              <a:avLst/>
              <a:gdLst/>
              <a:ahLst/>
              <a:cxnLst/>
              <a:rect l="l" t="t" r="r" b="b"/>
              <a:pathLst>
                <a:path w="65" h="934" fill="none" extrusionOk="0">
                  <a:moveTo>
                    <a:pt x="64" y="1"/>
                  </a:moveTo>
                  <a:cubicBezTo>
                    <a:pt x="64" y="290"/>
                    <a:pt x="64" y="708"/>
                    <a:pt x="0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2"/>
            <p:cNvSpPr/>
            <p:nvPr/>
          </p:nvSpPr>
          <p:spPr>
            <a:xfrm>
              <a:off x="5520050" y="3888925"/>
              <a:ext cx="15300" cy="13675"/>
            </a:xfrm>
            <a:custGeom>
              <a:avLst/>
              <a:gdLst/>
              <a:ahLst/>
              <a:cxnLst/>
              <a:rect l="l" t="t" r="r" b="b"/>
              <a:pathLst>
                <a:path w="612" h="547" fill="none" extrusionOk="0">
                  <a:moveTo>
                    <a:pt x="1" y="290"/>
                  </a:moveTo>
                  <a:cubicBezTo>
                    <a:pt x="1" y="547"/>
                    <a:pt x="387" y="65"/>
                    <a:pt x="61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2"/>
            <p:cNvSpPr/>
            <p:nvPr/>
          </p:nvSpPr>
          <p:spPr>
            <a:xfrm>
              <a:off x="5491125" y="3869650"/>
              <a:ext cx="7250" cy="20900"/>
            </a:xfrm>
            <a:custGeom>
              <a:avLst/>
              <a:gdLst/>
              <a:ahLst/>
              <a:cxnLst/>
              <a:rect l="l" t="t" r="r" b="b"/>
              <a:pathLst>
                <a:path w="290" h="836" fill="none" extrusionOk="0">
                  <a:moveTo>
                    <a:pt x="1" y="611"/>
                  </a:moveTo>
                  <a:cubicBezTo>
                    <a:pt x="1" y="836"/>
                    <a:pt x="97" y="96"/>
                    <a:pt x="29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2"/>
            <p:cNvSpPr/>
            <p:nvPr/>
          </p:nvSpPr>
          <p:spPr>
            <a:xfrm>
              <a:off x="5447725" y="3819000"/>
              <a:ext cx="19325" cy="24950"/>
            </a:xfrm>
            <a:custGeom>
              <a:avLst/>
              <a:gdLst/>
              <a:ahLst/>
              <a:cxnLst/>
              <a:rect l="l" t="t" r="r" b="b"/>
              <a:pathLst>
                <a:path w="773" h="998" fill="none" extrusionOk="0">
                  <a:moveTo>
                    <a:pt x="772" y="676"/>
                  </a:moveTo>
                  <a:cubicBezTo>
                    <a:pt x="772" y="997"/>
                    <a:pt x="322" y="97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2"/>
            <p:cNvSpPr/>
            <p:nvPr/>
          </p:nvSpPr>
          <p:spPr>
            <a:xfrm>
              <a:off x="5411575" y="3806150"/>
              <a:ext cx="12075" cy="29750"/>
            </a:xfrm>
            <a:custGeom>
              <a:avLst/>
              <a:gdLst/>
              <a:ahLst/>
              <a:cxnLst/>
              <a:rect l="l" t="t" r="r" b="b"/>
              <a:pathLst>
                <a:path w="483" h="1190" fill="none" extrusionOk="0">
                  <a:moveTo>
                    <a:pt x="322" y="933"/>
                  </a:moveTo>
                  <a:cubicBezTo>
                    <a:pt x="322" y="1190"/>
                    <a:pt x="0" y="354"/>
                    <a:pt x="161" y="161"/>
                  </a:cubicBezTo>
                  <a:cubicBezTo>
                    <a:pt x="257" y="97"/>
                    <a:pt x="386" y="65"/>
                    <a:pt x="48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5596400" y="3860800"/>
              <a:ext cx="26550" cy="16900"/>
            </a:xfrm>
            <a:custGeom>
              <a:avLst/>
              <a:gdLst/>
              <a:ahLst/>
              <a:cxnLst/>
              <a:rect l="l" t="t" r="r" b="b"/>
              <a:pathLst>
                <a:path w="1062" h="676" fill="none" extrusionOk="0">
                  <a:moveTo>
                    <a:pt x="290" y="675"/>
                  </a:moveTo>
                  <a:cubicBezTo>
                    <a:pt x="418" y="547"/>
                    <a:pt x="1" y="386"/>
                    <a:pt x="33" y="225"/>
                  </a:cubicBezTo>
                  <a:cubicBezTo>
                    <a:pt x="97" y="0"/>
                    <a:pt x="868" y="0"/>
                    <a:pt x="106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5403525" y="3910625"/>
              <a:ext cx="13700" cy="28150"/>
            </a:xfrm>
            <a:custGeom>
              <a:avLst/>
              <a:gdLst/>
              <a:ahLst/>
              <a:cxnLst/>
              <a:rect l="l" t="t" r="r" b="b"/>
              <a:pathLst>
                <a:path w="548" h="1126" fill="none" extrusionOk="0">
                  <a:moveTo>
                    <a:pt x="483" y="1125"/>
                  </a:moveTo>
                  <a:cubicBezTo>
                    <a:pt x="547" y="900"/>
                    <a:pt x="33" y="129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5452550" y="3921875"/>
              <a:ext cx="23325" cy="8850"/>
            </a:xfrm>
            <a:custGeom>
              <a:avLst/>
              <a:gdLst/>
              <a:ahLst/>
              <a:cxnLst/>
              <a:rect l="l" t="t" r="r" b="b"/>
              <a:pathLst>
                <a:path w="933" h="354" fill="none" extrusionOk="0">
                  <a:moveTo>
                    <a:pt x="97" y="354"/>
                  </a:moveTo>
                  <a:cubicBezTo>
                    <a:pt x="1" y="97"/>
                    <a:pt x="644" y="129"/>
                    <a:pt x="93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5426025" y="3964475"/>
              <a:ext cx="10475" cy="3225"/>
            </a:xfrm>
            <a:custGeom>
              <a:avLst/>
              <a:gdLst/>
              <a:ahLst/>
              <a:cxnLst/>
              <a:rect l="l" t="t" r="r" b="b"/>
              <a:pathLst>
                <a:path w="419" h="129" fill="none" extrusionOk="0">
                  <a:moveTo>
                    <a:pt x="65" y="129"/>
                  </a:moveTo>
                  <a:cubicBezTo>
                    <a:pt x="1" y="0"/>
                    <a:pt x="290" y="129"/>
                    <a:pt x="419" y="1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5412375" y="3879275"/>
              <a:ext cx="38600" cy="56275"/>
            </a:xfrm>
            <a:custGeom>
              <a:avLst/>
              <a:gdLst/>
              <a:ahLst/>
              <a:cxnLst/>
              <a:rect l="l" t="t" r="r" b="b"/>
              <a:pathLst>
                <a:path w="1544" h="2251" fill="none" extrusionOk="0">
                  <a:moveTo>
                    <a:pt x="0" y="1"/>
                  </a:moveTo>
                  <a:cubicBezTo>
                    <a:pt x="483" y="258"/>
                    <a:pt x="1543" y="1222"/>
                    <a:pt x="1543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5460600" y="3876875"/>
              <a:ext cx="16075" cy="55475"/>
            </a:xfrm>
            <a:custGeom>
              <a:avLst/>
              <a:gdLst/>
              <a:ahLst/>
              <a:cxnLst/>
              <a:rect l="l" t="t" r="r" b="b"/>
              <a:pathLst>
                <a:path w="643" h="2219" fill="none" extrusionOk="0">
                  <a:moveTo>
                    <a:pt x="0" y="0"/>
                  </a:moveTo>
                  <a:cubicBezTo>
                    <a:pt x="643" y="386"/>
                    <a:pt x="514" y="1318"/>
                    <a:pt x="514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5514425" y="3876875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1" y="0"/>
                  </a:moveTo>
                  <a:lnTo>
                    <a:pt x="1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5562650" y="3879275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0" y="1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5526475" y="392990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2" y="1"/>
                  </a:moveTo>
                  <a:cubicBezTo>
                    <a:pt x="355" y="1"/>
                    <a:pt x="226" y="1640"/>
                    <a:pt x="1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5483900" y="3929900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9"/>
                  </a:moveTo>
                  <a:cubicBezTo>
                    <a:pt x="32" y="1287"/>
                    <a:pt x="0" y="57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5445325" y="3958025"/>
              <a:ext cx="28150" cy="45850"/>
            </a:xfrm>
            <a:custGeom>
              <a:avLst/>
              <a:gdLst/>
              <a:ahLst/>
              <a:cxnLst/>
              <a:rect l="l" t="t" r="r" b="b"/>
              <a:pathLst>
                <a:path w="1126" h="1834" fill="none" extrusionOk="0">
                  <a:moveTo>
                    <a:pt x="1125" y="1833"/>
                  </a:moveTo>
                  <a:cubicBezTo>
                    <a:pt x="997" y="1383"/>
                    <a:pt x="450" y="41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5400325" y="3909825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8" y="1415"/>
                  </a:moveTo>
                  <a:cubicBezTo>
                    <a:pt x="1254" y="1447"/>
                    <a:pt x="354" y="354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5412375" y="3900175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0" y="97"/>
                  </a:moveTo>
                  <a:cubicBezTo>
                    <a:pt x="65" y="0"/>
                    <a:pt x="450" y="451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5489525" y="3868825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65" y="1"/>
                  </a:moveTo>
                  <a:cubicBezTo>
                    <a:pt x="0" y="194"/>
                    <a:pt x="386" y="1029"/>
                    <a:pt x="386" y="15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5536925" y="3873650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1" y="129"/>
                  </a:moveTo>
                  <a:cubicBezTo>
                    <a:pt x="162" y="1"/>
                    <a:pt x="290" y="708"/>
                    <a:pt x="419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5491125" y="3983750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8" y="1"/>
                  </a:moveTo>
                  <a:cubicBezTo>
                    <a:pt x="451" y="33"/>
                    <a:pt x="193" y="868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5488725" y="3973300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585150" y="3879275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1" y="1"/>
                  </a:moveTo>
                  <a:lnTo>
                    <a:pt x="1" y="10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559425" y="3848750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1" y="0"/>
                  </a:moveTo>
                  <a:lnTo>
                    <a:pt x="1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501575" y="3925900"/>
              <a:ext cx="4850" cy="27350"/>
            </a:xfrm>
            <a:custGeom>
              <a:avLst/>
              <a:gdLst/>
              <a:ahLst/>
              <a:cxnLst/>
              <a:rect l="l" t="t" r="r" b="b"/>
              <a:pathLst>
                <a:path w="194" h="1094" fill="none" extrusionOk="0">
                  <a:moveTo>
                    <a:pt x="0" y="64"/>
                  </a:moveTo>
                  <a:cubicBezTo>
                    <a:pt x="161" y="0"/>
                    <a:pt x="193" y="739"/>
                    <a:pt x="193" y="10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12375" y="3879275"/>
              <a:ext cx="38600" cy="56275"/>
            </a:xfrm>
            <a:custGeom>
              <a:avLst/>
              <a:gdLst/>
              <a:ahLst/>
              <a:cxnLst/>
              <a:rect l="l" t="t" r="r" b="b"/>
              <a:pathLst>
                <a:path w="1544" h="2251" fill="none" extrusionOk="0">
                  <a:moveTo>
                    <a:pt x="0" y="1"/>
                  </a:moveTo>
                  <a:cubicBezTo>
                    <a:pt x="483" y="258"/>
                    <a:pt x="1543" y="1222"/>
                    <a:pt x="1543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460600" y="3876875"/>
              <a:ext cx="16075" cy="55475"/>
            </a:xfrm>
            <a:custGeom>
              <a:avLst/>
              <a:gdLst/>
              <a:ahLst/>
              <a:cxnLst/>
              <a:rect l="l" t="t" r="r" b="b"/>
              <a:pathLst>
                <a:path w="643" h="2219" fill="none" extrusionOk="0">
                  <a:moveTo>
                    <a:pt x="0" y="0"/>
                  </a:moveTo>
                  <a:cubicBezTo>
                    <a:pt x="643" y="386"/>
                    <a:pt x="514" y="1318"/>
                    <a:pt x="514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14425" y="3876875"/>
              <a:ext cx="25" cy="70750"/>
            </a:xfrm>
            <a:custGeom>
              <a:avLst/>
              <a:gdLst/>
              <a:ahLst/>
              <a:cxnLst/>
              <a:rect l="l" t="t" r="r" b="b"/>
              <a:pathLst>
                <a:path w="1" h="2830" fill="none" extrusionOk="0">
                  <a:moveTo>
                    <a:pt x="1" y="0"/>
                  </a:moveTo>
                  <a:lnTo>
                    <a:pt x="1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62650" y="3879275"/>
              <a:ext cx="25" cy="63525"/>
            </a:xfrm>
            <a:custGeom>
              <a:avLst/>
              <a:gdLst/>
              <a:ahLst/>
              <a:cxnLst/>
              <a:rect l="l" t="t" r="r" b="b"/>
              <a:pathLst>
                <a:path w="1" h="2541" fill="none" extrusionOk="0">
                  <a:moveTo>
                    <a:pt x="0" y="1"/>
                  </a:moveTo>
                  <a:lnTo>
                    <a:pt x="0" y="2540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526475" y="392990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2" y="1"/>
                  </a:moveTo>
                  <a:cubicBezTo>
                    <a:pt x="355" y="1"/>
                    <a:pt x="226" y="1640"/>
                    <a:pt x="1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2"/>
            <p:cNvSpPr/>
            <p:nvPr/>
          </p:nvSpPr>
          <p:spPr>
            <a:xfrm>
              <a:off x="5483900" y="3929900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9"/>
                  </a:moveTo>
                  <a:cubicBezTo>
                    <a:pt x="32" y="1287"/>
                    <a:pt x="0" y="57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2"/>
            <p:cNvSpPr/>
            <p:nvPr/>
          </p:nvSpPr>
          <p:spPr>
            <a:xfrm>
              <a:off x="5445325" y="3958025"/>
              <a:ext cx="28150" cy="45850"/>
            </a:xfrm>
            <a:custGeom>
              <a:avLst/>
              <a:gdLst/>
              <a:ahLst/>
              <a:cxnLst/>
              <a:rect l="l" t="t" r="r" b="b"/>
              <a:pathLst>
                <a:path w="1126" h="1834" fill="none" extrusionOk="0">
                  <a:moveTo>
                    <a:pt x="1125" y="1833"/>
                  </a:moveTo>
                  <a:cubicBezTo>
                    <a:pt x="997" y="1383"/>
                    <a:pt x="450" y="419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5400325" y="3909825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8" y="1415"/>
                  </a:moveTo>
                  <a:cubicBezTo>
                    <a:pt x="1254" y="1447"/>
                    <a:pt x="354" y="354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5412375" y="3900175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0" y="97"/>
                  </a:moveTo>
                  <a:cubicBezTo>
                    <a:pt x="65" y="0"/>
                    <a:pt x="450" y="451"/>
                    <a:pt x="611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5489525" y="3868825"/>
              <a:ext cx="9675" cy="38600"/>
            </a:xfrm>
            <a:custGeom>
              <a:avLst/>
              <a:gdLst/>
              <a:ahLst/>
              <a:cxnLst/>
              <a:rect l="l" t="t" r="r" b="b"/>
              <a:pathLst>
                <a:path w="387" h="1544" fill="none" extrusionOk="0">
                  <a:moveTo>
                    <a:pt x="65" y="1"/>
                  </a:moveTo>
                  <a:cubicBezTo>
                    <a:pt x="0" y="194"/>
                    <a:pt x="386" y="1029"/>
                    <a:pt x="386" y="15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5536925" y="3873650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1" y="129"/>
                  </a:moveTo>
                  <a:cubicBezTo>
                    <a:pt x="162" y="1"/>
                    <a:pt x="290" y="708"/>
                    <a:pt x="419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2"/>
            <p:cNvSpPr/>
            <p:nvPr/>
          </p:nvSpPr>
          <p:spPr>
            <a:xfrm>
              <a:off x="5491125" y="3983750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8" y="1"/>
                  </a:moveTo>
                  <a:cubicBezTo>
                    <a:pt x="451" y="33"/>
                    <a:pt x="193" y="868"/>
                    <a:pt x="1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2"/>
            <p:cNvSpPr/>
            <p:nvPr/>
          </p:nvSpPr>
          <p:spPr>
            <a:xfrm>
              <a:off x="5488725" y="3973300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1"/>
                  </a:moveTo>
                  <a:lnTo>
                    <a:pt x="0" y="7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2"/>
            <p:cNvSpPr/>
            <p:nvPr/>
          </p:nvSpPr>
          <p:spPr>
            <a:xfrm>
              <a:off x="5585150" y="3879275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1" y="1"/>
                  </a:moveTo>
                  <a:lnTo>
                    <a:pt x="1" y="10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2"/>
            <p:cNvSpPr/>
            <p:nvPr/>
          </p:nvSpPr>
          <p:spPr>
            <a:xfrm>
              <a:off x="5610875" y="3898575"/>
              <a:ext cx="4825" cy="26525"/>
            </a:xfrm>
            <a:custGeom>
              <a:avLst/>
              <a:gdLst/>
              <a:ahLst/>
              <a:cxnLst/>
              <a:rect l="l" t="t" r="r" b="b"/>
              <a:pathLst>
                <a:path w="193" h="1061" fill="none" extrusionOk="0">
                  <a:moveTo>
                    <a:pt x="0" y="32"/>
                  </a:moveTo>
                  <a:cubicBezTo>
                    <a:pt x="161" y="0"/>
                    <a:pt x="193" y="707"/>
                    <a:pt x="193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2"/>
            <p:cNvSpPr/>
            <p:nvPr/>
          </p:nvSpPr>
          <p:spPr>
            <a:xfrm>
              <a:off x="5440500" y="3855175"/>
              <a:ext cx="1625" cy="28150"/>
            </a:xfrm>
            <a:custGeom>
              <a:avLst/>
              <a:gdLst/>
              <a:ahLst/>
              <a:cxnLst/>
              <a:rect l="l" t="t" r="r" b="b"/>
              <a:pathLst>
                <a:path w="65" h="1126" fill="none" extrusionOk="0">
                  <a:moveTo>
                    <a:pt x="1" y="0"/>
                  </a:moveTo>
                  <a:cubicBezTo>
                    <a:pt x="33" y="129"/>
                    <a:pt x="65" y="579"/>
                    <a:pt x="65" y="933"/>
                  </a:cubicBezTo>
                  <a:lnTo>
                    <a:pt x="65" y="112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>
              <a:off x="5534525" y="3847950"/>
              <a:ext cx="8050" cy="26525"/>
            </a:xfrm>
            <a:custGeom>
              <a:avLst/>
              <a:gdLst/>
              <a:ahLst/>
              <a:cxnLst/>
              <a:rect l="l" t="t" r="r" b="b"/>
              <a:pathLst>
                <a:path w="322" h="1061" fill="none" extrusionOk="0">
                  <a:moveTo>
                    <a:pt x="0" y="0"/>
                  </a:moveTo>
                  <a:cubicBezTo>
                    <a:pt x="0" y="418"/>
                    <a:pt x="322" y="739"/>
                    <a:pt x="0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5581125" y="3851150"/>
              <a:ext cx="1650" cy="23325"/>
            </a:xfrm>
            <a:custGeom>
              <a:avLst/>
              <a:gdLst/>
              <a:ahLst/>
              <a:cxnLst/>
              <a:rect l="l" t="t" r="r" b="b"/>
              <a:pathLst>
                <a:path w="66" h="933" fill="none" extrusionOk="0">
                  <a:moveTo>
                    <a:pt x="65" y="1"/>
                  </a:moveTo>
                  <a:cubicBezTo>
                    <a:pt x="65" y="290"/>
                    <a:pt x="65" y="708"/>
                    <a:pt x="1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5604425" y="3885700"/>
              <a:ext cx="15300" cy="13700"/>
            </a:xfrm>
            <a:custGeom>
              <a:avLst/>
              <a:gdLst/>
              <a:ahLst/>
              <a:cxnLst/>
              <a:rect l="l" t="t" r="r" b="b"/>
              <a:pathLst>
                <a:path w="612" h="548" fill="none" extrusionOk="0">
                  <a:moveTo>
                    <a:pt x="1" y="290"/>
                  </a:moveTo>
                  <a:cubicBezTo>
                    <a:pt x="1" y="547"/>
                    <a:pt x="387" y="65"/>
                    <a:pt x="61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5544975" y="3902575"/>
              <a:ext cx="7250" cy="20925"/>
            </a:xfrm>
            <a:custGeom>
              <a:avLst/>
              <a:gdLst/>
              <a:ahLst/>
              <a:cxnLst/>
              <a:rect l="l" t="t" r="r" b="b"/>
              <a:pathLst>
                <a:path w="290" h="837" fill="none" extrusionOk="0">
                  <a:moveTo>
                    <a:pt x="0" y="580"/>
                  </a:moveTo>
                  <a:cubicBezTo>
                    <a:pt x="0" y="837"/>
                    <a:pt x="97" y="97"/>
                    <a:pt x="29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5580325" y="3835875"/>
              <a:ext cx="18500" cy="24950"/>
            </a:xfrm>
            <a:custGeom>
              <a:avLst/>
              <a:gdLst/>
              <a:ahLst/>
              <a:cxnLst/>
              <a:rect l="l" t="t" r="r" b="b"/>
              <a:pathLst>
                <a:path w="740" h="998" fill="none" extrusionOk="0">
                  <a:moveTo>
                    <a:pt x="740" y="676"/>
                  </a:moveTo>
                  <a:cubicBezTo>
                    <a:pt x="740" y="997"/>
                    <a:pt x="322" y="97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5594800" y="3841500"/>
              <a:ext cx="12075" cy="28975"/>
            </a:xfrm>
            <a:custGeom>
              <a:avLst/>
              <a:gdLst/>
              <a:ahLst/>
              <a:cxnLst/>
              <a:rect l="l" t="t" r="r" b="b"/>
              <a:pathLst>
                <a:path w="483" h="1159" fill="none" extrusionOk="0">
                  <a:moveTo>
                    <a:pt x="322" y="901"/>
                  </a:moveTo>
                  <a:cubicBezTo>
                    <a:pt x="322" y="1158"/>
                    <a:pt x="0" y="322"/>
                    <a:pt x="161" y="130"/>
                  </a:cubicBezTo>
                  <a:cubicBezTo>
                    <a:pt x="257" y="65"/>
                    <a:pt x="386" y="33"/>
                    <a:pt x="48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5393900" y="3875275"/>
              <a:ext cx="26525" cy="16900"/>
            </a:xfrm>
            <a:custGeom>
              <a:avLst/>
              <a:gdLst/>
              <a:ahLst/>
              <a:cxnLst/>
              <a:rect l="l" t="t" r="r" b="b"/>
              <a:pathLst>
                <a:path w="1061" h="676" fill="none" extrusionOk="0">
                  <a:moveTo>
                    <a:pt x="289" y="675"/>
                  </a:moveTo>
                  <a:cubicBezTo>
                    <a:pt x="418" y="546"/>
                    <a:pt x="0" y="386"/>
                    <a:pt x="32" y="225"/>
                  </a:cubicBezTo>
                  <a:cubicBezTo>
                    <a:pt x="97" y="0"/>
                    <a:pt x="868" y="0"/>
                    <a:pt x="106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5457375" y="3942775"/>
              <a:ext cx="13675" cy="28150"/>
            </a:xfrm>
            <a:custGeom>
              <a:avLst/>
              <a:gdLst/>
              <a:ahLst/>
              <a:cxnLst/>
              <a:rect l="l" t="t" r="r" b="b"/>
              <a:pathLst>
                <a:path w="547" h="1126" fill="none" extrusionOk="0">
                  <a:moveTo>
                    <a:pt x="483" y="1125"/>
                  </a:moveTo>
                  <a:cubicBezTo>
                    <a:pt x="547" y="900"/>
                    <a:pt x="33" y="129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5506400" y="3954025"/>
              <a:ext cx="23325" cy="8850"/>
            </a:xfrm>
            <a:custGeom>
              <a:avLst/>
              <a:gdLst/>
              <a:ahLst/>
              <a:cxnLst/>
              <a:rect l="l" t="t" r="r" b="b"/>
              <a:pathLst>
                <a:path w="933" h="354" fill="none" extrusionOk="0">
                  <a:moveTo>
                    <a:pt x="97" y="354"/>
                  </a:moveTo>
                  <a:cubicBezTo>
                    <a:pt x="0" y="97"/>
                    <a:pt x="643" y="129"/>
                    <a:pt x="93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5479875" y="3997400"/>
              <a:ext cx="10475" cy="2450"/>
            </a:xfrm>
            <a:custGeom>
              <a:avLst/>
              <a:gdLst/>
              <a:ahLst/>
              <a:cxnLst/>
              <a:rect l="l" t="t" r="r" b="b"/>
              <a:pathLst>
                <a:path w="419" h="98" fill="none" extrusionOk="0">
                  <a:moveTo>
                    <a:pt x="65" y="97"/>
                  </a:moveTo>
                  <a:cubicBezTo>
                    <a:pt x="1" y="1"/>
                    <a:pt x="290" y="97"/>
                    <a:pt x="418" y="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4994500" y="3506400"/>
              <a:ext cx="102075" cy="773100"/>
            </a:xfrm>
            <a:custGeom>
              <a:avLst/>
              <a:gdLst/>
              <a:ahLst/>
              <a:cxnLst/>
              <a:rect l="l" t="t" r="r" b="b"/>
              <a:pathLst>
                <a:path w="4083" h="30924" fill="none" extrusionOk="0">
                  <a:moveTo>
                    <a:pt x="1061" y="30924"/>
                  </a:moveTo>
                  <a:cubicBezTo>
                    <a:pt x="1061" y="30924"/>
                    <a:pt x="0" y="22566"/>
                    <a:pt x="643" y="19416"/>
                  </a:cubicBezTo>
                  <a:cubicBezTo>
                    <a:pt x="836" y="18387"/>
                    <a:pt x="1254" y="16491"/>
                    <a:pt x="1383" y="15494"/>
                  </a:cubicBezTo>
                  <a:cubicBezTo>
                    <a:pt x="1575" y="14209"/>
                    <a:pt x="1254" y="12730"/>
                    <a:pt x="1383" y="11412"/>
                  </a:cubicBezTo>
                  <a:cubicBezTo>
                    <a:pt x="1800" y="7973"/>
                    <a:pt x="4083" y="1"/>
                    <a:pt x="4083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5874450" y="3504000"/>
              <a:ext cx="98875" cy="777925"/>
            </a:xfrm>
            <a:custGeom>
              <a:avLst/>
              <a:gdLst/>
              <a:ahLst/>
              <a:cxnLst/>
              <a:rect l="l" t="t" r="r" b="b"/>
              <a:pathLst>
                <a:path w="3955" h="31117" fill="none" extrusionOk="0">
                  <a:moveTo>
                    <a:pt x="2990" y="31116"/>
                  </a:moveTo>
                  <a:cubicBezTo>
                    <a:pt x="2990" y="31116"/>
                    <a:pt x="3954" y="22148"/>
                    <a:pt x="3344" y="18998"/>
                  </a:cubicBezTo>
                  <a:cubicBezTo>
                    <a:pt x="3151" y="18001"/>
                    <a:pt x="2636" y="16587"/>
                    <a:pt x="2476" y="15590"/>
                  </a:cubicBezTo>
                  <a:cubicBezTo>
                    <a:pt x="2283" y="14305"/>
                    <a:pt x="2636" y="12826"/>
                    <a:pt x="2476" y="11508"/>
                  </a:cubicBezTo>
                  <a:cubicBezTo>
                    <a:pt x="2090" y="8069"/>
                    <a:pt x="0" y="0"/>
                    <a:pt x="0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5450950" y="3539350"/>
              <a:ext cx="41000" cy="45825"/>
            </a:xfrm>
            <a:custGeom>
              <a:avLst/>
              <a:gdLst/>
              <a:ahLst/>
              <a:cxnLst/>
              <a:rect l="l" t="t" r="r" b="b"/>
              <a:pathLst>
                <a:path w="1640" h="1833" extrusionOk="0">
                  <a:moveTo>
                    <a:pt x="1640" y="901"/>
                  </a:moveTo>
                  <a:cubicBezTo>
                    <a:pt x="1640" y="1415"/>
                    <a:pt x="1254" y="1833"/>
                    <a:pt x="804" y="1833"/>
                  </a:cubicBezTo>
                  <a:cubicBezTo>
                    <a:pt x="354" y="1833"/>
                    <a:pt x="0" y="1415"/>
                    <a:pt x="0" y="901"/>
                  </a:cubicBezTo>
                  <a:cubicBezTo>
                    <a:pt x="0" y="418"/>
                    <a:pt x="354" y="1"/>
                    <a:pt x="804" y="1"/>
                  </a:cubicBezTo>
                  <a:cubicBezTo>
                    <a:pt x="1254" y="1"/>
                    <a:pt x="1640" y="418"/>
                    <a:pt x="1640" y="901"/>
                  </a:cubicBezTo>
                  <a:close/>
                </a:path>
              </a:pathLst>
            </a:custGeom>
            <a:solidFill>
              <a:srgbClr val="BFACA0"/>
            </a:solidFill>
            <a:ln w="4825" cap="flat" cmpd="sng">
              <a:solidFill>
                <a:srgbClr val="5522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3954625" y="3484700"/>
              <a:ext cx="691925" cy="829350"/>
            </a:xfrm>
            <a:custGeom>
              <a:avLst/>
              <a:gdLst/>
              <a:ahLst/>
              <a:cxnLst/>
              <a:rect l="l" t="t" r="r" b="b"/>
              <a:pathLst>
                <a:path w="27677" h="33174" extrusionOk="0">
                  <a:moveTo>
                    <a:pt x="10544" y="1222"/>
                  </a:moveTo>
                  <a:lnTo>
                    <a:pt x="24366" y="1"/>
                  </a:lnTo>
                  <a:cubicBezTo>
                    <a:pt x="26391" y="2090"/>
                    <a:pt x="26295" y="3987"/>
                    <a:pt x="27291" y="6108"/>
                  </a:cubicBezTo>
                  <a:cubicBezTo>
                    <a:pt x="27516" y="9130"/>
                    <a:pt x="27677" y="10962"/>
                    <a:pt x="27098" y="16459"/>
                  </a:cubicBezTo>
                  <a:cubicBezTo>
                    <a:pt x="26520" y="19030"/>
                    <a:pt x="26070" y="21313"/>
                    <a:pt x="25780" y="24045"/>
                  </a:cubicBezTo>
                  <a:lnTo>
                    <a:pt x="24462" y="33077"/>
                  </a:lnTo>
                  <a:lnTo>
                    <a:pt x="2733" y="33174"/>
                  </a:lnTo>
                  <a:cubicBezTo>
                    <a:pt x="3729" y="29574"/>
                    <a:pt x="3376" y="25652"/>
                    <a:pt x="3344" y="22020"/>
                  </a:cubicBezTo>
                  <a:cubicBezTo>
                    <a:pt x="193" y="20541"/>
                    <a:pt x="868" y="19223"/>
                    <a:pt x="1" y="17873"/>
                  </a:cubicBezTo>
                  <a:cubicBezTo>
                    <a:pt x="1029" y="14659"/>
                    <a:pt x="3986" y="12055"/>
                    <a:pt x="6044" y="9258"/>
                  </a:cubicBezTo>
                  <a:cubicBezTo>
                    <a:pt x="7908" y="6687"/>
                    <a:pt x="8872" y="3890"/>
                    <a:pt x="10544" y="1222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3931325" y="3512025"/>
              <a:ext cx="292525" cy="559350"/>
            </a:xfrm>
            <a:custGeom>
              <a:avLst/>
              <a:gdLst/>
              <a:ahLst/>
              <a:cxnLst/>
              <a:rect l="l" t="t" r="r" b="b"/>
              <a:pathLst>
                <a:path w="11701" h="22374" fill="none" extrusionOk="0">
                  <a:moveTo>
                    <a:pt x="11701" y="1"/>
                  </a:moveTo>
                  <a:cubicBezTo>
                    <a:pt x="9290" y="5080"/>
                    <a:pt x="6815" y="8358"/>
                    <a:pt x="4243" y="11798"/>
                  </a:cubicBezTo>
                  <a:cubicBezTo>
                    <a:pt x="3343" y="12987"/>
                    <a:pt x="1897" y="13791"/>
                    <a:pt x="1254" y="15398"/>
                  </a:cubicBezTo>
                  <a:cubicBezTo>
                    <a:pt x="0" y="18387"/>
                    <a:pt x="3793" y="22373"/>
                    <a:pt x="7779" y="21216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4201325" y="3744275"/>
              <a:ext cx="49850" cy="568975"/>
            </a:xfrm>
            <a:custGeom>
              <a:avLst/>
              <a:gdLst/>
              <a:ahLst/>
              <a:cxnLst/>
              <a:rect l="l" t="t" r="r" b="b"/>
              <a:pathLst>
                <a:path w="1994" h="22759" fill="none" extrusionOk="0">
                  <a:moveTo>
                    <a:pt x="1" y="0"/>
                  </a:moveTo>
                  <a:cubicBezTo>
                    <a:pt x="1" y="0"/>
                    <a:pt x="1158" y="3504"/>
                    <a:pt x="1383" y="5079"/>
                  </a:cubicBezTo>
                  <a:cubicBezTo>
                    <a:pt x="1897" y="8615"/>
                    <a:pt x="1769" y="13437"/>
                    <a:pt x="1897" y="17005"/>
                  </a:cubicBezTo>
                  <a:cubicBezTo>
                    <a:pt x="1962" y="18741"/>
                    <a:pt x="1994" y="22759"/>
                    <a:pt x="1994" y="22759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4453675" y="3733825"/>
              <a:ext cx="38600" cy="573800"/>
            </a:xfrm>
            <a:custGeom>
              <a:avLst/>
              <a:gdLst/>
              <a:ahLst/>
              <a:cxnLst/>
              <a:rect l="l" t="t" r="r" b="b"/>
              <a:pathLst>
                <a:path w="1544" h="22952" fill="none" extrusionOk="0">
                  <a:moveTo>
                    <a:pt x="1543" y="1"/>
                  </a:moveTo>
                  <a:cubicBezTo>
                    <a:pt x="0" y="5690"/>
                    <a:pt x="739" y="16555"/>
                    <a:pt x="322" y="2295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4555725" y="3475875"/>
              <a:ext cx="103700" cy="837375"/>
            </a:xfrm>
            <a:custGeom>
              <a:avLst/>
              <a:gdLst/>
              <a:ahLst/>
              <a:cxnLst/>
              <a:rect l="l" t="t" r="r" b="b"/>
              <a:pathLst>
                <a:path w="4148" h="33495" fill="none" extrusionOk="0">
                  <a:moveTo>
                    <a:pt x="1" y="0"/>
                  </a:moveTo>
                  <a:cubicBezTo>
                    <a:pt x="2990" y="3311"/>
                    <a:pt x="4147" y="8711"/>
                    <a:pt x="3536" y="13276"/>
                  </a:cubicBezTo>
                  <a:cubicBezTo>
                    <a:pt x="2829" y="17358"/>
                    <a:pt x="2894" y="20444"/>
                    <a:pt x="1640" y="24366"/>
                  </a:cubicBezTo>
                  <a:cubicBezTo>
                    <a:pt x="1318" y="25491"/>
                    <a:pt x="740" y="30827"/>
                    <a:pt x="193" y="33495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4015700" y="4038400"/>
              <a:ext cx="36175" cy="272450"/>
            </a:xfrm>
            <a:custGeom>
              <a:avLst/>
              <a:gdLst/>
              <a:ahLst/>
              <a:cxnLst/>
              <a:rect l="l" t="t" r="r" b="b"/>
              <a:pathLst>
                <a:path w="1447" h="10898" fill="none" extrusionOk="0">
                  <a:moveTo>
                    <a:pt x="0" y="10897"/>
                  </a:moveTo>
                  <a:cubicBezTo>
                    <a:pt x="1447" y="8069"/>
                    <a:pt x="933" y="3729"/>
                    <a:pt x="997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3939350" y="3875275"/>
              <a:ext cx="68350" cy="76350"/>
            </a:xfrm>
            <a:custGeom>
              <a:avLst/>
              <a:gdLst/>
              <a:ahLst/>
              <a:cxnLst/>
              <a:rect l="l" t="t" r="r" b="b"/>
              <a:pathLst>
                <a:path w="2734" h="3054" extrusionOk="0">
                  <a:moveTo>
                    <a:pt x="1287" y="0"/>
                  </a:moveTo>
                  <a:cubicBezTo>
                    <a:pt x="965" y="514"/>
                    <a:pt x="386" y="675"/>
                    <a:pt x="258" y="1029"/>
                  </a:cubicBezTo>
                  <a:cubicBezTo>
                    <a:pt x="1" y="1768"/>
                    <a:pt x="579" y="2411"/>
                    <a:pt x="740" y="2989"/>
                  </a:cubicBezTo>
                  <a:cubicBezTo>
                    <a:pt x="2315" y="3054"/>
                    <a:pt x="2733" y="579"/>
                    <a:pt x="1287" y="0"/>
                  </a:cubicBezTo>
                  <a:close/>
                </a:path>
              </a:pathLst>
            </a:custGeom>
            <a:solidFill>
              <a:srgbClr val="DEAA87"/>
            </a:solidFill>
            <a:ln w="72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4215800" y="3549800"/>
              <a:ext cx="42625" cy="21725"/>
            </a:xfrm>
            <a:custGeom>
              <a:avLst/>
              <a:gdLst/>
              <a:ahLst/>
              <a:cxnLst/>
              <a:rect l="l" t="t" r="r" b="b"/>
              <a:pathLst>
                <a:path w="1705" h="869" fill="none" extrusionOk="0">
                  <a:moveTo>
                    <a:pt x="1704" y="0"/>
                  </a:moveTo>
                  <a:cubicBezTo>
                    <a:pt x="1704" y="0"/>
                    <a:pt x="1222" y="515"/>
                    <a:pt x="965" y="676"/>
                  </a:cubicBezTo>
                  <a:cubicBezTo>
                    <a:pt x="708" y="804"/>
                    <a:pt x="0" y="868"/>
                    <a:pt x="0" y="86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2006675" y="4484400"/>
              <a:ext cx="1736625" cy="931425"/>
            </a:xfrm>
            <a:custGeom>
              <a:avLst/>
              <a:gdLst/>
              <a:ahLst/>
              <a:cxnLst/>
              <a:rect l="l" t="t" r="r" b="b"/>
              <a:pathLst>
                <a:path w="69465" h="37257" extrusionOk="0">
                  <a:moveTo>
                    <a:pt x="59789" y="65"/>
                  </a:moveTo>
                  <a:cubicBezTo>
                    <a:pt x="59853" y="1"/>
                    <a:pt x="63068" y="2347"/>
                    <a:pt x="64707" y="5465"/>
                  </a:cubicBezTo>
                  <a:cubicBezTo>
                    <a:pt x="66282" y="8422"/>
                    <a:pt x="66443" y="12055"/>
                    <a:pt x="66507" y="14048"/>
                  </a:cubicBezTo>
                  <a:cubicBezTo>
                    <a:pt x="66539" y="17134"/>
                    <a:pt x="66282" y="19673"/>
                    <a:pt x="66797" y="21923"/>
                  </a:cubicBezTo>
                  <a:cubicBezTo>
                    <a:pt x="68404" y="28834"/>
                    <a:pt x="69465" y="32692"/>
                    <a:pt x="68950" y="37160"/>
                  </a:cubicBezTo>
                  <a:lnTo>
                    <a:pt x="68950" y="37256"/>
                  </a:lnTo>
                  <a:lnTo>
                    <a:pt x="58375" y="36774"/>
                  </a:lnTo>
                  <a:cubicBezTo>
                    <a:pt x="57603" y="32981"/>
                    <a:pt x="55867" y="29091"/>
                    <a:pt x="56446" y="25491"/>
                  </a:cubicBezTo>
                  <a:lnTo>
                    <a:pt x="55321" y="27645"/>
                  </a:lnTo>
                  <a:lnTo>
                    <a:pt x="55321" y="37256"/>
                  </a:lnTo>
                  <a:lnTo>
                    <a:pt x="12826" y="37127"/>
                  </a:lnTo>
                  <a:lnTo>
                    <a:pt x="12472" y="28288"/>
                  </a:lnTo>
                  <a:lnTo>
                    <a:pt x="11187" y="37192"/>
                  </a:lnTo>
                  <a:lnTo>
                    <a:pt x="0" y="36902"/>
                  </a:lnTo>
                  <a:cubicBezTo>
                    <a:pt x="450" y="31663"/>
                    <a:pt x="1126" y="26295"/>
                    <a:pt x="1383" y="20991"/>
                  </a:cubicBezTo>
                  <a:cubicBezTo>
                    <a:pt x="1672" y="15655"/>
                    <a:pt x="1447" y="1543"/>
                    <a:pt x="10801" y="515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2006675" y="4500475"/>
              <a:ext cx="277275" cy="909700"/>
            </a:xfrm>
            <a:custGeom>
              <a:avLst/>
              <a:gdLst/>
              <a:ahLst/>
              <a:cxnLst/>
              <a:rect l="l" t="t" r="r" b="b"/>
              <a:pathLst>
                <a:path w="11091" h="36388" fill="none" extrusionOk="0">
                  <a:moveTo>
                    <a:pt x="11090" y="0"/>
                  </a:moveTo>
                  <a:cubicBezTo>
                    <a:pt x="2476" y="418"/>
                    <a:pt x="1801" y="12055"/>
                    <a:pt x="1576" y="18291"/>
                  </a:cubicBezTo>
                  <a:cubicBezTo>
                    <a:pt x="1318" y="25137"/>
                    <a:pt x="1126" y="28866"/>
                    <a:pt x="0" y="3638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3489325" y="4482000"/>
              <a:ext cx="253975" cy="931400"/>
            </a:xfrm>
            <a:custGeom>
              <a:avLst/>
              <a:gdLst/>
              <a:ahLst/>
              <a:cxnLst/>
              <a:rect l="l" t="t" r="r" b="b"/>
              <a:pathLst>
                <a:path w="10159" h="37256" fill="none" extrusionOk="0">
                  <a:moveTo>
                    <a:pt x="1" y="289"/>
                  </a:moveTo>
                  <a:cubicBezTo>
                    <a:pt x="515" y="0"/>
                    <a:pt x="7748" y="4661"/>
                    <a:pt x="7073" y="12215"/>
                  </a:cubicBezTo>
                  <a:cubicBezTo>
                    <a:pt x="6816" y="15365"/>
                    <a:pt x="6976" y="19769"/>
                    <a:pt x="7491" y="22019"/>
                  </a:cubicBezTo>
                  <a:cubicBezTo>
                    <a:pt x="9098" y="28930"/>
                    <a:pt x="10159" y="32788"/>
                    <a:pt x="9644" y="37256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2271050" y="4861300"/>
              <a:ext cx="53075" cy="554525"/>
            </a:xfrm>
            <a:custGeom>
              <a:avLst/>
              <a:gdLst/>
              <a:ahLst/>
              <a:cxnLst/>
              <a:rect l="l" t="t" r="r" b="b"/>
              <a:pathLst>
                <a:path w="2123" h="22181" fill="none" extrusionOk="0">
                  <a:moveTo>
                    <a:pt x="2122" y="22180"/>
                  </a:moveTo>
                  <a:cubicBezTo>
                    <a:pt x="2122" y="22180"/>
                    <a:pt x="2122" y="15848"/>
                    <a:pt x="1930" y="12858"/>
                  </a:cubicBezTo>
                  <a:cubicBezTo>
                    <a:pt x="1801" y="10962"/>
                    <a:pt x="1" y="0"/>
                    <a:pt x="1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2271875" y="4835575"/>
              <a:ext cx="60275" cy="577825"/>
            </a:xfrm>
            <a:custGeom>
              <a:avLst/>
              <a:gdLst/>
              <a:ahLst/>
              <a:cxnLst/>
              <a:rect l="l" t="t" r="r" b="b"/>
              <a:pathLst>
                <a:path w="2411" h="23113" fill="none" extrusionOk="0">
                  <a:moveTo>
                    <a:pt x="579" y="23113"/>
                  </a:moveTo>
                  <a:cubicBezTo>
                    <a:pt x="579" y="23113"/>
                    <a:pt x="2122" y="15880"/>
                    <a:pt x="1704" y="13566"/>
                  </a:cubicBezTo>
                  <a:cubicBezTo>
                    <a:pt x="1222" y="11219"/>
                    <a:pt x="0" y="1126"/>
                    <a:pt x="2411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341475" y="4810675"/>
              <a:ext cx="124575" cy="589875"/>
            </a:xfrm>
            <a:custGeom>
              <a:avLst/>
              <a:gdLst/>
              <a:ahLst/>
              <a:cxnLst/>
              <a:rect l="l" t="t" r="r" b="b"/>
              <a:pathLst>
                <a:path w="4983" h="23595" fill="none" extrusionOk="0">
                  <a:moveTo>
                    <a:pt x="4983" y="23594"/>
                  </a:moveTo>
                  <a:cubicBezTo>
                    <a:pt x="4983" y="23594"/>
                    <a:pt x="2925" y="16297"/>
                    <a:pt x="3054" y="13565"/>
                  </a:cubicBezTo>
                  <a:cubicBezTo>
                    <a:pt x="3215" y="10801"/>
                    <a:pt x="2411" y="1093"/>
                    <a:pt x="0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387275" y="4797800"/>
              <a:ext cx="28150" cy="620425"/>
            </a:xfrm>
            <a:custGeom>
              <a:avLst/>
              <a:gdLst/>
              <a:ahLst/>
              <a:cxnLst/>
              <a:rect l="l" t="t" r="r" b="b"/>
              <a:pathLst>
                <a:path w="1126" h="24817" fill="none" extrusionOk="0">
                  <a:moveTo>
                    <a:pt x="1" y="24816"/>
                  </a:moveTo>
                  <a:cubicBezTo>
                    <a:pt x="1" y="24816"/>
                    <a:pt x="33" y="18484"/>
                    <a:pt x="226" y="15495"/>
                  </a:cubicBezTo>
                  <a:cubicBezTo>
                    <a:pt x="322" y="13598"/>
                    <a:pt x="1126" y="1"/>
                    <a:pt x="1126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2267050" y="4857275"/>
              <a:ext cx="402625" cy="467725"/>
            </a:xfrm>
            <a:custGeom>
              <a:avLst/>
              <a:gdLst/>
              <a:ahLst/>
              <a:cxnLst/>
              <a:rect l="l" t="t" r="r" b="b"/>
              <a:pathLst>
                <a:path w="16105" h="18709" extrusionOk="0">
                  <a:moveTo>
                    <a:pt x="4758" y="1"/>
                  </a:moveTo>
                  <a:cubicBezTo>
                    <a:pt x="1736" y="1479"/>
                    <a:pt x="0" y="4597"/>
                    <a:pt x="65" y="8069"/>
                  </a:cubicBezTo>
                  <a:cubicBezTo>
                    <a:pt x="161" y="16234"/>
                    <a:pt x="9194" y="18709"/>
                    <a:pt x="16105" y="13855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2267050" y="4857275"/>
              <a:ext cx="402625" cy="467725"/>
            </a:xfrm>
            <a:custGeom>
              <a:avLst/>
              <a:gdLst/>
              <a:ahLst/>
              <a:cxnLst/>
              <a:rect l="l" t="t" r="r" b="b"/>
              <a:pathLst>
                <a:path w="16105" h="18709" fill="none" extrusionOk="0">
                  <a:moveTo>
                    <a:pt x="4758" y="1"/>
                  </a:moveTo>
                  <a:cubicBezTo>
                    <a:pt x="1736" y="1479"/>
                    <a:pt x="0" y="4597"/>
                    <a:pt x="65" y="8069"/>
                  </a:cubicBezTo>
                  <a:cubicBezTo>
                    <a:pt x="161" y="16234"/>
                    <a:pt x="9194" y="18709"/>
                    <a:pt x="16105" y="13855"/>
                  </a:cubicBezTo>
                </a:path>
              </a:pathLst>
            </a:custGeom>
            <a:noFill/>
            <a:ln w="112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2381950" y="5016400"/>
              <a:ext cx="105300" cy="96450"/>
            </a:xfrm>
            <a:custGeom>
              <a:avLst/>
              <a:gdLst/>
              <a:ahLst/>
              <a:cxnLst/>
              <a:rect l="l" t="t" r="r" b="b"/>
              <a:pathLst>
                <a:path w="4212" h="3858" extrusionOk="0">
                  <a:moveTo>
                    <a:pt x="4212" y="1929"/>
                  </a:moveTo>
                  <a:cubicBezTo>
                    <a:pt x="4212" y="2443"/>
                    <a:pt x="3987" y="2925"/>
                    <a:pt x="3633" y="3247"/>
                  </a:cubicBezTo>
                  <a:cubicBezTo>
                    <a:pt x="3247" y="3633"/>
                    <a:pt x="2701" y="3858"/>
                    <a:pt x="2090" y="3858"/>
                  </a:cubicBezTo>
                  <a:cubicBezTo>
                    <a:pt x="933" y="3858"/>
                    <a:pt x="1" y="2990"/>
                    <a:pt x="1" y="1929"/>
                  </a:cubicBezTo>
                  <a:cubicBezTo>
                    <a:pt x="1" y="868"/>
                    <a:pt x="933" y="0"/>
                    <a:pt x="2090" y="0"/>
                  </a:cubicBezTo>
                  <a:cubicBezTo>
                    <a:pt x="3280" y="0"/>
                    <a:pt x="4212" y="868"/>
                    <a:pt x="4212" y="1929"/>
                  </a:cubicBezTo>
                  <a:close/>
                </a:path>
              </a:pathLst>
            </a:custGeom>
            <a:solidFill>
              <a:srgbClr val="A37252"/>
            </a:solidFill>
            <a:ln w="9650" cap="flat" cmpd="sng">
              <a:solidFill>
                <a:srgbClr val="502D16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3026450" y="4852450"/>
              <a:ext cx="401825" cy="494250"/>
            </a:xfrm>
            <a:custGeom>
              <a:avLst/>
              <a:gdLst/>
              <a:ahLst/>
              <a:cxnLst/>
              <a:rect l="l" t="t" r="r" b="b"/>
              <a:pathLst>
                <a:path w="16073" h="19770" extrusionOk="0">
                  <a:moveTo>
                    <a:pt x="11380" y="1"/>
                  </a:moveTo>
                  <a:cubicBezTo>
                    <a:pt x="14401" y="1512"/>
                    <a:pt x="16041" y="4630"/>
                    <a:pt x="16073" y="8133"/>
                  </a:cubicBezTo>
                  <a:cubicBezTo>
                    <a:pt x="15430" y="16716"/>
                    <a:pt x="5819" y="19770"/>
                    <a:pt x="1" y="14016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026450" y="4852450"/>
              <a:ext cx="401825" cy="494250"/>
            </a:xfrm>
            <a:custGeom>
              <a:avLst/>
              <a:gdLst/>
              <a:ahLst/>
              <a:cxnLst/>
              <a:rect l="l" t="t" r="r" b="b"/>
              <a:pathLst>
                <a:path w="16073" h="19770" fill="none" extrusionOk="0">
                  <a:moveTo>
                    <a:pt x="11380" y="1"/>
                  </a:moveTo>
                  <a:cubicBezTo>
                    <a:pt x="14401" y="1512"/>
                    <a:pt x="16041" y="4630"/>
                    <a:pt x="16073" y="8133"/>
                  </a:cubicBezTo>
                  <a:cubicBezTo>
                    <a:pt x="15430" y="16716"/>
                    <a:pt x="5819" y="19770"/>
                    <a:pt x="1" y="14016"/>
                  </a:cubicBezTo>
                </a:path>
              </a:pathLst>
            </a:custGeom>
            <a:noFill/>
            <a:ln w="112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3196825" y="5024425"/>
              <a:ext cx="104500" cy="94850"/>
            </a:xfrm>
            <a:custGeom>
              <a:avLst/>
              <a:gdLst/>
              <a:ahLst/>
              <a:cxnLst/>
              <a:rect l="l" t="t" r="r" b="b"/>
              <a:pathLst>
                <a:path w="4180" h="3794" extrusionOk="0">
                  <a:moveTo>
                    <a:pt x="4179" y="1897"/>
                  </a:moveTo>
                  <a:cubicBezTo>
                    <a:pt x="4179" y="2958"/>
                    <a:pt x="3247" y="3794"/>
                    <a:pt x="2090" y="3794"/>
                  </a:cubicBezTo>
                  <a:cubicBezTo>
                    <a:pt x="933" y="3794"/>
                    <a:pt x="0" y="2958"/>
                    <a:pt x="0" y="1897"/>
                  </a:cubicBezTo>
                  <a:cubicBezTo>
                    <a:pt x="0" y="836"/>
                    <a:pt x="933" y="1"/>
                    <a:pt x="2090" y="1"/>
                  </a:cubicBezTo>
                  <a:cubicBezTo>
                    <a:pt x="3247" y="1"/>
                    <a:pt x="4179" y="836"/>
                    <a:pt x="4179" y="1897"/>
                  </a:cubicBezTo>
                  <a:close/>
                </a:path>
              </a:pathLst>
            </a:custGeom>
            <a:solidFill>
              <a:srgbClr val="A37252"/>
            </a:solidFill>
            <a:ln w="10450" cap="flat" cmpd="sng">
              <a:solidFill>
                <a:srgbClr val="502D16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2420525" y="5051750"/>
              <a:ext cx="25750" cy="24950"/>
            </a:xfrm>
            <a:custGeom>
              <a:avLst/>
              <a:gdLst/>
              <a:ahLst/>
              <a:cxnLst/>
              <a:rect l="l" t="t" r="r" b="b"/>
              <a:pathLst>
                <a:path w="1030" h="998" fill="none" extrusionOk="0">
                  <a:moveTo>
                    <a:pt x="1029" y="515"/>
                  </a:moveTo>
                  <a:cubicBezTo>
                    <a:pt x="1029" y="772"/>
                    <a:pt x="804" y="997"/>
                    <a:pt x="515" y="997"/>
                  </a:cubicBezTo>
                  <a:cubicBezTo>
                    <a:pt x="226" y="997"/>
                    <a:pt x="1" y="772"/>
                    <a:pt x="1" y="515"/>
                  </a:cubicBezTo>
                  <a:cubicBezTo>
                    <a:pt x="1" y="226"/>
                    <a:pt x="226" y="1"/>
                    <a:pt x="515" y="1"/>
                  </a:cubicBezTo>
                  <a:cubicBezTo>
                    <a:pt x="804" y="1"/>
                    <a:pt x="1029" y="226"/>
                    <a:pt x="1029" y="515"/>
                  </a:cubicBezTo>
                  <a:close/>
                </a:path>
              </a:pathLst>
            </a:custGeom>
            <a:noFill/>
            <a:ln w="10450" cap="flat" cmpd="sng">
              <a:solidFill>
                <a:srgbClr val="502D16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3235400" y="5057375"/>
              <a:ext cx="24925" cy="24950"/>
            </a:xfrm>
            <a:custGeom>
              <a:avLst/>
              <a:gdLst/>
              <a:ahLst/>
              <a:cxnLst/>
              <a:rect l="l" t="t" r="r" b="b"/>
              <a:pathLst>
                <a:path w="997" h="998" fill="none" extrusionOk="0">
                  <a:moveTo>
                    <a:pt x="997" y="483"/>
                  </a:moveTo>
                  <a:cubicBezTo>
                    <a:pt x="997" y="772"/>
                    <a:pt x="772" y="997"/>
                    <a:pt x="482" y="997"/>
                  </a:cubicBezTo>
                  <a:cubicBezTo>
                    <a:pt x="225" y="997"/>
                    <a:pt x="0" y="772"/>
                    <a:pt x="0" y="483"/>
                  </a:cubicBezTo>
                  <a:cubicBezTo>
                    <a:pt x="0" y="226"/>
                    <a:pt x="225" y="1"/>
                    <a:pt x="482" y="1"/>
                  </a:cubicBezTo>
                  <a:cubicBezTo>
                    <a:pt x="772" y="1"/>
                    <a:pt x="997" y="226"/>
                    <a:pt x="997" y="483"/>
                  </a:cubicBezTo>
                  <a:close/>
                </a:path>
              </a:pathLst>
            </a:custGeom>
            <a:noFill/>
            <a:ln w="10450" cap="flat" cmpd="sng">
              <a:solidFill>
                <a:srgbClr val="502D16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2363475" y="4517350"/>
              <a:ext cx="315850" cy="73150"/>
            </a:xfrm>
            <a:custGeom>
              <a:avLst/>
              <a:gdLst/>
              <a:ahLst/>
              <a:cxnLst/>
              <a:rect l="l" t="t" r="r" b="b"/>
              <a:pathLst>
                <a:path w="12634" h="2926" fill="none" extrusionOk="0">
                  <a:moveTo>
                    <a:pt x="12633" y="2829"/>
                  </a:moveTo>
                  <a:cubicBezTo>
                    <a:pt x="8262" y="2926"/>
                    <a:pt x="6558" y="1351"/>
                    <a:pt x="2765" y="290"/>
                  </a:cubicBezTo>
                  <a:cubicBezTo>
                    <a:pt x="2315" y="193"/>
                    <a:pt x="483" y="33"/>
                    <a:pt x="1" y="0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3007175" y="4514125"/>
              <a:ext cx="319850" cy="77975"/>
            </a:xfrm>
            <a:custGeom>
              <a:avLst/>
              <a:gdLst/>
              <a:ahLst/>
              <a:cxnLst/>
              <a:rect l="l" t="t" r="r" b="b"/>
              <a:pathLst>
                <a:path w="12794" h="3119" fill="none" extrusionOk="0">
                  <a:moveTo>
                    <a:pt x="0" y="3119"/>
                  </a:moveTo>
                  <a:cubicBezTo>
                    <a:pt x="4468" y="3087"/>
                    <a:pt x="6301" y="1447"/>
                    <a:pt x="10158" y="322"/>
                  </a:cubicBezTo>
                  <a:cubicBezTo>
                    <a:pt x="10608" y="194"/>
                    <a:pt x="12312" y="33"/>
                    <a:pt x="12794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3904800" y="4516550"/>
              <a:ext cx="798000" cy="908900"/>
            </a:xfrm>
            <a:custGeom>
              <a:avLst/>
              <a:gdLst/>
              <a:ahLst/>
              <a:cxnLst/>
              <a:rect l="l" t="t" r="r" b="b"/>
              <a:pathLst>
                <a:path w="31920" h="36356" extrusionOk="0">
                  <a:moveTo>
                    <a:pt x="12987" y="0"/>
                  </a:moveTo>
                  <a:cubicBezTo>
                    <a:pt x="12987" y="0"/>
                    <a:pt x="12955" y="1190"/>
                    <a:pt x="12698" y="1865"/>
                  </a:cubicBezTo>
                  <a:cubicBezTo>
                    <a:pt x="12537" y="2347"/>
                    <a:pt x="11830" y="2829"/>
                    <a:pt x="11508" y="3408"/>
                  </a:cubicBezTo>
                  <a:cubicBezTo>
                    <a:pt x="10898" y="4693"/>
                    <a:pt x="10222" y="6204"/>
                    <a:pt x="9740" y="7008"/>
                  </a:cubicBezTo>
                  <a:cubicBezTo>
                    <a:pt x="7587" y="10640"/>
                    <a:pt x="740" y="17680"/>
                    <a:pt x="740" y="17680"/>
                  </a:cubicBezTo>
                  <a:cubicBezTo>
                    <a:pt x="386" y="19126"/>
                    <a:pt x="1" y="20541"/>
                    <a:pt x="193" y="22116"/>
                  </a:cubicBezTo>
                  <a:cubicBezTo>
                    <a:pt x="547" y="24302"/>
                    <a:pt x="2251" y="25716"/>
                    <a:pt x="4565" y="26359"/>
                  </a:cubicBezTo>
                  <a:cubicBezTo>
                    <a:pt x="4951" y="29091"/>
                    <a:pt x="6012" y="33431"/>
                    <a:pt x="5851" y="36034"/>
                  </a:cubicBezTo>
                  <a:lnTo>
                    <a:pt x="27034" y="36356"/>
                  </a:lnTo>
                  <a:cubicBezTo>
                    <a:pt x="26359" y="29413"/>
                    <a:pt x="29445" y="21023"/>
                    <a:pt x="30956" y="14755"/>
                  </a:cubicBezTo>
                  <a:cubicBezTo>
                    <a:pt x="31920" y="10833"/>
                    <a:pt x="31277" y="7426"/>
                    <a:pt x="29798" y="4243"/>
                  </a:cubicBezTo>
                  <a:cubicBezTo>
                    <a:pt x="29156" y="2829"/>
                    <a:pt x="28095" y="1479"/>
                    <a:pt x="27130" y="97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851775" y="4515750"/>
              <a:ext cx="383325" cy="705600"/>
            </a:xfrm>
            <a:custGeom>
              <a:avLst/>
              <a:gdLst/>
              <a:ahLst/>
              <a:cxnLst/>
              <a:rect l="l" t="t" r="r" b="b"/>
              <a:pathLst>
                <a:path w="15333" h="28224" fill="none" extrusionOk="0">
                  <a:moveTo>
                    <a:pt x="15140" y="0"/>
                  </a:moveTo>
                  <a:cubicBezTo>
                    <a:pt x="15011" y="322"/>
                    <a:pt x="15333" y="257"/>
                    <a:pt x="14915" y="1607"/>
                  </a:cubicBezTo>
                  <a:cubicBezTo>
                    <a:pt x="14786" y="2122"/>
                    <a:pt x="13919" y="2861"/>
                    <a:pt x="13694" y="3343"/>
                  </a:cubicBezTo>
                  <a:cubicBezTo>
                    <a:pt x="13533" y="3761"/>
                    <a:pt x="13372" y="4275"/>
                    <a:pt x="13179" y="4693"/>
                  </a:cubicBezTo>
                  <a:cubicBezTo>
                    <a:pt x="11636" y="7811"/>
                    <a:pt x="9097" y="10929"/>
                    <a:pt x="6879" y="13565"/>
                  </a:cubicBezTo>
                  <a:cubicBezTo>
                    <a:pt x="5368" y="15301"/>
                    <a:pt x="3954" y="16362"/>
                    <a:pt x="2989" y="17808"/>
                  </a:cubicBezTo>
                  <a:cubicBezTo>
                    <a:pt x="0" y="23498"/>
                    <a:pt x="5690" y="28223"/>
                    <a:pt x="11026" y="26005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4185250" y="4798625"/>
              <a:ext cx="70750" cy="591475"/>
            </a:xfrm>
            <a:custGeom>
              <a:avLst/>
              <a:gdLst/>
              <a:ahLst/>
              <a:cxnLst/>
              <a:rect l="l" t="t" r="r" b="b"/>
              <a:pathLst>
                <a:path w="2830" h="23659" fill="none" extrusionOk="0">
                  <a:moveTo>
                    <a:pt x="1" y="0"/>
                  </a:moveTo>
                  <a:cubicBezTo>
                    <a:pt x="580" y="1318"/>
                    <a:pt x="901" y="1672"/>
                    <a:pt x="1608" y="3568"/>
                  </a:cubicBezTo>
                  <a:cubicBezTo>
                    <a:pt x="2830" y="6943"/>
                    <a:pt x="2540" y="12858"/>
                    <a:pt x="2540" y="16458"/>
                  </a:cubicBezTo>
                  <a:cubicBezTo>
                    <a:pt x="2508" y="18194"/>
                    <a:pt x="708" y="23658"/>
                    <a:pt x="708" y="2365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4419925" y="4782550"/>
              <a:ext cx="103675" cy="628450"/>
            </a:xfrm>
            <a:custGeom>
              <a:avLst/>
              <a:gdLst/>
              <a:ahLst/>
              <a:cxnLst/>
              <a:rect l="l" t="t" r="r" b="b"/>
              <a:pathLst>
                <a:path w="4147" h="25138" fill="none" extrusionOk="0">
                  <a:moveTo>
                    <a:pt x="4147" y="0"/>
                  </a:moveTo>
                  <a:cubicBezTo>
                    <a:pt x="4147" y="4436"/>
                    <a:pt x="3311" y="12569"/>
                    <a:pt x="2443" y="18676"/>
                  </a:cubicBezTo>
                  <a:cubicBezTo>
                    <a:pt x="2218" y="20348"/>
                    <a:pt x="1189" y="23273"/>
                    <a:pt x="0" y="25137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577425" y="4517350"/>
              <a:ext cx="120575" cy="905700"/>
            </a:xfrm>
            <a:custGeom>
              <a:avLst/>
              <a:gdLst/>
              <a:ahLst/>
              <a:cxnLst/>
              <a:rect l="l" t="t" r="r" b="b"/>
              <a:pathLst>
                <a:path w="4823" h="36228" fill="none" extrusionOk="0">
                  <a:moveTo>
                    <a:pt x="161" y="0"/>
                  </a:moveTo>
                  <a:cubicBezTo>
                    <a:pt x="322" y="193"/>
                    <a:pt x="1447" y="1447"/>
                    <a:pt x="1608" y="1640"/>
                  </a:cubicBezTo>
                  <a:cubicBezTo>
                    <a:pt x="4211" y="5015"/>
                    <a:pt x="4822" y="10319"/>
                    <a:pt x="4243" y="14626"/>
                  </a:cubicBezTo>
                  <a:cubicBezTo>
                    <a:pt x="2154" y="22405"/>
                    <a:pt x="0" y="25877"/>
                    <a:pt x="65" y="33913"/>
                  </a:cubicBezTo>
                  <a:cubicBezTo>
                    <a:pt x="65" y="34170"/>
                    <a:pt x="97" y="35938"/>
                    <a:pt x="33" y="36227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022125" y="5175500"/>
              <a:ext cx="31375" cy="242725"/>
            </a:xfrm>
            <a:custGeom>
              <a:avLst/>
              <a:gdLst/>
              <a:ahLst/>
              <a:cxnLst/>
              <a:rect l="l" t="t" r="r" b="b"/>
              <a:pathLst>
                <a:path w="1255" h="9709" fill="none" extrusionOk="0">
                  <a:moveTo>
                    <a:pt x="1061" y="9708"/>
                  </a:moveTo>
                  <a:cubicBezTo>
                    <a:pt x="1254" y="7748"/>
                    <a:pt x="965" y="4244"/>
                    <a:pt x="547" y="2412"/>
                  </a:cubicBezTo>
                  <a:cubicBezTo>
                    <a:pt x="386" y="1608"/>
                    <a:pt x="226" y="1126"/>
                    <a:pt x="1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3881500" y="4968975"/>
              <a:ext cx="80375" cy="86825"/>
            </a:xfrm>
            <a:custGeom>
              <a:avLst/>
              <a:gdLst/>
              <a:ahLst/>
              <a:cxnLst/>
              <a:rect l="l" t="t" r="r" b="b"/>
              <a:pathLst>
                <a:path w="3215" h="3473" extrusionOk="0">
                  <a:moveTo>
                    <a:pt x="1640" y="1"/>
                  </a:moveTo>
                  <a:cubicBezTo>
                    <a:pt x="868" y="1576"/>
                    <a:pt x="450" y="483"/>
                    <a:pt x="225" y="1319"/>
                  </a:cubicBezTo>
                  <a:cubicBezTo>
                    <a:pt x="0" y="2154"/>
                    <a:pt x="933" y="2026"/>
                    <a:pt x="965" y="3344"/>
                  </a:cubicBezTo>
                  <a:cubicBezTo>
                    <a:pt x="1993" y="3472"/>
                    <a:pt x="3215" y="1094"/>
                    <a:pt x="1640" y="1"/>
                  </a:cubicBezTo>
                  <a:close/>
                </a:path>
              </a:pathLst>
            </a:custGeom>
            <a:solidFill>
              <a:srgbClr val="D38D5F"/>
            </a:solidFill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4220625" y="4764850"/>
              <a:ext cx="16100" cy="162375"/>
            </a:xfrm>
            <a:custGeom>
              <a:avLst/>
              <a:gdLst/>
              <a:ahLst/>
              <a:cxnLst/>
              <a:rect l="l" t="t" r="r" b="b"/>
              <a:pathLst>
                <a:path w="644" h="6495" fill="none" extrusionOk="0">
                  <a:moveTo>
                    <a:pt x="611" y="6494"/>
                  </a:moveTo>
                  <a:cubicBezTo>
                    <a:pt x="643" y="6301"/>
                    <a:pt x="0" y="1"/>
                    <a:pt x="0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4213375" y="4567175"/>
              <a:ext cx="74775" cy="34575"/>
            </a:xfrm>
            <a:custGeom>
              <a:avLst/>
              <a:gdLst/>
              <a:ahLst/>
              <a:cxnLst/>
              <a:rect l="l" t="t" r="r" b="b"/>
              <a:pathLst>
                <a:path w="2991" h="1383" fill="none" extrusionOk="0">
                  <a:moveTo>
                    <a:pt x="2990" y="0"/>
                  </a:moveTo>
                  <a:cubicBezTo>
                    <a:pt x="2990" y="0"/>
                    <a:pt x="2187" y="804"/>
                    <a:pt x="1769" y="1029"/>
                  </a:cubicBezTo>
                  <a:cubicBezTo>
                    <a:pt x="1351" y="1254"/>
                    <a:pt x="1" y="1383"/>
                    <a:pt x="1" y="1383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2124800" y="2397425"/>
              <a:ext cx="1485900" cy="915325"/>
            </a:xfrm>
            <a:custGeom>
              <a:avLst/>
              <a:gdLst/>
              <a:ahLst/>
              <a:cxnLst/>
              <a:rect l="l" t="t" r="r" b="b"/>
              <a:pathLst>
                <a:path w="59436" h="36613" extrusionOk="0">
                  <a:moveTo>
                    <a:pt x="9965" y="290"/>
                  </a:moveTo>
                  <a:lnTo>
                    <a:pt x="47317" y="32"/>
                  </a:lnTo>
                  <a:cubicBezTo>
                    <a:pt x="51625" y="0"/>
                    <a:pt x="53714" y="4951"/>
                    <a:pt x="54485" y="8390"/>
                  </a:cubicBezTo>
                  <a:cubicBezTo>
                    <a:pt x="55193" y="11701"/>
                    <a:pt x="55450" y="15365"/>
                    <a:pt x="55385" y="18741"/>
                  </a:cubicBezTo>
                  <a:cubicBezTo>
                    <a:pt x="55932" y="22019"/>
                    <a:pt x="55546" y="25137"/>
                    <a:pt x="57250" y="28577"/>
                  </a:cubicBezTo>
                  <a:lnTo>
                    <a:pt x="59436" y="35745"/>
                  </a:lnTo>
                  <a:lnTo>
                    <a:pt x="51175" y="35584"/>
                  </a:lnTo>
                  <a:cubicBezTo>
                    <a:pt x="49278" y="31791"/>
                    <a:pt x="48474" y="28030"/>
                    <a:pt x="47510" y="24269"/>
                  </a:cubicBezTo>
                  <a:lnTo>
                    <a:pt x="46771" y="17808"/>
                  </a:lnTo>
                  <a:lnTo>
                    <a:pt x="45999" y="27870"/>
                  </a:lnTo>
                  <a:lnTo>
                    <a:pt x="45678" y="36388"/>
                  </a:lnTo>
                  <a:lnTo>
                    <a:pt x="11187" y="36613"/>
                  </a:lnTo>
                  <a:lnTo>
                    <a:pt x="10319" y="22566"/>
                  </a:lnTo>
                  <a:lnTo>
                    <a:pt x="9740" y="20541"/>
                  </a:lnTo>
                  <a:cubicBezTo>
                    <a:pt x="10383" y="25748"/>
                    <a:pt x="9515" y="30473"/>
                    <a:pt x="8905" y="35327"/>
                  </a:cubicBezTo>
                  <a:lnTo>
                    <a:pt x="1" y="35616"/>
                  </a:lnTo>
                  <a:lnTo>
                    <a:pt x="1704" y="21119"/>
                  </a:lnTo>
                  <a:cubicBezTo>
                    <a:pt x="1351" y="17037"/>
                    <a:pt x="1415" y="12987"/>
                    <a:pt x="1672" y="8904"/>
                  </a:cubicBezTo>
                  <a:cubicBezTo>
                    <a:pt x="3279" y="3279"/>
                    <a:pt x="5433" y="740"/>
                    <a:pt x="9965" y="290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2128825" y="2401425"/>
              <a:ext cx="250750" cy="888825"/>
            </a:xfrm>
            <a:custGeom>
              <a:avLst/>
              <a:gdLst/>
              <a:ahLst/>
              <a:cxnLst/>
              <a:rect l="l" t="t" r="r" b="b"/>
              <a:pathLst>
                <a:path w="10030" h="35553" fill="none" extrusionOk="0">
                  <a:moveTo>
                    <a:pt x="10029" y="1"/>
                  </a:moveTo>
                  <a:cubicBezTo>
                    <a:pt x="1865" y="612"/>
                    <a:pt x="965" y="9001"/>
                    <a:pt x="1383" y="14530"/>
                  </a:cubicBezTo>
                  <a:cubicBezTo>
                    <a:pt x="1929" y="22309"/>
                    <a:pt x="386" y="29670"/>
                    <a:pt x="0" y="35553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2348200" y="2707625"/>
              <a:ext cx="30575" cy="577000"/>
            </a:xfrm>
            <a:custGeom>
              <a:avLst/>
              <a:gdLst/>
              <a:ahLst/>
              <a:cxnLst/>
              <a:rect l="l" t="t" r="r" b="b"/>
              <a:pathLst>
                <a:path w="1223" h="23080" fill="none" extrusionOk="0">
                  <a:moveTo>
                    <a:pt x="1222" y="0"/>
                  </a:moveTo>
                  <a:cubicBezTo>
                    <a:pt x="837" y="1093"/>
                    <a:pt x="676" y="3279"/>
                    <a:pt x="804" y="4918"/>
                  </a:cubicBezTo>
                  <a:cubicBezTo>
                    <a:pt x="1222" y="10865"/>
                    <a:pt x="997" y="16169"/>
                    <a:pt x="1" y="2308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3268350" y="2668225"/>
              <a:ext cx="135025" cy="638900"/>
            </a:xfrm>
            <a:custGeom>
              <a:avLst/>
              <a:gdLst/>
              <a:ahLst/>
              <a:cxnLst/>
              <a:rect l="l" t="t" r="r" b="b"/>
              <a:pathLst>
                <a:path w="5401" h="25556" fill="none" extrusionOk="0">
                  <a:moveTo>
                    <a:pt x="0" y="25556"/>
                  </a:moveTo>
                  <a:cubicBezTo>
                    <a:pt x="161" y="23338"/>
                    <a:pt x="0" y="20381"/>
                    <a:pt x="161" y="17873"/>
                  </a:cubicBezTo>
                  <a:cubicBezTo>
                    <a:pt x="322" y="15109"/>
                    <a:pt x="804" y="12827"/>
                    <a:pt x="836" y="10705"/>
                  </a:cubicBezTo>
                  <a:cubicBezTo>
                    <a:pt x="932" y="4051"/>
                    <a:pt x="450" y="1"/>
                    <a:pt x="611" y="1094"/>
                  </a:cubicBezTo>
                  <a:cubicBezTo>
                    <a:pt x="707" y="1672"/>
                    <a:pt x="1125" y="11091"/>
                    <a:pt x="1897" y="13759"/>
                  </a:cubicBezTo>
                  <a:cubicBezTo>
                    <a:pt x="3118" y="18195"/>
                    <a:pt x="2732" y="18677"/>
                    <a:pt x="5400" y="2475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3297275" y="2383750"/>
              <a:ext cx="314225" cy="907300"/>
            </a:xfrm>
            <a:custGeom>
              <a:avLst/>
              <a:gdLst/>
              <a:ahLst/>
              <a:cxnLst/>
              <a:rect l="l" t="t" r="r" b="b"/>
              <a:pathLst>
                <a:path w="12569" h="36292" fill="none" extrusionOk="0">
                  <a:moveTo>
                    <a:pt x="0" y="483"/>
                  </a:moveTo>
                  <a:cubicBezTo>
                    <a:pt x="2701" y="1"/>
                    <a:pt x="5786" y="3183"/>
                    <a:pt x="6719" y="5626"/>
                  </a:cubicBezTo>
                  <a:cubicBezTo>
                    <a:pt x="7329" y="7169"/>
                    <a:pt x="8326" y="11091"/>
                    <a:pt x="8326" y="13341"/>
                  </a:cubicBezTo>
                  <a:cubicBezTo>
                    <a:pt x="8326" y="26006"/>
                    <a:pt x="10447" y="30152"/>
                    <a:pt x="12569" y="3629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3102800" y="2822525"/>
              <a:ext cx="82000" cy="75575"/>
            </a:xfrm>
            <a:custGeom>
              <a:avLst/>
              <a:gdLst/>
              <a:ahLst/>
              <a:cxnLst/>
              <a:rect l="l" t="t" r="r" b="b"/>
              <a:pathLst>
                <a:path w="3280" h="3023" extrusionOk="0">
                  <a:moveTo>
                    <a:pt x="3279" y="1512"/>
                  </a:moveTo>
                  <a:cubicBezTo>
                    <a:pt x="3279" y="2347"/>
                    <a:pt x="2540" y="3022"/>
                    <a:pt x="1640" y="3022"/>
                  </a:cubicBezTo>
                  <a:cubicBezTo>
                    <a:pt x="708" y="3022"/>
                    <a:pt x="0" y="2347"/>
                    <a:pt x="0" y="1512"/>
                  </a:cubicBezTo>
                  <a:cubicBezTo>
                    <a:pt x="0" y="676"/>
                    <a:pt x="708" y="1"/>
                    <a:pt x="1640" y="1"/>
                  </a:cubicBezTo>
                  <a:cubicBezTo>
                    <a:pt x="2540" y="1"/>
                    <a:pt x="3279" y="676"/>
                    <a:pt x="3279" y="1512"/>
                  </a:cubicBezTo>
                  <a:close/>
                </a:path>
              </a:pathLst>
            </a:custGeom>
            <a:solidFill>
              <a:srgbClr val="A37252"/>
            </a:solidFill>
            <a:ln w="10450" cap="flat" cmpd="sng">
              <a:solidFill>
                <a:srgbClr val="502D16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2372325" y="2898075"/>
              <a:ext cx="33775" cy="413875"/>
            </a:xfrm>
            <a:custGeom>
              <a:avLst/>
              <a:gdLst/>
              <a:ahLst/>
              <a:cxnLst/>
              <a:rect l="l" t="t" r="r" b="b"/>
              <a:pathLst>
                <a:path w="1351" h="16555" fill="none" extrusionOk="0">
                  <a:moveTo>
                    <a:pt x="1350" y="16555"/>
                  </a:moveTo>
                  <a:cubicBezTo>
                    <a:pt x="1350" y="16555"/>
                    <a:pt x="932" y="9161"/>
                    <a:pt x="772" y="6172"/>
                  </a:cubicBezTo>
                  <a:cubicBezTo>
                    <a:pt x="643" y="4276"/>
                    <a:pt x="0" y="0"/>
                    <a:pt x="0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2386775" y="2797625"/>
              <a:ext cx="127000" cy="184850"/>
            </a:xfrm>
            <a:custGeom>
              <a:avLst/>
              <a:gdLst/>
              <a:ahLst/>
              <a:cxnLst/>
              <a:rect l="l" t="t" r="r" b="b"/>
              <a:pathLst>
                <a:path w="5080" h="7394" fill="none" extrusionOk="0">
                  <a:moveTo>
                    <a:pt x="5080" y="7393"/>
                  </a:moveTo>
                  <a:cubicBezTo>
                    <a:pt x="1" y="6365"/>
                    <a:pt x="644" y="2700"/>
                    <a:pt x="708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3143775" y="2803250"/>
              <a:ext cx="127800" cy="184850"/>
            </a:xfrm>
            <a:custGeom>
              <a:avLst/>
              <a:gdLst/>
              <a:ahLst/>
              <a:cxnLst/>
              <a:rect l="l" t="t" r="r" b="b"/>
              <a:pathLst>
                <a:path w="5112" h="7394" fill="none" extrusionOk="0">
                  <a:moveTo>
                    <a:pt x="1" y="7393"/>
                  </a:moveTo>
                  <a:cubicBezTo>
                    <a:pt x="5112" y="6365"/>
                    <a:pt x="4469" y="2700"/>
                    <a:pt x="4405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2392400" y="2440825"/>
              <a:ext cx="258000" cy="73150"/>
            </a:xfrm>
            <a:custGeom>
              <a:avLst/>
              <a:gdLst/>
              <a:ahLst/>
              <a:cxnLst/>
              <a:rect l="l" t="t" r="r" b="b"/>
              <a:pathLst>
                <a:path w="10320" h="2926" fill="none" extrusionOk="0">
                  <a:moveTo>
                    <a:pt x="10319" y="2829"/>
                  </a:moveTo>
                  <a:cubicBezTo>
                    <a:pt x="6751" y="2925"/>
                    <a:pt x="5337" y="1350"/>
                    <a:pt x="2251" y="289"/>
                  </a:cubicBezTo>
                  <a:cubicBezTo>
                    <a:pt x="1865" y="193"/>
                    <a:pt x="387" y="32"/>
                    <a:pt x="1" y="0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3024850" y="2437600"/>
              <a:ext cx="248350" cy="77975"/>
            </a:xfrm>
            <a:custGeom>
              <a:avLst/>
              <a:gdLst/>
              <a:ahLst/>
              <a:cxnLst/>
              <a:rect l="l" t="t" r="r" b="b"/>
              <a:pathLst>
                <a:path w="9934" h="3119" fill="none" extrusionOk="0">
                  <a:moveTo>
                    <a:pt x="0" y="3119"/>
                  </a:moveTo>
                  <a:cubicBezTo>
                    <a:pt x="3472" y="3086"/>
                    <a:pt x="4886" y="1447"/>
                    <a:pt x="7876" y="322"/>
                  </a:cubicBezTo>
                  <a:cubicBezTo>
                    <a:pt x="8229" y="193"/>
                    <a:pt x="9547" y="33"/>
                    <a:pt x="9933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2449475" y="2822525"/>
              <a:ext cx="81975" cy="75575"/>
            </a:xfrm>
            <a:custGeom>
              <a:avLst/>
              <a:gdLst/>
              <a:ahLst/>
              <a:cxnLst/>
              <a:rect l="l" t="t" r="r" b="b"/>
              <a:pathLst>
                <a:path w="3279" h="3023" extrusionOk="0">
                  <a:moveTo>
                    <a:pt x="3279" y="1512"/>
                  </a:moveTo>
                  <a:cubicBezTo>
                    <a:pt x="3279" y="2347"/>
                    <a:pt x="2539" y="3022"/>
                    <a:pt x="1639" y="3022"/>
                  </a:cubicBezTo>
                  <a:cubicBezTo>
                    <a:pt x="739" y="3022"/>
                    <a:pt x="0" y="2347"/>
                    <a:pt x="0" y="1512"/>
                  </a:cubicBezTo>
                  <a:cubicBezTo>
                    <a:pt x="0" y="676"/>
                    <a:pt x="739" y="1"/>
                    <a:pt x="1639" y="1"/>
                  </a:cubicBezTo>
                  <a:cubicBezTo>
                    <a:pt x="2539" y="1"/>
                    <a:pt x="3279" y="676"/>
                    <a:pt x="3279" y="1512"/>
                  </a:cubicBezTo>
                  <a:close/>
                </a:path>
              </a:pathLst>
            </a:custGeom>
            <a:solidFill>
              <a:srgbClr val="A37252"/>
            </a:solidFill>
            <a:ln w="10450" cap="flat" cmpd="sng">
              <a:solidFill>
                <a:srgbClr val="502D16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4991275" y="350625"/>
              <a:ext cx="982050" cy="816500"/>
            </a:xfrm>
            <a:custGeom>
              <a:avLst/>
              <a:gdLst/>
              <a:ahLst/>
              <a:cxnLst/>
              <a:rect l="l" t="t" r="r" b="b"/>
              <a:pathLst>
                <a:path w="39282" h="32660" extrusionOk="0">
                  <a:moveTo>
                    <a:pt x="2862" y="0"/>
                  </a:moveTo>
                  <a:cubicBezTo>
                    <a:pt x="2058" y="10544"/>
                    <a:pt x="1" y="20830"/>
                    <a:pt x="1962" y="32659"/>
                  </a:cubicBezTo>
                  <a:lnTo>
                    <a:pt x="18902" y="32659"/>
                  </a:lnTo>
                  <a:lnTo>
                    <a:pt x="19898" y="29316"/>
                  </a:lnTo>
                  <a:lnTo>
                    <a:pt x="20573" y="32659"/>
                  </a:lnTo>
                  <a:lnTo>
                    <a:pt x="37995" y="32659"/>
                  </a:lnTo>
                  <a:cubicBezTo>
                    <a:pt x="39281" y="21666"/>
                    <a:pt x="38060" y="10994"/>
                    <a:pt x="37288" y="0"/>
                  </a:cubicBezTo>
                  <a:close/>
                  <a:moveTo>
                    <a:pt x="17873" y="19383"/>
                  </a:moveTo>
                  <a:lnTo>
                    <a:pt x="21827" y="19126"/>
                  </a:lnTo>
                  <a:cubicBezTo>
                    <a:pt x="20734" y="21151"/>
                    <a:pt x="20541" y="20830"/>
                    <a:pt x="19898" y="25684"/>
                  </a:cubicBezTo>
                  <a:lnTo>
                    <a:pt x="19930" y="24944"/>
                  </a:lnTo>
                  <a:cubicBezTo>
                    <a:pt x="19448" y="23434"/>
                    <a:pt x="18645" y="18837"/>
                    <a:pt x="17809" y="19126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5013775" y="353825"/>
              <a:ext cx="51475" cy="813300"/>
            </a:xfrm>
            <a:custGeom>
              <a:avLst/>
              <a:gdLst/>
              <a:ahLst/>
              <a:cxnLst/>
              <a:rect l="l" t="t" r="r" b="b"/>
              <a:pathLst>
                <a:path w="2059" h="32532" fill="none" extrusionOk="0">
                  <a:moveTo>
                    <a:pt x="2058" y="1"/>
                  </a:moveTo>
                  <a:cubicBezTo>
                    <a:pt x="2058" y="1"/>
                    <a:pt x="162" y="13019"/>
                    <a:pt x="65" y="18645"/>
                  </a:cubicBezTo>
                  <a:cubicBezTo>
                    <a:pt x="1" y="22791"/>
                    <a:pt x="1062" y="32531"/>
                    <a:pt x="1062" y="3253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5919450" y="349825"/>
              <a:ext cx="35375" cy="818100"/>
            </a:xfrm>
            <a:custGeom>
              <a:avLst/>
              <a:gdLst/>
              <a:ahLst/>
              <a:cxnLst/>
              <a:rect l="l" t="t" r="r" b="b"/>
              <a:pathLst>
                <a:path w="1415" h="32724" fill="none" extrusionOk="0">
                  <a:moveTo>
                    <a:pt x="804" y="32723"/>
                  </a:moveTo>
                  <a:cubicBezTo>
                    <a:pt x="804" y="32723"/>
                    <a:pt x="1318" y="22823"/>
                    <a:pt x="1351" y="18965"/>
                  </a:cubicBezTo>
                  <a:cubicBezTo>
                    <a:pt x="1415" y="13211"/>
                    <a:pt x="1" y="0"/>
                    <a:pt x="1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5318350" y="727525"/>
              <a:ext cx="166375" cy="440400"/>
            </a:xfrm>
            <a:custGeom>
              <a:avLst/>
              <a:gdLst/>
              <a:ahLst/>
              <a:cxnLst/>
              <a:rect l="l" t="t" r="r" b="b"/>
              <a:pathLst>
                <a:path w="6655" h="17616" fill="none" extrusionOk="0">
                  <a:moveTo>
                    <a:pt x="5819" y="17615"/>
                  </a:moveTo>
                  <a:cubicBezTo>
                    <a:pt x="6654" y="14272"/>
                    <a:pt x="6365" y="10447"/>
                    <a:pt x="6301" y="7458"/>
                  </a:cubicBezTo>
                  <a:cubicBezTo>
                    <a:pt x="5947" y="5304"/>
                    <a:pt x="2990" y="2314"/>
                    <a:pt x="1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5373000" y="773325"/>
              <a:ext cx="222625" cy="77175"/>
            </a:xfrm>
            <a:custGeom>
              <a:avLst/>
              <a:gdLst/>
              <a:ahLst/>
              <a:cxnLst/>
              <a:rect l="l" t="t" r="r" b="b"/>
              <a:pathLst>
                <a:path w="8905" h="3087" extrusionOk="0">
                  <a:moveTo>
                    <a:pt x="0" y="0"/>
                  </a:moveTo>
                  <a:cubicBezTo>
                    <a:pt x="2540" y="3086"/>
                    <a:pt x="6911" y="2668"/>
                    <a:pt x="8904" y="0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5373000" y="773325"/>
              <a:ext cx="222625" cy="77175"/>
            </a:xfrm>
            <a:custGeom>
              <a:avLst/>
              <a:gdLst/>
              <a:ahLst/>
              <a:cxnLst/>
              <a:rect l="l" t="t" r="r" b="b"/>
              <a:pathLst>
                <a:path w="8905" h="3087" fill="none" extrusionOk="0">
                  <a:moveTo>
                    <a:pt x="0" y="0"/>
                  </a:moveTo>
                  <a:cubicBezTo>
                    <a:pt x="2540" y="3086"/>
                    <a:pt x="6911" y="2668"/>
                    <a:pt x="8904" y="0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5373000" y="773325"/>
              <a:ext cx="122175" cy="92425"/>
            </a:xfrm>
            <a:custGeom>
              <a:avLst/>
              <a:gdLst/>
              <a:ahLst/>
              <a:cxnLst/>
              <a:rect l="l" t="t" r="r" b="b"/>
              <a:pathLst>
                <a:path w="4887" h="3697" extrusionOk="0">
                  <a:moveTo>
                    <a:pt x="0" y="0"/>
                  </a:moveTo>
                  <a:cubicBezTo>
                    <a:pt x="1897" y="3697"/>
                    <a:pt x="4886" y="2282"/>
                    <a:pt x="4468" y="1254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5373000" y="773325"/>
              <a:ext cx="122175" cy="92425"/>
            </a:xfrm>
            <a:custGeom>
              <a:avLst/>
              <a:gdLst/>
              <a:ahLst/>
              <a:cxnLst/>
              <a:rect l="l" t="t" r="r" b="b"/>
              <a:pathLst>
                <a:path w="4887" h="3697" fill="none" extrusionOk="0">
                  <a:moveTo>
                    <a:pt x="0" y="0"/>
                  </a:moveTo>
                  <a:cubicBezTo>
                    <a:pt x="1897" y="3697"/>
                    <a:pt x="4886" y="2282"/>
                    <a:pt x="4468" y="1254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5463800" y="388400"/>
              <a:ext cx="40200" cy="45825"/>
            </a:xfrm>
            <a:custGeom>
              <a:avLst/>
              <a:gdLst/>
              <a:ahLst/>
              <a:cxnLst/>
              <a:rect l="l" t="t" r="r" b="b"/>
              <a:pathLst>
                <a:path w="1608" h="1833" extrusionOk="0">
                  <a:moveTo>
                    <a:pt x="1608" y="900"/>
                  </a:moveTo>
                  <a:cubicBezTo>
                    <a:pt x="1608" y="1414"/>
                    <a:pt x="1254" y="1832"/>
                    <a:pt x="804" y="1832"/>
                  </a:cubicBezTo>
                  <a:cubicBezTo>
                    <a:pt x="354" y="1832"/>
                    <a:pt x="1" y="1414"/>
                    <a:pt x="1" y="900"/>
                  </a:cubicBezTo>
                  <a:cubicBezTo>
                    <a:pt x="1" y="386"/>
                    <a:pt x="354" y="0"/>
                    <a:pt x="804" y="0"/>
                  </a:cubicBezTo>
                  <a:cubicBezTo>
                    <a:pt x="1254" y="0"/>
                    <a:pt x="1608" y="386"/>
                    <a:pt x="1608" y="900"/>
                  </a:cubicBezTo>
                  <a:close/>
                </a:path>
              </a:pathLst>
            </a:custGeom>
            <a:solidFill>
              <a:srgbClr val="BFACA0"/>
            </a:solidFill>
            <a:ln w="4825" cap="flat" cmpd="sng">
              <a:solidFill>
                <a:srgbClr val="5522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5483100" y="756450"/>
              <a:ext cx="1625" cy="48225"/>
            </a:xfrm>
            <a:custGeom>
              <a:avLst/>
              <a:gdLst/>
              <a:ahLst/>
              <a:cxnLst/>
              <a:rect l="l" t="t" r="r" b="b"/>
              <a:pathLst>
                <a:path w="65" h="1929" fill="none" extrusionOk="0">
                  <a:moveTo>
                    <a:pt x="64" y="1929"/>
                  </a:moveTo>
                  <a:lnTo>
                    <a:pt x="0" y="0"/>
                  </a:lnTo>
                </a:path>
              </a:pathLst>
            </a:custGeom>
            <a:noFill/>
            <a:ln w="48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5484700" y="726700"/>
              <a:ext cx="166375" cy="440425"/>
            </a:xfrm>
            <a:custGeom>
              <a:avLst/>
              <a:gdLst/>
              <a:ahLst/>
              <a:cxnLst/>
              <a:rect l="l" t="t" r="r" b="b"/>
              <a:pathLst>
                <a:path w="6655" h="17617" fill="none" extrusionOk="0">
                  <a:moveTo>
                    <a:pt x="836" y="17616"/>
                  </a:moveTo>
                  <a:cubicBezTo>
                    <a:pt x="0" y="14273"/>
                    <a:pt x="322" y="10448"/>
                    <a:pt x="354" y="7458"/>
                  </a:cubicBezTo>
                  <a:cubicBezTo>
                    <a:pt x="708" y="5305"/>
                    <a:pt x="3665" y="2315"/>
                    <a:pt x="6654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5479075" y="773325"/>
              <a:ext cx="116550" cy="88425"/>
            </a:xfrm>
            <a:custGeom>
              <a:avLst/>
              <a:gdLst/>
              <a:ahLst/>
              <a:cxnLst/>
              <a:rect l="l" t="t" r="r" b="b"/>
              <a:pathLst>
                <a:path w="4662" h="3537" extrusionOk="0">
                  <a:moveTo>
                    <a:pt x="4661" y="0"/>
                  </a:moveTo>
                  <a:cubicBezTo>
                    <a:pt x="2218" y="3536"/>
                    <a:pt x="0" y="2411"/>
                    <a:pt x="225" y="1254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5479075" y="773325"/>
              <a:ext cx="116550" cy="88425"/>
            </a:xfrm>
            <a:custGeom>
              <a:avLst/>
              <a:gdLst/>
              <a:ahLst/>
              <a:cxnLst/>
              <a:rect l="l" t="t" r="r" b="b"/>
              <a:pathLst>
                <a:path w="4662" h="3537" fill="none" extrusionOk="0">
                  <a:moveTo>
                    <a:pt x="4661" y="0"/>
                  </a:moveTo>
                  <a:cubicBezTo>
                    <a:pt x="2218" y="3536"/>
                    <a:pt x="0" y="2411"/>
                    <a:pt x="225" y="1254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4992075" y="1397725"/>
              <a:ext cx="981250" cy="816500"/>
            </a:xfrm>
            <a:custGeom>
              <a:avLst/>
              <a:gdLst/>
              <a:ahLst/>
              <a:cxnLst/>
              <a:rect l="l" t="t" r="r" b="b"/>
              <a:pathLst>
                <a:path w="39250" h="32660" extrusionOk="0">
                  <a:moveTo>
                    <a:pt x="2894" y="65"/>
                  </a:moveTo>
                  <a:cubicBezTo>
                    <a:pt x="2090" y="10608"/>
                    <a:pt x="1" y="20830"/>
                    <a:pt x="1962" y="32659"/>
                  </a:cubicBezTo>
                  <a:lnTo>
                    <a:pt x="18902" y="32659"/>
                  </a:lnTo>
                  <a:lnTo>
                    <a:pt x="19545" y="29188"/>
                  </a:lnTo>
                  <a:lnTo>
                    <a:pt x="20509" y="32627"/>
                  </a:lnTo>
                  <a:lnTo>
                    <a:pt x="37931" y="32627"/>
                  </a:lnTo>
                  <a:cubicBezTo>
                    <a:pt x="39249" y="21634"/>
                    <a:pt x="37996" y="10994"/>
                    <a:pt x="37256" y="1"/>
                  </a:cubicBezTo>
                  <a:close/>
                  <a:moveTo>
                    <a:pt x="17552" y="19094"/>
                  </a:moveTo>
                  <a:lnTo>
                    <a:pt x="21763" y="19416"/>
                  </a:lnTo>
                  <a:lnTo>
                    <a:pt x="20155" y="22020"/>
                  </a:lnTo>
                  <a:lnTo>
                    <a:pt x="20123" y="23723"/>
                  </a:ln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5013775" y="1396925"/>
              <a:ext cx="51475" cy="817300"/>
            </a:xfrm>
            <a:custGeom>
              <a:avLst/>
              <a:gdLst/>
              <a:ahLst/>
              <a:cxnLst/>
              <a:rect l="l" t="t" r="r" b="b"/>
              <a:pathLst>
                <a:path w="2059" h="32692" fill="none" extrusionOk="0">
                  <a:moveTo>
                    <a:pt x="2058" y="0"/>
                  </a:moveTo>
                  <a:cubicBezTo>
                    <a:pt x="2058" y="0"/>
                    <a:pt x="162" y="13019"/>
                    <a:pt x="65" y="18644"/>
                  </a:cubicBezTo>
                  <a:cubicBezTo>
                    <a:pt x="1" y="22791"/>
                    <a:pt x="1062" y="32691"/>
                    <a:pt x="1062" y="3269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5919450" y="1392900"/>
              <a:ext cx="35375" cy="819725"/>
            </a:xfrm>
            <a:custGeom>
              <a:avLst/>
              <a:gdLst/>
              <a:ahLst/>
              <a:cxnLst/>
              <a:rect l="l" t="t" r="r" b="b"/>
              <a:pathLst>
                <a:path w="1415" h="32789" fill="none" extrusionOk="0">
                  <a:moveTo>
                    <a:pt x="804" y="32788"/>
                  </a:moveTo>
                  <a:cubicBezTo>
                    <a:pt x="804" y="32788"/>
                    <a:pt x="1318" y="22823"/>
                    <a:pt x="1351" y="18966"/>
                  </a:cubicBezTo>
                  <a:cubicBezTo>
                    <a:pt x="1415" y="13212"/>
                    <a:pt x="1" y="1"/>
                    <a:pt x="1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5401125" y="1736050"/>
              <a:ext cx="38600" cy="55475"/>
            </a:xfrm>
            <a:custGeom>
              <a:avLst/>
              <a:gdLst/>
              <a:ahLst/>
              <a:cxnLst/>
              <a:rect l="l" t="t" r="r" b="b"/>
              <a:pathLst>
                <a:path w="1544" h="2219" fill="none" extrusionOk="0">
                  <a:moveTo>
                    <a:pt x="0" y="0"/>
                  </a:moveTo>
                  <a:cubicBezTo>
                    <a:pt x="483" y="225"/>
                    <a:pt x="1543" y="1190"/>
                    <a:pt x="1543" y="2218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5478275" y="1725600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65" y="0"/>
                  </a:moveTo>
                  <a:cubicBezTo>
                    <a:pt x="0" y="161"/>
                    <a:pt x="386" y="1029"/>
                    <a:pt x="386" y="1511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5490325" y="1782650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0" y="33"/>
                  </a:moveTo>
                  <a:cubicBezTo>
                    <a:pt x="161" y="1"/>
                    <a:pt x="193" y="708"/>
                    <a:pt x="193" y="1062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5449350" y="1732825"/>
              <a:ext cx="16075" cy="56275"/>
            </a:xfrm>
            <a:custGeom>
              <a:avLst/>
              <a:gdLst/>
              <a:ahLst/>
              <a:cxnLst/>
              <a:rect l="l" t="t" r="r" b="b"/>
              <a:pathLst>
                <a:path w="643" h="2251" fill="none" extrusionOk="0">
                  <a:moveTo>
                    <a:pt x="0" y="1"/>
                  </a:moveTo>
                  <a:cubicBezTo>
                    <a:pt x="643" y="419"/>
                    <a:pt x="514" y="1319"/>
                    <a:pt x="514" y="2251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5503175" y="1732825"/>
              <a:ext cx="25" cy="71550"/>
            </a:xfrm>
            <a:custGeom>
              <a:avLst/>
              <a:gdLst/>
              <a:ahLst/>
              <a:cxnLst/>
              <a:rect l="l" t="t" r="r" b="b"/>
              <a:pathLst>
                <a:path w="1" h="2862" fill="none" extrusionOk="0">
                  <a:moveTo>
                    <a:pt x="1" y="1"/>
                  </a:moveTo>
                  <a:lnTo>
                    <a:pt x="1" y="2862"/>
                  </a:ln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5525675" y="1729625"/>
              <a:ext cx="10475" cy="24125"/>
            </a:xfrm>
            <a:custGeom>
              <a:avLst/>
              <a:gdLst/>
              <a:ahLst/>
              <a:cxnLst/>
              <a:rect l="l" t="t" r="r" b="b"/>
              <a:pathLst>
                <a:path w="419" h="965" fill="none" extrusionOk="0">
                  <a:moveTo>
                    <a:pt x="1" y="129"/>
                  </a:moveTo>
                  <a:cubicBezTo>
                    <a:pt x="162" y="0"/>
                    <a:pt x="290" y="707"/>
                    <a:pt x="419" y="965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5523275" y="1703900"/>
              <a:ext cx="8050" cy="26550"/>
            </a:xfrm>
            <a:custGeom>
              <a:avLst/>
              <a:gdLst/>
              <a:ahLst/>
              <a:cxnLst/>
              <a:rect l="l" t="t" r="r" b="b"/>
              <a:pathLst>
                <a:path w="322" h="1062" fill="none" extrusionOk="0">
                  <a:moveTo>
                    <a:pt x="0" y="1"/>
                  </a:moveTo>
                  <a:cubicBezTo>
                    <a:pt x="0" y="418"/>
                    <a:pt x="322" y="740"/>
                    <a:pt x="0" y="1061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5466225" y="1447550"/>
              <a:ext cx="41000" cy="45825"/>
            </a:xfrm>
            <a:custGeom>
              <a:avLst/>
              <a:gdLst/>
              <a:ahLst/>
              <a:cxnLst/>
              <a:rect l="l" t="t" r="r" b="b"/>
              <a:pathLst>
                <a:path w="1640" h="1833" extrusionOk="0">
                  <a:moveTo>
                    <a:pt x="1639" y="901"/>
                  </a:moveTo>
                  <a:cubicBezTo>
                    <a:pt x="1639" y="1415"/>
                    <a:pt x="1286" y="1833"/>
                    <a:pt x="836" y="1833"/>
                  </a:cubicBezTo>
                  <a:cubicBezTo>
                    <a:pt x="386" y="1833"/>
                    <a:pt x="0" y="1415"/>
                    <a:pt x="0" y="901"/>
                  </a:cubicBezTo>
                  <a:cubicBezTo>
                    <a:pt x="0" y="418"/>
                    <a:pt x="386" y="0"/>
                    <a:pt x="836" y="0"/>
                  </a:cubicBezTo>
                  <a:cubicBezTo>
                    <a:pt x="1286" y="0"/>
                    <a:pt x="1639" y="418"/>
                    <a:pt x="1639" y="901"/>
                  </a:cubicBezTo>
                  <a:close/>
                </a:path>
              </a:pathLst>
            </a:custGeom>
            <a:solidFill>
              <a:srgbClr val="BFACA0"/>
            </a:solidFill>
            <a:ln w="4825" cap="flat" cmpd="sng">
              <a:solidFill>
                <a:srgbClr val="5522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5370575" y="1818825"/>
              <a:ext cx="222625" cy="77975"/>
            </a:xfrm>
            <a:custGeom>
              <a:avLst/>
              <a:gdLst/>
              <a:ahLst/>
              <a:cxnLst/>
              <a:rect l="l" t="t" r="r" b="b"/>
              <a:pathLst>
                <a:path w="8905" h="3119" extrusionOk="0">
                  <a:moveTo>
                    <a:pt x="1" y="0"/>
                  </a:moveTo>
                  <a:cubicBezTo>
                    <a:pt x="2540" y="3118"/>
                    <a:pt x="6944" y="2700"/>
                    <a:pt x="8905" y="0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5370575" y="1818825"/>
              <a:ext cx="222625" cy="77975"/>
            </a:xfrm>
            <a:custGeom>
              <a:avLst/>
              <a:gdLst/>
              <a:ahLst/>
              <a:cxnLst/>
              <a:rect l="l" t="t" r="r" b="b"/>
              <a:pathLst>
                <a:path w="8905" h="3119" fill="none" extrusionOk="0">
                  <a:moveTo>
                    <a:pt x="1" y="0"/>
                  </a:moveTo>
                  <a:cubicBezTo>
                    <a:pt x="2540" y="3118"/>
                    <a:pt x="6944" y="2700"/>
                    <a:pt x="8905" y="0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5480675" y="1801950"/>
              <a:ext cx="1650" cy="49050"/>
            </a:xfrm>
            <a:custGeom>
              <a:avLst/>
              <a:gdLst/>
              <a:ahLst/>
              <a:cxnLst/>
              <a:rect l="l" t="t" r="r" b="b"/>
              <a:pathLst>
                <a:path w="66" h="1962" fill="none" extrusionOk="0">
                  <a:moveTo>
                    <a:pt x="65" y="1961"/>
                  </a:moveTo>
                  <a:lnTo>
                    <a:pt x="1" y="0"/>
                  </a:lnTo>
                </a:path>
              </a:pathLst>
            </a:custGeom>
            <a:noFill/>
            <a:ln w="48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5313525" y="1774625"/>
              <a:ext cx="166375" cy="440400"/>
            </a:xfrm>
            <a:custGeom>
              <a:avLst/>
              <a:gdLst/>
              <a:ahLst/>
              <a:cxnLst/>
              <a:rect l="l" t="t" r="r" b="b"/>
              <a:pathLst>
                <a:path w="6655" h="17616" fill="none" extrusionOk="0">
                  <a:moveTo>
                    <a:pt x="5819" y="17615"/>
                  </a:moveTo>
                  <a:cubicBezTo>
                    <a:pt x="6655" y="14272"/>
                    <a:pt x="6333" y="10447"/>
                    <a:pt x="6301" y="7490"/>
                  </a:cubicBezTo>
                  <a:cubicBezTo>
                    <a:pt x="5947" y="5336"/>
                    <a:pt x="2990" y="2315"/>
                    <a:pt x="1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5370575" y="1818825"/>
              <a:ext cx="122175" cy="92425"/>
            </a:xfrm>
            <a:custGeom>
              <a:avLst/>
              <a:gdLst/>
              <a:ahLst/>
              <a:cxnLst/>
              <a:rect l="l" t="t" r="r" b="b"/>
              <a:pathLst>
                <a:path w="4887" h="3697" extrusionOk="0">
                  <a:moveTo>
                    <a:pt x="1" y="0"/>
                  </a:moveTo>
                  <a:cubicBezTo>
                    <a:pt x="1897" y="3697"/>
                    <a:pt x="4887" y="2315"/>
                    <a:pt x="4469" y="1286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5370575" y="1818825"/>
              <a:ext cx="122175" cy="92425"/>
            </a:xfrm>
            <a:custGeom>
              <a:avLst/>
              <a:gdLst/>
              <a:ahLst/>
              <a:cxnLst/>
              <a:rect l="l" t="t" r="r" b="b"/>
              <a:pathLst>
                <a:path w="4887" h="3697" fill="none" extrusionOk="0">
                  <a:moveTo>
                    <a:pt x="1" y="0"/>
                  </a:moveTo>
                  <a:cubicBezTo>
                    <a:pt x="1897" y="3697"/>
                    <a:pt x="4887" y="2315"/>
                    <a:pt x="4469" y="1286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5483900" y="1773025"/>
              <a:ext cx="166375" cy="440400"/>
            </a:xfrm>
            <a:custGeom>
              <a:avLst/>
              <a:gdLst/>
              <a:ahLst/>
              <a:cxnLst/>
              <a:rect l="l" t="t" r="r" b="b"/>
              <a:pathLst>
                <a:path w="6655" h="17616" fill="none" extrusionOk="0">
                  <a:moveTo>
                    <a:pt x="836" y="17615"/>
                  </a:moveTo>
                  <a:cubicBezTo>
                    <a:pt x="0" y="14272"/>
                    <a:pt x="322" y="10447"/>
                    <a:pt x="354" y="7458"/>
                  </a:cubicBezTo>
                  <a:cubicBezTo>
                    <a:pt x="707" y="5304"/>
                    <a:pt x="3665" y="2282"/>
                    <a:pt x="6654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5477475" y="1818825"/>
              <a:ext cx="116550" cy="88425"/>
            </a:xfrm>
            <a:custGeom>
              <a:avLst/>
              <a:gdLst/>
              <a:ahLst/>
              <a:cxnLst/>
              <a:rect l="l" t="t" r="r" b="b"/>
              <a:pathLst>
                <a:path w="4662" h="3537" extrusionOk="0">
                  <a:moveTo>
                    <a:pt x="4661" y="0"/>
                  </a:moveTo>
                  <a:cubicBezTo>
                    <a:pt x="2186" y="3536"/>
                    <a:pt x="0" y="2411"/>
                    <a:pt x="193" y="1286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5477475" y="1818825"/>
              <a:ext cx="116550" cy="88425"/>
            </a:xfrm>
            <a:custGeom>
              <a:avLst/>
              <a:gdLst/>
              <a:ahLst/>
              <a:cxnLst/>
              <a:rect l="l" t="t" r="r" b="b"/>
              <a:pathLst>
                <a:path w="4662" h="3537" fill="none" extrusionOk="0">
                  <a:moveTo>
                    <a:pt x="4661" y="0"/>
                  </a:moveTo>
                  <a:cubicBezTo>
                    <a:pt x="2186" y="3536"/>
                    <a:pt x="0" y="2411"/>
                    <a:pt x="193" y="1286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5516050" y="1785875"/>
              <a:ext cx="14475" cy="53850"/>
            </a:xfrm>
            <a:custGeom>
              <a:avLst/>
              <a:gdLst/>
              <a:ahLst/>
              <a:cxnLst/>
              <a:rect l="l" t="t" r="r" b="b"/>
              <a:pathLst>
                <a:path w="579" h="2154" fill="none" extrusionOk="0">
                  <a:moveTo>
                    <a:pt x="579" y="32"/>
                  </a:moveTo>
                  <a:cubicBezTo>
                    <a:pt x="322" y="0"/>
                    <a:pt x="193" y="1640"/>
                    <a:pt x="0" y="2154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5472650" y="1786675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8"/>
                  </a:moveTo>
                  <a:cubicBezTo>
                    <a:pt x="32" y="1286"/>
                    <a:pt x="0" y="547"/>
                    <a:pt x="0" y="0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5434875" y="1814000"/>
              <a:ext cx="27350" cy="45825"/>
            </a:xfrm>
            <a:custGeom>
              <a:avLst/>
              <a:gdLst/>
              <a:ahLst/>
              <a:cxnLst/>
              <a:rect l="l" t="t" r="r" b="b"/>
              <a:pathLst>
                <a:path w="1094" h="1833" fill="none" extrusionOk="0">
                  <a:moveTo>
                    <a:pt x="1093" y="1833"/>
                  </a:moveTo>
                  <a:cubicBezTo>
                    <a:pt x="965" y="1383"/>
                    <a:pt x="418" y="450"/>
                    <a:pt x="0" y="0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5479875" y="1839700"/>
              <a:ext cx="17700" cy="32975"/>
            </a:xfrm>
            <a:custGeom>
              <a:avLst/>
              <a:gdLst/>
              <a:ahLst/>
              <a:cxnLst/>
              <a:rect l="l" t="t" r="r" b="b"/>
              <a:pathLst>
                <a:path w="708" h="1319" fill="none" extrusionOk="0">
                  <a:moveTo>
                    <a:pt x="708" y="1"/>
                  </a:moveTo>
                  <a:cubicBezTo>
                    <a:pt x="451" y="33"/>
                    <a:pt x="193" y="869"/>
                    <a:pt x="1" y="1319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5477475" y="182927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0"/>
                  </a:moveTo>
                  <a:lnTo>
                    <a:pt x="0" y="707"/>
                  </a:ln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5495150" y="1810775"/>
              <a:ext cx="23325" cy="8875"/>
            </a:xfrm>
            <a:custGeom>
              <a:avLst/>
              <a:gdLst/>
              <a:ahLst/>
              <a:cxnLst/>
              <a:rect l="l" t="t" r="r" b="b"/>
              <a:pathLst>
                <a:path w="933" h="355" fill="none" extrusionOk="0">
                  <a:moveTo>
                    <a:pt x="97" y="354"/>
                  </a:moveTo>
                  <a:cubicBezTo>
                    <a:pt x="0" y="65"/>
                    <a:pt x="643" y="129"/>
                    <a:pt x="933" y="1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5468625" y="1853375"/>
              <a:ext cx="10475" cy="2425"/>
            </a:xfrm>
            <a:custGeom>
              <a:avLst/>
              <a:gdLst/>
              <a:ahLst/>
              <a:cxnLst/>
              <a:rect l="l" t="t" r="r" b="b"/>
              <a:pathLst>
                <a:path w="419" h="97" fill="none" extrusionOk="0">
                  <a:moveTo>
                    <a:pt x="65" y="97"/>
                  </a:moveTo>
                  <a:cubicBezTo>
                    <a:pt x="1" y="0"/>
                    <a:pt x="290" y="97"/>
                    <a:pt x="418" y="97"/>
                  </a:cubicBezTo>
                </a:path>
              </a:pathLst>
            </a:custGeom>
            <a:noFill/>
            <a:ln w="7225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948700" y="2439200"/>
              <a:ext cx="1078450" cy="820525"/>
            </a:xfrm>
            <a:custGeom>
              <a:avLst/>
              <a:gdLst/>
              <a:ahLst/>
              <a:cxnLst/>
              <a:rect l="l" t="t" r="r" b="b"/>
              <a:pathLst>
                <a:path w="43138" h="32821" extrusionOk="0">
                  <a:moveTo>
                    <a:pt x="4372" y="162"/>
                  </a:moveTo>
                  <a:cubicBezTo>
                    <a:pt x="2057" y="9901"/>
                    <a:pt x="0" y="18162"/>
                    <a:pt x="3311" y="32756"/>
                  </a:cubicBezTo>
                  <a:lnTo>
                    <a:pt x="20476" y="32660"/>
                  </a:lnTo>
                  <a:lnTo>
                    <a:pt x="20990" y="29188"/>
                  </a:lnTo>
                  <a:lnTo>
                    <a:pt x="21440" y="32660"/>
                  </a:lnTo>
                  <a:lnTo>
                    <a:pt x="39313" y="32820"/>
                  </a:lnTo>
                  <a:cubicBezTo>
                    <a:pt x="40727" y="21827"/>
                    <a:pt x="43138" y="14819"/>
                    <a:pt x="38509" y="1"/>
                  </a:cubicBezTo>
                  <a:close/>
                  <a:moveTo>
                    <a:pt x="18612" y="18870"/>
                  </a:moveTo>
                  <a:lnTo>
                    <a:pt x="23273" y="18645"/>
                  </a:lnTo>
                  <a:lnTo>
                    <a:pt x="21344" y="20252"/>
                  </a:lnTo>
                  <a:lnTo>
                    <a:pt x="20830" y="21184"/>
                  </a:lnTo>
                  <a:cubicBezTo>
                    <a:pt x="20058" y="19930"/>
                    <a:pt x="19383" y="19513"/>
                    <a:pt x="18612" y="18870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980825" y="2443225"/>
              <a:ext cx="77175" cy="814900"/>
            </a:xfrm>
            <a:custGeom>
              <a:avLst/>
              <a:gdLst/>
              <a:ahLst/>
              <a:cxnLst/>
              <a:rect l="l" t="t" r="r" b="b"/>
              <a:pathLst>
                <a:path w="3087" h="32596" fill="none" extrusionOk="0">
                  <a:moveTo>
                    <a:pt x="3087" y="1"/>
                  </a:moveTo>
                  <a:cubicBezTo>
                    <a:pt x="3087" y="1"/>
                    <a:pt x="162" y="9965"/>
                    <a:pt x="65" y="15591"/>
                  </a:cubicBezTo>
                  <a:cubicBezTo>
                    <a:pt x="1" y="19737"/>
                    <a:pt x="2026" y="32595"/>
                    <a:pt x="2026" y="32595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5911425" y="2439200"/>
              <a:ext cx="76350" cy="820525"/>
            </a:xfrm>
            <a:custGeom>
              <a:avLst/>
              <a:gdLst/>
              <a:ahLst/>
              <a:cxnLst/>
              <a:rect l="l" t="t" r="r" b="b"/>
              <a:pathLst>
                <a:path w="3054" h="32821" fill="none" extrusionOk="0">
                  <a:moveTo>
                    <a:pt x="804" y="32820"/>
                  </a:moveTo>
                  <a:cubicBezTo>
                    <a:pt x="804" y="32820"/>
                    <a:pt x="2957" y="19963"/>
                    <a:pt x="2990" y="16105"/>
                  </a:cubicBezTo>
                  <a:cubicBezTo>
                    <a:pt x="3054" y="10351"/>
                    <a:pt x="0" y="1"/>
                    <a:pt x="0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5400325" y="2817700"/>
              <a:ext cx="37800" cy="55475"/>
            </a:xfrm>
            <a:custGeom>
              <a:avLst/>
              <a:gdLst/>
              <a:ahLst/>
              <a:cxnLst/>
              <a:rect l="l" t="t" r="r" b="b"/>
              <a:pathLst>
                <a:path w="1512" h="2219" fill="none" extrusionOk="0">
                  <a:moveTo>
                    <a:pt x="0" y="1"/>
                  </a:moveTo>
                  <a:cubicBezTo>
                    <a:pt x="482" y="226"/>
                    <a:pt x="1511" y="1190"/>
                    <a:pt x="1511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5448525" y="2814500"/>
              <a:ext cx="15300" cy="56275"/>
            </a:xfrm>
            <a:custGeom>
              <a:avLst/>
              <a:gdLst/>
              <a:ahLst/>
              <a:cxnLst/>
              <a:rect l="l" t="t" r="r" b="b"/>
              <a:pathLst>
                <a:path w="612" h="2251" fill="none" extrusionOk="0">
                  <a:moveTo>
                    <a:pt x="1" y="0"/>
                  </a:moveTo>
                  <a:cubicBezTo>
                    <a:pt x="612" y="418"/>
                    <a:pt x="515" y="1318"/>
                    <a:pt x="515" y="225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5501575" y="2814500"/>
              <a:ext cx="25" cy="71550"/>
            </a:xfrm>
            <a:custGeom>
              <a:avLst/>
              <a:gdLst/>
              <a:ahLst/>
              <a:cxnLst/>
              <a:rect l="l" t="t" r="r" b="b"/>
              <a:pathLst>
                <a:path w="1" h="2862" fill="none" extrusionOk="0">
                  <a:moveTo>
                    <a:pt x="0" y="0"/>
                  </a:moveTo>
                  <a:lnTo>
                    <a:pt x="0" y="2861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5549800" y="2817700"/>
              <a:ext cx="25" cy="62725"/>
            </a:xfrm>
            <a:custGeom>
              <a:avLst/>
              <a:gdLst/>
              <a:ahLst/>
              <a:cxnLst/>
              <a:rect l="l" t="t" r="r" b="b"/>
              <a:pathLst>
                <a:path w="1" h="2509" fill="none" extrusionOk="0">
                  <a:moveTo>
                    <a:pt x="0" y="1"/>
                  </a:moveTo>
                  <a:lnTo>
                    <a:pt x="0" y="25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5471025" y="2868325"/>
              <a:ext cx="3250" cy="32975"/>
            </a:xfrm>
            <a:custGeom>
              <a:avLst/>
              <a:gdLst/>
              <a:ahLst/>
              <a:cxnLst/>
              <a:rect l="l" t="t" r="r" b="b"/>
              <a:pathLst>
                <a:path w="130" h="1319" fill="none" extrusionOk="0">
                  <a:moveTo>
                    <a:pt x="130" y="1319"/>
                  </a:moveTo>
                  <a:cubicBezTo>
                    <a:pt x="65" y="1287"/>
                    <a:pt x="1" y="547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5387450" y="284745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47"/>
                  </a:moveTo>
                  <a:cubicBezTo>
                    <a:pt x="1287" y="1447"/>
                    <a:pt x="387" y="386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5400325" y="2837800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fill="none" extrusionOk="0">
                  <a:moveTo>
                    <a:pt x="0" y="97"/>
                  </a:moveTo>
                  <a:cubicBezTo>
                    <a:pt x="32" y="0"/>
                    <a:pt x="418" y="450"/>
                    <a:pt x="611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5476675" y="2807250"/>
              <a:ext cx="9650" cy="37800"/>
            </a:xfrm>
            <a:custGeom>
              <a:avLst/>
              <a:gdLst/>
              <a:ahLst/>
              <a:cxnLst/>
              <a:rect l="l" t="t" r="r" b="b"/>
              <a:pathLst>
                <a:path w="386" h="1512" fill="none" extrusionOk="0">
                  <a:moveTo>
                    <a:pt x="96" y="1"/>
                  </a:moveTo>
                  <a:cubicBezTo>
                    <a:pt x="0" y="162"/>
                    <a:pt x="386" y="1030"/>
                    <a:pt x="386" y="15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5524875" y="2811275"/>
              <a:ext cx="9675" cy="24150"/>
            </a:xfrm>
            <a:custGeom>
              <a:avLst/>
              <a:gdLst/>
              <a:ahLst/>
              <a:cxnLst/>
              <a:rect l="l" t="t" r="r" b="b"/>
              <a:pathLst>
                <a:path w="387" h="966" fill="none" extrusionOk="0">
                  <a:moveTo>
                    <a:pt x="1" y="129"/>
                  </a:moveTo>
                  <a:cubicBezTo>
                    <a:pt x="161" y="1"/>
                    <a:pt x="290" y="708"/>
                    <a:pt x="386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5547375" y="2787175"/>
              <a:ext cx="25" cy="12075"/>
            </a:xfrm>
            <a:custGeom>
              <a:avLst/>
              <a:gdLst/>
              <a:ahLst/>
              <a:cxnLst/>
              <a:rect l="l" t="t" r="r" b="b"/>
              <a:pathLst>
                <a:path w="1" h="483" fill="none" extrusionOk="0">
                  <a:moveTo>
                    <a:pt x="1" y="0"/>
                  </a:moveTo>
                  <a:lnTo>
                    <a:pt x="1" y="483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5488725" y="2864325"/>
              <a:ext cx="5650" cy="26525"/>
            </a:xfrm>
            <a:custGeom>
              <a:avLst/>
              <a:gdLst/>
              <a:ahLst/>
              <a:cxnLst/>
              <a:rect l="l" t="t" r="r" b="b"/>
              <a:pathLst>
                <a:path w="226" h="1061" fill="none" extrusionOk="0">
                  <a:moveTo>
                    <a:pt x="0" y="65"/>
                  </a:moveTo>
                  <a:cubicBezTo>
                    <a:pt x="193" y="0"/>
                    <a:pt x="225" y="707"/>
                    <a:pt x="225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5400325" y="2817700"/>
              <a:ext cx="37800" cy="55475"/>
            </a:xfrm>
            <a:custGeom>
              <a:avLst/>
              <a:gdLst/>
              <a:ahLst/>
              <a:cxnLst/>
              <a:rect l="l" t="t" r="r" b="b"/>
              <a:pathLst>
                <a:path w="1512" h="2219" fill="none" extrusionOk="0">
                  <a:moveTo>
                    <a:pt x="0" y="1"/>
                  </a:moveTo>
                  <a:cubicBezTo>
                    <a:pt x="482" y="226"/>
                    <a:pt x="1511" y="1190"/>
                    <a:pt x="1511" y="221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5448525" y="2814500"/>
              <a:ext cx="15300" cy="56275"/>
            </a:xfrm>
            <a:custGeom>
              <a:avLst/>
              <a:gdLst/>
              <a:ahLst/>
              <a:cxnLst/>
              <a:rect l="l" t="t" r="r" b="b"/>
              <a:pathLst>
                <a:path w="612" h="2251" fill="none" extrusionOk="0">
                  <a:moveTo>
                    <a:pt x="1" y="0"/>
                  </a:moveTo>
                  <a:cubicBezTo>
                    <a:pt x="612" y="418"/>
                    <a:pt x="515" y="1318"/>
                    <a:pt x="515" y="225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5471025" y="2868325"/>
              <a:ext cx="3250" cy="32975"/>
            </a:xfrm>
            <a:custGeom>
              <a:avLst/>
              <a:gdLst/>
              <a:ahLst/>
              <a:cxnLst/>
              <a:rect l="l" t="t" r="r" b="b"/>
              <a:pathLst>
                <a:path w="130" h="1319" fill="none" extrusionOk="0">
                  <a:moveTo>
                    <a:pt x="130" y="1319"/>
                  </a:moveTo>
                  <a:cubicBezTo>
                    <a:pt x="65" y="1287"/>
                    <a:pt x="1" y="547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5476675" y="2807250"/>
              <a:ext cx="9650" cy="37800"/>
            </a:xfrm>
            <a:custGeom>
              <a:avLst/>
              <a:gdLst/>
              <a:ahLst/>
              <a:cxnLst/>
              <a:rect l="l" t="t" r="r" b="b"/>
              <a:pathLst>
                <a:path w="386" h="1512" fill="none" extrusionOk="0">
                  <a:moveTo>
                    <a:pt x="96" y="1"/>
                  </a:moveTo>
                  <a:cubicBezTo>
                    <a:pt x="0" y="162"/>
                    <a:pt x="386" y="1030"/>
                    <a:pt x="386" y="15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5428450" y="2793600"/>
              <a:ext cx="825" cy="27350"/>
            </a:xfrm>
            <a:custGeom>
              <a:avLst/>
              <a:gdLst/>
              <a:ahLst/>
              <a:cxnLst/>
              <a:rect l="l" t="t" r="r" b="b"/>
              <a:pathLst>
                <a:path w="33" h="1094" fill="none" extrusionOk="0">
                  <a:moveTo>
                    <a:pt x="0" y="1"/>
                  </a:moveTo>
                  <a:cubicBezTo>
                    <a:pt x="32" y="129"/>
                    <a:pt x="32" y="547"/>
                    <a:pt x="32" y="901"/>
                  </a:cubicBezTo>
                  <a:lnTo>
                    <a:pt x="32" y="1093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5521675" y="2785575"/>
              <a:ext cx="8850" cy="26525"/>
            </a:xfrm>
            <a:custGeom>
              <a:avLst/>
              <a:gdLst/>
              <a:ahLst/>
              <a:cxnLst/>
              <a:rect l="l" t="t" r="r" b="b"/>
              <a:pathLst>
                <a:path w="354" h="1061" fill="none" extrusionOk="0">
                  <a:moveTo>
                    <a:pt x="0" y="0"/>
                  </a:moveTo>
                  <a:cubicBezTo>
                    <a:pt x="0" y="418"/>
                    <a:pt x="354" y="739"/>
                    <a:pt x="0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5479875" y="2837800"/>
              <a:ext cx="1625" cy="23325"/>
            </a:xfrm>
            <a:custGeom>
              <a:avLst/>
              <a:gdLst/>
              <a:ahLst/>
              <a:cxnLst/>
              <a:rect l="l" t="t" r="r" b="b"/>
              <a:pathLst>
                <a:path w="65" h="933" fill="none" extrusionOk="0">
                  <a:moveTo>
                    <a:pt x="65" y="0"/>
                  </a:moveTo>
                  <a:cubicBezTo>
                    <a:pt x="65" y="290"/>
                    <a:pt x="65" y="708"/>
                    <a:pt x="1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5488725" y="2789575"/>
              <a:ext cx="19300" cy="24950"/>
            </a:xfrm>
            <a:custGeom>
              <a:avLst/>
              <a:gdLst/>
              <a:ahLst/>
              <a:cxnLst/>
              <a:rect l="l" t="t" r="r" b="b"/>
              <a:pathLst>
                <a:path w="772" h="998" fill="none" extrusionOk="0">
                  <a:moveTo>
                    <a:pt x="772" y="644"/>
                  </a:moveTo>
                  <a:cubicBezTo>
                    <a:pt x="772" y="997"/>
                    <a:pt x="354" y="65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5452550" y="2776725"/>
              <a:ext cx="12075" cy="29750"/>
            </a:xfrm>
            <a:custGeom>
              <a:avLst/>
              <a:gdLst/>
              <a:ahLst/>
              <a:cxnLst/>
              <a:rect l="l" t="t" r="r" b="b"/>
              <a:pathLst>
                <a:path w="483" h="1190" fill="none" extrusionOk="0">
                  <a:moveTo>
                    <a:pt x="354" y="901"/>
                  </a:moveTo>
                  <a:cubicBezTo>
                    <a:pt x="354" y="1190"/>
                    <a:pt x="1" y="322"/>
                    <a:pt x="194" y="161"/>
                  </a:cubicBezTo>
                  <a:cubicBezTo>
                    <a:pt x="258" y="65"/>
                    <a:pt x="386" y="65"/>
                    <a:pt x="48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5381825" y="2813700"/>
              <a:ext cx="25750" cy="16100"/>
            </a:xfrm>
            <a:custGeom>
              <a:avLst/>
              <a:gdLst/>
              <a:ahLst/>
              <a:cxnLst/>
              <a:rect l="l" t="t" r="r" b="b"/>
              <a:pathLst>
                <a:path w="1030" h="644" fill="none" extrusionOk="0">
                  <a:moveTo>
                    <a:pt x="290" y="643"/>
                  </a:moveTo>
                  <a:cubicBezTo>
                    <a:pt x="419" y="547"/>
                    <a:pt x="1" y="354"/>
                    <a:pt x="33" y="193"/>
                  </a:cubicBezTo>
                  <a:cubicBezTo>
                    <a:pt x="65" y="0"/>
                    <a:pt x="837" y="0"/>
                    <a:pt x="103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5444525" y="2880400"/>
              <a:ext cx="14475" cy="28150"/>
            </a:xfrm>
            <a:custGeom>
              <a:avLst/>
              <a:gdLst/>
              <a:ahLst/>
              <a:cxnLst/>
              <a:rect l="l" t="t" r="r" b="b"/>
              <a:pathLst>
                <a:path w="579" h="1126" fill="none" extrusionOk="0">
                  <a:moveTo>
                    <a:pt x="515" y="1125"/>
                  </a:moveTo>
                  <a:cubicBezTo>
                    <a:pt x="579" y="900"/>
                    <a:pt x="65" y="12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5485500" y="2886025"/>
              <a:ext cx="19325" cy="24925"/>
            </a:xfrm>
            <a:custGeom>
              <a:avLst/>
              <a:gdLst/>
              <a:ahLst/>
              <a:cxnLst/>
              <a:rect l="l" t="t" r="r" b="b"/>
              <a:pathLst>
                <a:path w="773" h="997" fill="none" extrusionOk="0">
                  <a:moveTo>
                    <a:pt x="772" y="675"/>
                  </a:moveTo>
                  <a:cubicBezTo>
                    <a:pt x="772" y="997"/>
                    <a:pt x="322" y="97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5449350" y="2873950"/>
              <a:ext cx="12075" cy="28975"/>
            </a:xfrm>
            <a:custGeom>
              <a:avLst/>
              <a:gdLst/>
              <a:ahLst/>
              <a:cxnLst/>
              <a:rect l="l" t="t" r="r" b="b"/>
              <a:pathLst>
                <a:path w="483" h="1159" fill="none" extrusionOk="0">
                  <a:moveTo>
                    <a:pt x="322" y="901"/>
                  </a:moveTo>
                  <a:cubicBezTo>
                    <a:pt x="322" y="1158"/>
                    <a:pt x="0" y="322"/>
                    <a:pt x="193" y="130"/>
                  </a:cubicBezTo>
                  <a:cubicBezTo>
                    <a:pt x="257" y="65"/>
                    <a:pt x="386" y="33"/>
                    <a:pt x="48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5309500" y="2815300"/>
              <a:ext cx="166375" cy="440400"/>
            </a:xfrm>
            <a:custGeom>
              <a:avLst/>
              <a:gdLst/>
              <a:ahLst/>
              <a:cxnLst/>
              <a:rect l="l" t="t" r="r" b="b"/>
              <a:pathLst>
                <a:path w="6655" h="17616" fill="none" extrusionOk="0">
                  <a:moveTo>
                    <a:pt x="5787" y="17616"/>
                  </a:moveTo>
                  <a:cubicBezTo>
                    <a:pt x="6655" y="14273"/>
                    <a:pt x="6462" y="7587"/>
                    <a:pt x="6398" y="6911"/>
                  </a:cubicBezTo>
                  <a:cubicBezTo>
                    <a:pt x="6044" y="4854"/>
                    <a:pt x="2990" y="2186"/>
                    <a:pt x="1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5348075" y="2843425"/>
              <a:ext cx="15300" cy="14500"/>
            </a:xfrm>
            <a:custGeom>
              <a:avLst/>
              <a:gdLst/>
              <a:ahLst/>
              <a:cxnLst/>
              <a:rect l="l" t="t" r="r" b="b"/>
              <a:pathLst>
                <a:path w="612" h="580" fill="none" extrusionOk="0">
                  <a:moveTo>
                    <a:pt x="1" y="97"/>
                  </a:moveTo>
                  <a:cubicBezTo>
                    <a:pt x="33" y="0"/>
                    <a:pt x="451" y="450"/>
                    <a:pt x="612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5425225" y="2812875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65" y="1"/>
                  </a:moveTo>
                  <a:cubicBezTo>
                    <a:pt x="1" y="162"/>
                    <a:pt x="386" y="1030"/>
                    <a:pt x="386" y="15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5472650" y="2816900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0" y="129"/>
                  </a:moveTo>
                  <a:cubicBezTo>
                    <a:pt x="161" y="1"/>
                    <a:pt x="290" y="708"/>
                    <a:pt x="418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5520850" y="2822525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1" y="1"/>
                  </a:moveTo>
                  <a:lnTo>
                    <a:pt x="1" y="10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5495150" y="2792000"/>
              <a:ext cx="25" cy="12875"/>
            </a:xfrm>
            <a:custGeom>
              <a:avLst/>
              <a:gdLst/>
              <a:ahLst/>
              <a:cxnLst/>
              <a:rect l="l" t="t" r="r" b="b"/>
              <a:pathLst>
                <a:path w="1" h="515" fill="none" extrusionOk="0">
                  <a:moveTo>
                    <a:pt x="0" y="0"/>
                  </a:moveTo>
                  <a:lnTo>
                    <a:pt x="0" y="51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5437275" y="2869950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1" y="32"/>
                  </a:moveTo>
                  <a:cubicBezTo>
                    <a:pt x="162" y="0"/>
                    <a:pt x="194" y="707"/>
                    <a:pt x="194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5429250" y="2820925"/>
              <a:ext cx="38600" cy="56275"/>
            </a:xfrm>
            <a:custGeom>
              <a:avLst/>
              <a:gdLst/>
              <a:ahLst/>
              <a:cxnLst/>
              <a:rect l="l" t="t" r="r" b="b"/>
              <a:pathLst>
                <a:path w="1544" h="2251" fill="none" extrusionOk="0">
                  <a:moveTo>
                    <a:pt x="0" y="0"/>
                  </a:moveTo>
                  <a:cubicBezTo>
                    <a:pt x="483" y="258"/>
                    <a:pt x="1543" y="1222"/>
                    <a:pt x="1543" y="225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5425225" y="2812875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65" y="1"/>
                  </a:moveTo>
                  <a:cubicBezTo>
                    <a:pt x="1" y="162"/>
                    <a:pt x="386" y="1030"/>
                    <a:pt x="386" y="15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5376200" y="2798425"/>
              <a:ext cx="1650" cy="28150"/>
            </a:xfrm>
            <a:custGeom>
              <a:avLst/>
              <a:gdLst/>
              <a:ahLst/>
              <a:cxnLst/>
              <a:rect l="l" t="t" r="r" b="b"/>
              <a:pathLst>
                <a:path w="66" h="1126" fill="none" extrusionOk="0">
                  <a:moveTo>
                    <a:pt x="1" y="0"/>
                  </a:moveTo>
                  <a:cubicBezTo>
                    <a:pt x="33" y="161"/>
                    <a:pt x="65" y="579"/>
                    <a:pt x="65" y="933"/>
                  </a:cubicBezTo>
                  <a:lnTo>
                    <a:pt x="65" y="112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5470225" y="2791200"/>
              <a:ext cx="8075" cy="26525"/>
            </a:xfrm>
            <a:custGeom>
              <a:avLst/>
              <a:gdLst/>
              <a:ahLst/>
              <a:cxnLst/>
              <a:rect l="l" t="t" r="r" b="b"/>
              <a:pathLst>
                <a:path w="323" h="1061" fill="none" extrusionOk="0">
                  <a:moveTo>
                    <a:pt x="1" y="0"/>
                  </a:moveTo>
                  <a:cubicBezTo>
                    <a:pt x="1" y="418"/>
                    <a:pt x="322" y="739"/>
                    <a:pt x="1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5516850" y="2795200"/>
              <a:ext cx="1625" cy="22525"/>
            </a:xfrm>
            <a:custGeom>
              <a:avLst/>
              <a:gdLst/>
              <a:ahLst/>
              <a:cxnLst/>
              <a:rect l="l" t="t" r="r" b="b"/>
              <a:pathLst>
                <a:path w="65" h="901" fill="none" extrusionOk="0">
                  <a:moveTo>
                    <a:pt x="65" y="1"/>
                  </a:moveTo>
                  <a:cubicBezTo>
                    <a:pt x="65" y="290"/>
                    <a:pt x="32" y="676"/>
                    <a:pt x="0" y="9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5471025" y="2853075"/>
              <a:ext cx="8075" cy="20900"/>
            </a:xfrm>
            <a:custGeom>
              <a:avLst/>
              <a:gdLst/>
              <a:ahLst/>
              <a:cxnLst/>
              <a:rect l="l" t="t" r="r" b="b"/>
              <a:pathLst>
                <a:path w="323" h="836" fill="none" extrusionOk="0">
                  <a:moveTo>
                    <a:pt x="1" y="611"/>
                  </a:moveTo>
                  <a:cubicBezTo>
                    <a:pt x="1" y="836"/>
                    <a:pt x="130" y="97"/>
                    <a:pt x="32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5437275" y="2795200"/>
              <a:ext cx="18525" cy="24950"/>
            </a:xfrm>
            <a:custGeom>
              <a:avLst/>
              <a:gdLst/>
              <a:ahLst/>
              <a:cxnLst/>
              <a:rect l="l" t="t" r="r" b="b"/>
              <a:pathLst>
                <a:path w="741" h="998" fill="none" extrusionOk="0">
                  <a:moveTo>
                    <a:pt x="740" y="644"/>
                  </a:moveTo>
                  <a:cubicBezTo>
                    <a:pt x="740" y="997"/>
                    <a:pt x="322" y="65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5401125" y="2782350"/>
              <a:ext cx="12075" cy="28950"/>
            </a:xfrm>
            <a:custGeom>
              <a:avLst/>
              <a:gdLst/>
              <a:ahLst/>
              <a:cxnLst/>
              <a:rect l="l" t="t" r="r" b="b"/>
              <a:pathLst>
                <a:path w="483" h="1158" fill="none" extrusionOk="0">
                  <a:moveTo>
                    <a:pt x="322" y="901"/>
                  </a:moveTo>
                  <a:cubicBezTo>
                    <a:pt x="322" y="1158"/>
                    <a:pt x="0" y="322"/>
                    <a:pt x="161" y="129"/>
                  </a:cubicBezTo>
                  <a:cubicBezTo>
                    <a:pt x="258" y="65"/>
                    <a:pt x="386" y="33"/>
                    <a:pt x="48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5476675" y="2820125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6" y="1318"/>
                  </a:moveTo>
                  <a:cubicBezTo>
                    <a:pt x="32" y="1286"/>
                    <a:pt x="0" y="57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5526475" y="2849050"/>
              <a:ext cx="9675" cy="24125"/>
            </a:xfrm>
            <a:custGeom>
              <a:avLst/>
              <a:gdLst/>
              <a:ahLst/>
              <a:cxnLst/>
              <a:rect l="l" t="t" r="r" b="b"/>
              <a:pathLst>
                <a:path w="387" h="965" fill="none" extrusionOk="0">
                  <a:moveTo>
                    <a:pt x="1" y="129"/>
                  </a:moveTo>
                  <a:cubicBezTo>
                    <a:pt x="162" y="0"/>
                    <a:pt x="290" y="708"/>
                    <a:pt x="387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5472650" y="2836200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0" y="0"/>
                  </a:moveTo>
                  <a:lnTo>
                    <a:pt x="0" y="70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5433275" y="2519575"/>
              <a:ext cx="41000" cy="45025"/>
            </a:xfrm>
            <a:custGeom>
              <a:avLst/>
              <a:gdLst/>
              <a:ahLst/>
              <a:cxnLst/>
              <a:rect l="l" t="t" r="r" b="b"/>
              <a:pathLst>
                <a:path w="1640" h="1801" extrusionOk="0">
                  <a:moveTo>
                    <a:pt x="1640" y="900"/>
                  </a:moveTo>
                  <a:cubicBezTo>
                    <a:pt x="1640" y="1415"/>
                    <a:pt x="1254" y="1800"/>
                    <a:pt x="836" y="1800"/>
                  </a:cubicBezTo>
                  <a:cubicBezTo>
                    <a:pt x="386" y="1800"/>
                    <a:pt x="0" y="1415"/>
                    <a:pt x="0" y="900"/>
                  </a:cubicBezTo>
                  <a:cubicBezTo>
                    <a:pt x="0" y="386"/>
                    <a:pt x="386" y="0"/>
                    <a:pt x="836" y="0"/>
                  </a:cubicBezTo>
                  <a:cubicBezTo>
                    <a:pt x="1254" y="0"/>
                    <a:pt x="1640" y="386"/>
                    <a:pt x="1640" y="900"/>
                  </a:cubicBezTo>
                  <a:close/>
                </a:path>
              </a:pathLst>
            </a:custGeom>
            <a:solidFill>
              <a:srgbClr val="BFACA0"/>
            </a:solidFill>
            <a:ln w="4825" cap="flat" cmpd="sng">
              <a:solidFill>
                <a:srgbClr val="5522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5463800" y="2815300"/>
              <a:ext cx="166375" cy="440400"/>
            </a:xfrm>
            <a:custGeom>
              <a:avLst/>
              <a:gdLst/>
              <a:ahLst/>
              <a:cxnLst/>
              <a:rect l="l" t="t" r="r" b="b"/>
              <a:pathLst>
                <a:path w="6655" h="17616" fill="none" extrusionOk="0">
                  <a:moveTo>
                    <a:pt x="836" y="17616"/>
                  </a:moveTo>
                  <a:cubicBezTo>
                    <a:pt x="1" y="14273"/>
                    <a:pt x="258" y="9612"/>
                    <a:pt x="290" y="6622"/>
                  </a:cubicBezTo>
                  <a:cubicBezTo>
                    <a:pt x="644" y="4469"/>
                    <a:pt x="3665" y="2315"/>
                    <a:pt x="6655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5471850" y="2910925"/>
              <a:ext cx="20900" cy="17700"/>
            </a:xfrm>
            <a:custGeom>
              <a:avLst/>
              <a:gdLst/>
              <a:ahLst/>
              <a:cxnLst/>
              <a:rect l="l" t="t" r="r" b="b"/>
              <a:pathLst>
                <a:path w="836" h="708" extrusionOk="0">
                  <a:moveTo>
                    <a:pt x="836" y="65"/>
                  </a:moveTo>
                  <a:cubicBezTo>
                    <a:pt x="675" y="322"/>
                    <a:pt x="32" y="708"/>
                    <a:pt x="0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5471850" y="2910925"/>
              <a:ext cx="20900" cy="17700"/>
            </a:xfrm>
            <a:custGeom>
              <a:avLst/>
              <a:gdLst/>
              <a:ahLst/>
              <a:cxnLst/>
              <a:rect l="l" t="t" r="r" b="b"/>
              <a:pathLst>
                <a:path w="836" h="708" fill="none" extrusionOk="0">
                  <a:moveTo>
                    <a:pt x="836" y="65"/>
                  </a:moveTo>
                  <a:cubicBezTo>
                    <a:pt x="675" y="322"/>
                    <a:pt x="32" y="708"/>
                    <a:pt x="0" y="1"/>
                  </a:cubicBezTo>
                </a:path>
              </a:pathLst>
            </a:custGeom>
            <a:noFill/>
            <a:ln w="48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5450950" y="2910925"/>
              <a:ext cx="20100" cy="16900"/>
            </a:xfrm>
            <a:custGeom>
              <a:avLst/>
              <a:gdLst/>
              <a:ahLst/>
              <a:cxnLst/>
              <a:rect l="l" t="t" r="r" b="b"/>
              <a:pathLst>
                <a:path w="804" h="676" extrusionOk="0">
                  <a:moveTo>
                    <a:pt x="0" y="65"/>
                  </a:moveTo>
                  <a:cubicBezTo>
                    <a:pt x="129" y="322"/>
                    <a:pt x="740" y="676"/>
                    <a:pt x="804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5450950" y="2910925"/>
              <a:ext cx="20100" cy="16900"/>
            </a:xfrm>
            <a:custGeom>
              <a:avLst/>
              <a:gdLst/>
              <a:ahLst/>
              <a:cxnLst/>
              <a:rect l="l" t="t" r="r" b="b"/>
              <a:pathLst>
                <a:path w="804" h="676" fill="none" extrusionOk="0">
                  <a:moveTo>
                    <a:pt x="0" y="65"/>
                  </a:moveTo>
                  <a:cubicBezTo>
                    <a:pt x="129" y="322"/>
                    <a:pt x="740" y="676"/>
                    <a:pt x="804" y="1"/>
                  </a:cubicBezTo>
                </a:path>
              </a:pathLst>
            </a:custGeom>
            <a:noFill/>
            <a:ln w="48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5447725" y="2897275"/>
              <a:ext cx="48250" cy="13675"/>
            </a:xfrm>
            <a:custGeom>
              <a:avLst/>
              <a:gdLst/>
              <a:ahLst/>
              <a:cxnLst/>
              <a:rect l="l" t="t" r="r" b="b"/>
              <a:pathLst>
                <a:path w="1930" h="547" extrusionOk="0">
                  <a:moveTo>
                    <a:pt x="1" y="0"/>
                  </a:moveTo>
                  <a:lnTo>
                    <a:pt x="1" y="547"/>
                  </a:lnTo>
                  <a:lnTo>
                    <a:pt x="1929" y="547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000000"/>
            </a:solidFill>
            <a:ln w="32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5465400" y="2853075"/>
              <a:ext cx="116550" cy="88425"/>
            </a:xfrm>
            <a:custGeom>
              <a:avLst/>
              <a:gdLst/>
              <a:ahLst/>
              <a:cxnLst/>
              <a:rect l="l" t="t" r="r" b="b"/>
              <a:pathLst>
                <a:path w="4662" h="3537" extrusionOk="0">
                  <a:moveTo>
                    <a:pt x="4662" y="0"/>
                  </a:moveTo>
                  <a:cubicBezTo>
                    <a:pt x="2219" y="3536"/>
                    <a:pt x="1" y="2411"/>
                    <a:pt x="226" y="1286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5465400" y="2853075"/>
              <a:ext cx="116550" cy="88425"/>
            </a:xfrm>
            <a:custGeom>
              <a:avLst/>
              <a:gdLst/>
              <a:ahLst/>
              <a:cxnLst/>
              <a:rect l="l" t="t" r="r" b="b"/>
              <a:pathLst>
                <a:path w="4662" h="3537" fill="none" extrusionOk="0">
                  <a:moveTo>
                    <a:pt x="4662" y="0"/>
                  </a:moveTo>
                  <a:cubicBezTo>
                    <a:pt x="2219" y="3536"/>
                    <a:pt x="1" y="2411"/>
                    <a:pt x="226" y="1286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5400325" y="2837800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fill="none" extrusionOk="0">
                  <a:moveTo>
                    <a:pt x="0" y="97"/>
                  </a:moveTo>
                  <a:cubicBezTo>
                    <a:pt x="32" y="0"/>
                    <a:pt x="418" y="450"/>
                    <a:pt x="611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5359325" y="2853075"/>
              <a:ext cx="122175" cy="92425"/>
            </a:xfrm>
            <a:custGeom>
              <a:avLst/>
              <a:gdLst/>
              <a:ahLst/>
              <a:cxnLst/>
              <a:rect l="l" t="t" r="r" b="b"/>
              <a:pathLst>
                <a:path w="4887" h="3697" extrusionOk="0">
                  <a:moveTo>
                    <a:pt x="1" y="0"/>
                  </a:moveTo>
                  <a:cubicBezTo>
                    <a:pt x="1897" y="3697"/>
                    <a:pt x="4887" y="2282"/>
                    <a:pt x="4469" y="1286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5359325" y="2853075"/>
              <a:ext cx="122175" cy="92425"/>
            </a:xfrm>
            <a:custGeom>
              <a:avLst/>
              <a:gdLst/>
              <a:ahLst/>
              <a:cxnLst/>
              <a:rect l="l" t="t" r="r" b="b"/>
              <a:pathLst>
                <a:path w="4887" h="3697" fill="none" extrusionOk="0">
                  <a:moveTo>
                    <a:pt x="1" y="0"/>
                  </a:moveTo>
                  <a:cubicBezTo>
                    <a:pt x="1897" y="3697"/>
                    <a:pt x="4887" y="2282"/>
                    <a:pt x="4469" y="1286"/>
                  </a:cubicBezTo>
                </a:path>
              </a:pathLst>
            </a:custGeom>
            <a:noFill/>
            <a:ln w="96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5401925" y="2875575"/>
              <a:ext cx="15300" cy="15275"/>
            </a:xfrm>
            <a:custGeom>
              <a:avLst/>
              <a:gdLst/>
              <a:ahLst/>
              <a:cxnLst/>
              <a:rect l="l" t="t" r="r" b="b"/>
              <a:pathLst>
                <a:path w="612" h="611" fill="none" extrusionOk="0">
                  <a:moveTo>
                    <a:pt x="1" y="97"/>
                  </a:moveTo>
                  <a:cubicBezTo>
                    <a:pt x="33" y="0"/>
                    <a:pt x="451" y="450"/>
                    <a:pt x="611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5430050" y="2830575"/>
              <a:ext cx="825" cy="28150"/>
            </a:xfrm>
            <a:custGeom>
              <a:avLst/>
              <a:gdLst/>
              <a:ahLst/>
              <a:cxnLst/>
              <a:rect l="l" t="t" r="r" b="b"/>
              <a:pathLst>
                <a:path w="33" h="1126" fill="none" extrusionOk="0">
                  <a:moveTo>
                    <a:pt x="1" y="0"/>
                  </a:moveTo>
                  <a:cubicBezTo>
                    <a:pt x="33" y="161"/>
                    <a:pt x="33" y="579"/>
                    <a:pt x="33" y="932"/>
                  </a:cubicBezTo>
                  <a:lnTo>
                    <a:pt x="33" y="1125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5387450" y="2847450"/>
              <a:ext cx="32975" cy="36175"/>
            </a:xfrm>
            <a:custGeom>
              <a:avLst/>
              <a:gdLst/>
              <a:ahLst/>
              <a:cxnLst/>
              <a:rect l="l" t="t" r="r" b="b"/>
              <a:pathLst>
                <a:path w="1319" h="1447" fill="none" extrusionOk="0">
                  <a:moveTo>
                    <a:pt x="1319" y="1447"/>
                  </a:moveTo>
                  <a:cubicBezTo>
                    <a:pt x="1287" y="1447"/>
                    <a:pt x="387" y="386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5513625" y="283780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1" y="33"/>
                  </a:moveTo>
                  <a:cubicBezTo>
                    <a:pt x="354" y="0"/>
                    <a:pt x="194" y="1672"/>
                    <a:pt x="1" y="21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5513625" y="285145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1" y="1"/>
                  </a:moveTo>
                  <a:cubicBezTo>
                    <a:pt x="354" y="1"/>
                    <a:pt x="226" y="1640"/>
                    <a:pt x="1" y="215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5494350" y="2892450"/>
              <a:ext cx="22525" cy="8850"/>
            </a:xfrm>
            <a:custGeom>
              <a:avLst/>
              <a:gdLst/>
              <a:ahLst/>
              <a:cxnLst/>
              <a:rect l="l" t="t" r="r" b="b"/>
              <a:pathLst>
                <a:path w="901" h="354" fill="none" extrusionOk="0">
                  <a:moveTo>
                    <a:pt x="97" y="354"/>
                  </a:moveTo>
                  <a:cubicBezTo>
                    <a:pt x="0" y="65"/>
                    <a:pt x="643" y="129"/>
                    <a:pt x="90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5485500" y="2886025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1" y="0"/>
                  </a:moveTo>
                  <a:lnTo>
                    <a:pt x="1" y="70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5477475" y="2873150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0" y="1"/>
                  </a:moveTo>
                  <a:lnTo>
                    <a:pt x="0" y="10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5472650" y="2816900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0" y="129"/>
                  </a:moveTo>
                  <a:cubicBezTo>
                    <a:pt x="161" y="1"/>
                    <a:pt x="290" y="708"/>
                    <a:pt x="418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5491125" y="2827350"/>
              <a:ext cx="18500" cy="24950"/>
            </a:xfrm>
            <a:custGeom>
              <a:avLst/>
              <a:gdLst/>
              <a:ahLst/>
              <a:cxnLst/>
              <a:rect l="l" t="t" r="r" b="b"/>
              <a:pathLst>
                <a:path w="740" h="998" fill="none" extrusionOk="0">
                  <a:moveTo>
                    <a:pt x="740" y="643"/>
                  </a:moveTo>
                  <a:cubicBezTo>
                    <a:pt x="740" y="997"/>
                    <a:pt x="322" y="65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5492725" y="2805650"/>
              <a:ext cx="15300" cy="53875"/>
            </a:xfrm>
            <a:custGeom>
              <a:avLst/>
              <a:gdLst/>
              <a:ahLst/>
              <a:cxnLst/>
              <a:rect l="l" t="t" r="r" b="b"/>
              <a:pathLst>
                <a:path w="612" h="2155" fill="none" extrusionOk="0">
                  <a:moveTo>
                    <a:pt x="612" y="1"/>
                  </a:moveTo>
                  <a:cubicBezTo>
                    <a:pt x="354" y="1"/>
                    <a:pt x="194" y="1640"/>
                    <a:pt x="1" y="21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5488725" y="2864325"/>
              <a:ext cx="5650" cy="26525"/>
            </a:xfrm>
            <a:custGeom>
              <a:avLst/>
              <a:gdLst/>
              <a:ahLst/>
              <a:cxnLst/>
              <a:rect l="l" t="t" r="r" b="b"/>
              <a:pathLst>
                <a:path w="226" h="1061" fill="none" extrusionOk="0">
                  <a:moveTo>
                    <a:pt x="0" y="65"/>
                  </a:moveTo>
                  <a:cubicBezTo>
                    <a:pt x="193" y="0"/>
                    <a:pt x="225" y="707"/>
                    <a:pt x="225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5520850" y="2822525"/>
              <a:ext cx="25" cy="25750"/>
            </a:xfrm>
            <a:custGeom>
              <a:avLst/>
              <a:gdLst/>
              <a:ahLst/>
              <a:cxnLst/>
              <a:rect l="l" t="t" r="r" b="b"/>
              <a:pathLst>
                <a:path w="1" h="1030" fill="none" extrusionOk="0">
                  <a:moveTo>
                    <a:pt x="1" y="1"/>
                  </a:moveTo>
                  <a:lnTo>
                    <a:pt x="1" y="10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5524875" y="2811275"/>
              <a:ext cx="9675" cy="24150"/>
            </a:xfrm>
            <a:custGeom>
              <a:avLst/>
              <a:gdLst/>
              <a:ahLst/>
              <a:cxnLst/>
              <a:rect l="l" t="t" r="r" b="b"/>
              <a:pathLst>
                <a:path w="387" h="966" fill="none" extrusionOk="0">
                  <a:moveTo>
                    <a:pt x="1" y="129"/>
                  </a:moveTo>
                  <a:cubicBezTo>
                    <a:pt x="161" y="1"/>
                    <a:pt x="290" y="708"/>
                    <a:pt x="386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5549000" y="2824950"/>
              <a:ext cx="0" cy="12075"/>
            </a:xfrm>
            <a:custGeom>
              <a:avLst/>
              <a:gdLst/>
              <a:ahLst/>
              <a:cxnLst/>
              <a:rect l="l" t="t" r="r" b="b"/>
              <a:pathLst>
                <a:path h="483" fill="none" extrusionOk="0">
                  <a:moveTo>
                    <a:pt x="0" y="0"/>
                  </a:moveTo>
                  <a:lnTo>
                    <a:pt x="0" y="482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5549800" y="2817700"/>
              <a:ext cx="25" cy="62725"/>
            </a:xfrm>
            <a:custGeom>
              <a:avLst/>
              <a:gdLst/>
              <a:ahLst/>
              <a:cxnLst/>
              <a:rect l="l" t="t" r="r" b="b"/>
              <a:pathLst>
                <a:path w="1" h="2509" fill="none" extrusionOk="0">
                  <a:moveTo>
                    <a:pt x="0" y="1"/>
                  </a:moveTo>
                  <a:lnTo>
                    <a:pt x="0" y="2508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5573100" y="2817700"/>
              <a:ext cx="25" cy="24950"/>
            </a:xfrm>
            <a:custGeom>
              <a:avLst/>
              <a:gdLst/>
              <a:ahLst/>
              <a:cxnLst/>
              <a:rect l="l" t="t" r="r" b="b"/>
              <a:pathLst>
                <a:path w="1" h="998" fill="none" extrusionOk="0">
                  <a:moveTo>
                    <a:pt x="0" y="1"/>
                  </a:moveTo>
                  <a:lnTo>
                    <a:pt x="0" y="997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5526475" y="2849050"/>
              <a:ext cx="9675" cy="24125"/>
            </a:xfrm>
            <a:custGeom>
              <a:avLst/>
              <a:gdLst/>
              <a:ahLst/>
              <a:cxnLst/>
              <a:rect l="l" t="t" r="r" b="b"/>
              <a:pathLst>
                <a:path w="387" h="965" fill="none" extrusionOk="0">
                  <a:moveTo>
                    <a:pt x="1" y="129"/>
                  </a:moveTo>
                  <a:cubicBezTo>
                    <a:pt x="162" y="0"/>
                    <a:pt x="290" y="708"/>
                    <a:pt x="387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5537725" y="2849850"/>
              <a:ext cx="8075" cy="26550"/>
            </a:xfrm>
            <a:custGeom>
              <a:avLst/>
              <a:gdLst/>
              <a:ahLst/>
              <a:cxnLst/>
              <a:rect l="l" t="t" r="r" b="b"/>
              <a:pathLst>
                <a:path w="323" h="1062" fill="none" extrusionOk="0">
                  <a:moveTo>
                    <a:pt x="1" y="1"/>
                  </a:moveTo>
                  <a:cubicBezTo>
                    <a:pt x="1" y="419"/>
                    <a:pt x="322" y="740"/>
                    <a:pt x="1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5501575" y="2814500"/>
              <a:ext cx="25" cy="71550"/>
            </a:xfrm>
            <a:custGeom>
              <a:avLst/>
              <a:gdLst/>
              <a:ahLst/>
              <a:cxnLst/>
              <a:rect l="l" t="t" r="r" b="b"/>
              <a:pathLst>
                <a:path w="1" h="2862" fill="none" extrusionOk="0">
                  <a:moveTo>
                    <a:pt x="0" y="0"/>
                  </a:moveTo>
                  <a:lnTo>
                    <a:pt x="0" y="2861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5449350" y="2820125"/>
              <a:ext cx="25" cy="70725"/>
            </a:xfrm>
            <a:custGeom>
              <a:avLst/>
              <a:gdLst/>
              <a:ahLst/>
              <a:cxnLst/>
              <a:rect l="l" t="t" r="r" b="b"/>
              <a:pathLst>
                <a:path w="1" h="2829" fill="none" extrusionOk="0">
                  <a:moveTo>
                    <a:pt x="0" y="0"/>
                  </a:moveTo>
                  <a:lnTo>
                    <a:pt x="0" y="2829"/>
                  </a:ln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5422025" y="2829775"/>
              <a:ext cx="37775" cy="55450"/>
            </a:xfrm>
            <a:custGeom>
              <a:avLst/>
              <a:gdLst/>
              <a:ahLst/>
              <a:cxnLst/>
              <a:rect l="l" t="t" r="r" b="b"/>
              <a:pathLst>
                <a:path w="1511" h="2218" fill="none" extrusionOk="0">
                  <a:moveTo>
                    <a:pt x="0" y="0"/>
                  </a:moveTo>
                  <a:cubicBezTo>
                    <a:pt x="482" y="257"/>
                    <a:pt x="1511" y="1222"/>
                    <a:pt x="1511" y="22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5437275" y="2869950"/>
              <a:ext cx="4850" cy="26550"/>
            </a:xfrm>
            <a:custGeom>
              <a:avLst/>
              <a:gdLst/>
              <a:ahLst/>
              <a:cxnLst/>
              <a:rect l="l" t="t" r="r" b="b"/>
              <a:pathLst>
                <a:path w="194" h="1062" fill="none" extrusionOk="0">
                  <a:moveTo>
                    <a:pt x="1" y="32"/>
                  </a:moveTo>
                  <a:cubicBezTo>
                    <a:pt x="162" y="0"/>
                    <a:pt x="194" y="707"/>
                    <a:pt x="194" y="10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5454975" y="2863525"/>
              <a:ext cx="2425" cy="32975"/>
            </a:xfrm>
            <a:custGeom>
              <a:avLst/>
              <a:gdLst/>
              <a:ahLst/>
              <a:cxnLst/>
              <a:rect l="l" t="t" r="r" b="b"/>
              <a:pathLst>
                <a:path w="97" h="1319" fill="none" extrusionOk="0">
                  <a:moveTo>
                    <a:pt x="97" y="1318"/>
                  </a:moveTo>
                  <a:cubicBezTo>
                    <a:pt x="32" y="1286"/>
                    <a:pt x="0" y="57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5468625" y="2841825"/>
              <a:ext cx="1625" cy="48225"/>
            </a:xfrm>
            <a:custGeom>
              <a:avLst/>
              <a:gdLst/>
              <a:ahLst/>
              <a:cxnLst/>
              <a:rect l="l" t="t" r="r" b="b"/>
              <a:pathLst>
                <a:path w="65" h="1929" fill="none" extrusionOk="0">
                  <a:moveTo>
                    <a:pt x="65" y="1929"/>
                  </a:moveTo>
                  <a:lnTo>
                    <a:pt x="1" y="0"/>
                  </a:lnTo>
                </a:path>
              </a:pathLst>
            </a:custGeom>
            <a:noFill/>
            <a:ln w="48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22"/>
          <p:cNvSpPr txBox="1"/>
          <p:nvPr/>
        </p:nvSpPr>
        <p:spPr>
          <a:xfrm>
            <a:off x="126050" y="369800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1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70" name="Google Shape;1170;p22"/>
          <p:cNvSpPr txBox="1"/>
          <p:nvPr/>
        </p:nvSpPr>
        <p:spPr>
          <a:xfrm>
            <a:off x="126050" y="1382275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2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71" name="Google Shape;1171;p22"/>
          <p:cNvSpPr txBox="1"/>
          <p:nvPr/>
        </p:nvSpPr>
        <p:spPr>
          <a:xfrm>
            <a:off x="126050" y="2414350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3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72" name="Google Shape;1172;p22"/>
          <p:cNvSpPr txBox="1"/>
          <p:nvPr/>
        </p:nvSpPr>
        <p:spPr>
          <a:xfrm>
            <a:off x="126050" y="3446425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4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73" name="Google Shape;1173;p22"/>
          <p:cNvSpPr txBox="1"/>
          <p:nvPr/>
        </p:nvSpPr>
        <p:spPr>
          <a:xfrm>
            <a:off x="126050" y="4458900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5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74" name="Google Shape;1174;p22"/>
          <p:cNvSpPr txBox="1"/>
          <p:nvPr/>
        </p:nvSpPr>
        <p:spPr>
          <a:xfrm>
            <a:off x="5695925" y="2156100"/>
            <a:ext cx="3008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Tanner scale is widely used to measure physical development in adolescents.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75" name="Google Shape;1175;p22"/>
          <p:cNvCxnSpPr/>
          <p:nvPr/>
        </p:nvCxnSpPr>
        <p:spPr>
          <a:xfrm>
            <a:off x="5277975" y="-8400"/>
            <a:ext cx="0" cy="5160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9D600F8-D74F-8D71-0244-6B7A6A48C05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F2BB2F7-C9E1-8F66-0AC6-3A258CF4E96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9E179-BE28-35EA-AFC1-6BCD5FDBA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B7BCA-1BA7-A1C5-4621-F8558E7EE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Puberty in Boys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1" name="Google Shape;118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In </a:t>
            </a:r>
            <a:r>
              <a:rPr lang="en" b="1">
                <a:solidFill>
                  <a:srgbClr val="CFE2F3"/>
                </a:solidFill>
              </a:rPr>
              <a:t>boys</a:t>
            </a:r>
            <a:r>
              <a:rPr lang="en">
                <a:solidFill>
                  <a:srgbClr val="B7B7B7"/>
                </a:solidFill>
              </a:rPr>
              <a:t>, the surge in </a:t>
            </a:r>
            <a:r>
              <a:rPr lang="en" b="1">
                <a:solidFill>
                  <a:srgbClr val="B7B7B7"/>
                </a:solidFill>
              </a:rPr>
              <a:t>testosterone </a:t>
            </a:r>
            <a:r>
              <a:rPr lang="en">
                <a:solidFill>
                  <a:srgbClr val="B7B7B7"/>
                </a:solidFill>
              </a:rPr>
              <a:t>has a number of effects.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penis and testes grow.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allows for the production of </a:t>
            </a:r>
            <a:r>
              <a:rPr lang="en" b="1">
                <a:solidFill>
                  <a:srgbClr val="B7B7B7"/>
                </a:solidFill>
              </a:rPr>
              <a:t>sperm </a:t>
            </a:r>
            <a:r>
              <a:rPr lang="en">
                <a:solidFill>
                  <a:srgbClr val="B7B7B7"/>
                </a:solidFill>
              </a:rPr>
              <a:t>for fertilization.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It also allows for intercourse.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Boys grow body and facial hair.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muscles become more developed.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is an evolutionary mechanism where </a:t>
            </a:r>
            <a:r>
              <a:rPr lang="en" b="1">
                <a:solidFill>
                  <a:srgbClr val="B7B7B7"/>
                </a:solidFill>
              </a:rPr>
              <a:t>strength </a:t>
            </a:r>
            <a:r>
              <a:rPr lang="en">
                <a:solidFill>
                  <a:srgbClr val="B7B7B7"/>
                </a:solidFill>
              </a:rPr>
              <a:t>was vital for survival.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voice breaks.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voice becomes deeper as the larynx enlarges and the vocal cords stretch.</a:t>
            </a: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182" name="Google Shape;118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047A500-0663-5BFA-2796-224ACD2E4C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49DB159-E732-4261-F128-0548A859F33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F5BE9-FAA6-9233-E36C-58728B96EC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881A0-FDE8-CC19-A53F-C3B94F025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188" name="Google Shape;1188;p24"/>
          <p:cNvSpPr txBox="1"/>
          <p:nvPr/>
        </p:nvSpPr>
        <p:spPr>
          <a:xfrm>
            <a:off x="5689825" y="2156100"/>
            <a:ext cx="3008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Tanner scale is widely used to measure physical development in adolescents.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89" name="Google Shape;1189;p24"/>
          <p:cNvGrpSpPr/>
          <p:nvPr/>
        </p:nvGrpSpPr>
        <p:grpSpPr>
          <a:xfrm>
            <a:off x="-7" y="88"/>
            <a:ext cx="5277907" cy="5143318"/>
            <a:chOff x="2196732" y="238125"/>
            <a:chExt cx="5281604" cy="5222704"/>
          </a:xfrm>
        </p:grpSpPr>
        <p:sp>
          <p:nvSpPr>
            <p:cNvPr id="1190" name="Google Shape;1190;p24"/>
            <p:cNvSpPr/>
            <p:nvPr/>
          </p:nvSpPr>
          <p:spPr>
            <a:xfrm>
              <a:off x="4392200" y="238125"/>
              <a:ext cx="1017400" cy="1042300"/>
            </a:xfrm>
            <a:custGeom>
              <a:avLst/>
              <a:gdLst/>
              <a:ahLst/>
              <a:cxnLst/>
              <a:rect l="l" t="t" r="r" b="b"/>
              <a:pathLst>
                <a:path w="40696" h="41692" extrusionOk="0">
                  <a:moveTo>
                    <a:pt x="1" y="0"/>
                  </a:moveTo>
                  <a:lnTo>
                    <a:pt x="40696" y="0"/>
                  </a:lnTo>
                  <a:lnTo>
                    <a:pt x="40696" y="41691"/>
                  </a:lnTo>
                  <a:lnTo>
                    <a:pt x="1" y="41691"/>
                  </a:lnTo>
                  <a:close/>
                </a:path>
              </a:pathLst>
            </a:custGeom>
            <a:solidFill>
              <a:srgbClr val="D7E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4392200" y="1283600"/>
              <a:ext cx="1017400" cy="1042325"/>
            </a:xfrm>
            <a:custGeom>
              <a:avLst/>
              <a:gdLst/>
              <a:ahLst/>
              <a:cxnLst/>
              <a:rect l="l" t="t" r="r" b="b"/>
              <a:pathLst>
                <a:path w="40696" h="41693" extrusionOk="0">
                  <a:moveTo>
                    <a:pt x="1" y="1"/>
                  </a:moveTo>
                  <a:lnTo>
                    <a:pt x="40696" y="1"/>
                  </a:lnTo>
                  <a:lnTo>
                    <a:pt x="40696" y="41692"/>
                  </a:lnTo>
                  <a:lnTo>
                    <a:pt x="1" y="41692"/>
                  </a:lnTo>
                  <a:close/>
                </a:path>
              </a:pathLst>
            </a:custGeom>
            <a:solidFill>
              <a:srgbClr val="AFDD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4392200" y="2328300"/>
              <a:ext cx="1017400" cy="1042325"/>
            </a:xfrm>
            <a:custGeom>
              <a:avLst/>
              <a:gdLst/>
              <a:ahLst/>
              <a:cxnLst/>
              <a:rect l="l" t="t" r="r" b="b"/>
              <a:pathLst>
                <a:path w="40696" h="41693" extrusionOk="0">
                  <a:moveTo>
                    <a:pt x="1" y="1"/>
                  </a:moveTo>
                  <a:lnTo>
                    <a:pt x="40696" y="1"/>
                  </a:lnTo>
                  <a:lnTo>
                    <a:pt x="40696" y="41692"/>
                  </a:lnTo>
                  <a:lnTo>
                    <a:pt x="1" y="41692"/>
                  </a:lnTo>
                  <a:close/>
                </a:path>
              </a:pathLst>
            </a:custGeom>
            <a:solidFill>
              <a:srgbClr val="87C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4392200" y="3373800"/>
              <a:ext cx="1017400" cy="1042325"/>
            </a:xfrm>
            <a:custGeom>
              <a:avLst/>
              <a:gdLst/>
              <a:ahLst/>
              <a:cxnLst/>
              <a:rect l="l" t="t" r="r" b="b"/>
              <a:pathLst>
                <a:path w="40696" h="41693" extrusionOk="0">
                  <a:moveTo>
                    <a:pt x="1" y="1"/>
                  </a:moveTo>
                  <a:lnTo>
                    <a:pt x="40696" y="1"/>
                  </a:lnTo>
                  <a:lnTo>
                    <a:pt x="40696" y="41692"/>
                  </a:lnTo>
                  <a:lnTo>
                    <a:pt x="1" y="41692"/>
                  </a:lnTo>
                  <a:close/>
                </a:path>
              </a:pathLst>
            </a:custGeom>
            <a:solidFill>
              <a:srgbClr val="5FB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4392200" y="4418500"/>
              <a:ext cx="1017400" cy="1042325"/>
            </a:xfrm>
            <a:custGeom>
              <a:avLst/>
              <a:gdLst/>
              <a:ahLst/>
              <a:cxnLst/>
              <a:rect l="l" t="t" r="r" b="b"/>
              <a:pathLst>
                <a:path w="40696" h="41693" extrusionOk="0">
                  <a:moveTo>
                    <a:pt x="1" y="1"/>
                  </a:moveTo>
                  <a:lnTo>
                    <a:pt x="40696" y="1"/>
                  </a:lnTo>
                  <a:lnTo>
                    <a:pt x="40696" y="41692"/>
                  </a:lnTo>
                  <a:lnTo>
                    <a:pt x="1" y="41692"/>
                  </a:lnTo>
                  <a:close/>
                </a:path>
              </a:pathLst>
            </a:custGeom>
            <a:solidFill>
              <a:srgbClr val="37A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2196732" y="238137"/>
              <a:ext cx="5281604" cy="1042300"/>
            </a:xfrm>
            <a:custGeom>
              <a:avLst/>
              <a:gdLst/>
              <a:ahLst/>
              <a:cxnLst/>
              <a:rect l="l" t="t" r="r" b="b"/>
              <a:pathLst>
                <a:path w="128514" h="41692" extrusionOk="0">
                  <a:moveTo>
                    <a:pt x="0" y="0"/>
                  </a:moveTo>
                  <a:lnTo>
                    <a:pt x="128514" y="0"/>
                  </a:lnTo>
                  <a:lnTo>
                    <a:pt x="128514" y="41691"/>
                  </a:lnTo>
                  <a:lnTo>
                    <a:pt x="0" y="41691"/>
                  </a:lnTo>
                  <a:close/>
                </a:path>
              </a:pathLst>
            </a:custGeom>
            <a:solidFill>
              <a:srgbClr val="D7E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2196732" y="1283603"/>
              <a:ext cx="5281604" cy="1042325"/>
            </a:xfrm>
            <a:custGeom>
              <a:avLst/>
              <a:gdLst/>
              <a:ahLst/>
              <a:cxnLst/>
              <a:rect l="l" t="t" r="r" b="b"/>
              <a:pathLst>
                <a:path w="128514" h="41693" extrusionOk="0">
                  <a:moveTo>
                    <a:pt x="0" y="1"/>
                  </a:moveTo>
                  <a:lnTo>
                    <a:pt x="128514" y="1"/>
                  </a:lnTo>
                  <a:lnTo>
                    <a:pt x="128514" y="41692"/>
                  </a:lnTo>
                  <a:lnTo>
                    <a:pt x="0" y="41692"/>
                  </a:lnTo>
                  <a:close/>
                </a:path>
              </a:pathLst>
            </a:custGeom>
            <a:solidFill>
              <a:srgbClr val="AFDD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2196732" y="2328308"/>
              <a:ext cx="5281604" cy="1042325"/>
            </a:xfrm>
            <a:custGeom>
              <a:avLst/>
              <a:gdLst/>
              <a:ahLst/>
              <a:cxnLst/>
              <a:rect l="l" t="t" r="r" b="b"/>
              <a:pathLst>
                <a:path w="128514" h="41693" extrusionOk="0">
                  <a:moveTo>
                    <a:pt x="0" y="1"/>
                  </a:moveTo>
                  <a:lnTo>
                    <a:pt x="128514" y="1"/>
                  </a:lnTo>
                  <a:lnTo>
                    <a:pt x="128514" y="41692"/>
                  </a:lnTo>
                  <a:lnTo>
                    <a:pt x="0" y="41692"/>
                  </a:lnTo>
                  <a:close/>
                </a:path>
              </a:pathLst>
            </a:custGeom>
            <a:solidFill>
              <a:srgbClr val="87C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2196732" y="3373799"/>
              <a:ext cx="5281604" cy="1042325"/>
            </a:xfrm>
            <a:custGeom>
              <a:avLst/>
              <a:gdLst/>
              <a:ahLst/>
              <a:cxnLst/>
              <a:rect l="l" t="t" r="r" b="b"/>
              <a:pathLst>
                <a:path w="128514" h="41693" extrusionOk="0">
                  <a:moveTo>
                    <a:pt x="0" y="1"/>
                  </a:moveTo>
                  <a:lnTo>
                    <a:pt x="128514" y="1"/>
                  </a:lnTo>
                  <a:lnTo>
                    <a:pt x="128514" y="41692"/>
                  </a:lnTo>
                  <a:lnTo>
                    <a:pt x="0" y="41692"/>
                  </a:lnTo>
                  <a:close/>
                </a:path>
              </a:pathLst>
            </a:custGeom>
            <a:solidFill>
              <a:srgbClr val="5FB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2196732" y="4418504"/>
              <a:ext cx="5281604" cy="1042325"/>
            </a:xfrm>
            <a:custGeom>
              <a:avLst/>
              <a:gdLst/>
              <a:ahLst/>
              <a:cxnLst/>
              <a:rect l="l" t="t" r="r" b="b"/>
              <a:pathLst>
                <a:path w="128514" h="41693" extrusionOk="0">
                  <a:moveTo>
                    <a:pt x="0" y="1"/>
                  </a:moveTo>
                  <a:lnTo>
                    <a:pt x="128514" y="1"/>
                  </a:lnTo>
                  <a:lnTo>
                    <a:pt x="128514" y="41692"/>
                  </a:lnTo>
                  <a:lnTo>
                    <a:pt x="0" y="41692"/>
                  </a:lnTo>
                  <a:close/>
                </a:path>
              </a:pathLst>
            </a:custGeom>
            <a:solidFill>
              <a:srgbClr val="37A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2842850" y="4514125"/>
              <a:ext cx="1400700" cy="847850"/>
            </a:xfrm>
            <a:custGeom>
              <a:avLst/>
              <a:gdLst/>
              <a:ahLst/>
              <a:cxnLst/>
              <a:rect l="l" t="t" r="r" b="b"/>
              <a:pathLst>
                <a:path w="56028" h="33914" extrusionOk="0">
                  <a:moveTo>
                    <a:pt x="322" y="322"/>
                  </a:moveTo>
                  <a:lnTo>
                    <a:pt x="55610" y="1"/>
                  </a:lnTo>
                  <a:lnTo>
                    <a:pt x="56028" y="32853"/>
                  </a:lnTo>
                  <a:lnTo>
                    <a:pt x="28223" y="33688"/>
                  </a:lnTo>
                  <a:lnTo>
                    <a:pt x="27419" y="28802"/>
                  </a:lnTo>
                  <a:lnTo>
                    <a:pt x="26905" y="33913"/>
                  </a:lnTo>
                  <a:lnTo>
                    <a:pt x="0" y="33078"/>
                  </a:ln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3253475" y="4574400"/>
              <a:ext cx="278900" cy="785975"/>
            </a:xfrm>
            <a:custGeom>
              <a:avLst/>
              <a:gdLst/>
              <a:ahLst/>
              <a:cxnLst/>
              <a:rect l="l" t="t" r="r" b="b"/>
              <a:pathLst>
                <a:path w="11156" h="31439" fill="none" extrusionOk="0">
                  <a:moveTo>
                    <a:pt x="10609" y="31438"/>
                  </a:moveTo>
                  <a:cubicBezTo>
                    <a:pt x="10994" y="28513"/>
                    <a:pt x="11155" y="26102"/>
                    <a:pt x="11123" y="24077"/>
                  </a:cubicBezTo>
                  <a:cubicBezTo>
                    <a:pt x="10994" y="16009"/>
                    <a:pt x="4373" y="5562"/>
                    <a:pt x="1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3531525" y="4574400"/>
              <a:ext cx="278900" cy="785975"/>
            </a:xfrm>
            <a:custGeom>
              <a:avLst/>
              <a:gdLst/>
              <a:ahLst/>
              <a:cxnLst/>
              <a:rect l="l" t="t" r="r" b="b"/>
              <a:pathLst>
                <a:path w="11156" h="31439" fill="none" extrusionOk="0">
                  <a:moveTo>
                    <a:pt x="547" y="31438"/>
                  </a:moveTo>
                  <a:cubicBezTo>
                    <a:pt x="162" y="28513"/>
                    <a:pt x="1" y="26102"/>
                    <a:pt x="33" y="24077"/>
                  </a:cubicBezTo>
                  <a:cubicBezTo>
                    <a:pt x="162" y="16009"/>
                    <a:pt x="6783" y="5562"/>
                    <a:pt x="11155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3390100" y="4752000"/>
              <a:ext cx="298175" cy="482200"/>
            </a:xfrm>
            <a:custGeom>
              <a:avLst/>
              <a:gdLst/>
              <a:ahLst/>
              <a:cxnLst/>
              <a:rect l="l" t="t" r="r" b="b"/>
              <a:pathLst>
                <a:path w="11927" h="19288" extrusionOk="0">
                  <a:moveTo>
                    <a:pt x="1" y="258"/>
                  </a:moveTo>
                  <a:cubicBezTo>
                    <a:pt x="258" y="258"/>
                    <a:pt x="772" y="4726"/>
                    <a:pt x="868" y="9355"/>
                  </a:cubicBezTo>
                  <a:cubicBezTo>
                    <a:pt x="933" y="11637"/>
                    <a:pt x="611" y="10994"/>
                    <a:pt x="611" y="15848"/>
                  </a:cubicBezTo>
                  <a:cubicBezTo>
                    <a:pt x="611" y="17069"/>
                    <a:pt x="2861" y="18644"/>
                    <a:pt x="4629" y="18130"/>
                  </a:cubicBezTo>
                  <a:cubicBezTo>
                    <a:pt x="5240" y="17937"/>
                    <a:pt x="5562" y="18194"/>
                    <a:pt x="6237" y="18194"/>
                  </a:cubicBezTo>
                  <a:cubicBezTo>
                    <a:pt x="7940" y="18580"/>
                    <a:pt x="8840" y="19287"/>
                    <a:pt x="10480" y="17391"/>
                  </a:cubicBezTo>
                  <a:cubicBezTo>
                    <a:pt x="11926" y="15719"/>
                    <a:pt x="11862" y="14787"/>
                    <a:pt x="11733" y="11669"/>
                  </a:cubicBezTo>
                  <a:cubicBezTo>
                    <a:pt x="11605" y="8551"/>
                    <a:pt x="10030" y="1"/>
                    <a:pt x="11026" y="161"/>
                  </a:cubicBezTo>
                </a:path>
              </a:pathLst>
            </a:custGeom>
            <a:solidFill>
              <a:srgbClr val="E5C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3390100" y="4752000"/>
              <a:ext cx="298175" cy="482200"/>
            </a:xfrm>
            <a:custGeom>
              <a:avLst/>
              <a:gdLst/>
              <a:ahLst/>
              <a:cxnLst/>
              <a:rect l="l" t="t" r="r" b="b"/>
              <a:pathLst>
                <a:path w="11927" h="19288" fill="none" extrusionOk="0">
                  <a:moveTo>
                    <a:pt x="1" y="258"/>
                  </a:moveTo>
                  <a:cubicBezTo>
                    <a:pt x="258" y="258"/>
                    <a:pt x="772" y="4726"/>
                    <a:pt x="868" y="9355"/>
                  </a:cubicBezTo>
                  <a:cubicBezTo>
                    <a:pt x="933" y="11637"/>
                    <a:pt x="611" y="10994"/>
                    <a:pt x="611" y="15848"/>
                  </a:cubicBezTo>
                  <a:cubicBezTo>
                    <a:pt x="611" y="17069"/>
                    <a:pt x="2861" y="18644"/>
                    <a:pt x="4629" y="18130"/>
                  </a:cubicBezTo>
                  <a:cubicBezTo>
                    <a:pt x="5240" y="17937"/>
                    <a:pt x="5562" y="18194"/>
                    <a:pt x="6237" y="18194"/>
                  </a:cubicBezTo>
                  <a:cubicBezTo>
                    <a:pt x="7940" y="18580"/>
                    <a:pt x="8840" y="19287"/>
                    <a:pt x="10480" y="17391"/>
                  </a:cubicBezTo>
                  <a:cubicBezTo>
                    <a:pt x="11926" y="15719"/>
                    <a:pt x="11862" y="14787"/>
                    <a:pt x="11733" y="11669"/>
                  </a:cubicBezTo>
                  <a:cubicBezTo>
                    <a:pt x="11605" y="8551"/>
                    <a:pt x="10030" y="1"/>
                    <a:pt x="11026" y="161"/>
                  </a:cubicBezTo>
                </a:path>
              </a:pathLst>
            </a:custGeom>
            <a:noFill/>
            <a:ln w="120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3510650" y="5137750"/>
              <a:ext cx="49850" cy="73150"/>
            </a:xfrm>
            <a:custGeom>
              <a:avLst/>
              <a:gdLst/>
              <a:ahLst/>
              <a:cxnLst/>
              <a:rect l="l" t="t" r="r" b="b"/>
              <a:pathLst>
                <a:path w="1994" h="2926" extrusionOk="0">
                  <a:moveTo>
                    <a:pt x="0" y="0"/>
                  </a:moveTo>
                  <a:cubicBezTo>
                    <a:pt x="225" y="643"/>
                    <a:pt x="32" y="2089"/>
                    <a:pt x="1640" y="2925"/>
                  </a:cubicBezTo>
                  <a:lnTo>
                    <a:pt x="1993" y="2700"/>
                  </a:lnTo>
                  <a:cubicBezTo>
                    <a:pt x="707" y="2025"/>
                    <a:pt x="707" y="868"/>
                    <a:pt x="161" y="1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2839625" y="4521375"/>
              <a:ext cx="15300" cy="819700"/>
            </a:xfrm>
            <a:custGeom>
              <a:avLst/>
              <a:gdLst/>
              <a:ahLst/>
              <a:cxnLst/>
              <a:rect l="l" t="t" r="r" b="b"/>
              <a:pathLst>
                <a:path w="612" h="32788" fill="none" extrusionOk="0">
                  <a:moveTo>
                    <a:pt x="547" y="0"/>
                  </a:moveTo>
                  <a:cubicBezTo>
                    <a:pt x="611" y="10640"/>
                    <a:pt x="1" y="21987"/>
                    <a:pt x="354" y="32788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3486525" y="4693350"/>
              <a:ext cx="18525" cy="33775"/>
            </a:xfrm>
            <a:custGeom>
              <a:avLst/>
              <a:gdLst/>
              <a:ahLst/>
              <a:cxnLst/>
              <a:rect l="l" t="t" r="r" b="b"/>
              <a:pathLst>
                <a:path w="741" h="1351" fill="none" extrusionOk="0">
                  <a:moveTo>
                    <a:pt x="1" y="0"/>
                  </a:moveTo>
                  <a:lnTo>
                    <a:pt x="740" y="135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3546000" y="4682100"/>
              <a:ext cx="2425" cy="46625"/>
            </a:xfrm>
            <a:custGeom>
              <a:avLst/>
              <a:gdLst/>
              <a:ahLst/>
              <a:cxnLst/>
              <a:rect l="l" t="t" r="r" b="b"/>
              <a:pathLst>
                <a:path w="97" h="1865" fill="none" extrusionOk="0">
                  <a:moveTo>
                    <a:pt x="1" y="1864"/>
                  </a:moveTo>
                  <a:lnTo>
                    <a:pt x="97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3603050" y="4695750"/>
              <a:ext cx="16100" cy="28950"/>
            </a:xfrm>
            <a:custGeom>
              <a:avLst/>
              <a:gdLst/>
              <a:ahLst/>
              <a:cxnLst/>
              <a:rect l="l" t="t" r="r" b="b"/>
              <a:pathLst>
                <a:path w="644" h="1158" fill="none" extrusionOk="0">
                  <a:moveTo>
                    <a:pt x="1" y="1158"/>
                  </a:moveTo>
                  <a:lnTo>
                    <a:pt x="644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3432700" y="4702175"/>
              <a:ext cx="32150" cy="41825"/>
            </a:xfrm>
            <a:custGeom>
              <a:avLst/>
              <a:gdLst/>
              <a:ahLst/>
              <a:cxnLst/>
              <a:rect l="l" t="t" r="r" b="b"/>
              <a:pathLst>
                <a:path w="1286" h="1673" fill="none" extrusionOk="0">
                  <a:moveTo>
                    <a:pt x="1286" y="1672"/>
                  </a:moveTo>
                  <a:lnTo>
                    <a:pt x="0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3412600" y="4731100"/>
              <a:ext cx="22525" cy="34600"/>
            </a:xfrm>
            <a:custGeom>
              <a:avLst/>
              <a:gdLst/>
              <a:ahLst/>
              <a:cxnLst/>
              <a:rect l="l" t="t" r="r" b="b"/>
              <a:pathLst>
                <a:path w="901" h="1384" fill="none" extrusionOk="0">
                  <a:moveTo>
                    <a:pt x="901" y="1383"/>
                  </a:moveTo>
                  <a:lnTo>
                    <a:pt x="1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3415025" y="4743175"/>
              <a:ext cx="57075" cy="35375"/>
            </a:xfrm>
            <a:custGeom>
              <a:avLst/>
              <a:gdLst/>
              <a:ahLst/>
              <a:cxnLst/>
              <a:rect l="l" t="t" r="r" b="b"/>
              <a:pathLst>
                <a:path w="2283" h="1415" fill="none" extrusionOk="0">
                  <a:moveTo>
                    <a:pt x="0" y="0"/>
                  </a:moveTo>
                  <a:cubicBezTo>
                    <a:pt x="514" y="32"/>
                    <a:pt x="1864" y="482"/>
                    <a:pt x="2282" y="141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3457600" y="472067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" y="0"/>
                  </a:moveTo>
                  <a:cubicBezTo>
                    <a:pt x="740" y="129"/>
                    <a:pt x="997" y="997"/>
                    <a:pt x="1383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3423850" y="4761650"/>
              <a:ext cx="19325" cy="7250"/>
            </a:xfrm>
            <a:custGeom>
              <a:avLst/>
              <a:gdLst/>
              <a:ahLst/>
              <a:cxnLst/>
              <a:rect l="l" t="t" r="r" b="b"/>
              <a:pathLst>
                <a:path w="773" h="290" fill="none" extrusionOk="0">
                  <a:moveTo>
                    <a:pt x="1" y="97"/>
                  </a:moveTo>
                  <a:cubicBezTo>
                    <a:pt x="1" y="0"/>
                    <a:pt x="547" y="225"/>
                    <a:pt x="772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3482525" y="4701375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0" y="1"/>
                  </a:moveTo>
                  <a:cubicBezTo>
                    <a:pt x="0" y="193"/>
                    <a:pt x="707" y="836"/>
                    <a:pt x="900" y="128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3527525" y="4685300"/>
              <a:ext cx="16900" cy="19325"/>
            </a:xfrm>
            <a:custGeom>
              <a:avLst/>
              <a:gdLst/>
              <a:ahLst/>
              <a:cxnLst/>
              <a:rect l="l" t="t" r="r" b="b"/>
              <a:pathLst>
                <a:path w="676" h="773" fill="none" extrusionOk="0">
                  <a:moveTo>
                    <a:pt x="0" y="194"/>
                  </a:moveTo>
                  <a:cubicBezTo>
                    <a:pt x="97" y="1"/>
                    <a:pt x="482" y="579"/>
                    <a:pt x="675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3521900" y="4621025"/>
              <a:ext cx="20900" cy="46625"/>
            </a:xfrm>
            <a:custGeom>
              <a:avLst/>
              <a:gdLst/>
              <a:ahLst/>
              <a:cxnLst/>
              <a:rect l="l" t="t" r="r" b="b"/>
              <a:pathLst>
                <a:path w="836" h="1865" fill="none" extrusionOk="0">
                  <a:moveTo>
                    <a:pt x="579" y="1350"/>
                  </a:moveTo>
                  <a:cubicBezTo>
                    <a:pt x="836" y="1864"/>
                    <a:pt x="0" y="0"/>
                    <a:pt x="804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3415025" y="4743175"/>
              <a:ext cx="57075" cy="35375"/>
            </a:xfrm>
            <a:custGeom>
              <a:avLst/>
              <a:gdLst/>
              <a:ahLst/>
              <a:cxnLst/>
              <a:rect l="l" t="t" r="r" b="b"/>
              <a:pathLst>
                <a:path w="2283" h="1415" fill="none" extrusionOk="0">
                  <a:moveTo>
                    <a:pt x="0" y="0"/>
                  </a:moveTo>
                  <a:cubicBezTo>
                    <a:pt x="514" y="32"/>
                    <a:pt x="1864" y="482"/>
                    <a:pt x="2282" y="141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3457600" y="472067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" y="0"/>
                  </a:moveTo>
                  <a:cubicBezTo>
                    <a:pt x="740" y="129"/>
                    <a:pt x="997" y="997"/>
                    <a:pt x="1383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3423850" y="4761650"/>
              <a:ext cx="19325" cy="7250"/>
            </a:xfrm>
            <a:custGeom>
              <a:avLst/>
              <a:gdLst/>
              <a:ahLst/>
              <a:cxnLst/>
              <a:rect l="l" t="t" r="r" b="b"/>
              <a:pathLst>
                <a:path w="773" h="290" fill="none" extrusionOk="0">
                  <a:moveTo>
                    <a:pt x="1" y="97"/>
                  </a:moveTo>
                  <a:cubicBezTo>
                    <a:pt x="1" y="0"/>
                    <a:pt x="547" y="225"/>
                    <a:pt x="772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3482525" y="4701375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0" y="1"/>
                  </a:moveTo>
                  <a:cubicBezTo>
                    <a:pt x="0" y="193"/>
                    <a:pt x="707" y="836"/>
                    <a:pt x="900" y="128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4"/>
            <p:cNvSpPr/>
            <p:nvPr/>
          </p:nvSpPr>
          <p:spPr>
            <a:xfrm>
              <a:off x="3527525" y="4685300"/>
              <a:ext cx="16900" cy="19325"/>
            </a:xfrm>
            <a:custGeom>
              <a:avLst/>
              <a:gdLst/>
              <a:ahLst/>
              <a:cxnLst/>
              <a:rect l="l" t="t" r="r" b="b"/>
              <a:pathLst>
                <a:path w="676" h="773" fill="none" extrusionOk="0">
                  <a:moveTo>
                    <a:pt x="0" y="194"/>
                  </a:moveTo>
                  <a:cubicBezTo>
                    <a:pt x="97" y="1"/>
                    <a:pt x="482" y="579"/>
                    <a:pt x="675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4"/>
            <p:cNvSpPr/>
            <p:nvPr/>
          </p:nvSpPr>
          <p:spPr>
            <a:xfrm>
              <a:off x="3430275" y="4709425"/>
              <a:ext cx="12900" cy="24925"/>
            </a:xfrm>
            <a:custGeom>
              <a:avLst/>
              <a:gdLst/>
              <a:ahLst/>
              <a:cxnLst/>
              <a:rect l="l" t="t" r="r" b="b"/>
              <a:pathLst>
                <a:path w="516" h="997" fill="none" extrusionOk="0">
                  <a:moveTo>
                    <a:pt x="1" y="0"/>
                  </a:moveTo>
                  <a:cubicBezTo>
                    <a:pt x="97" y="129"/>
                    <a:pt x="290" y="514"/>
                    <a:pt x="419" y="804"/>
                  </a:cubicBezTo>
                  <a:cubicBezTo>
                    <a:pt x="451" y="868"/>
                    <a:pt x="483" y="932"/>
                    <a:pt x="515" y="99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3513050" y="4664400"/>
              <a:ext cx="15300" cy="24150"/>
            </a:xfrm>
            <a:custGeom>
              <a:avLst/>
              <a:gdLst/>
              <a:ahLst/>
              <a:cxnLst/>
              <a:rect l="l" t="t" r="r" b="b"/>
              <a:pathLst>
                <a:path w="612" h="966" fill="none" extrusionOk="0">
                  <a:moveTo>
                    <a:pt x="1" y="1"/>
                  </a:moveTo>
                  <a:cubicBezTo>
                    <a:pt x="161" y="387"/>
                    <a:pt x="611" y="547"/>
                    <a:pt x="419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3547600" y="4707000"/>
              <a:ext cx="5650" cy="21725"/>
            </a:xfrm>
            <a:custGeom>
              <a:avLst/>
              <a:gdLst/>
              <a:ahLst/>
              <a:cxnLst/>
              <a:rect l="l" t="t" r="r" b="b"/>
              <a:pathLst>
                <a:path w="226" h="869" fill="none" extrusionOk="0">
                  <a:moveTo>
                    <a:pt x="129" y="676"/>
                  </a:moveTo>
                  <a:cubicBezTo>
                    <a:pt x="226" y="868"/>
                    <a:pt x="1" y="161"/>
                    <a:pt x="16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3484125" y="4679675"/>
              <a:ext cx="28150" cy="16100"/>
            </a:xfrm>
            <a:custGeom>
              <a:avLst/>
              <a:gdLst/>
              <a:ahLst/>
              <a:cxnLst/>
              <a:rect l="l" t="t" r="r" b="b"/>
              <a:pathLst>
                <a:path w="1126" h="644" fill="none" extrusionOk="0">
                  <a:moveTo>
                    <a:pt x="965" y="354"/>
                  </a:moveTo>
                  <a:cubicBezTo>
                    <a:pt x="1125" y="644"/>
                    <a:pt x="354" y="1"/>
                    <a:pt x="0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3449575" y="4679675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47" y="901"/>
                  </a:moveTo>
                  <a:cubicBezTo>
                    <a:pt x="643" y="1126"/>
                    <a:pt x="0" y="483"/>
                    <a:pt x="97" y="258"/>
                  </a:cubicBezTo>
                  <a:cubicBezTo>
                    <a:pt x="129" y="161"/>
                    <a:pt x="225" y="65"/>
                    <a:pt x="32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3398125" y="4735925"/>
              <a:ext cx="21725" cy="23325"/>
            </a:xfrm>
            <a:custGeom>
              <a:avLst/>
              <a:gdLst/>
              <a:ahLst/>
              <a:cxnLst/>
              <a:rect l="l" t="t" r="r" b="b"/>
              <a:pathLst>
                <a:path w="869" h="933" fill="none" extrusionOk="0">
                  <a:moveTo>
                    <a:pt x="451" y="933"/>
                  </a:moveTo>
                  <a:cubicBezTo>
                    <a:pt x="515" y="772"/>
                    <a:pt x="65" y="772"/>
                    <a:pt x="33" y="612"/>
                  </a:cubicBezTo>
                  <a:cubicBezTo>
                    <a:pt x="1" y="387"/>
                    <a:pt x="708" y="97"/>
                    <a:pt x="869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3412600" y="4747175"/>
              <a:ext cx="34575" cy="45850"/>
            </a:xfrm>
            <a:custGeom>
              <a:avLst/>
              <a:gdLst/>
              <a:ahLst/>
              <a:cxnLst/>
              <a:rect l="l" t="t" r="r" b="b"/>
              <a:pathLst>
                <a:path w="1383" h="1834" fill="none" extrusionOk="0">
                  <a:moveTo>
                    <a:pt x="1" y="1"/>
                  </a:moveTo>
                  <a:cubicBezTo>
                    <a:pt x="708" y="97"/>
                    <a:pt x="997" y="997"/>
                    <a:pt x="1383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3378850" y="4787375"/>
              <a:ext cx="19300" cy="8050"/>
            </a:xfrm>
            <a:custGeom>
              <a:avLst/>
              <a:gdLst/>
              <a:ahLst/>
              <a:cxnLst/>
              <a:rect l="l" t="t" r="r" b="b"/>
              <a:pathLst>
                <a:path w="772" h="322" fill="none" extrusionOk="0">
                  <a:moveTo>
                    <a:pt x="1" y="96"/>
                  </a:moveTo>
                  <a:cubicBezTo>
                    <a:pt x="1" y="0"/>
                    <a:pt x="547" y="257"/>
                    <a:pt x="772" y="32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3436700" y="472790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1" y="0"/>
                  </a:moveTo>
                  <a:cubicBezTo>
                    <a:pt x="1" y="193"/>
                    <a:pt x="708" y="804"/>
                    <a:pt x="901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3481700" y="4711025"/>
              <a:ext cx="17725" cy="19300"/>
            </a:xfrm>
            <a:custGeom>
              <a:avLst/>
              <a:gdLst/>
              <a:ahLst/>
              <a:cxnLst/>
              <a:rect l="l" t="t" r="r" b="b"/>
              <a:pathLst>
                <a:path w="709" h="772" fill="none" extrusionOk="0">
                  <a:moveTo>
                    <a:pt x="1" y="193"/>
                  </a:moveTo>
                  <a:cubicBezTo>
                    <a:pt x="97" y="0"/>
                    <a:pt x="515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3526725" y="4698975"/>
              <a:ext cx="10450" cy="22525"/>
            </a:xfrm>
            <a:custGeom>
              <a:avLst/>
              <a:gdLst/>
              <a:ahLst/>
              <a:cxnLst/>
              <a:rect l="l" t="t" r="r" b="b"/>
              <a:pathLst>
                <a:path w="418" h="901" fill="none" extrusionOk="0">
                  <a:moveTo>
                    <a:pt x="0" y="0"/>
                  </a:moveTo>
                  <a:cubicBezTo>
                    <a:pt x="32" y="32"/>
                    <a:pt x="225" y="450"/>
                    <a:pt x="418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3476075" y="4647525"/>
              <a:ext cx="20925" cy="46650"/>
            </a:xfrm>
            <a:custGeom>
              <a:avLst/>
              <a:gdLst/>
              <a:ahLst/>
              <a:cxnLst/>
              <a:rect l="l" t="t" r="r" b="b"/>
              <a:pathLst>
                <a:path w="837" h="1866" fill="none" extrusionOk="0">
                  <a:moveTo>
                    <a:pt x="612" y="1351"/>
                  </a:moveTo>
                  <a:cubicBezTo>
                    <a:pt x="837" y="1865"/>
                    <a:pt x="1" y="1"/>
                    <a:pt x="805" y="18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3412600" y="4747175"/>
              <a:ext cx="34575" cy="45850"/>
            </a:xfrm>
            <a:custGeom>
              <a:avLst/>
              <a:gdLst/>
              <a:ahLst/>
              <a:cxnLst/>
              <a:rect l="l" t="t" r="r" b="b"/>
              <a:pathLst>
                <a:path w="1383" h="1834" fill="none" extrusionOk="0">
                  <a:moveTo>
                    <a:pt x="1" y="1"/>
                  </a:moveTo>
                  <a:cubicBezTo>
                    <a:pt x="708" y="97"/>
                    <a:pt x="997" y="997"/>
                    <a:pt x="1383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3378850" y="4787375"/>
              <a:ext cx="19300" cy="8050"/>
            </a:xfrm>
            <a:custGeom>
              <a:avLst/>
              <a:gdLst/>
              <a:ahLst/>
              <a:cxnLst/>
              <a:rect l="l" t="t" r="r" b="b"/>
              <a:pathLst>
                <a:path w="772" h="322" fill="none" extrusionOk="0">
                  <a:moveTo>
                    <a:pt x="1" y="96"/>
                  </a:moveTo>
                  <a:cubicBezTo>
                    <a:pt x="1" y="0"/>
                    <a:pt x="547" y="257"/>
                    <a:pt x="772" y="32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3436700" y="472790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1" y="0"/>
                  </a:moveTo>
                  <a:cubicBezTo>
                    <a:pt x="1" y="193"/>
                    <a:pt x="708" y="804"/>
                    <a:pt x="901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3481700" y="4711025"/>
              <a:ext cx="17725" cy="19300"/>
            </a:xfrm>
            <a:custGeom>
              <a:avLst/>
              <a:gdLst/>
              <a:ahLst/>
              <a:cxnLst/>
              <a:rect l="l" t="t" r="r" b="b"/>
              <a:pathLst>
                <a:path w="709" h="772" fill="none" extrusionOk="0">
                  <a:moveTo>
                    <a:pt x="1" y="193"/>
                  </a:moveTo>
                  <a:cubicBezTo>
                    <a:pt x="97" y="0"/>
                    <a:pt x="515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3526725" y="4698975"/>
              <a:ext cx="10450" cy="22525"/>
            </a:xfrm>
            <a:custGeom>
              <a:avLst/>
              <a:gdLst/>
              <a:ahLst/>
              <a:cxnLst/>
              <a:rect l="l" t="t" r="r" b="b"/>
              <a:pathLst>
                <a:path w="418" h="901" fill="none" extrusionOk="0">
                  <a:moveTo>
                    <a:pt x="0" y="0"/>
                  </a:moveTo>
                  <a:cubicBezTo>
                    <a:pt x="32" y="32"/>
                    <a:pt x="225" y="450"/>
                    <a:pt x="418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3385275" y="4735925"/>
              <a:ext cx="12075" cy="24950"/>
            </a:xfrm>
            <a:custGeom>
              <a:avLst/>
              <a:gdLst/>
              <a:ahLst/>
              <a:cxnLst/>
              <a:rect l="l" t="t" r="r" b="b"/>
              <a:pathLst>
                <a:path w="483" h="998" fill="none" extrusionOk="0">
                  <a:moveTo>
                    <a:pt x="1" y="1"/>
                  </a:moveTo>
                  <a:cubicBezTo>
                    <a:pt x="97" y="97"/>
                    <a:pt x="258" y="483"/>
                    <a:pt x="419" y="804"/>
                  </a:cubicBezTo>
                  <a:cubicBezTo>
                    <a:pt x="451" y="869"/>
                    <a:pt x="483" y="933"/>
                    <a:pt x="483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3468050" y="4690125"/>
              <a:ext cx="14500" cy="24950"/>
            </a:xfrm>
            <a:custGeom>
              <a:avLst/>
              <a:gdLst/>
              <a:ahLst/>
              <a:cxnLst/>
              <a:rect l="l" t="t" r="r" b="b"/>
              <a:pathLst>
                <a:path w="580" h="998" fill="none" extrusionOk="0">
                  <a:moveTo>
                    <a:pt x="1" y="1"/>
                  </a:moveTo>
                  <a:cubicBezTo>
                    <a:pt x="161" y="386"/>
                    <a:pt x="579" y="547"/>
                    <a:pt x="418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513050" y="4674050"/>
              <a:ext cx="8075" cy="21725"/>
            </a:xfrm>
            <a:custGeom>
              <a:avLst/>
              <a:gdLst/>
              <a:ahLst/>
              <a:cxnLst/>
              <a:rect l="l" t="t" r="r" b="b"/>
              <a:pathLst>
                <a:path w="323" h="869" fill="none" extrusionOk="0">
                  <a:moveTo>
                    <a:pt x="1" y="1"/>
                  </a:moveTo>
                  <a:cubicBezTo>
                    <a:pt x="129" y="258"/>
                    <a:pt x="290" y="644"/>
                    <a:pt x="322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3536350" y="4735125"/>
              <a:ext cx="11275" cy="18500"/>
            </a:xfrm>
            <a:custGeom>
              <a:avLst/>
              <a:gdLst/>
              <a:ahLst/>
              <a:cxnLst/>
              <a:rect l="l" t="t" r="r" b="b"/>
              <a:pathLst>
                <a:path w="451" h="740" fill="none" extrusionOk="0">
                  <a:moveTo>
                    <a:pt x="1" y="547"/>
                  </a:moveTo>
                  <a:cubicBezTo>
                    <a:pt x="97" y="740"/>
                    <a:pt x="258" y="161"/>
                    <a:pt x="45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3502600" y="4732725"/>
              <a:ext cx="4850" cy="22525"/>
            </a:xfrm>
            <a:custGeom>
              <a:avLst/>
              <a:gdLst/>
              <a:ahLst/>
              <a:cxnLst/>
              <a:rect l="l" t="t" r="r" b="b"/>
              <a:pathLst>
                <a:path w="194" h="901" fill="none" extrusionOk="0">
                  <a:moveTo>
                    <a:pt x="97" y="675"/>
                  </a:moveTo>
                  <a:cubicBezTo>
                    <a:pt x="194" y="900"/>
                    <a:pt x="1" y="193"/>
                    <a:pt x="12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4"/>
            <p:cNvSpPr/>
            <p:nvPr/>
          </p:nvSpPr>
          <p:spPr>
            <a:xfrm>
              <a:off x="3439125" y="4706200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965" y="322"/>
                  </a:moveTo>
                  <a:cubicBezTo>
                    <a:pt x="1093" y="643"/>
                    <a:pt x="322" y="0"/>
                    <a:pt x="0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3404575" y="4705400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14" y="900"/>
                  </a:moveTo>
                  <a:cubicBezTo>
                    <a:pt x="643" y="1125"/>
                    <a:pt x="0" y="515"/>
                    <a:pt x="64" y="257"/>
                  </a:cubicBezTo>
                  <a:cubicBezTo>
                    <a:pt x="129" y="161"/>
                    <a:pt x="225" y="97"/>
                    <a:pt x="28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3353125" y="4762450"/>
              <a:ext cx="21725" cy="22525"/>
            </a:xfrm>
            <a:custGeom>
              <a:avLst/>
              <a:gdLst/>
              <a:ahLst/>
              <a:cxnLst/>
              <a:rect l="l" t="t" r="r" b="b"/>
              <a:pathLst>
                <a:path w="869" h="901" fill="none" extrusionOk="0">
                  <a:moveTo>
                    <a:pt x="451" y="901"/>
                  </a:moveTo>
                  <a:cubicBezTo>
                    <a:pt x="515" y="740"/>
                    <a:pt x="65" y="772"/>
                    <a:pt x="33" y="611"/>
                  </a:cubicBezTo>
                  <a:cubicBezTo>
                    <a:pt x="1" y="386"/>
                    <a:pt x="708" y="65"/>
                    <a:pt x="869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3544400" y="4719050"/>
              <a:ext cx="17700" cy="18525"/>
            </a:xfrm>
            <a:custGeom>
              <a:avLst/>
              <a:gdLst/>
              <a:ahLst/>
              <a:cxnLst/>
              <a:rect l="l" t="t" r="r" b="b"/>
              <a:pathLst>
                <a:path w="708" h="741" fill="none" extrusionOk="0">
                  <a:moveTo>
                    <a:pt x="0" y="194"/>
                  </a:moveTo>
                  <a:cubicBezTo>
                    <a:pt x="97" y="1"/>
                    <a:pt x="482" y="579"/>
                    <a:pt x="707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4"/>
            <p:cNvSpPr/>
            <p:nvPr/>
          </p:nvSpPr>
          <p:spPr>
            <a:xfrm>
              <a:off x="3544400" y="4719050"/>
              <a:ext cx="17700" cy="18525"/>
            </a:xfrm>
            <a:custGeom>
              <a:avLst/>
              <a:gdLst/>
              <a:ahLst/>
              <a:cxnLst/>
              <a:rect l="l" t="t" r="r" b="b"/>
              <a:pathLst>
                <a:path w="708" h="741" fill="none" extrusionOk="0">
                  <a:moveTo>
                    <a:pt x="0" y="194"/>
                  </a:moveTo>
                  <a:cubicBezTo>
                    <a:pt x="97" y="1"/>
                    <a:pt x="482" y="579"/>
                    <a:pt x="707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4"/>
            <p:cNvSpPr/>
            <p:nvPr/>
          </p:nvSpPr>
          <p:spPr>
            <a:xfrm>
              <a:off x="3447150" y="4743175"/>
              <a:ext cx="12900" cy="24925"/>
            </a:xfrm>
            <a:custGeom>
              <a:avLst/>
              <a:gdLst/>
              <a:ahLst/>
              <a:cxnLst/>
              <a:rect l="l" t="t" r="r" b="b"/>
              <a:pathLst>
                <a:path w="516" h="997" fill="none" extrusionOk="0">
                  <a:moveTo>
                    <a:pt x="1" y="0"/>
                  </a:moveTo>
                  <a:cubicBezTo>
                    <a:pt x="97" y="97"/>
                    <a:pt x="290" y="514"/>
                    <a:pt x="419" y="804"/>
                  </a:cubicBezTo>
                  <a:cubicBezTo>
                    <a:pt x="451" y="868"/>
                    <a:pt x="483" y="932"/>
                    <a:pt x="515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4"/>
            <p:cNvSpPr/>
            <p:nvPr/>
          </p:nvSpPr>
          <p:spPr>
            <a:xfrm>
              <a:off x="3529925" y="4698150"/>
              <a:ext cx="15300" cy="24150"/>
            </a:xfrm>
            <a:custGeom>
              <a:avLst/>
              <a:gdLst/>
              <a:ahLst/>
              <a:cxnLst/>
              <a:rect l="l" t="t" r="r" b="b"/>
              <a:pathLst>
                <a:path w="612" h="966" fill="none" extrusionOk="0">
                  <a:moveTo>
                    <a:pt x="1" y="1"/>
                  </a:moveTo>
                  <a:cubicBezTo>
                    <a:pt x="161" y="387"/>
                    <a:pt x="611" y="547"/>
                    <a:pt x="451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4"/>
            <p:cNvSpPr/>
            <p:nvPr/>
          </p:nvSpPr>
          <p:spPr>
            <a:xfrm>
              <a:off x="3501800" y="4713425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965" y="354"/>
                  </a:moveTo>
                  <a:cubicBezTo>
                    <a:pt x="1094" y="644"/>
                    <a:pt x="322" y="1"/>
                    <a:pt x="1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3466450" y="4713425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47" y="869"/>
                  </a:moveTo>
                  <a:cubicBezTo>
                    <a:pt x="643" y="1126"/>
                    <a:pt x="0" y="483"/>
                    <a:pt x="97" y="258"/>
                  </a:cubicBezTo>
                  <a:cubicBezTo>
                    <a:pt x="129" y="129"/>
                    <a:pt x="225" y="65"/>
                    <a:pt x="32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4"/>
            <p:cNvSpPr/>
            <p:nvPr/>
          </p:nvSpPr>
          <p:spPr>
            <a:xfrm>
              <a:off x="3415025" y="4769675"/>
              <a:ext cx="22525" cy="23350"/>
            </a:xfrm>
            <a:custGeom>
              <a:avLst/>
              <a:gdLst/>
              <a:ahLst/>
              <a:cxnLst/>
              <a:rect l="l" t="t" r="r" b="b"/>
              <a:pathLst>
                <a:path w="901" h="934" fill="none" extrusionOk="0">
                  <a:moveTo>
                    <a:pt x="450" y="933"/>
                  </a:moveTo>
                  <a:cubicBezTo>
                    <a:pt x="514" y="772"/>
                    <a:pt x="64" y="772"/>
                    <a:pt x="32" y="612"/>
                  </a:cubicBezTo>
                  <a:cubicBezTo>
                    <a:pt x="0" y="387"/>
                    <a:pt x="707" y="97"/>
                    <a:pt x="90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4"/>
            <p:cNvSpPr/>
            <p:nvPr/>
          </p:nvSpPr>
          <p:spPr>
            <a:xfrm>
              <a:off x="3594225" y="4743175"/>
              <a:ext cx="57075" cy="35375"/>
            </a:xfrm>
            <a:custGeom>
              <a:avLst/>
              <a:gdLst/>
              <a:ahLst/>
              <a:cxnLst/>
              <a:rect l="l" t="t" r="r" b="b"/>
              <a:pathLst>
                <a:path w="2283" h="1415" fill="none" extrusionOk="0">
                  <a:moveTo>
                    <a:pt x="2282" y="0"/>
                  </a:moveTo>
                  <a:cubicBezTo>
                    <a:pt x="1736" y="32"/>
                    <a:pt x="418" y="482"/>
                    <a:pt x="0" y="141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4"/>
            <p:cNvSpPr/>
            <p:nvPr/>
          </p:nvSpPr>
          <p:spPr>
            <a:xfrm>
              <a:off x="3574125" y="472067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383" y="0"/>
                  </a:moveTo>
                  <a:cubicBezTo>
                    <a:pt x="643" y="129"/>
                    <a:pt x="386" y="997"/>
                    <a:pt x="1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4"/>
            <p:cNvSpPr/>
            <p:nvPr/>
          </p:nvSpPr>
          <p:spPr>
            <a:xfrm>
              <a:off x="3623150" y="4761650"/>
              <a:ext cx="19300" cy="7250"/>
            </a:xfrm>
            <a:custGeom>
              <a:avLst/>
              <a:gdLst/>
              <a:ahLst/>
              <a:cxnLst/>
              <a:rect l="l" t="t" r="r" b="b"/>
              <a:pathLst>
                <a:path w="772" h="290" fill="none" extrusionOk="0">
                  <a:moveTo>
                    <a:pt x="772" y="97"/>
                  </a:moveTo>
                  <a:cubicBezTo>
                    <a:pt x="772" y="0"/>
                    <a:pt x="225" y="225"/>
                    <a:pt x="0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3561275" y="4701375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900" y="1"/>
                  </a:moveTo>
                  <a:cubicBezTo>
                    <a:pt x="900" y="193"/>
                    <a:pt x="193" y="836"/>
                    <a:pt x="0" y="128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3521100" y="4685300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707" y="194"/>
                  </a:moveTo>
                  <a:cubicBezTo>
                    <a:pt x="611" y="1"/>
                    <a:pt x="225" y="579"/>
                    <a:pt x="0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3523500" y="4621025"/>
              <a:ext cx="20925" cy="46625"/>
            </a:xfrm>
            <a:custGeom>
              <a:avLst/>
              <a:gdLst/>
              <a:ahLst/>
              <a:cxnLst/>
              <a:rect l="l" t="t" r="r" b="b"/>
              <a:pathLst>
                <a:path w="837" h="1865" fill="none" extrusionOk="0">
                  <a:moveTo>
                    <a:pt x="226" y="1350"/>
                  </a:moveTo>
                  <a:cubicBezTo>
                    <a:pt x="1" y="1864"/>
                    <a:pt x="836" y="0"/>
                    <a:pt x="33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3594225" y="4743175"/>
              <a:ext cx="57075" cy="35375"/>
            </a:xfrm>
            <a:custGeom>
              <a:avLst/>
              <a:gdLst/>
              <a:ahLst/>
              <a:cxnLst/>
              <a:rect l="l" t="t" r="r" b="b"/>
              <a:pathLst>
                <a:path w="2283" h="1415" fill="none" extrusionOk="0">
                  <a:moveTo>
                    <a:pt x="2282" y="0"/>
                  </a:moveTo>
                  <a:cubicBezTo>
                    <a:pt x="1736" y="32"/>
                    <a:pt x="418" y="482"/>
                    <a:pt x="0" y="141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3574125" y="472067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383" y="0"/>
                  </a:moveTo>
                  <a:cubicBezTo>
                    <a:pt x="643" y="129"/>
                    <a:pt x="386" y="997"/>
                    <a:pt x="1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3623150" y="4761650"/>
              <a:ext cx="19300" cy="7250"/>
            </a:xfrm>
            <a:custGeom>
              <a:avLst/>
              <a:gdLst/>
              <a:ahLst/>
              <a:cxnLst/>
              <a:rect l="l" t="t" r="r" b="b"/>
              <a:pathLst>
                <a:path w="772" h="290" fill="none" extrusionOk="0">
                  <a:moveTo>
                    <a:pt x="772" y="97"/>
                  </a:moveTo>
                  <a:cubicBezTo>
                    <a:pt x="772" y="0"/>
                    <a:pt x="225" y="225"/>
                    <a:pt x="0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3561275" y="4701375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900" y="1"/>
                  </a:moveTo>
                  <a:cubicBezTo>
                    <a:pt x="900" y="193"/>
                    <a:pt x="193" y="836"/>
                    <a:pt x="0" y="128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3521100" y="4685300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707" y="194"/>
                  </a:moveTo>
                  <a:cubicBezTo>
                    <a:pt x="611" y="1"/>
                    <a:pt x="225" y="579"/>
                    <a:pt x="0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3623150" y="4709425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515" y="0"/>
                  </a:moveTo>
                  <a:cubicBezTo>
                    <a:pt x="418" y="129"/>
                    <a:pt x="225" y="514"/>
                    <a:pt x="97" y="804"/>
                  </a:cubicBezTo>
                  <a:cubicBezTo>
                    <a:pt x="65" y="868"/>
                    <a:pt x="33" y="932"/>
                    <a:pt x="0" y="99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3537975" y="4664400"/>
              <a:ext cx="15275" cy="24150"/>
            </a:xfrm>
            <a:custGeom>
              <a:avLst/>
              <a:gdLst/>
              <a:ahLst/>
              <a:cxnLst/>
              <a:rect l="l" t="t" r="r" b="b"/>
              <a:pathLst>
                <a:path w="611" h="966" fill="none" extrusionOk="0">
                  <a:moveTo>
                    <a:pt x="611" y="1"/>
                  </a:moveTo>
                  <a:cubicBezTo>
                    <a:pt x="450" y="387"/>
                    <a:pt x="0" y="547"/>
                    <a:pt x="161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3513050" y="4707000"/>
              <a:ext cx="5650" cy="21725"/>
            </a:xfrm>
            <a:custGeom>
              <a:avLst/>
              <a:gdLst/>
              <a:ahLst/>
              <a:cxnLst/>
              <a:rect l="l" t="t" r="r" b="b"/>
              <a:pathLst>
                <a:path w="226" h="869" fill="none" extrusionOk="0">
                  <a:moveTo>
                    <a:pt x="97" y="676"/>
                  </a:moveTo>
                  <a:cubicBezTo>
                    <a:pt x="1" y="868"/>
                    <a:pt x="226" y="161"/>
                    <a:pt x="65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3554025" y="4679675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130" y="354"/>
                  </a:moveTo>
                  <a:cubicBezTo>
                    <a:pt x="1" y="644"/>
                    <a:pt x="772" y="1"/>
                    <a:pt x="1094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3600650" y="4679675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97" y="901"/>
                  </a:moveTo>
                  <a:cubicBezTo>
                    <a:pt x="0" y="1126"/>
                    <a:pt x="643" y="483"/>
                    <a:pt x="547" y="258"/>
                  </a:cubicBezTo>
                  <a:cubicBezTo>
                    <a:pt x="515" y="161"/>
                    <a:pt x="386" y="65"/>
                    <a:pt x="32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3645650" y="4735925"/>
              <a:ext cx="22525" cy="23325"/>
            </a:xfrm>
            <a:custGeom>
              <a:avLst/>
              <a:gdLst/>
              <a:ahLst/>
              <a:cxnLst/>
              <a:rect l="l" t="t" r="r" b="b"/>
              <a:pathLst>
                <a:path w="901" h="933" fill="none" extrusionOk="0">
                  <a:moveTo>
                    <a:pt x="450" y="933"/>
                  </a:moveTo>
                  <a:cubicBezTo>
                    <a:pt x="386" y="772"/>
                    <a:pt x="836" y="772"/>
                    <a:pt x="868" y="612"/>
                  </a:cubicBezTo>
                  <a:cubicBezTo>
                    <a:pt x="901" y="387"/>
                    <a:pt x="193" y="9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3619125" y="4747175"/>
              <a:ext cx="34575" cy="45850"/>
            </a:xfrm>
            <a:custGeom>
              <a:avLst/>
              <a:gdLst/>
              <a:ahLst/>
              <a:cxnLst/>
              <a:rect l="l" t="t" r="r" b="b"/>
              <a:pathLst>
                <a:path w="1383" h="1834" fill="none" extrusionOk="0">
                  <a:moveTo>
                    <a:pt x="1383" y="1"/>
                  </a:moveTo>
                  <a:cubicBezTo>
                    <a:pt x="644" y="97"/>
                    <a:pt x="386" y="997"/>
                    <a:pt x="1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3668150" y="4787375"/>
              <a:ext cx="19300" cy="8050"/>
            </a:xfrm>
            <a:custGeom>
              <a:avLst/>
              <a:gdLst/>
              <a:ahLst/>
              <a:cxnLst/>
              <a:rect l="l" t="t" r="r" b="b"/>
              <a:pathLst>
                <a:path w="772" h="322" fill="none" extrusionOk="0">
                  <a:moveTo>
                    <a:pt x="772" y="96"/>
                  </a:moveTo>
                  <a:cubicBezTo>
                    <a:pt x="772" y="0"/>
                    <a:pt x="226" y="257"/>
                    <a:pt x="1" y="32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3606275" y="472790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900" y="0"/>
                  </a:moveTo>
                  <a:cubicBezTo>
                    <a:pt x="900" y="193"/>
                    <a:pt x="225" y="804"/>
                    <a:pt x="0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3566900" y="47110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7" y="193"/>
                  </a:moveTo>
                  <a:cubicBezTo>
                    <a:pt x="611" y="0"/>
                    <a:pt x="193" y="611"/>
                    <a:pt x="0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3529125" y="4698975"/>
              <a:ext cx="10475" cy="22525"/>
            </a:xfrm>
            <a:custGeom>
              <a:avLst/>
              <a:gdLst/>
              <a:ahLst/>
              <a:cxnLst/>
              <a:rect l="l" t="t" r="r" b="b"/>
              <a:pathLst>
                <a:path w="419" h="901" fill="none" extrusionOk="0">
                  <a:moveTo>
                    <a:pt x="418" y="0"/>
                  </a:moveTo>
                  <a:cubicBezTo>
                    <a:pt x="386" y="32"/>
                    <a:pt x="193" y="450"/>
                    <a:pt x="1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4"/>
            <p:cNvSpPr/>
            <p:nvPr/>
          </p:nvSpPr>
          <p:spPr>
            <a:xfrm>
              <a:off x="3569300" y="4647525"/>
              <a:ext cx="20925" cy="46650"/>
            </a:xfrm>
            <a:custGeom>
              <a:avLst/>
              <a:gdLst/>
              <a:ahLst/>
              <a:cxnLst/>
              <a:rect l="l" t="t" r="r" b="b"/>
              <a:pathLst>
                <a:path w="837" h="1866" fill="none" extrusionOk="0">
                  <a:moveTo>
                    <a:pt x="226" y="1351"/>
                  </a:moveTo>
                  <a:cubicBezTo>
                    <a:pt x="1" y="1865"/>
                    <a:pt x="836" y="1"/>
                    <a:pt x="1" y="18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4"/>
            <p:cNvSpPr/>
            <p:nvPr/>
          </p:nvSpPr>
          <p:spPr>
            <a:xfrm>
              <a:off x="3619125" y="4747175"/>
              <a:ext cx="34575" cy="45850"/>
            </a:xfrm>
            <a:custGeom>
              <a:avLst/>
              <a:gdLst/>
              <a:ahLst/>
              <a:cxnLst/>
              <a:rect l="l" t="t" r="r" b="b"/>
              <a:pathLst>
                <a:path w="1383" h="1834" fill="none" extrusionOk="0">
                  <a:moveTo>
                    <a:pt x="1383" y="1"/>
                  </a:moveTo>
                  <a:cubicBezTo>
                    <a:pt x="644" y="97"/>
                    <a:pt x="386" y="997"/>
                    <a:pt x="1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3668150" y="4787375"/>
              <a:ext cx="19300" cy="8050"/>
            </a:xfrm>
            <a:custGeom>
              <a:avLst/>
              <a:gdLst/>
              <a:ahLst/>
              <a:cxnLst/>
              <a:rect l="l" t="t" r="r" b="b"/>
              <a:pathLst>
                <a:path w="772" h="322" fill="none" extrusionOk="0">
                  <a:moveTo>
                    <a:pt x="772" y="96"/>
                  </a:moveTo>
                  <a:cubicBezTo>
                    <a:pt x="772" y="0"/>
                    <a:pt x="226" y="257"/>
                    <a:pt x="1" y="32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3606275" y="472790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900" y="0"/>
                  </a:moveTo>
                  <a:cubicBezTo>
                    <a:pt x="900" y="193"/>
                    <a:pt x="225" y="804"/>
                    <a:pt x="0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3566900" y="47110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7" y="193"/>
                  </a:moveTo>
                  <a:cubicBezTo>
                    <a:pt x="611" y="0"/>
                    <a:pt x="193" y="611"/>
                    <a:pt x="0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3529125" y="4698975"/>
              <a:ext cx="10475" cy="22525"/>
            </a:xfrm>
            <a:custGeom>
              <a:avLst/>
              <a:gdLst/>
              <a:ahLst/>
              <a:cxnLst/>
              <a:rect l="l" t="t" r="r" b="b"/>
              <a:pathLst>
                <a:path w="419" h="901" fill="none" extrusionOk="0">
                  <a:moveTo>
                    <a:pt x="418" y="0"/>
                  </a:moveTo>
                  <a:cubicBezTo>
                    <a:pt x="386" y="32"/>
                    <a:pt x="193" y="450"/>
                    <a:pt x="1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3668150" y="4735925"/>
              <a:ext cx="12875" cy="24950"/>
            </a:xfrm>
            <a:custGeom>
              <a:avLst/>
              <a:gdLst/>
              <a:ahLst/>
              <a:cxnLst/>
              <a:rect l="l" t="t" r="r" b="b"/>
              <a:pathLst>
                <a:path w="515" h="998" fill="none" extrusionOk="0">
                  <a:moveTo>
                    <a:pt x="515" y="1"/>
                  </a:moveTo>
                  <a:cubicBezTo>
                    <a:pt x="418" y="97"/>
                    <a:pt x="226" y="483"/>
                    <a:pt x="97" y="804"/>
                  </a:cubicBezTo>
                  <a:cubicBezTo>
                    <a:pt x="65" y="869"/>
                    <a:pt x="33" y="933"/>
                    <a:pt x="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3583775" y="4690125"/>
              <a:ext cx="14475" cy="24950"/>
            </a:xfrm>
            <a:custGeom>
              <a:avLst/>
              <a:gdLst/>
              <a:ahLst/>
              <a:cxnLst/>
              <a:rect l="l" t="t" r="r" b="b"/>
              <a:pathLst>
                <a:path w="579" h="998" fill="none" extrusionOk="0">
                  <a:moveTo>
                    <a:pt x="579" y="1"/>
                  </a:moveTo>
                  <a:cubicBezTo>
                    <a:pt x="418" y="386"/>
                    <a:pt x="0" y="547"/>
                    <a:pt x="16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3544400" y="4674050"/>
              <a:ext cx="8850" cy="21725"/>
            </a:xfrm>
            <a:custGeom>
              <a:avLst/>
              <a:gdLst/>
              <a:ahLst/>
              <a:cxnLst/>
              <a:rect l="l" t="t" r="r" b="b"/>
              <a:pathLst>
                <a:path w="354" h="869" fill="none" extrusionOk="0">
                  <a:moveTo>
                    <a:pt x="354" y="1"/>
                  </a:moveTo>
                  <a:cubicBezTo>
                    <a:pt x="225" y="258"/>
                    <a:pt x="65" y="644"/>
                    <a:pt x="0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3518675" y="4735125"/>
              <a:ext cx="10475" cy="18500"/>
            </a:xfrm>
            <a:custGeom>
              <a:avLst/>
              <a:gdLst/>
              <a:ahLst/>
              <a:cxnLst/>
              <a:rect l="l" t="t" r="r" b="b"/>
              <a:pathLst>
                <a:path w="419" h="740" fill="none" extrusionOk="0">
                  <a:moveTo>
                    <a:pt x="419" y="547"/>
                  </a:moveTo>
                  <a:cubicBezTo>
                    <a:pt x="354" y="740"/>
                    <a:pt x="194" y="161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3558050" y="4732725"/>
              <a:ext cx="5650" cy="22525"/>
            </a:xfrm>
            <a:custGeom>
              <a:avLst/>
              <a:gdLst/>
              <a:ahLst/>
              <a:cxnLst/>
              <a:rect l="l" t="t" r="r" b="b"/>
              <a:pathLst>
                <a:path w="226" h="901" fill="none" extrusionOk="0">
                  <a:moveTo>
                    <a:pt x="97" y="675"/>
                  </a:moveTo>
                  <a:cubicBezTo>
                    <a:pt x="1" y="900"/>
                    <a:pt x="226" y="193"/>
                    <a:pt x="65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3599850" y="4706200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129" y="322"/>
                  </a:moveTo>
                  <a:cubicBezTo>
                    <a:pt x="0" y="643"/>
                    <a:pt x="772" y="0"/>
                    <a:pt x="1093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3645650" y="4705400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97" y="900"/>
                  </a:moveTo>
                  <a:cubicBezTo>
                    <a:pt x="0" y="1125"/>
                    <a:pt x="643" y="515"/>
                    <a:pt x="547" y="257"/>
                  </a:cubicBezTo>
                  <a:cubicBezTo>
                    <a:pt x="515" y="161"/>
                    <a:pt x="418" y="97"/>
                    <a:pt x="35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3691450" y="4762450"/>
              <a:ext cx="21725" cy="22525"/>
            </a:xfrm>
            <a:custGeom>
              <a:avLst/>
              <a:gdLst/>
              <a:ahLst/>
              <a:cxnLst/>
              <a:rect l="l" t="t" r="r" b="b"/>
              <a:pathLst>
                <a:path w="869" h="901" fill="none" extrusionOk="0">
                  <a:moveTo>
                    <a:pt x="419" y="901"/>
                  </a:moveTo>
                  <a:cubicBezTo>
                    <a:pt x="354" y="740"/>
                    <a:pt x="804" y="772"/>
                    <a:pt x="836" y="611"/>
                  </a:cubicBezTo>
                  <a:cubicBezTo>
                    <a:pt x="869" y="386"/>
                    <a:pt x="161" y="65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3504225" y="4719050"/>
              <a:ext cx="17700" cy="18525"/>
            </a:xfrm>
            <a:custGeom>
              <a:avLst/>
              <a:gdLst/>
              <a:ahLst/>
              <a:cxnLst/>
              <a:rect l="l" t="t" r="r" b="b"/>
              <a:pathLst>
                <a:path w="708" h="741" fill="none" extrusionOk="0">
                  <a:moveTo>
                    <a:pt x="707" y="194"/>
                  </a:moveTo>
                  <a:cubicBezTo>
                    <a:pt x="611" y="1"/>
                    <a:pt x="225" y="579"/>
                    <a:pt x="0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3504225" y="4719050"/>
              <a:ext cx="17700" cy="18525"/>
            </a:xfrm>
            <a:custGeom>
              <a:avLst/>
              <a:gdLst/>
              <a:ahLst/>
              <a:cxnLst/>
              <a:rect l="l" t="t" r="r" b="b"/>
              <a:pathLst>
                <a:path w="708" h="741" fill="none" extrusionOk="0">
                  <a:moveTo>
                    <a:pt x="707" y="194"/>
                  </a:moveTo>
                  <a:cubicBezTo>
                    <a:pt x="611" y="1"/>
                    <a:pt x="225" y="579"/>
                    <a:pt x="0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3606275" y="4743175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515" y="0"/>
                  </a:moveTo>
                  <a:cubicBezTo>
                    <a:pt x="418" y="97"/>
                    <a:pt x="225" y="514"/>
                    <a:pt x="65" y="804"/>
                  </a:cubicBezTo>
                  <a:cubicBezTo>
                    <a:pt x="65" y="868"/>
                    <a:pt x="33" y="932"/>
                    <a:pt x="0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3487350" y="4685300"/>
              <a:ext cx="14475" cy="24125"/>
            </a:xfrm>
            <a:custGeom>
              <a:avLst/>
              <a:gdLst/>
              <a:ahLst/>
              <a:cxnLst/>
              <a:rect l="l" t="t" r="r" b="b"/>
              <a:pathLst>
                <a:path w="579" h="965" fill="none" extrusionOk="0">
                  <a:moveTo>
                    <a:pt x="579" y="1"/>
                  </a:moveTo>
                  <a:cubicBezTo>
                    <a:pt x="418" y="386"/>
                    <a:pt x="0" y="547"/>
                    <a:pt x="161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3583775" y="4713425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97" y="869"/>
                  </a:moveTo>
                  <a:cubicBezTo>
                    <a:pt x="0" y="1126"/>
                    <a:pt x="643" y="483"/>
                    <a:pt x="547" y="258"/>
                  </a:cubicBezTo>
                  <a:cubicBezTo>
                    <a:pt x="515" y="129"/>
                    <a:pt x="386" y="65"/>
                    <a:pt x="32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3628775" y="4769675"/>
              <a:ext cx="22525" cy="23350"/>
            </a:xfrm>
            <a:custGeom>
              <a:avLst/>
              <a:gdLst/>
              <a:ahLst/>
              <a:cxnLst/>
              <a:rect l="l" t="t" r="r" b="b"/>
              <a:pathLst>
                <a:path w="901" h="934" fill="none" extrusionOk="0">
                  <a:moveTo>
                    <a:pt x="450" y="933"/>
                  </a:moveTo>
                  <a:cubicBezTo>
                    <a:pt x="386" y="772"/>
                    <a:pt x="836" y="772"/>
                    <a:pt x="868" y="612"/>
                  </a:cubicBezTo>
                  <a:cubicBezTo>
                    <a:pt x="900" y="387"/>
                    <a:pt x="193" y="9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3486525" y="4728700"/>
              <a:ext cx="18525" cy="34575"/>
            </a:xfrm>
            <a:custGeom>
              <a:avLst/>
              <a:gdLst/>
              <a:ahLst/>
              <a:cxnLst/>
              <a:rect l="l" t="t" r="r" b="b"/>
              <a:pathLst>
                <a:path w="741" h="1383" fill="none" extrusionOk="0">
                  <a:moveTo>
                    <a:pt x="1" y="0"/>
                  </a:moveTo>
                  <a:lnTo>
                    <a:pt x="740" y="1383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3566100" y="4694150"/>
              <a:ext cx="3225" cy="47425"/>
            </a:xfrm>
            <a:custGeom>
              <a:avLst/>
              <a:gdLst/>
              <a:ahLst/>
              <a:cxnLst/>
              <a:rect l="l" t="t" r="r" b="b"/>
              <a:pathLst>
                <a:path w="129" h="1897" fill="none" extrusionOk="0">
                  <a:moveTo>
                    <a:pt x="0" y="1897"/>
                  </a:moveTo>
                  <a:lnTo>
                    <a:pt x="129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3603050" y="4731925"/>
              <a:ext cx="16100" cy="28950"/>
            </a:xfrm>
            <a:custGeom>
              <a:avLst/>
              <a:gdLst/>
              <a:ahLst/>
              <a:cxnLst/>
              <a:rect l="l" t="t" r="r" b="b"/>
              <a:pathLst>
                <a:path w="644" h="1158" fill="none" extrusionOk="0">
                  <a:moveTo>
                    <a:pt x="1" y="1157"/>
                  </a:moveTo>
                  <a:lnTo>
                    <a:pt x="644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3432700" y="4737550"/>
              <a:ext cx="32150" cy="41800"/>
            </a:xfrm>
            <a:custGeom>
              <a:avLst/>
              <a:gdLst/>
              <a:ahLst/>
              <a:cxnLst/>
              <a:rect l="l" t="t" r="r" b="b"/>
              <a:pathLst>
                <a:path w="1286" h="1672" fill="none" extrusionOk="0">
                  <a:moveTo>
                    <a:pt x="1286" y="1672"/>
                  </a:moveTo>
                  <a:lnTo>
                    <a:pt x="0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3412600" y="4767275"/>
              <a:ext cx="22525" cy="33775"/>
            </a:xfrm>
            <a:custGeom>
              <a:avLst/>
              <a:gdLst/>
              <a:ahLst/>
              <a:cxnLst/>
              <a:rect l="l" t="t" r="r" b="b"/>
              <a:pathLst>
                <a:path w="901" h="1351" fill="none" extrusionOk="0">
                  <a:moveTo>
                    <a:pt x="901" y="1350"/>
                  </a:moveTo>
                  <a:lnTo>
                    <a:pt x="1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3415025" y="4778525"/>
              <a:ext cx="57075" cy="35375"/>
            </a:xfrm>
            <a:custGeom>
              <a:avLst/>
              <a:gdLst/>
              <a:ahLst/>
              <a:cxnLst/>
              <a:rect l="l" t="t" r="r" b="b"/>
              <a:pathLst>
                <a:path w="2283" h="1415" fill="none" extrusionOk="0">
                  <a:moveTo>
                    <a:pt x="0" y="0"/>
                  </a:moveTo>
                  <a:cubicBezTo>
                    <a:pt x="514" y="33"/>
                    <a:pt x="1864" y="483"/>
                    <a:pt x="2282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3457600" y="475682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" y="1"/>
                  </a:moveTo>
                  <a:cubicBezTo>
                    <a:pt x="740" y="97"/>
                    <a:pt x="997" y="997"/>
                    <a:pt x="1383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3423850" y="4797000"/>
              <a:ext cx="19325" cy="8075"/>
            </a:xfrm>
            <a:custGeom>
              <a:avLst/>
              <a:gdLst/>
              <a:ahLst/>
              <a:cxnLst/>
              <a:rect l="l" t="t" r="r" b="b"/>
              <a:pathLst>
                <a:path w="773" h="323" fill="none" extrusionOk="0">
                  <a:moveTo>
                    <a:pt x="1" y="97"/>
                  </a:moveTo>
                  <a:cubicBezTo>
                    <a:pt x="1" y="1"/>
                    <a:pt x="547" y="258"/>
                    <a:pt x="772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3482525" y="473755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0" y="0"/>
                  </a:moveTo>
                  <a:cubicBezTo>
                    <a:pt x="0" y="193"/>
                    <a:pt x="707" y="804"/>
                    <a:pt x="900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3415025" y="4778525"/>
              <a:ext cx="57075" cy="35375"/>
            </a:xfrm>
            <a:custGeom>
              <a:avLst/>
              <a:gdLst/>
              <a:ahLst/>
              <a:cxnLst/>
              <a:rect l="l" t="t" r="r" b="b"/>
              <a:pathLst>
                <a:path w="2283" h="1415" fill="none" extrusionOk="0">
                  <a:moveTo>
                    <a:pt x="0" y="0"/>
                  </a:moveTo>
                  <a:cubicBezTo>
                    <a:pt x="514" y="33"/>
                    <a:pt x="1864" y="483"/>
                    <a:pt x="2282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3457600" y="475682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" y="1"/>
                  </a:moveTo>
                  <a:cubicBezTo>
                    <a:pt x="740" y="97"/>
                    <a:pt x="997" y="997"/>
                    <a:pt x="1383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3423850" y="4797000"/>
              <a:ext cx="19325" cy="8075"/>
            </a:xfrm>
            <a:custGeom>
              <a:avLst/>
              <a:gdLst/>
              <a:ahLst/>
              <a:cxnLst/>
              <a:rect l="l" t="t" r="r" b="b"/>
              <a:pathLst>
                <a:path w="773" h="323" fill="none" extrusionOk="0">
                  <a:moveTo>
                    <a:pt x="1" y="97"/>
                  </a:moveTo>
                  <a:cubicBezTo>
                    <a:pt x="1" y="1"/>
                    <a:pt x="547" y="258"/>
                    <a:pt x="772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3482525" y="473755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0" y="0"/>
                  </a:moveTo>
                  <a:cubicBezTo>
                    <a:pt x="0" y="193"/>
                    <a:pt x="707" y="804"/>
                    <a:pt x="900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3488950" y="4646725"/>
              <a:ext cx="12075" cy="24950"/>
            </a:xfrm>
            <a:custGeom>
              <a:avLst/>
              <a:gdLst/>
              <a:ahLst/>
              <a:cxnLst/>
              <a:rect l="l" t="t" r="r" b="b"/>
              <a:pathLst>
                <a:path w="483" h="998" fill="none" extrusionOk="0">
                  <a:moveTo>
                    <a:pt x="0" y="1"/>
                  </a:moveTo>
                  <a:cubicBezTo>
                    <a:pt x="97" y="97"/>
                    <a:pt x="257" y="483"/>
                    <a:pt x="418" y="804"/>
                  </a:cubicBezTo>
                  <a:cubicBezTo>
                    <a:pt x="450" y="869"/>
                    <a:pt x="450" y="933"/>
                    <a:pt x="482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3547600" y="4742350"/>
              <a:ext cx="5650" cy="22525"/>
            </a:xfrm>
            <a:custGeom>
              <a:avLst/>
              <a:gdLst/>
              <a:ahLst/>
              <a:cxnLst/>
              <a:rect l="l" t="t" r="r" b="b"/>
              <a:pathLst>
                <a:path w="226" h="901" fill="none" extrusionOk="0">
                  <a:moveTo>
                    <a:pt x="129" y="708"/>
                  </a:moveTo>
                  <a:cubicBezTo>
                    <a:pt x="226" y="901"/>
                    <a:pt x="1" y="194"/>
                    <a:pt x="16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3484125" y="4715850"/>
              <a:ext cx="28150" cy="16100"/>
            </a:xfrm>
            <a:custGeom>
              <a:avLst/>
              <a:gdLst/>
              <a:ahLst/>
              <a:cxnLst/>
              <a:rect l="l" t="t" r="r" b="b"/>
              <a:pathLst>
                <a:path w="1126" h="644" fill="none" extrusionOk="0">
                  <a:moveTo>
                    <a:pt x="965" y="354"/>
                  </a:moveTo>
                  <a:cubicBezTo>
                    <a:pt x="1125" y="643"/>
                    <a:pt x="354" y="0"/>
                    <a:pt x="0" y="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3414200" y="4677275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47" y="900"/>
                  </a:moveTo>
                  <a:cubicBezTo>
                    <a:pt x="644" y="1125"/>
                    <a:pt x="1" y="515"/>
                    <a:pt x="97" y="257"/>
                  </a:cubicBezTo>
                  <a:cubicBezTo>
                    <a:pt x="129" y="161"/>
                    <a:pt x="226" y="97"/>
                    <a:pt x="29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3398125" y="4772100"/>
              <a:ext cx="21725" cy="23325"/>
            </a:xfrm>
            <a:custGeom>
              <a:avLst/>
              <a:gdLst/>
              <a:ahLst/>
              <a:cxnLst/>
              <a:rect l="l" t="t" r="r" b="b"/>
              <a:pathLst>
                <a:path w="869" h="933" fill="none" extrusionOk="0">
                  <a:moveTo>
                    <a:pt x="451" y="932"/>
                  </a:moveTo>
                  <a:cubicBezTo>
                    <a:pt x="515" y="740"/>
                    <a:pt x="65" y="772"/>
                    <a:pt x="33" y="611"/>
                  </a:cubicBezTo>
                  <a:cubicBezTo>
                    <a:pt x="1" y="386"/>
                    <a:pt x="708" y="97"/>
                    <a:pt x="86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3412600" y="4782550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" y="0"/>
                  </a:moveTo>
                  <a:cubicBezTo>
                    <a:pt x="708" y="129"/>
                    <a:pt x="997" y="997"/>
                    <a:pt x="1383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3378850" y="4823525"/>
              <a:ext cx="19300" cy="7250"/>
            </a:xfrm>
            <a:custGeom>
              <a:avLst/>
              <a:gdLst/>
              <a:ahLst/>
              <a:cxnLst/>
              <a:rect l="l" t="t" r="r" b="b"/>
              <a:pathLst>
                <a:path w="772" h="290" fill="none" extrusionOk="0">
                  <a:moveTo>
                    <a:pt x="1" y="97"/>
                  </a:moveTo>
                  <a:cubicBezTo>
                    <a:pt x="1" y="1"/>
                    <a:pt x="547" y="258"/>
                    <a:pt x="772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3547600" y="4562350"/>
              <a:ext cx="9675" cy="22525"/>
            </a:xfrm>
            <a:custGeom>
              <a:avLst/>
              <a:gdLst/>
              <a:ahLst/>
              <a:cxnLst/>
              <a:rect l="l" t="t" r="r" b="b"/>
              <a:pathLst>
                <a:path w="387" h="901" fill="none" extrusionOk="0">
                  <a:moveTo>
                    <a:pt x="1" y="1"/>
                  </a:moveTo>
                  <a:cubicBezTo>
                    <a:pt x="1" y="33"/>
                    <a:pt x="194" y="451"/>
                    <a:pt x="387" y="9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3476075" y="4683700"/>
              <a:ext cx="20925" cy="46625"/>
            </a:xfrm>
            <a:custGeom>
              <a:avLst/>
              <a:gdLst/>
              <a:ahLst/>
              <a:cxnLst/>
              <a:rect l="l" t="t" r="r" b="b"/>
              <a:pathLst>
                <a:path w="837" h="1865" fill="none" extrusionOk="0">
                  <a:moveTo>
                    <a:pt x="612" y="1350"/>
                  </a:moveTo>
                  <a:cubicBezTo>
                    <a:pt x="837" y="1865"/>
                    <a:pt x="1" y="0"/>
                    <a:pt x="805" y="18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3364375" y="4691725"/>
              <a:ext cx="34600" cy="45850"/>
            </a:xfrm>
            <a:custGeom>
              <a:avLst/>
              <a:gdLst/>
              <a:ahLst/>
              <a:cxnLst/>
              <a:rect l="l" t="t" r="r" b="b"/>
              <a:pathLst>
                <a:path w="1384" h="1834" fill="none" extrusionOk="0">
                  <a:moveTo>
                    <a:pt x="1" y="1"/>
                  </a:moveTo>
                  <a:cubicBezTo>
                    <a:pt x="708" y="97"/>
                    <a:pt x="997" y="997"/>
                    <a:pt x="1383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3392500" y="4812275"/>
              <a:ext cx="18525" cy="8050"/>
            </a:xfrm>
            <a:custGeom>
              <a:avLst/>
              <a:gdLst/>
              <a:ahLst/>
              <a:cxnLst/>
              <a:rect l="l" t="t" r="r" b="b"/>
              <a:pathLst>
                <a:path w="741" h="322" fill="none" extrusionOk="0">
                  <a:moveTo>
                    <a:pt x="1" y="97"/>
                  </a:moveTo>
                  <a:cubicBezTo>
                    <a:pt x="1" y="1"/>
                    <a:pt x="547" y="258"/>
                    <a:pt x="740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3459200" y="4604950"/>
              <a:ext cx="17725" cy="19300"/>
            </a:xfrm>
            <a:custGeom>
              <a:avLst/>
              <a:gdLst/>
              <a:ahLst/>
              <a:cxnLst/>
              <a:rect l="l" t="t" r="r" b="b"/>
              <a:pathLst>
                <a:path w="709" h="772" fill="none" extrusionOk="0">
                  <a:moveTo>
                    <a:pt x="1" y="193"/>
                  </a:moveTo>
                  <a:cubicBezTo>
                    <a:pt x="97" y="0"/>
                    <a:pt x="483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3466450" y="4681275"/>
              <a:ext cx="9650" cy="23350"/>
            </a:xfrm>
            <a:custGeom>
              <a:avLst/>
              <a:gdLst/>
              <a:ahLst/>
              <a:cxnLst/>
              <a:rect l="l" t="t" r="r" b="b"/>
              <a:pathLst>
                <a:path w="386" h="934" fill="none" extrusionOk="0">
                  <a:moveTo>
                    <a:pt x="0" y="1"/>
                  </a:moveTo>
                  <a:cubicBezTo>
                    <a:pt x="0" y="33"/>
                    <a:pt x="193" y="451"/>
                    <a:pt x="386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3385275" y="4771300"/>
              <a:ext cx="12075" cy="24925"/>
            </a:xfrm>
            <a:custGeom>
              <a:avLst/>
              <a:gdLst/>
              <a:ahLst/>
              <a:cxnLst/>
              <a:rect l="l" t="t" r="r" b="b"/>
              <a:pathLst>
                <a:path w="483" h="997" fill="none" extrusionOk="0">
                  <a:moveTo>
                    <a:pt x="1" y="0"/>
                  </a:moveTo>
                  <a:cubicBezTo>
                    <a:pt x="97" y="129"/>
                    <a:pt x="258" y="514"/>
                    <a:pt x="419" y="836"/>
                  </a:cubicBezTo>
                  <a:cubicBezTo>
                    <a:pt x="451" y="900"/>
                    <a:pt x="483" y="932"/>
                    <a:pt x="483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3431900" y="4688525"/>
              <a:ext cx="15275" cy="24125"/>
            </a:xfrm>
            <a:custGeom>
              <a:avLst/>
              <a:gdLst/>
              <a:ahLst/>
              <a:cxnLst/>
              <a:rect l="l" t="t" r="r" b="b"/>
              <a:pathLst>
                <a:path w="611" h="965" fill="none" extrusionOk="0">
                  <a:moveTo>
                    <a:pt x="0" y="0"/>
                  </a:moveTo>
                  <a:cubicBezTo>
                    <a:pt x="193" y="386"/>
                    <a:pt x="611" y="547"/>
                    <a:pt x="450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3536350" y="4771300"/>
              <a:ext cx="11275" cy="18500"/>
            </a:xfrm>
            <a:custGeom>
              <a:avLst/>
              <a:gdLst/>
              <a:ahLst/>
              <a:cxnLst/>
              <a:rect l="l" t="t" r="r" b="b"/>
              <a:pathLst>
                <a:path w="451" h="740" fill="none" extrusionOk="0">
                  <a:moveTo>
                    <a:pt x="1" y="514"/>
                  </a:moveTo>
                  <a:cubicBezTo>
                    <a:pt x="97" y="739"/>
                    <a:pt x="258" y="129"/>
                    <a:pt x="45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3502600" y="4768875"/>
              <a:ext cx="4850" cy="22525"/>
            </a:xfrm>
            <a:custGeom>
              <a:avLst/>
              <a:gdLst/>
              <a:ahLst/>
              <a:cxnLst/>
              <a:rect l="l" t="t" r="r" b="b"/>
              <a:pathLst>
                <a:path w="194" h="901" fill="none" extrusionOk="0">
                  <a:moveTo>
                    <a:pt x="97" y="676"/>
                  </a:moveTo>
                  <a:cubicBezTo>
                    <a:pt x="194" y="901"/>
                    <a:pt x="1" y="161"/>
                    <a:pt x="129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3421450" y="4666025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964" y="322"/>
                  </a:moveTo>
                  <a:cubicBezTo>
                    <a:pt x="1093" y="643"/>
                    <a:pt x="322" y="0"/>
                    <a:pt x="0" y="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3361175" y="4708600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47" y="901"/>
                  </a:moveTo>
                  <a:cubicBezTo>
                    <a:pt x="643" y="1126"/>
                    <a:pt x="0" y="515"/>
                    <a:pt x="97" y="258"/>
                  </a:cubicBezTo>
                  <a:cubicBezTo>
                    <a:pt x="129" y="162"/>
                    <a:pt x="225" y="97"/>
                    <a:pt x="32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3365200" y="4788175"/>
              <a:ext cx="22525" cy="23325"/>
            </a:xfrm>
            <a:custGeom>
              <a:avLst/>
              <a:gdLst/>
              <a:ahLst/>
              <a:cxnLst/>
              <a:rect l="l" t="t" r="r" b="b"/>
              <a:pathLst>
                <a:path w="901" h="933" fill="none" extrusionOk="0">
                  <a:moveTo>
                    <a:pt x="450" y="932"/>
                  </a:moveTo>
                  <a:cubicBezTo>
                    <a:pt x="514" y="772"/>
                    <a:pt x="64" y="772"/>
                    <a:pt x="32" y="611"/>
                  </a:cubicBezTo>
                  <a:cubicBezTo>
                    <a:pt x="0" y="386"/>
                    <a:pt x="707" y="97"/>
                    <a:pt x="90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3544400" y="47544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0" y="193"/>
                  </a:moveTo>
                  <a:cubicBezTo>
                    <a:pt x="97" y="0"/>
                    <a:pt x="482" y="611"/>
                    <a:pt x="707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3544400" y="47544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0" y="193"/>
                  </a:moveTo>
                  <a:cubicBezTo>
                    <a:pt x="97" y="0"/>
                    <a:pt x="482" y="611"/>
                    <a:pt x="707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3492150" y="4535825"/>
              <a:ext cx="14500" cy="24150"/>
            </a:xfrm>
            <a:custGeom>
              <a:avLst/>
              <a:gdLst/>
              <a:ahLst/>
              <a:cxnLst/>
              <a:rect l="l" t="t" r="r" b="b"/>
              <a:pathLst>
                <a:path w="580" h="966" fill="none" extrusionOk="0">
                  <a:moveTo>
                    <a:pt x="1" y="1"/>
                  </a:moveTo>
                  <a:cubicBezTo>
                    <a:pt x="162" y="387"/>
                    <a:pt x="579" y="547"/>
                    <a:pt x="419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3430275" y="4627450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965" y="354"/>
                  </a:moveTo>
                  <a:cubicBezTo>
                    <a:pt x="1094" y="643"/>
                    <a:pt x="322" y="0"/>
                    <a:pt x="1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3423050" y="4673250"/>
              <a:ext cx="16900" cy="28150"/>
            </a:xfrm>
            <a:custGeom>
              <a:avLst/>
              <a:gdLst/>
              <a:ahLst/>
              <a:cxnLst/>
              <a:rect l="l" t="t" r="r" b="b"/>
              <a:pathLst>
                <a:path w="676" h="1126" fill="none" extrusionOk="0">
                  <a:moveTo>
                    <a:pt x="547" y="868"/>
                  </a:moveTo>
                  <a:cubicBezTo>
                    <a:pt x="675" y="1126"/>
                    <a:pt x="0" y="483"/>
                    <a:pt x="97" y="258"/>
                  </a:cubicBezTo>
                  <a:cubicBezTo>
                    <a:pt x="161" y="129"/>
                    <a:pt x="258" y="65"/>
                    <a:pt x="32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3371625" y="4729500"/>
              <a:ext cx="22525" cy="23325"/>
            </a:xfrm>
            <a:custGeom>
              <a:avLst/>
              <a:gdLst/>
              <a:ahLst/>
              <a:cxnLst/>
              <a:rect l="l" t="t" r="r" b="b"/>
              <a:pathLst>
                <a:path w="901" h="933" fill="none" extrusionOk="0">
                  <a:moveTo>
                    <a:pt x="482" y="933"/>
                  </a:moveTo>
                  <a:cubicBezTo>
                    <a:pt x="547" y="772"/>
                    <a:pt x="97" y="772"/>
                    <a:pt x="64" y="611"/>
                  </a:cubicBezTo>
                  <a:cubicBezTo>
                    <a:pt x="0" y="386"/>
                    <a:pt x="707" y="97"/>
                    <a:pt x="90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3594225" y="4778525"/>
              <a:ext cx="57075" cy="35375"/>
            </a:xfrm>
            <a:custGeom>
              <a:avLst/>
              <a:gdLst/>
              <a:ahLst/>
              <a:cxnLst/>
              <a:rect l="l" t="t" r="r" b="b"/>
              <a:pathLst>
                <a:path w="2283" h="1415" fill="none" extrusionOk="0">
                  <a:moveTo>
                    <a:pt x="2282" y="0"/>
                  </a:moveTo>
                  <a:cubicBezTo>
                    <a:pt x="1736" y="33"/>
                    <a:pt x="418" y="483"/>
                    <a:pt x="0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3574125" y="475682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383" y="1"/>
                  </a:moveTo>
                  <a:cubicBezTo>
                    <a:pt x="643" y="97"/>
                    <a:pt x="386" y="997"/>
                    <a:pt x="1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3623150" y="4797000"/>
              <a:ext cx="19300" cy="8075"/>
            </a:xfrm>
            <a:custGeom>
              <a:avLst/>
              <a:gdLst/>
              <a:ahLst/>
              <a:cxnLst/>
              <a:rect l="l" t="t" r="r" b="b"/>
              <a:pathLst>
                <a:path w="772" h="323" fill="none" extrusionOk="0">
                  <a:moveTo>
                    <a:pt x="772" y="97"/>
                  </a:moveTo>
                  <a:cubicBezTo>
                    <a:pt x="772" y="1"/>
                    <a:pt x="225" y="258"/>
                    <a:pt x="0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3561275" y="473755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900" y="0"/>
                  </a:moveTo>
                  <a:cubicBezTo>
                    <a:pt x="900" y="193"/>
                    <a:pt x="193" y="804"/>
                    <a:pt x="0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3594225" y="4778525"/>
              <a:ext cx="57075" cy="35375"/>
            </a:xfrm>
            <a:custGeom>
              <a:avLst/>
              <a:gdLst/>
              <a:ahLst/>
              <a:cxnLst/>
              <a:rect l="l" t="t" r="r" b="b"/>
              <a:pathLst>
                <a:path w="2283" h="1415" fill="none" extrusionOk="0">
                  <a:moveTo>
                    <a:pt x="2282" y="0"/>
                  </a:moveTo>
                  <a:cubicBezTo>
                    <a:pt x="1736" y="33"/>
                    <a:pt x="418" y="483"/>
                    <a:pt x="0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3574125" y="475682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383" y="1"/>
                  </a:moveTo>
                  <a:cubicBezTo>
                    <a:pt x="643" y="97"/>
                    <a:pt x="386" y="997"/>
                    <a:pt x="1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3623150" y="4797000"/>
              <a:ext cx="19300" cy="8075"/>
            </a:xfrm>
            <a:custGeom>
              <a:avLst/>
              <a:gdLst/>
              <a:ahLst/>
              <a:cxnLst/>
              <a:rect l="l" t="t" r="r" b="b"/>
              <a:pathLst>
                <a:path w="772" h="323" fill="none" extrusionOk="0">
                  <a:moveTo>
                    <a:pt x="772" y="97"/>
                  </a:moveTo>
                  <a:cubicBezTo>
                    <a:pt x="772" y="1"/>
                    <a:pt x="225" y="258"/>
                    <a:pt x="0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3561275" y="473755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900" y="0"/>
                  </a:moveTo>
                  <a:cubicBezTo>
                    <a:pt x="900" y="193"/>
                    <a:pt x="193" y="804"/>
                    <a:pt x="0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3623150" y="4745575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515" y="1"/>
                  </a:moveTo>
                  <a:cubicBezTo>
                    <a:pt x="418" y="97"/>
                    <a:pt x="225" y="483"/>
                    <a:pt x="97" y="804"/>
                  </a:cubicBezTo>
                  <a:cubicBezTo>
                    <a:pt x="65" y="868"/>
                    <a:pt x="33" y="933"/>
                    <a:pt x="0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3583775" y="4649150"/>
              <a:ext cx="5650" cy="21725"/>
            </a:xfrm>
            <a:custGeom>
              <a:avLst/>
              <a:gdLst/>
              <a:ahLst/>
              <a:cxnLst/>
              <a:rect l="l" t="t" r="r" b="b"/>
              <a:pathLst>
                <a:path w="226" h="869" fill="none" extrusionOk="0">
                  <a:moveTo>
                    <a:pt x="97" y="675"/>
                  </a:moveTo>
                  <a:cubicBezTo>
                    <a:pt x="0" y="868"/>
                    <a:pt x="225" y="161"/>
                    <a:pt x="65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3569300" y="4649950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129" y="354"/>
                  </a:moveTo>
                  <a:cubicBezTo>
                    <a:pt x="1" y="643"/>
                    <a:pt x="772" y="0"/>
                    <a:pt x="1094" y="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3623150" y="4666825"/>
              <a:ext cx="16100" cy="28950"/>
            </a:xfrm>
            <a:custGeom>
              <a:avLst/>
              <a:gdLst/>
              <a:ahLst/>
              <a:cxnLst/>
              <a:rect l="l" t="t" r="r" b="b"/>
              <a:pathLst>
                <a:path w="644" h="1158" fill="none" extrusionOk="0">
                  <a:moveTo>
                    <a:pt x="97" y="900"/>
                  </a:moveTo>
                  <a:cubicBezTo>
                    <a:pt x="0" y="1158"/>
                    <a:pt x="643" y="515"/>
                    <a:pt x="547" y="290"/>
                  </a:cubicBezTo>
                  <a:cubicBezTo>
                    <a:pt x="515" y="161"/>
                    <a:pt x="418" y="97"/>
                    <a:pt x="35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3645650" y="4772100"/>
              <a:ext cx="22525" cy="23325"/>
            </a:xfrm>
            <a:custGeom>
              <a:avLst/>
              <a:gdLst/>
              <a:ahLst/>
              <a:cxnLst/>
              <a:rect l="l" t="t" r="r" b="b"/>
              <a:pathLst>
                <a:path w="901" h="933" fill="none" extrusionOk="0">
                  <a:moveTo>
                    <a:pt x="450" y="932"/>
                  </a:moveTo>
                  <a:cubicBezTo>
                    <a:pt x="386" y="740"/>
                    <a:pt x="836" y="772"/>
                    <a:pt x="868" y="611"/>
                  </a:cubicBezTo>
                  <a:cubicBezTo>
                    <a:pt x="901" y="386"/>
                    <a:pt x="193" y="97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3619125" y="4681275"/>
              <a:ext cx="34575" cy="45850"/>
            </a:xfrm>
            <a:custGeom>
              <a:avLst/>
              <a:gdLst/>
              <a:ahLst/>
              <a:cxnLst/>
              <a:rect l="l" t="t" r="r" b="b"/>
              <a:pathLst>
                <a:path w="1383" h="1834" fill="none" extrusionOk="0">
                  <a:moveTo>
                    <a:pt x="1383" y="1"/>
                  </a:moveTo>
                  <a:cubicBezTo>
                    <a:pt x="644" y="130"/>
                    <a:pt x="386" y="997"/>
                    <a:pt x="1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3668150" y="4823525"/>
              <a:ext cx="19300" cy="7250"/>
            </a:xfrm>
            <a:custGeom>
              <a:avLst/>
              <a:gdLst/>
              <a:ahLst/>
              <a:cxnLst/>
              <a:rect l="l" t="t" r="r" b="b"/>
              <a:pathLst>
                <a:path w="772" h="290" fill="none" extrusionOk="0">
                  <a:moveTo>
                    <a:pt x="772" y="97"/>
                  </a:moveTo>
                  <a:cubicBezTo>
                    <a:pt x="772" y="1"/>
                    <a:pt x="226" y="258"/>
                    <a:pt x="1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3677800" y="4682100"/>
              <a:ext cx="22525" cy="32150"/>
            </a:xfrm>
            <a:custGeom>
              <a:avLst/>
              <a:gdLst/>
              <a:ahLst/>
              <a:cxnLst/>
              <a:rect l="l" t="t" r="r" b="b"/>
              <a:pathLst>
                <a:path w="901" h="1286" fill="none" extrusionOk="0">
                  <a:moveTo>
                    <a:pt x="900" y="0"/>
                  </a:moveTo>
                  <a:cubicBezTo>
                    <a:pt x="900" y="193"/>
                    <a:pt x="193" y="836"/>
                    <a:pt x="0" y="128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3566900" y="4747175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707" y="194"/>
                  </a:moveTo>
                  <a:cubicBezTo>
                    <a:pt x="611" y="1"/>
                    <a:pt x="193" y="579"/>
                    <a:pt x="0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3578950" y="4607350"/>
              <a:ext cx="20925" cy="46650"/>
            </a:xfrm>
            <a:custGeom>
              <a:avLst/>
              <a:gdLst/>
              <a:ahLst/>
              <a:cxnLst/>
              <a:rect l="l" t="t" r="r" b="b"/>
              <a:pathLst>
                <a:path w="837" h="1866" fill="none" extrusionOk="0">
                  <a:moveTo>
                    <a:pt x="225" y="1351"/>
                  </a:moveTo>
                  <a:cubicBezTo>
                    <a:pt x="0" y="1865"/>
                    <a:pt x="836" y="1"/>
                    <a:pt x="33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3621550" y="4650750"/>
              <a:ext cx="34575" cy="43425"/>
            </a:xfrm>
            <a:custGeom>
              <a:avLst/>
              <a:gdLst/>
              <a:ahLst/>
              <a:cxnLst/>
              <a:rect l="l" t="t" r="r" b="b"/>
              <a:pathLst>
                <a:path w="1383" h="1737" fill="none" extrusionOk="0">
                  <a:moveTo>
                    <a:pt x="1382" y="1736"/>
                  </a:moveTo>
                  <a:cubicBezTo>
                    <a:pt x="675" y="1640"/>
                    <a:pt x="386" y="804"/>
                    <a:pt x="0" y="0"/>
                  </a:cubicBezTo>
                </a:path>
              </a:pathLst>
            </a:custGeom>
            <a:noFill/>
            <a:ln w="96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3653675" y="4823525"/>
              <a:ext cx="19325" cy="7250"/>
            </a:xfrm>
            <a:custGeom>
              <a:avLst/>
              <a:gdLst/>
              <a:ahLst/>
              <a:cxnLst/>
              <a:rect l="l" t="t" r="r" b="b"/>
              <a:pathLst>
                <a:path w="773" h="290" fill="none" extrusionOk="0">
                  <a:moveTo>
                    <a:pt x="772" y="97"/>
                  </a:moveTo>
                  <a:cubicBezTo>
                    <a:pt x="772" y="1"/>
                    <a:pt x="226" y="258"/>
                    <a:pt x="1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3616725" y="4613775"/>
              <a:ext cx="22525" cy="31375"/>
            </a:xfrm>
            <a:custGeom>
              <a:avLst/>
              <a:gdLst/>
              <a:ahLst/>
              <a:cxnLst/>
              <a:rect l="l" t="t" r="r" b="b"/>
              <a:pathLst>
                <a:path w="901" h="1255" fill="none" extrusionOk="0">
                  <a:moveTo>
                    <a:pt x="900" y="1"/>
                  </a:moveTo>
                  <a:cubicBezTo>
                    <a:pt x="900" y="194"/>
                    <a:pt x="193" y="804"/>
                    <a:pt x="0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3566900" y="4747175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707" y="194"/>
                  </a:moveTo>
                  <a:cubicBezTo>
                    <a:pt x="611" y="1"/>
                    <a:pt x="193" y="579"/>
                    <a:pt x="0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3668150" y="4771300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515" y="0"/>
                  </a:moveTo>
                  <a:cubicBezTo>
                    <a:pt x="418" y="129"/>
                    <a:pt x="226" y="514"/>
                    <a:pt x="97" y="836"/>
                  </a:cubicBezTo>
                  <a:cubicBezTo>
                    <a:pt x="65" y="900"/>
                    <a:pt x="33" y="932"/>
                    <a:pt x="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3583775" y="4726300"/>
              <a:ext cx="14475" cy="24125"/>
            </a:xfrm>
            <a:custGeom>
              <a:avLst/>
              <a:gdLst/>
              <a:ahLst/>
              <a:cxnLst/>
              <a:rect l="l" t="t" r="r" b="b"/>
              <a:pathLst>
                <a:path w="579" h="965" fill="none" extrusionOk="0">
                  <a:moveTo>
                    <a:pt x="579" y="0"/>
                  </a:moveTo>
                  <a:cubicBezTo>
                    <a:pt x="418" y="386"/>
                    <a:pt x="0" y="547"/>
                    <a:pt x="161" y="9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3518675" y="4771300"/>
              <a:ext cx="10475" cy="18500"/>
            </a:xfrm>
            <a:custGeom>
              <a:avLst/>
              <a:gdLst/>
              <a:ahLst/>
              <a:cxnLst/>
              <a:rect l="l" t="t" r="r" b="b"/>
              <a:pathLst>
                <a:path w="419" h="740" fill="none" extrusionOk="0">
                  <a:moveTo>
                    <a:pt x="419" y="514"/>
                  </a:moveTo>
                  <a:cubicBezTo>
                    <a:pt x="354" y="739"/>
                    <a:pt x="194" y="129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3583775" y="4672450"/>
              <a:ext cx="4850" cy="22525"/>
            </a:xfrm>
            <a:custGeom>
              <a:avLst/>
              <a:gdLst/>
              <a:ahLst/>
              <a:cxnLst/>
              <a:rect l="l" t="t" r="r" b="b"/>
              <a:pathLst>
                <a:path w="194" h="901" fill="none" extrusionOk="0">
                  <a:moveTo>
                    <a:pt x="97" y="675"/>
                  </a:moveTo>
                  <a:cubicBezTo>
                    <a:pt x="0" y="900"/>
                    <a:pt x="193" y="161"/>
                    <a:pt x="65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3672975" y="4706200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129" y="354"/>
                  </a:moveTo>
                  <a:cubicBezTo>
                    <a:pt x="0" y="643"/>
                    <a:pt x="772" y="0"/>
                    <a:pt x="1093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3739675" y="4655575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97" y="868"/>
                  </a:moveTo>
                  <a:cubicBezTo>
                    <a:pt x="0" y="1125"/>
                    <a:pt x="643" y="482"/>
                    <a:pt x="547" y="257"/>
                  </a:cubicBezTo>
                  <a:cubicBezTo>
                    <a:pt x="515" y="129"/>
                    <a:pt x="418" y="65"/>
                    <a:pt x="32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3676175" y="4782550"/>
              <a:ext cx="21725" cy="22525"/>
            </a:xfrm>
            <a:custGeom>
              <a:avLst/>
              <a:gdLst/>
              <a:ahLst/>
              <a:cxnLst/>
              <a:rect l="l" t="t" r="r" b="b"/>
              <a:pathLst>
                <a:path w="869" h="901" fill="none" extrusionOk="0">
                  <a:moveTo>
                    <a:pt x="419" y="900"/>
                  </a:moveTo>
                  <a:cubicBezTo>
                    <a:pt x="355" y="739"/>
                    <a:pt x="805" y="772"/>
                    <a:pt x="837" y="579"/>
                  </a:cubicBezTo>
                  <a:cubicBezTo>
                    <a:pt x="869" y="386"/>
                    <a:pt x="162" y="64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3504225" y="47544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7" y="193"/>
                  </a:moveTo>
                  <a:cubicBezTo>
                    <a:pt x="611" y="0"/>
                    <a:pt x="225" y="611"/>
                    <a:pt x="0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3618325" y="4635475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708" y="194"/>
                  </a:moveTo>
                  <a:cubicBezTo>
                    <a:pt x="611" y="1"/>
                    <a:pt x="226" y="579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3628775" y="4805850"/>
              <a:ext cx="22525" cy="22525"/>
            </a:xfrm>
            <a:custGeom>
              <a:avLst/>
              <a:gdLst/>
              <a:ahLst/>
              <a:cxnLst/>
              <a:rect l="l" t="t" r="r" b="b"/>
              <a:pathLst>
                <a:path w="901" h="901" fill="none" extrusionOk="0">
                  <a:moveTo>
                    <a:pt x="450" y="900"/>
                  </a:moveTo>
                  <a:cubicBezTo>
                    <a:pt x="386" y="740"/>
                    <a:pt x="836" y="772"/>
                    <a:pt x="868" y="611"/>
                  </a:cubicBezTo>
                  <a:cubicBezTo>
                    <a:pt x="900" y="386"/>
                    <a:pt x="193" y="65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4235500" y="4519750"/>
              <a:ext cx="15300" cy="821325"/>
            </a:xfrm>
            <a:custGeom>
              <a:avLst/>
              <a:gdLst/>
              <a:ahLst/>
              <a:cxnLst/>
              <a:rect l="l" t="t" r="r" b="b"/>
              <a:pathLst>
                <a:path w="612" h="32853" fill="none" extrusionOk="0">
                  <a:moveTo>
                    <a:pt x="97" y="1"/>
                  </a:moveTo>
                  <a:cubicBezTo>
                    <a:pt x="0" y="10609"/>
                    <a:pt x="611" y="22052"/>
                    <a:pt x="290" y="32853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3403750" y="4645125"/>
              <a:ext cx="31375" cy="48250"/>
            </a:xfrm>
            <a:custGeom>
              <a:avLst/>
              <a:gdLst/>
              <a:ahLst/>
              <a:cxnLst/>
              <a:rect l="l" t="t" r="r" b="b"/>
              <a:pathLst>
                <a:path w="1255" h="1930" fill="none" extrusionOk="0">
                  <a:moveTo>
                    <a:pt x="1" y="0"/>
                  </a:moveTo>
                  <a:cubicBezTo>
                    <a:pt x="708" y="161"/>
                    <a:pt x="933" y="1061"/>
                    <a:pt x="1255" y="19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3429475" y="4627450"/>
              <a:ext cx="20925" cy="32975"/>
            </a:xfrm>
            <a:custGeom>
              <a:avLst/>
              <a:gdLst/>
              <a:ahLst/>
              <a:cxnLst/>
              <a:rect l="l" t="t" r="r" b="b"/>
              <a:pathLst>
                <a:path w="837" h="1319" fill="none" extrusionOk="0">
                  <a:moveTo>
                    <a:pt x="1" y="0"/>
                  </a:moveTo>
                  <a:cubicBezTo>
                    <a:pt x="1" y="193"/>
                    <a:pt x="643" y="868"/>
                    <a:pt x="836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3475275" y="4614575"/>
              <a:ext cx="16100" cy="20125"/>
            </a:xfrm>
            <a:custGeom>
              <a:avLst/>
              <a:gdLst/>
              <a:ahLst/>
              <a:cxnLst/>
              <a:rect l="l" t="t" r="r" b="b"/>
              <a:pathLst>
                <a:path w="644" h="805" fill="none" extrusionOk="0">
                  <a:moveTo>
                    <a:pt x="1" y="162"/>
                  </a:moveTo>
                  <a:cubicBezTo>
                    <a:pt x="97" y="1"/>
                    <a:pt x="451" y="612"/>
                    <a:pt x="644" y="80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3473675" y="4550300"/>
              <a:ext cx="17700" cy="47425"/>
            </a:xfrm>
            <a:custGeom>
              <a:avLst/>
              <a:gdLst/>
              <a:ahLst/>
              <a:cxnLst/>
              <a:rect l="l" t="t" r="r" b="b"/>
              <a:pathLst>
                <a:path w="708" h="1897" fill="none" extrusionOk="0">
                  <a:moveTo>
                    <a:pt x="515" y="1383"/>
                  </a:moveTo>
                  <a:cubicBezTo>
                    <a:pt x="708" y="1897"/>
                    <a:pt x="1" y="0"/>
                    <a:pt x="708" y="18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3403750" y="4645125"/>
              <a:ext cx="31375" cy="48250"/>
            </a:xfrm>
            <a:custGeom>
              <a:avLst/>
              <a:gdLst/>
              <a:ahLst/>
              <a:cxnLst/>
              <a:rect l="l" t="t" r="r" b="b"/>
              <a:pathLst>
                <a:path w="1255" h="1930" fill="none" extrusionOk="0">
                  <a:moveTo>
                    <a:pt x="1" y="0"/>
                  </a:moveTo>
                  <a:cubicBezTo>
                    <a:pt x="708" y="161"/>
                    <a:pt x="933" y="1061"/>
                    <a:pt x="1255" y="19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3429475" y="4627450"/>
              <a:ext cx="20925" cy="32975"/>
            </a:xfrm>
            <a:custGeom>
              <a:avLst/>
              <a:gdLst/>
              <a:ahLst/>
              <a:cxnLst/>
              <a:rect l="l" t="t" r="r" b="b"/>
              <a:pathLst>
                <a:path w="837" h="1319" fill="none" extrusionOk="0">
                  <a:moveTo>
                    <a:pt x="1" y="0"/>
                  </a:moveTo>
                  <a:cubicBezTo>
                    <a:pt x="1" y="193"/>
                    <a:pt x="643" y="868"/>
                    <a:pt x="836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3475275" y="4614575"/>
              <a:ext cx="16100" cy="20125"/>
            </a:xfrm>
            <a:custGeom>
              <a:avLst/>
              <a:gdLst/>
              <a:ahLst/>
              <a:cxnLst/>
              <a:rect l="l" t="t" r="r" b="b"/>
              <a:pathLst>
                <a:path w="644" h="805" fill="none" extrusionOk="0">
                  <a:moveTo>
                    <a:pt x="1" y="162"/>
                  </a:moveTo>
                  <a:cubicBezTo>
                    <a:pt x="97" y="1"/>
                    <a:pt x="451" y="612"/>
                    <a:pt x="644" y="80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3377250" y="4632275"/>
              <a:ext cx="11275" cy="25725"/>
            </a:xfrm>
            <a:custGeom>
              <a:avLst/>
              <a:gdLst/>
              <a:ahLst/>
              <a:cxnLst/>
              <a:rect l="l" t="t" r="r" b="b"/>
              <a:pathLst>
                <a:path w="451" h="1029" fill="none" extrusionOk="0">
                  <a:moveTo>
                    <a:pt x="0" y="0"/>
                  </a:moveTo>
                  <a:cubicBezTo>
                    <a:pt x="97" y="129"/>
                    <a:pt x="257" y="514"/>
                    <a:pt x="354" y="836"/>
                  </a:cubicBezTo>
                  <a:cubicBezTo>
                    <a:pt x="386" y="900"/>
                    <a:pt x="418" y="964"/>
                    <a:pt x="450" y="10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3462425" y="4592075"/>
              <a:ext cx="14500" cy="24950"/>
            </a:xfrm>
            <a:custGeom>
              <a:avLst/>
              <a:gdLst/>
              <a:ahLst/>
              <a:cxnLst/>
              <a:rect l="l" t="t" r="r" b="b"/>
              <a:pathLst>
                <a:path w="580" h="998" fill="none" extrusionOk="0">
                  <a:moveTo>
                    <a:pt x="1" y="1"/>
                  </a:moveTo>
                  <a:cubicBezTo>
                    <a:pt x="161" y="419"/>
                    <a:pt x="579" y="580"/>
                    <a:pt x="386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3494575" y="4637100"/>
              <a:ext cx="4050" cy="22525"/>
            </a:xfrm>
            <a:custGeom>
              <a:avLst/>
              <a:gdLst/>
              <a:ahLst/>
              <a:cxnLst/>
              <a:rect l="l" t="t" r="r" b="b"/>
              <a:pathLst>
                <a:path w="162" h="901" fill="none" extrusionOk="0">
                  <a:moveTo>
                    <a:pt x="65" y="675"/>
                  </a:moveTo>
                  <a:cubicBezTo>
                    <a:pt x="161" y="900"/>
                    <a:pt x="0" y="161"/>
                    <a:pt x="12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3432700" y="4606550"/>
              <a:ext cx="26525" cy="17700"/>
            </a:xfrm>
            <a:custGeom>
              <a:avLst/>
              <a:gdLst/>
              <a:ahLst/>
              <a:cxnLst/>
              <a:rect l="l" t="t" r="r" b="b"/>
              <a:pathLst>
                <a:path w="1061" h="708" fill="none" extrusionOk="0">
                  <a:moveTo>
                    <a:pt x="965" y="386"/>
                  </a:moveTo>
                  <a:cubicBezTo>
                    <a:pt x="1061" y="708"/>
                    <a:pt x="354" y="1"/>
                    <a:pt x="0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3397325" y="4604150"/>
              <a:ext cx="15300" cy="28950"/>
            </a:xfrm>
            <a:custGeom>
              <a:avLst/>
              <a:gdLst/>
              <a:ahLst/>
              <a:cxnLst/>
              <a:rect l="l" t="t" r="r" b="b"/>
              <a:pathLst>
                <a:path w="612" h="1158" fill="none" extrusionOk="0">
                  <a:moveTo>
                    <a:pt x="515" y="900"/>
                  </a:moveTo>
                  <a:cubicBezTo>
                    <a:pt x="612" y="1157"/>
                    <a:pt x="1" y="482"/>
                    <a:pt x="97" y="257"/>
                  </a:cubicBezTo>
                  <a:cubicBezTo>
                    <a:pt x="162" y="129"/>
                    <a:pt x="258" y="64"/>
                    <a:pt x="35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3382075" y="4650750"/>
              <a:ext cx="20900" cy="32975"/>
            </a:xfrm>
            <a:custGeom>
              <a:avLst/>
              <a:gdLst/>
              <a:ahLst/>
              <a:cxnLst/>
              <a:rect l="l" t="t" r="r" b="b"/>
              <a:pathLst>
                <a:path w="836" h="1319" fill="none" extrusionOk="0">
                  <a:moveTo>
                    <a:pt x="32" y="0"/>
                  </a:moveTo>
                  <a:cubicBezTo>
                    <a:pt x="0" y="193"/>
                    <a:pt x="675" y="868"/>
                    <a:pt x="836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3427875" y="4637100"/>
              <a:ext cx="16900" cy="20100"/>
            </a:xfrm>
            <a:custGeom>
              <a:avLst/>
              <a:gdLst/>
              <a:ahLst/>
              <a:cxnLst/>
              <a:rect l="l" t="t" r="r" b="b"/>
              <a:pathLst>
                <a:path w="676" h="804" fill="none" extrusionOk="0">
                  <a:moveTo>
                    <a:pt x="0" y="193"/>
                  </a:moveTo>
                  <a:cubicBezTo>
                    <a:pt x="129" y="0"/>
                    <a:pt x="482" y="643"/>
                    <a:pt x="675" y="80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3474475" y="4627450"/>
              <a:ext cx="8875" cy="24125"/>
            </a:xfrm>
            <a:custGeom>
              <a:avLst/>
              <a:gdLst/>
              <a:ahLst/>
              <a:cxnLst/>
              <a:rect l="l" t="t" r="r" b="b"/>
              <a:pathLst>
                <a:path w="355" h="965" fill="none" extrusionOk="0">
                  <a:moveTo>
                    <a:pt x="1" y="0"/>
                  </a:moveTo>
                  <a:cubicBezTo>
                    <a:pt x="1" y="32"/>
                    <a:pt x="161" y="482"/>
                    <a:pt x="354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3427075" y="4573600"/>
              <a:ext cx="17700" cy="47450"/>
            </a:xfrm>
            <a:custGeom>
              <a:avLst/>
              <a:gdLst/>
              <a:ahLst/>
              <a:cxnLst/>
              <a:rect l="l" t="t" r="r" b="b"/>
              <a:pathLst>
                <a:path w="708" h="1898" fill="none" extrusionOk="0">
                  <a:moveTo>
                    <a:pt x="514" y="1383"/>
                  </a:moveTo>
                  <a:cubicBezTo>
                    <a:pt x="707" y="1897"/>
                    <a:pt x="0" y="1"/>
                    <a:pt x="675" y="18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3382075" y="4650750"/>
              <a:ext cx="20900" cy="32975"/>
            </a:xfrm>
            <a:custGeom>
              <a:avLst/>
              <a:gdLst/>
              <a:ahLst/>
              <a:cxnLst/>
              <a:rect l="l" t="t" r="r" b="b"/>
              <a:pathLst>
                <a:path w="836" h="1319" fill="none" extrusionOk="0">
                  <a:moveTo>
                    <a:pt x="32" y="0"/>
                  </a:moveTo>
                  <a:cubicBezTo>
                    <a:pt x="0" y="193"/>
                    <a:pt x="675" y="868"/>
                    <a:pt x="836" y="131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3427875" y="4637100"/>
              <a:ext cx="16900" cy="20100"/>
            </a:xfrm>
            <a:custGeom>
              <a:avLst/>
              <a:gdLst/>
              <a:ahLst/>
              <a:cxnLst/>
              <a:rect l="l" t="t" r="r" b="b"/>
              <a:pathLst>
                <a:path w="676" h="804" fill="none" extrusionOk="0">
                  <a:moveTo>
                    <a:pt x="0" y="193"/>
                  </a:moveTo>
                  <a:cubicBezTo>
                    <a:pt x="129" y="0"/>
                    <a:pt x="482" y="643"/>
                    <a:pt x="675" y="80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3474475" y="4627450"/>
              <a:ext cx="8875" cy="24125"/>
            </a:xfrm>
            <a:custGeom>
              <a:avLst/>
              <a:gdLst/>
              <a:ahLst/>
              <a:cxnLst/>
              <a:rect l="l" t="t" r="r" b="b"/>
              <a:pathLst>
                <a:path w="355" h="965" fill="none" extrusionOk="0">
                  <a:moveTo>
                    <a:pt x="1" y="0"/>
                  </a:moveTo>
                  <a:cubicBezTo>
                    <a:pt x="1" y="32"/>
                    <a:pt x="161" y="482"/>
                    <a:pt x="354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3415825" y="4615400"/>
              <a:ext cx="13675" cy="24925"/>
            </a:xfrm>
            <a:custGeom>
              <a:avLst/>
              <a:gdLst/>
              <a:ahLst/>
              <a:cxnLst/>
              <a:rect l="l" t="t" r="r" b="b"/>
              <a:pathLst>
                <a:path w="547" h="997" fill="none" extrusionOk="0">
                  <a:moveTo>
                    <a:pt x="0" y="0"/>
                  </a:moveTo>
                  <a:cubicBezTo>
                    <a:pt x="129" y="418"/>
                    <a:pt x="547" y="579"/>
                    <a:pt x="354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3462425" y="4602525"/>
              <a:ext cx="6450" cy="21725"/>
            </a:xfrm>
            <a:custGeom>
              <a:avLst/>
              <a:gdLst/>
              <a:ahLst/>
              <a:cxnLst/>
              <a:rect l="l" t="t" r="r" b="b"/>
              <a:pathLst>
                <a:path w="258" h="869" fill="none" extrusionOk="0">
                  <a:moveTo>
                    <a:pt x="1" y="1"/>
                  </a:moveTo>
                  <a:cubicBezTo>
                    <a:pt x="97" y="258"/>
                    <a:pt x="226" y="644"/>
                    <a:pt x="258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3480900" y="4665225"/>
              <a:ext cx="11275" cy="17700"/>
            </a:xfrm>
            <a:custGeom>
              <a:avLst/>
              <a:gdLst/>
              <a:ahLst/>
              <a:cxnLst/>
              <a:rect l="l" t="t" r="r" b="b"/>
              <a:pathLst>
                <a:path w="451" h="708" fill="none" extrusionOk="0">
                  <a:moveTo>
                    <a:pt x="1" y="514"/>
                  </a:moveTo>
                  <a:cubicBezTo>
                    <a:pt x="65" y="707"/>
                    <a:pt x="258" y="129"/>
                    <a:pt x="45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3447150" y="4660400"/>
              <a:ext cx="4050" cy="22525"/>
            </a:xfrm>
            <a:custGeom>
              <a:avLst/>
              <a:gdLst/>
              <a:ahLst/>
              <a:cxnLst/>
              <a:rect l="l" t="t" r="r" b="b"/>
              <a:pathLst>
                <a:path w="162" h="901" fill="none" extrusionOk="0">
                  <a:moveTo>
                    <a:pt x="97" y="675"/>
                  </a:moveTo>
                  <a:cubicBezTo>
                    <a:pt x="162" y="900"/>
                    <a:pt x="1" y="161"/>
                    <a:pt x="16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3386075" y="4629850"/>
              <a:ext cx="26550" cy="17700"/>
            </a:xfrm>
            <a:custGeom>
              <a:avLst/>
              <a:gdLst/>
              <a:ahLst/>
              <a:cxnLst/>
              <a:rect l="l" t="t" r="r" b="b"/>
              <a:pathLst>
                <a:path w="1062" h="708" fill="none" extrusionOk="0">
                  <a:moveTo>
                    <a:pt x="933" y="386"/>
                  </a:moveTo>
                  <a:cubicBezTo>
                    <a:pt x="1062" y="708"/>
                    <a:pt x="322" y="1"/>
                    <a:pt x="1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3489750" y="4649150"/>
              <a:ext cx="16900" cy="20100"/>
            </a:xfrm>
            <a:custGeom>
              <a:avLst/>
              <a:gdLst/>
              <a:ahLst/>
              <a:cxnLst/>
              <a:rect l="l" t="t" r="r" b="b"/>
              <a:pathLst>
                <a:path w="676" h="804" fill="none" extrusionOk="0">
                  <a:moveTo>
                    <a:pt x="0" y="161"/>
                  </a:moveTo>
                  <a:cubicBezTo>
                    <a:pt x="97" y="0"/>
                    <a:pt x="483" y="611"/>
                    <a:pt x="675" y="80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3474475" y="4595300"/>
              <a:ext cx="16900" cy="20125"/>
            </a:xfrm>
            <a:custGeom>
              <a:avLst/>
              <a:gdLst/>
              <a:ahLst/>
              <a:cxnLst/>
              <a:rect l="l" t="t" r="r" b="b"/>
              <a:pathLst>
                <a:path w="676" h="805" fill="none" extrusionOk="0">
                  <a:moveTo>
                    <a:pt x="1" y="193"/>
                  </a:moveTo>
                  <a:cubicBezTo>
                    <a:pt x="129" y="0"/>
                    <a:pt x="483" y="643"/>
                    <a:pt x="676" y="80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3391700" y="4666825"/>
              <a:ext cx="11275" cy="25725"/>
            </a:xfrm>
            <a:custGeom>
              <a:avLst/>
              <a:gdLst/>
              <a:ahLst/>
              <a:cxnLst/>
              <a:rect l="l" t="t" r="r" b="b"/>
              <a:pathLst>
                <a:path w="451" h="1029" fill="none" extrusionOk="0">
                  <a:moveTo>
                    <a:pt x="1" y="0"/>
                  </a:moveTo>
                  <a:cubicBezTo>
                    <a:pt x="97" y="129"/>
                    <a:pt x="258" y="515"/>
                    <a:pt x="387" y="836"/>
                  </a:cubicBezTo>
                  <a:cubicBezTo>
                    <a:pt x="419" y="900"/>
                    <a:pt x="419" y="965"/>
                    <a:pt x="451" y="10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476900" y="4627450"/>
              <a:ext cx="14475" cy="24925"/>
            </a:xfrm>
            <a:custGeom>
              <a:avLst/>
              <a:gdLst/>
              <a:ahLst/>
              <a:cxnLst/>
              <a:rect l="l" t="t" r="r" b="b"/>
              <a:pathLst>
                <a:path w="579" h="997" fill="none" extrusionOk="0">
                  <a:moveTo>
                    <a:pt x="0" y="0"/>
                  </a:moveTo>
                  <a:cubicBezTo>
                    <a:pt x="161" y="386"/>
                    <a:pt x="579" y="579"/>
                    <a:pt x="386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447950" y="4641100"/>
              <a:ext cx="26550" cy="17700"/>
            </a:xfrm>
            <a:custGeom>
              <a:avLst/>
              <a:gdLst/>
              <a:ahLst/>
              <a:cxnLst/>
              <a:rect l="l" t="t" r="r" b="b"/>
              <a:pathLst>
                <a:path w="1062" h="708" fill="none" extrusionOk="0">
                  <a:moveTo>
                    <a:pt x="933" y="386"/>
                  </a:moveTo>
                  <a:cubicBezTo>
                    <a:pt x="1062" y="708"/>
                    <a:pt x="322" y="1"/>
                    <a:pt x="1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3412600" y="4638700"/>
              <a:ext cx="14500" cy="28950"/>
            </a:xfrm>
            <a:custGeom>
              <a:avLst/>
              <a:gdLst/>
              <a:ahLst/>
              <a:cxnLst/>
              <a:rect l="l" t="t" r="r" b="b"/>
              <a:pathLst>
                <a:path w="580" h="1158" fill="none" extrusionOk="0">
                  <a:moveTo>
                    <a:pt x="515" y="900"/>
                  </a:moveTo>
                  <a:cubicBezTo>
                    <a:pt x="579" y="1157"/>
                    <a:pt x="1" y="482"/>
                    <a:pt x="97" y="257"/>
                  </a:cubicBezTo>
                  <a:cubicBezTo>
                    <a:pt x="129" y="161"/>
                    <a:pt x="258" y="97"/>
                    <a:pt x="32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332250" y="4707800"/>
              <a:ext cx="44225" cy="38600"/>
            </a:xfrm>
            <a:custGeom>
              <a:avLst/>
              <a:gdLst/>
              <a:ahLst/>
              <a:cxnLst/>
              <a:rect l="l" t="t" r="r" b="b"/>
              <a:pathLst>
                <a:path w="1769" h="1544" fill="none" extrusionOk="0">
                  <a:moveTo>
                    <a:pt x="0" y="65"/>
                  </a:moveTo>
                  <a:cubicBezTo>
                    <a:pt x="739" y="1"/>
                    <a:pt x="1222" y="804"/>
                    <a:pt x="1768" y="15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352325" y="4684500"/>
              <a:ext cx="28950" cy="25750"/>
            </a:xfrm>
            <a:custGeom>
              <a:avLst/>
              <a:gdLst/>
              <a:ahLst/>
              <a:cxnLst/>
              <a:rect l="l" t="t" r="r" b="b"/>
              <a:pathLst>
                <a:path w="1158" h="1030" fill="none" extrusionOk="0">
                  <a:moveTo>
                    <a:pt x="1" y="1"/>
                  </a:moveTo>
                  <a:cubicBezTo>
                    <a:pt x="33" y="193"/>
                    <a:pt x="836" y="643"/>
                    <a:pt x="1158" y="10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392500" y="4657975"/>
              <a:ext cx="20925" cy="15300"/>
            </a:xfrm>
            <a:custGeom>
              <a:avLst/>
              <a:gdLst/>
              <a:ahLst/>
              <a:cxnLst/>
              <a:rect l="l" t="t" r="r" b="b"/>
              <a:pathLst>
                <a:path w="837" h="612" fill="none" extrusionOk="0">
                  <a:moveTo>
                    <a:pt x="1" y="194"/>
                  </a:moveTo>
                  <a:cubicBezTo>
                    <a:pt x="65" y="1"/>
                    <a:pt x="580" y="483"/>
                    <a:pt x="837" y="6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3371625" y="4597700"/>
              <a:ext cx="31350" cy="41025"/>
            </a:xfrm>
            <a:custGeom>
              <a:avLst/>
              <a:gdLst/>
              <a:ahLst/>
              <a:cxnLst/>
              <a:rect l="l" t="t" r="r" b="b"/>
              <a:pathLst>
                <a:path w="1254" h="1641" fill="none" extrusionOk="0">
                  <a:moveTo>
                    <a:pt x="900" y="1190"/>
                  </a:moveTo>
                  <a:cubicBezTo>
                    <a:pt x="1254" y="1640"/>
                    <a:pt x="0" y="1"/>
                    <a:pt x="1222" y="157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3332250" y="4707800"/>
              <a:ext cx="44225" cy="38600"/>
            </a:xfrm>
            <a:custGeom>
              <a:avLst/>
              <a:gdLst/>
              <a:ahLst/>
              <a:cxnLst/>
              <a:rect l="l" t="t" r="r" b="b"/>
              <a:pathLst>
                <a:path w="1769" h="1544" fill="none" extrusionOk="0">
                  <a:moveTo>
                    <a:pt x="0" y="65"/>
                  </a:moveTo>
                  <a:cubicBezTo>
                    <a:pt x="739" y="1"/>
                    <a:pt x="1222" y="804"/>
                    <a:pt x="1768" y="15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3352325" y="4684500"/>
              <a:ext cx="28950" cy="25750"/>
            </a:xfrm>
            <a:custGeom>
              <a:avLst/>
              <a:gdLst/>
              <a:ahLst/>
              <a:cxnLst/>
              <a:rect l="l" t="t" r="r" b="b"/>
              <a:pathLst>
                <a:path w="1158" h="1030" fill="none" extrusionOk="0">
                  <a:moveTo>
                    <a:pt x="1" y="1"/>
                  </a:moveTo>
                  <a:cubicBezTo>
                    <a:pt x="33" y="193"/>
                    <a:pt x="836" y="643"/>
                    <a:pt x="1158" y="10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3392500" y="4657975"/>
              <a:ext cx="20925" cy="15300"/>
            </a:xfrm>
            <a:custGeom>
              <a:avLst/>
              <a:gdLst/>
              <a:ahLst/>
              <a:cxnLst/>
              <a:rect l="l" t="t" r="r" b="b"/>
              <a:pathLst>
                <a:path w="837" h="612" fill="none" extrusionOk="0">
                  <a:moveTo>
                    <a:pt x="1" y="194"/>
                  </a:moveTo>
                  <a:cubicBezTo>
                    <a:pt x="65" y="1"/>
                    <a:pt x="580" y="483"/>
                    <a:pt x="837" y="6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3303300" y="4704600"/>
              <a:ext cx="17725" cy="21725"/>
            </a:xfrm>
            <a:custGeom>
              <a:avLst/>
              <a:gdLst/>
              <a:ahLst/>
              <a:cxnLst/>
              <a:rect l="l" t="t" r="r" b="b"/>
              <a:pathLst>
                <a:path w="709" h="869" fill="none" extrusionOk="0">
                  <a:moveTo>
                    <a:pt x="1" y="0"/>
                  </a:moveTo>
                  <a:cubicBezTo>
                    <a:pt x="97" y="97"/>
                    <a:pt x="387" y="418"/>
                    <a:pt x="580" y="707"/>
                  </a:cubicBezTo>
                  <a:cubicBezTo>
                    <a:pt x="644" y="739"/>
                    <a:pt x="676" y="804"/>
                    <a:pt x="708" y="86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3373225" y="4641900"/>
              <a:ext cx="17700" cy="20925"/>
            </a:xfrm>
            <a:custGeom>
              <a:avLst/>
              <a:gdLst/>
              <a:ahLst/>
              <a:cxnLst/>
              <a:rect l="l" t="t" r="r" b="b"/>
              <a:pathLst>
                <a:path w="708" h="837" fill="none" extrusionOk="0">
                  <a:moveTo>
                    <a:pt x="0" y="1"/>
                  </a:moveTo>
                  <a:cubicBezTo>
                    <a:pt x="258" y="322"/>
                    <a:pt x="708" y="387"/>
                    <a:pt x="643" y="83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3418225" y="4674050"/>
              <a:ext cx="8875" cy="20925"/>
            </a:xfrm>
            <a:custGeom>
              <a:avLst/>
              <a:gdLst/>
              <a:ahLst/>
              <a:cxnLst/>
              <a:rect l="l" t="t" r="r" b="b"/>
              <a:pathLst>
                <a:path w="355" h="837" fill="none" extrusionOk="0">
                  <a:moveTo>
                    <a:pt x="226" y="676"/>
                  </a:moveTo>
                  <a:cubicBezTo>
                    <a:pt x="354" y="836"/>
                    <a:pt x="1" y="194"/>
                    <a:pt x="97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3349125" y="4661200"/>
              <a:ext cx="30550" cy="11275"/>
            </a:xfrm>
            <a:custGeom>
              <a:avLst/>
              <a:gdLst/>
              <a:ahLst/>
              <a:cxnLst/>
              <a:rect l="l" t="t" r="r" b="b"/>
              <a:pathLst>
                <a:path w="1222" h="451" fill="none" extrusionOk="0">
                  <a:moveTo>
                    <a:pt x="997" y="193"/>
                  </a:moveTo>
                  <a:cubicBezTo>
                    <a:pt x="1222" y="450"/>
                    <a:pt x="322" y="0"/>
                    <a:pt x="0" y="1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3317775" y="4669225"/>
              <a:ext cx="19300" cy="25750"/>
            </a:xfrm>
            <a:custGeom>
              <a:avLst/>
              <a:gdLst/>
              <a:ahLst/>
              <a:cxnLst/>
              <a:rect l="l" t="t" r="r" b="b"/>
              <a:pathLst>
                <a:path w="772" h="1030" fill="none" extrusionOk="0">
                  <a:moveTo>
                    <a:pt x="611" y="804"/>
                  </a:moveTo>
                  <a:cubicBezTo>
                    <a:pt x="772" y="1029"/>
                    <a:pt x="1" y="547"/>
                    <a:pt x="33" y="290"/>
                  </a:cubicBezTo>
                  <a:cubicBezTo>
                    <a:pt x="65" y="194"/>
                    <a:pt x="129" y="97"/>
                    <a:pt x="19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3313750" y="4720675"/>
              <a:ext cx="28950" cy="25725"/>
            </a:xfrm>
            <a:custGeom>
              <a:avLst/>
              <a:gdLst/>
              <a:ahLst/>
              <a:cxnLst/>
              <a:rect l="l" t="t" r="r" b="b"/>
              <a:pathLst>
                <a:path w="1158" h="1029" fill="none" extrusionOk="0">
                  <a:moveTo>
                    <a:pt x="1" y="0"/>
                  </a:moveTo>
                  <a:cubicBezTo>
                    <a:pt x="33" y="193"/>
                    <a:pt x="869" y="643"/>
                    <a:pt x="1158" y="10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3354750" y="4694150"/>
              <a:ext cx="20100" cy="14475"/>
            </a:xfrm>
            <a:custGeom>
              <a:avLst/>
              <a:gdLst/>
              <a:ahLst/>
              <a:cxnLst/>
              <a:rect l="l" t="t" r="r" b="b"/>
              <a:pathLst>
                <a:path w="804" h="579" fill="none" extrusionOk="0">
                  <a:moveTo>
                    <a:pt x="0" y="193"/>
                  </a:moveTo>
                  <a:cubicBezTo>
                    <a:pt x="64" y="0"/>
                    <a:pt x="579" y="482"/>
                    <a:pt x="804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3394925" y="4671650"/>
              <a:ext cx="15300" cy="20100"/>
            </a:xfrm>
            <a:custGeom>
              <a:avLst/>
              <a:gdLst/>
              <a:ahLst/>
              <a:cxnLst/>
              <a:rect l="l" t="t" r="r" b="b"/>
              <a:pathLst>
                <a:path w="612" h="804" fill="none" extrusionOk="0">
                  <a:moveTo>
                    <a:pt x="0" y="0"/>
                  </a:moveTo>
                  <a:cubicBezTo>
                    <a:pt x="0" y="32"/>
                    <a:pt x="290" y="418"/>
                    <a:pt x="611" y="80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3333850" y="4633875"/>
              <a:ext cx="30550" cy="40200"/>
            </a:xfrm>
            <a:custGeom>
              <a:avLst/>
              <a:gdLst/>
              <a:ahLst/>
              <a:cxnLst/>
              <a:rect l="l" t="t" r="r" b="b"/>
              <a:pathLst>
                <a:path w="1222" h="1608" fill="none" extrusionOk="0">
                  <a:moveTo>
                    <a:pt x="900" y="1158"/>
                  </a:moveTo>
                  <a:cubicBezTo>
                    <a:pt x="1222" y="1608"/>
                    <a:pt x="0" y="0"/>
                    <a:pt x="1190" y="157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3313750" y="4720675"/>
              <a:ext cx="28950" cy="25725"/>
            </a:xfrm>
            <a:custGeom>
              <a:avLst/>
              <a:gdLst/>
              <a:ahLst/>
              <a:cxnLst/>
              <a:rect l="l" t="t" r="r" b="b"/>
              <a:pathLst>
                <a:path w="1158" h="1029" fill="none" extrusionOk="0">
                  <a:moveTo>
                    <a:pt x="1" y="0"/>
                  </a:moveTo>
                  <a:cubicBezTo>
                    <a:pt x="33" y="193"/>
                    <a:pt x="869" y="643"/>
                    <a:pt x="1158" y="10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3354750" y="4694150"/>
              <a:ext cx="20100" cy="14475"/>
            </a:xfrm>
            <a:custGeom>
              <a:avLst/>
              <a:gdLst/>
              <a:ahLst/>
              <a:cxnLst/>
              <a:rect l="l" t="t" r="r" b="b"/>
              <a:pathLst>
                <a:path w="804" h="579" fill="none" extrusionOk="0">
                  <a:moveTo>
                    <a:pt x="0" y="193"/>
                  </a:moveTo>
                  <a:cubicBezTo>
                    <a:pt x="64" y="0"/>
                    <a:pt x="579" y="482"/>
                    <a:pt x="804" y="57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3394925" y="4671650"/>
              <a:ext cx="15300" cy="20100"/>
            </a:xfrm>
            <a:custGeom>
              <a:avLst/>
              <a:gdLst/>
              <a:ahLst/>
              <a:cxnLst/>
              <a:rect l="l" t="t" r="r" b="b"/>
              <a:pathLst>
                <a:path w="612" h="804" fill="none" extrusionOk="0">
                  <a:moveTo>
                    <a:pt x="0" y="0"/>
                  </a:moveTo>
                  <a:cubicBezTo>
                    <a:pt x="0" y="32"/>
                    <a:pt x="290" y="418"/>
                    <a:pt x="611" y="80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3335450" y="4677275"/>
              <a:ext cx="17700" cy="20900"/>
            </a:xfrm>
            <a:custGeom>
              <a:avLst/>
              <a:gdLst/>
              <a:ahLst/>
              <a:cxnLst/>
              <a:rect l="l" t="t" r="r" b="b"/>
              <a:pathLst>
                <a:path w="708" h="836" fill="none" extrusionOk="0">
                  <a:moveTo>
                    <a:pt x="1" y="0"/>
                  </a:moveTo>
                  <a:cubicBezTo>
                    <a:pt x="258" y="354"/>
                    <a:pt x="708" y="386"/>
                    <a:pt x="644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3375625" y="4650750"/>
              <a:ext cx="12900" cy="19300"/>
            </a:xfrm>
            <a:custGeom>
              <a:avLst/>
              <a:gdLst/>
              <a:ahLst/>
              <a:cxnLst/>
              <a:rect l="l" t="t" r="r" b="b"/>
              <a:pathLst>
                <a:path w="516" h="772" fill="none" extrusionOk="0">
                  <a:moveTo>
                    <a:pt x="1" y="0"/>
                  </a:moveTo>
                  <a:cubicBezTo>
                    <a:pt x="194" y="258"/>
                    <a:pt x="419" y="579"/>
                    <a:pt x="515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3415825" y="4702975"/>
              <a:ext cx="7250" cy="19325"/>
            </a:xfrm>
            <a:custGeom>
              <a:avLst/>
              <a:gdLst/>
              <a:ahLst/>
              <a:cxnLst/>
              <a:rect l="l" t="t" r="r" b="b"/>
              <a:pathLst>
                <a:path w="290" h="773" fill="none" extrusionOk="0">
                  <a:moveTo>
                    <a:pt x="0" y="612"/>
                  </a:moveTo>
                  <a:cubicBezTo>
                    <a:pt x="129" y="772"/>
                    <a:pt x="161" y="162"/>
                    <a:pt x="289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3379650" y="4710225"/>
              <a:ext cx="9675" cy="20900"/>
            </a:xfrm>
            <a:custGeom>
              <a:avLst/>
              <a:gdLst/>
              <a:ahLst/>
              <a:cxnLst/>
              <a:rect l="l" t="t" r="r" b="b"/>
              <a:pathLst>
                <a:path w="387" h="836" fill="none" extrusionOk="0">
                  <a:moveTo>
                    <a:pt x="226" y="643"/>
                  </a:moveTo>
                  <a:cubicBezTo>
                    <a:pt x="386" y="836"/>
                    <a:pt x="1" y="193"/>
                    <a:pt x="97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3311350" y="4697350"/>
              <a:ext cx="29750" cy="11275"/>
            </a:xfrm>
            <a:custGeom>
              <a:avLst/>
              <a:gdLst/>
              <a:ahLst/>
              <a:cxnLst/>
              <a:rect l="l" t="t" r="r" b="b"/>
              <a:pathLst>
                <a:path w="1190" h="451" fill="none" extrusionOk="0">
                  <a:moveTo>
                    <a:pt x="997" y="194"/>
                  </a:moveTo>
                  <a:cubicBezTo>
                    <a:pt x="1190" y="451"/>
                    <a:pt x="290" y="1"/>
                    <a:pt x="0" y="1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3417425" y="4686900"/>
              <a:ext cx="20125" cy="15300"/>
            </a:xfrm>
            <a:custGeom>
              <a:avLst/>
              <a:gdLst/>
              <a:ahLst/>
              <a:cxnLst/>
              <a:rect l="l" t="t" r="r" b="b"/>
              <a:pathLst>
                <a:path w="805" h="612" fill="none" extrusionOk="0">
                  <a:moveTo>
                    <a:pt x="0" y="194"/>
                  </a:moveTo>
                  <a:cubicBezTo>
                    <a:pt x="33" y="1"/>
                    <a:pt x="579" y="483"/>
                    <a:pt x="804" y="6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3417425" y="4686900"/>
              <a:ext cx="20125" cy="15300"/>
            </a:xfrm>
            <a:custGeom>
              <a:avLst/>
              <a:gdLst/>
              <a:ahLst/>
              <a:cxnLst/>
              <a:rect l="l" t="t" r="r" b="b"/>
              <a:pathLst>
                <a:path w="805" h="612" fill="none" extrusionOk="0">
                  <a:moveTo>
                    <a:pt x="0" y="194"/>
                  </a:moveTo>
                  <a:cubicBezTo>
                    <a:pt x="33" y="1"/>
                    <a:pt x="579" y="483"/>
                    <a:pt x="804" y="61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3327425" y="4733525"/>
              <a:ext cx="17700" cy="20925"/>
            </a:xfrm>
            <a:custGeom>
              <a:avLst/>
              <a:gdLst/>
              <a:ahLst/>
              <a:cxnLst/>
              <a:rect l="l" t="t" r="r" b="b"/>
              <a:pathLst>
                <a:path w="708" h="837" fill="none" extrusionOk="0">
                  <a:moveTo>
                    <a:pt x="0" y="0"/>
                  </a:moveTo>
                  <a:cubicBezTo>
                    <a:pt x="129" y="65"/>
                    <a:pt x="386" y="418"/>
                    <a:pt x="611" y="675"/>
                  </a:cubicBezTo>
                  <a:cubicBezTo>
                    <a:pt x="643" y="740"/>
                    <a:pt x="675" y="804"/>
                    <a:pt x="707" y="836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3397325" y="4670025"/>
              <a:ext cx="17700" cy="21725"/>
            </a:xfrm>
            <a:custGeom>
              <a:avLst/>
              <a:gdLst/>
              <a:ahLst/>
              <a:cxnLst/>
              <a:rect l="l" t="t" r="r" b="b"/>
              <a:pathLst>
                <a:path w="708" h="869" fill="none" extrusionOk="0">
                  <a:moveTo>
                    <a:pt x="1" y="1"/>
                  </a:moveTo>
                  <a:cubicBezTo>
                    <a:pt x="258" y="355"/>
                    <a:pt x="708" y="419"/>
                    <a:pt x="644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3373225" y="4690125"/>
              <a:ext cx="30550" cy="11275"/>
            </a:xfrm>
            <a:custGeom>
              <a:avLst/>
              <a:gdLst/>
              <a:ahLst/>
              <a:cxnLst/>
              <a:rect l="l" t="t" r="r" b="b"/>
              <a:pathLst>
                <a:path w="1222" h="451" fill="none" extrusionOk="0">
                  <a:moveTo>
                    <a:pt x="1029" y="193"/>
                  </a:moveTo>
                  <a:cubicBezTo>
                    <a:pt x="1222" y="451"/>
                    <a:pt x="322" y="1"/>
                    <a:pt x="0" y="12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3341875" y="4698150"/>
              <a:ext cx="19325" cy="25750"/>
            </a:xfrm>
            <a:custGeom>
              <a:avLst/>
              <a:gdLst/>
              <a:ahLst/>
              <a:cxnLst/>
              <a:rect l="l" t="t" r="r" b="b"/>
              <a:pathLst>
                <a:path w="773" h="1030" fill="none" extrusionOk="0">
                  <a:moveTo>
                    <a:pt x="612" y="805"/>
                  </a:moveTo>
                  <a:cubicBezTo>
                    <a:pt x="772" y="1030"/>
                    <a:pt x="1" y="547"/>
                    <a:pt x="33" y="290"/>
                  </a:cubicBezTo>
                  <a:cubicBezTo>
                    <a:pt x="65" y="194"/>
                    <a:pt x="129" y="97"/>
                    <a:pt x="194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3730025" y="4666825"/>
              <a:ext cx="22525" cy="56275"/>
            </a:xfrm>
            <a:custGeom>
              <a:avLst/>
              <a:gdLst/>
              <a:ahLst/>
              <a:cxnLst/>
              <a:rect l="l" t="t" r="r" b="b"/>
              <a:pathLst>
                <a:path w="901" h="2251" fill="none" extrusionOk="0">
                  <a:moveTo>
                    <a:pt x="386" y="2250"/>
                  </a:moveTo>
                  <a:cubicBezTo>
                    <a:pt x="1" y="1608"/>
                    <a:pt x="515" y="836"/>
                    <a:pt x="90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3709125" y="4678875"/>
              <a:ext cx="9675" cy="37000"/>
            </a:xfrm>
            <a:custGeom>
              <a:avLst/>
              <a:gdLst/>
              <a:ahLst/>
              <a:cxnLst/>
              <a:rect l="l" t="t" r="r" b="b"/>
              <a:pathLst>
                <a:path w="387" h="1480" fill="none" extrusionOk="0">
                  <a:moveTo>
                    <a:pt x="1" y="1479"/>
                  </a:moveTo>
                  <a:cubicBezTo>
                    <a:pt x="129" y="1383"/>
                    <a:pt x="162" y="451"/>
                    <a:pt x="387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3665750" y="4666825"/>
              <a:ext cx="5650" cy="23325"/>
            </a:xfrm>
            <a:custGeom>
              <a:avLst/>
              <a:gdLst/>
              <a:ahLst/>
              <a:cxnLst/>
              <a:rect l="l" t="t" r="r" b="b"/>
              <a:pathLst>
                <a:path w="226" h="933" fill="none" extrusionOk="0">
                  <a:moveTo>
                    <a:pt x="225" y="900"/>
                  </a:moveTo>
                  <a:cubicBezTo>
                    <a:pt x="0" y="933"/>
                    <a:pt x="225" y="258"/>
                    <a:pt x="225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3730025" y="4666825"/>
              <a:ext cx="22525" cy="56275"/>
            </a:xfrm>
            <a:custGeom>
              <a:avLst/>
              <a:gdLst/>
              <a:ahLst/>
              <a:cxnLst/>
              <a:rect l="l" t="t" r="r" b="b"/>
              <a:pathLst>
                <a:path w="901" h="2251" fill="none" extrusionOk="0">
                  <a:moveTo>
                    <a:pt x="386" y="2250"/>
                  </a:moveTo>
                  <a:cubicBezTo>
                    <a:pt x="1" y="1608"/>
                    <a:pt x="515" y="836"/>
                    <a:pt x="90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3709125" y="4678875"/>
              <a:ext cx="9675" cy="37000"/>
            </a:xfrm>
            <a:custGeom>
              <a:avLst/>
              <a:gdLst/>
              <a:ahLst/>
              <a:cxnLst/>
              <a:rect l="l" t="t" r="r" b="b"/>
              <a:pathLst>
                <a:path w="387" h="1480" fill="none" extrusionOk="0">
                  <a:moveTo>
                    <a:pt x="1" y="1479"/>
                  </a:moveTo>
                  <a:cubicBezTo>
                    <a:pt x="129" y="1383"/>
                    <a:pt x="162" y="451"/>
                    <a:pt x="387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3665750" y="4666825"/>
              <a:ext cx="5650" cy="23325"/>
            </a:xfrm>
            <a:custGeom>
              <a:avLst/>
              <a:gdLst/>
              <a:ahLst/>
              <a:cxnLst/>
              <a:rect l="l" t="t" r="r" b="b"/>
              <a:pathLst>
                <a:path w="226" h="933" fill="none" extrusionOk="0">
                  <a:moveTo>
                    <a:pt x="225" y="900"/>
                  </a:moveTo>
                  <a:cubicBezTo>
                    <a:pt x="0" y="933"/>
                    <a:pt x="225" y="258"/>
                    <a:pt x="225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3748500" y="4725475"/>
              <a:ext cx="11275" cy="25750"/>
            </a:xfrm>
            <a:custGeom>
              <a:avLst/>
              <a:gdLst/>
              <a:ahLst/>
              <a:cxnLst/>
              <a:rect l="l" t="t" r="r" b="b"/>
              <a:pathLst>
                <a:path w="451" h="1030" fill="none" extrusionOk="0">
                  <a:moveTo>
                    <a:pt x="1" y="1030"/>
                  </a:moveTo>
                  <a:cubicBezTo>
                    <a:pt x="33" y="869"/>
                    <a:pt x="194" y="483"/>
                    <a:pt x="355" y="194"/>
                  </a:cubicBezTo>
                  <a:cubicBezTo>
                    <a:pt x="387" y="129"/>
                    <a:pt x="419" y="65"/>
                    <a:pt x="45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3660925" y="4692525"/>
              <a:ext cx="11275" cy="24150"/>
            </a:xfrm>
            <a:custGeom>
              <a:avLst/>
              <a:gdLst/>
              <a:ahLst/>
              <a:cxnLst/>
              <a:rect l="l" t="t" r="r" b="b"/>
              <a:pathLst>
                <a:path w="451" h="966" fill="none" extrusionOk="0">
                  <a:moveTo>
                    <a:pt x="0" y="965"/>
                  </a:moveTo>
                  <a:cubicBezTo>
                    <a:pt x="193" y="580"/>
                    <a:pt x="32" y="162"/>
                    <a:pt x="45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3668950" y="4644325"/>
              <a:ext cx="16100" cy="15300"/>
            </a:xfrm>
            <a:custGeom>
              <a:avLst/>
              <a:gdLst/>
              <a:ahLst/>
              <a:cxnLst/>
              <a:rect l="l" t="t" r="r" b="b"/>
              <a:pathLst>
                <a:path w="644" h="612" fill="none" extrusionOk="0">
                  <a:moveTo>
                    <a:pt x="547" y="193"/>
                  </a:moveTo>
                  <a:cubicBezTo>
                    <a:pt x="644" y="0"/>
                    <a:pt x="226" y="611"/>
                    <a:pt x="1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3681800" y="4696550"/>
              <a:ext cx="10475" cy="31375"/>
            </a:xfrm>
            <a:custGeom>
              <a:avLst/>
              <a:gdLst/>
              <a:ahLst/>
              <a:cxnLst/>
              <a:rect l="l" t="t" r="r" b="b"/>
              <a:pathLst>
                <a:path w="419" h="1255" fill="none" extrusionOk="0">
                  <a:moveTo>
                    <a:pt x="1" y="322"/>
                  </a:moveTo>
                  <a:cubicBezTo>
                    <a:pt x="162" y="1"/>
                    <a:pt x="162" y="1029"/>
                    <a:pt x="419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3708325" y="4724675"/>
              <a:ext cx="16100" cy="25750"/>
            </a:xfrm>
            <a:custGeom>
              <a:avLst/>
              <a:gdLst/>
              <a:ahLst/>
              <a:cxnLst/>
              <a:rect l="l" t="t" r="r" b="b"/>
              <a:pathLst>
                <a:path w="644" h="1030" fill="none" extrusionOk="0">
                  <a:moveTo>
                    <a:pt x="515" y="258"/>
                  </a:moveTo>
                  <a:cubicBezTo>
                    <a:pt x="644" y="1"/>
                    <a:pt x="579" y="901"/>
                    <a:pt x="322" y="997"/>
                  </a:cubicBezTo>
                  <a:cubicBezTo>
                    <a:pt x="226" y="1029"/>
                    <a:pt x="97" y="997"/>
                    <a:pt x="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3758150" y="4696550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1" y="1511"/>
                  </a:moveTo>
                  <a:cubicBezTo>
                    <a:pt x="129" y="1383"/>
                    <a:pt x="161" y="451"/>
                    <a:pt x="386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3714750" y="4684500"/>
              <a:ext cx="5650" cy="24125"/>
            </a:xfrm>
            <a:custGeom>
              <a:avLst/>
              <a:gdLst/>
              <a:ahLst/>
              <a:cxnLst/>
              <a:rect l="l" t="t" r="r" b="b"/>
              <a:pathLst>
                <a:path w="226" h="965" fill="none" extrusionOk="0">
                  <a:moveTo>
                    <a:pt x="226" y="901"/>
                  </a:moveTo>
                  <a:cubicBezTo>
                    <a:pt x="1" y="965"/>
                    <a:pt x="226" y="258"/>
                    <a:pt x="226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3677800" y="4661200"/>
              <a:ext cx="11275" cy="22525"/>
            </a:xfrm>
            <a:custGeom>
              <a:avLst/>
              <a:gdLst/>
              <a:ahLst/>
              <a:cxnLst/>
              <a:rect l="l" t="t" r="r" b="b"/>
              <a:pathLst>
                <a:path w="451" h="901" fill="none" extrusionOk="0">
                  <a:moveTo>
                    <a:pt x="0" y="900"/>
                  </a:moveTo>
                  <a:cubicBezTo>
                    <a:pt x="32" y="868"/>
                    <a:pt x="225" y="450"/>
                    <a:pt x="45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3671375" y="4709425"/>
              <a:ext cx="22525" cy="45825"/>
            </a:xfrm>
            <a:custGeom>
              <a:avLst/>
              <a:gdLst/>
              <a:ahLst/>
              <a:cxnLst/>
              <a:rect l="l" t="t" r="r" b="b"/>
              <a:pathLst>
                <a:path w="901" h="1833" fill="none" extrusionOk="0">
                  <a:moveTo>
                    <a:pt x="643" y="514"/>
                  </a:moveTo>
                  <a:cubicBezTo>
                    <a:pt x="900" y="0"/>
                    <a:pt x="0" y="1832"/>
                    <a:pt x="868" y="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3758150" y="4696550"/>
              <a:ext cx="9675" cy="37800"/>
            </a:xfrm>
            <a:custGeom>
              <a:avLst/>
              <a:gdLst/>
              <a:ahLst/>
              <a:cxnLst/>
              <a:rect l="l" t="t" r="r" b="b"/>
              <a:pathLst>
                <a:path w="387" h="1512" fill="none" extrusionOk="0">
                  <a:moveTo>
                    <a:pt x="1" y="1511"/>
                  </a:moveTo>
                  <a:cubicBezTo>
                    <a:pt x="129" y="1383"/>
                    <a:pt x="161" y="451"/>
                    <a:pt x="386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3714750" y="4684500"/>
              <a:ext cx="5650" cy="24125"/>
            </a:xfrm>
            <a:custGeom>
              <a:avLst/>
              <a:gdLst/>
              <a:ahLst/>
              <a:cxnLst/>
              <a:rect l="l" t="t" r="r" b="b"/>
              <a:pathLst>
                <a:path w="226" h="965" fill="none" extrusionOk="0">
                  <a:moveTo>
                    <a:pt x="226" y="901"/>
                  </a:moveTo>
                  <a:cubicBezTo>
                    <a:pt x="1" y="965"/>
                    <a:pt x="226" y="258"/>
                    <a:pt x="226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3677800" y="4661200"/>
              <a:ext cx="11275" cy="22525"/>
            </a:xfrm>
            <a:custGeom>
              <a:avLst/>
              <a:gdLst/>
              <a:ahLst/>
              <a:cxnLst/>
              <a:rect l="l" t="t" r="r" b="b"/>
              <a:pathLst>
                <a:path w="451" h="901" fill="none" extrusionOk="0">
                  <a:moveTo>
                    <a:pt x="0" y="900"/>
                  </a:moveTo>
                  <a:cubicBezTo>
                    <a:pt x="32" y="868"/>
                    <a:pt x="225" y="450"/>
                    <a:pt x="45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3709950" y="4711025"/>
              <a:ext cx="11275" cy="23325"/>
            </a:xfrm>
            <a:custGeom>
              <a:avLst/>
              <a:gdLst/>
              <a:ahLst/>
              <a:cxnLst/>
              <a:rect l="l" t="t" r="r" b="b"/>
              <a:pathLst>
                <a:path w="451" h="933" fill="none" extrusionOk="0">
                  <a:moveTo>
                    <a:pt x="0" y="932"/>
                  </a:moveTo>
                  <a:cubicBezTo>
                    <a:pt x="193" y="547"/>
                    <a:pt x="32" y="129"/>
                    <a:pt x="45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3668150" y="4690125"/>
              <a:ext cx="11275" cy="20125"/>
            </a:xfrm>
            <a:custGeom>
              <a:avLst/>
              <a:gdLst/>
              <a:ahLst/>
              <a:cxnLst/>
              <a:rect l="l" t="t" r="r" b="b"/>
              <a:pathLst>
                <a:path w="451" h="805" fill="none" extrusionOk="0">
                  <a:moveTo>
                    <a:pt x="1" y="804"/>
                  </a:moveTo>
                  <a:cubicBezTo>
                    <a:pt x="129" y="547"/>
                    <a:pt x="322" y="161"/>
                    <a:pt x="45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3693050" y="4639500"/>
              <a:ext cx="19325" cy="6450"/>
            </a:xfrm>
            <a:custGeom>
              <a:avLst/>
              <a:gdLst/>
              <a:ahLst/>
              <a:cxnLst/>
              <a:rect l="l" t="t" r="r" b="b"/>
              <a:pathLst>
                <a:path w="773" h="258" fill="none" extrusionOk="0">
                  <a:moveTo>
                    <a:pt x="676" y="193"/>
                  </a:moveTo>
                  <a:cubicBezTo>
                    <a:pt x="772" y="0"/>
                    <a:pt x="226" y="258"/>
                    <a:pt x="1" y="1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3717975" y="4662000"/>
              <a:ext cx="16100" cy="16100"/>
            </a:xfrm>
            <a:custGeom>
              <a:avLst/>
              <a:gdLst/>
              <a:ahLst/>
              <a:cxnLst/>
              <a:rect l="l" t="t" r="r" b="b"/>
              <a:pathLst>
                <a:path w="644" h="644" fill="none" extrusionOk="0">
                  <a:moveTo>
                    <a:pt x="547" y="225"/>
                  </a:moveTo>
                  <a:cubicBezTo>
                    <a:pt x="643" y="0"/>
                    <a:pt x="225" y="643"/>
                    <a:pt x="0" y="64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3730825" y="4715050"/>
              <a:ext cx="10475" cy="30550"/>
            </a:xfrm>
            <a:custGeom>
              <a:avLst/>
              <a:gdLst/>
              <a:ahLst/>
              <a:cxnLst/>
              <a:rect l="l" t="t" r="r" b="b"/>
              <a:pathLst>
                <a:path w="419" h="1222" fill="none" extrusionOk="0">
                  <a:moveTo>
                    <a:pt x="1" y="289"/>
                  </a:moveTo>
                  <a:cubicBezTo>
                    <a:pt x="162" y="0"/>
                    <a:pt x="162" y="997"/>
                    <a:pt x="419" y="12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3681000" y="4632275"/>
              <a:ext cx="4850" cy="23325"/>
            </a:xfrm>
            <a:custGeom>
              <a:avLst/>
              <a:gdLst/>
              <a:ahLst/>
              <a:cxnLst/>
              <a:rect l="l" t="t" r="r" b="b"/>
              <a:pathLst>
                <a:path w="194" h="933" fill="none" extrusionOk="0">
                  <a:moveTo>
                    <a:pt x="194" y="900"/>
                  </a:moveTo>
                  <a:cubicBezTo>
                    <a:pt x="1" y="932"/>
                    <a:pt x="194" y="257"/>
                    <a:pt x="19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3681000" y="4632275"/>
              <a:ext cx="4850" cy="23325"/>
            </a:xfrm>
            <a:custGeom>
              <a:avLst/>
              <a:gdLst/>
              <a:ahLst/>
              <a:cxnLst/>
              <a:rect l="l" t="t" r="r" b="b"/>
              <a:pathLst>
                <a:path w="194" h="933" fill="none" extrusionOk="0">
                  <a:moveTo>
                    <a:pt x="194" y="900"/>
                  </a:moveTo>
                  <a:cubicBezTo>
                    <a:pt x="1" y="932"/>
                    <a:pt x="194" y="257"/>
                    <a:pt x="19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3762975" y="4690925"/>
              <a:ext cx="11275" cy="25750"/>
            </a:xfrm>
            <a:custGeom>
              <a:avLst/>
              <a:gdLst/>
              <a:ahLst/>
              <a:cxnLst/>
              <a:rect l="l" t="t" r="r" b="b"/>
              <a:pathLst>
                <a:path w="451" h="1030" fill="none" extrusionOk="0">
                  <a:moveTo>
                    <a:pt x="1" y="1029"/>
                  </a:moveTo>
                  <a:cubicBezTo>
                    <a:pt x="33" y="869"/>
                    <a:pt x="226" y="483"/>
                    <a:pt x="354" y="161"/>
                  </a:cubicBezTo>
                  <a:cubicBezTo>
                    <a:pt x="386" y="129"/>
                    <a:pt x="418" y="65"/>
                    <a:pt x="45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3675375" y="4657975"/>
              <a:ext cx="12075" cy="24150"/>
            </a:xfrm>
            <a:custGeom>
              <a:avLst/>
              <a:gdLst/>
              <a:ahLst/>
              <a:cxnLst/>
              <a:rect l="l" t="t" r="r" b="b"/>
              <a:pathLst>
                <a:path w="483" h="966" fill="none" extrusionOk="0">
                  <a:moveTo>
                    <a:pt x="1" y="965"/>
                  </a:moveTo>
                  <a:cubicBezTo>
                    <a:pt x="194" y="579"/>
                    <a:pt x="33" y="161"/>
                    <a:pt x="48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3697075" y="4662000"/>
              <a:ext cx="9675" cy="31375"/>
            </a:xfrm>
            <a:custGeom>
              <a:avLst/>
              <a:gdLst/>
              <a:ahLst/>
              <a:cxnLst/>
              <a:rect l="l" t="t" r="r" b="b"/>
              <a:pathLst>
                <a:path w="387" h="1255" fill="none" extrusionOk="0">
                  <a:moveTo>
                    <a:pt x="1" y="322"/>
                  </a:moveTo>
                  <a:cubicBezTo>
                    <a:pt x="161" y="0"/>
                    <a:pt x="129" y="1029"/>
                    <a:pt x="386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3722800" y="4690125"/>
              <a:ext cx="16900" cy="25750"/>
            </a:xfrm>
            <a:custGeom>
              <a:avLst/>
              <a:gdLst/>
              <a:ahLst/>
              <a:cxnLst/>
              <a:rect l="l" t="t" r="r" b="b"/>
              <a:pathLst>
                <a:path w="676" h="1030" fill="none" extrusionOk="0">
                  <a:moveTo>
                    <a:pt x="547" y="258"/>
                  </a:moveTo>
                  <a:cubicBezTo>
                    <a:pt x="675" y="1"/>
                    <a:pt x="579" y="901"/>
                    <a:pt x="354" y="997"/>
                  </a:cubicBezTo>
                  <a:cubicBezTo>
                    <a:pt x="225" y="1029"/>
                    <a:pt x="129" y="997"/>
                    <a:pt x="0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3623150" y="4600925"/>
              <a:ext cx="23325" cy="55475"/>
            </a:xfrm>
            <a:custGeom>
              <a:avLst/>
              <a:gdLst/>
              <a:ahLst/>
              <a:cxnLst/>
              <a:rect l="l" t="t" r="r" b="b"/>
              <a:pathLst>
                <a:path w="933" h="2219" fill="none" extrusionOk="0">
                  <a:moveTo>
                    <a:pt x="386" y="2218"/>
                  </a:moveTo>
                  <a:cubicBezTo>
                    <a:pt x="0" y="1608"/>
                    <a:pt x="515" y="836"/>
                    <a:pt x="93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3602250" y="4612975"/>
              <a:ext cx="9675" cy="37000"/>
            </a:xfrm>
            <a:custGeom>
              <a:avLst/>
              <a:gdLst/>
              <a:ahLst/>
              <a:cxnLst/>
              <a:rect l="l" t="t" r="r" b="b"/>
              <a:pathLst>
                <a:path w="387" h="1480" fill="none" extrusionOk="0">
                  <a:moveTo>
                    <a:pt x="1" y="1479"/>
                  </a:moveTo>
                  <a:cubicBezTo>
                    <a:pt x="161" y="1383"/>
                    <a:pt x="194" y="419"/>
                    <a:pt x="386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3559675" y="4600925"/>
              <a:ext cx="4825" cy="23325"/>
            </a:xfrm>
            <a:custGeom>
              <a:avLst/>
              <a:gdLst/>
              <a:ahLst/>
              <a:cxnLst/>
              <a:rect l="l" t="t" r="r" b="b"/>
              <a:pathLst>
                <a:path w="193" h="933" fill="none" extrusionOk="0">
                  <a:moveTo>
                    <a:pt x="193" y="901"/>
                  </a:moveTo>
                  <a:cubicBezTo>
                    <a:pt x="0" y="933"/>
                    <a:pt x="193" y="258"/>
                    <a:pt x="19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3515475" y="4625825"/>
              <a:ext cx="22525" cy="45850"/>
            </a:xfrm>
            <a:custGeom>
              <a:avLst/>
              <a:gdLst/>
              <a:ahLst/>
              <a:cxnLst/>
              <a:rect l="l" t="t" r="r" b="b"/>
              <a:pathLst>
                <a:path w="901" h="1834" fill="none" extrusionOk="0">
                  <a:moveTo>
                    <a:pt x="643" y="483"/>
                  </a:moveTo>
                  <a:cubicBezTo>
                    <a:pt x="900" y="1"/>
                    <a:pt x="0" y="1833"/>
                    <a:pt x="868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3623150" y="4600925"/>
              <a:ext cx="23325" cy="55475"/>
            </a:xfrm>
            <a:custGeom>
              <a:avLst/>
              <a:gdLst/>
              <a:ahLst/>
              <a:cxnLst/>
              <a:rect l="l" t="t" r="r" b="b"/>
              <a:pathLst>
                <a:path w="933" h="2219" fill="none" extrusionOk="0">
                  <a:moveTo>
                    <a:pt x="386" y="2218"/>
                  </a:moveTo>
                  <a:cubicBezTo>
                    <a:pt x="0" y="1608"/>
                    <a:pt x="515" y="836"/>
                    <a:pt x="93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3602250" y="4612975"/>
              <a:ext cx="9675" cy="37000"/>
            </a:xfrm>
            <a:custGeom>
              <a:avLst/>
              <a:gdLst/>
              <a:ahLst/>
              <a:cxnLst/>
              <a:rect l="l" t="t" r="r" b="b"/>
              <a:pathLst>
                <a:path w="387" h="1480" fill="none" extrusionOk="0">
                  <a:moveTo>
                    <a:pt x="1" y="1479"/>
                  </a:moveTo>
                  <a:cubicBezTo>
                    <a:pt x="161" y="1383"/>
                    <a:pt x="194" y="419"/>
                    <a:pt x="386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3559675" y="4600925"/>
              <a:ext cx="4825" cy="23325"/>
            </a:xfrm>
            <a:custGeom>
              <a:avLst/>
              <a:gdLst/>
              <a:ahLst/>
              <a:cxnLst/>
              <a:rect l="l" t="t" r="r" b="b"/>
              <a:pathLst>
                <a:path w="193" h="933" fill="none" extrusionOk="0">
                  <a:moveTo>
                    <a:pt x="193" y="901"/>
                  </a:moveTo>
                  <a:cubicBezTo>
                    <a:pt x="0" y="933"/>
                    <a:pt x="193" y="258"/>
                    <a:pt x="19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3641625" y="4659600"/>
              <a:ext cx="11275" cy="25725"/>
            </a:xfrm>
            <a:custGeom>
              <a:avLst/>
              <a:gdLst/>
              <a:ahLst/>
              <a:cxnLst/>
              <a:rect l="l" t="t" r="r" b="b"/>
              <a:pathLst>
                <a:path w="451" h="1029" fill="none" extrusionOk="0">
                  <a:moveTo>
                    <a:pt x="1" y="1029"/>
                  </a:moveTo>
                  <a:cubicBezTo>
                    <a:pt x="33" y="868"/>
                    <a:pt x="226" y="482"/>
                    <a:pt x="354" y="161"/>
                  </a:cubicBezTo>
                  <a:cubicBezTo>
                    <a:pt x="386" y="129"/>
                    <a:pt x="419" y="64"/>
                    <a:pt x="45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3554025" y="4626650"/>
              <a:ext cx="12100" cy="24125"/>
            </a:xfrm>
            <a:custGeom>
              <a:avLst/>
              <a:gdLst/>
              <a:ahLst/>
              <a:cxnLst/>
              <a:rect l="l" t="t" r="r" b="b"/>
              <a:pathLst>
                <a:path w="484" h="965" fill="none" extrusionOk="0">
                  <a:moveTo>
                    <a:pt x="1" y="964"/>
                  </a:moveTo>
                  <a:cubicBezTo>
                    <a:pt x="194" y="579"/>
                    <a:pt x="33" y="161"/>
                    <a:pt x="48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3562075" y="4578425"/>
              <a:ext cx="16100" cy="15300"/>
            </a:xfrm>
            <a:custGeom>
              <a:avLst/>
              <a:gdLst/>
              <a:ahLst/>
              <a:cxnLst/>
              <a:rect l="l" t="t" r="r" b="b"/>
              <a:pathLst>
                <a:path w="644" h="612" fill="none" extrusionOk="0">
                  <a:moveTo>
                    <a:pt x="547" y="193"/>
                  </a:moveTo>
                  <a:cubicBezTo>
                    <a:pt x="643" y="0"/>
                    <a:pt x="225" y="611"/>
                    <a:pt x="0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3575725" y="4630650"/>
              <a:ext cx="9675" cy="31375"/>
            </a:xfrm>
            <a:custGeom>
              <a:avLst/>
              <a:gdLst/>
              <a:ahLst/>
              <a:cxnLst/>
              <a:rect l="l" t="t" r="r" b="b"/>
              <a:pathLst>
                <a:path w="387" h="1255" fill="none" extrusionOk="0">
                  <a:moveTo>
                    <a:pt x="1" y="322"/>
                  </a:moveTo>
                  <a:cubicBezTo>
                    <a:pt x="129" y="1"/>
                    <a:pt x="129" y="1029"/>
                    <a:pt x="387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3601450" y="4658775"/>
              <a:ext cx="16100" cy="25750"/>
            </a:xfrm>
            <a:custGeom>
              <a:avLst/>
              <a:gdLst/>
              <a:ahLst/>
              <a:cxnLst/>
              <a:rect l="l" t="t" r="r" b="b"/>
              <a:pathLst>
                <a:path w="644" h="1030" fill="none" extrusionOk="0">
                  <a:moveTo>
                    <a:pt x="547" y="258"/>
                  </a:moveTo>
                  <a:cubicBezTo>
                    <a:pt x="643" y="1"/>
                    <a:pt x="579" y="901"/>
                    <a:pt x="354" y="997"/>
                  </a:cubicBezTo>
                  <a:cubicBezTo>
                    <a:pt x="226" y="1030"/>
                    <a:pt x="129" y="997"/>
                    <a:pt x="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3651275" y="4630650"/>
              <a:ext cx="10475" cy="37800"/>
            </a:xfrm>
            <a:custGeom>
              <a:avLst/>
              <a:gdLst/>
              <a:ahLst/>
              <a:cxnLst/>
              <a:rect l="l" t="t" r="r" b="b"/>
              <a:pathLst>
                <a:path w="419" h="1512" fill="none" extrusionOk="0">
                  <a:moveTo>
                    <a:pt x="0" y="1512"/>
                  </a:moveTo>
                  <a:cubicBezTo>
                    <a:pt x="161" y="1383"/>
                    <a:pt x="193" y="451"/>
                    <a:pt x="418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3608675" y="4618600"/>
              <a:ext cx="4850" cy="24150"/>
            </a:xfrm>
            <a:custGeom>
              <a:avLst/>
              <a:gdLst/>
              <a:ahLst/>
              <a:cxnLst/>
              <a:rect l="l" t="t" r="r" b="b"/>
              <a:pathLst>
                <a:path w="194" h="966" fill="none" extrusionOk="0">
                  <a:moveTo>
                    <a:pt x="194" y="901"/>
                  </a:moveTo>
                  <a:cubicBezTo>
                    <a:pt x="1" y="965"/>
                    <a:pt x="194" y="258"/>
                    <a:pt x="194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3571725" y="4595300"/>
              <a:ext cx="11275" cy="22525"/>
            </a:xfrm>
            <a:custGeom>
              <a:avLst/>
              <a:gdLst/>
              <a:ahLst/>
              <a:cxnLst/>
              <a:rect l="l" t="t" r="r" b="b"/>
              <a:pathLst>
                <a:path w="451" h="901" fill="none" extrusionOk="0">
                  <a:moveTo>
                    <a:pt x="0" y="901"/>
                  </a:moveTo>
                  <a:cubicBezTo>
                    <a:pt x="0" y="868"/>
                    <a:pt x="225" y="451"/>
                    <a:pt x="45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3564475" y="4643525"/>
              <a:ext cx="22525" cy="45825"/>
            </a:xfrm>
            <a:custGeom>
              <a:avLst/>
              <a:gdLst/>
              <a:ahLst/>
              <a:cxnLst/>
              <a:rect l="l" t="t" r="r" b="b"/>
              <a:pathLst>
                <a:path w="901" h="1833" fill="none" extrusionOk="0">
                  <a:moveTo>
                    <a:pt x="676" y="514"/>
                  </a:moveTo>
                  <a:cubicBezTo>
                    <a:pt x="901" y="0"/>
                    <a:pt x="1" y="1832"/>
                    <a:pt x="869" y="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3651275" y="4630650"/>
              <a:ext cx="10475" cy="37800"/>
            </a:xfrm>
            <a:custGeom>
              <a:avLst/>
              <a:gdLst/>
              <a:ahLst/>
              <a:cxnLst/>
              <a:rect l="l" t="t" r="r" b="b"/>
              <a:pathLst>
                <a:path w="419" h="1512" fill="none" extrusionOk="0">
                  <a:moveTo>
                    <a:pt x="0" y="1512"/>
                  </a:moveTo>
                  <a:cubicBezTo>
                    <a:pt x="161" y="1383"/>
                    <a:pt x="193" y="451"/>
                    <a:pt x="418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3608675" y="4618600"/>
              <a:ext cx="4850" cy="24150"/>
            </a:xfrm>
            <a:custGeom>
              <a:avLst/>
              <a:gdLst/>
              <a:ahLst/>
              <a:cxnLst/>
              <a:rect l="l" t="t" r="r" b="b"/>
              <a:pathLst>
                <a:path w="194" h="966" fill="none" extrusionOk="0">
                  <a:moveTo>
                    <a:pt x="194" y="901"/>
                  </a:moveTo>
                  <a:cubicBezTo>
                    <a:pt x="1" y="965"/>
                    <a:pt x="194" y="258"/>
                    <a:pt x="194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3571725" y="4595300"/>
              <a:ext cx="11275" cy="22525"/>
            </a:xfrm>
            <a:custGeom>
              <a:avLst/>
              <a:gdLst/>
              <a:ahLst/>
              <a:cxnLst/>
              <a:rect l="l" t="t" r="r" b="b"/>
              <a:pathLst>
                <a:path w="451" h="901" fill="none" extrusionOk="0">
                  <a:moveTo>
                    <a:pt x="0" y="901"/>
                  </a:moveTo>
                  <a:cubicBezTo>
                    <a:pt x="0" y="868"/>
                    <a:pt x="225" y="451"/>
                    <a:pt x="45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3603050" y="4644325"/>
              <a:ext cx="12075" cy="24125"/>
            </a:xfrm>
            <a:custGeom>
              <a:avLst/>
              <a:gdLst/>
              <a:ahLst/>
              <a:cxnLst/>
              <a:rect l="l" t="t" r="r" b="b"/>
              <a:pathLst>
                <a:path w="483" h="965" fill="none" extrusionOk="0">
                  <a:moveTo>
                    <a:pt x="1" y="965"/>
                  </a:moveTo>
                  <a:cubicBezTo>
                    <a:pt x="194" y="579"/>
                    <a:pt x="33" y="161"/>
                    <a:pt x="483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3561275" y="4624225"/>
              <a:ext cx="11275" cy="20125"/>
            </a:xfrm>
            <a:custGeom>
              <a:avLst/>
              <a:gdLst/>
              <a:ahLst/>
              <a:cxnLst/>
              <a:rect l="l" t="t" r="r" b="b"/>
              <a:pathLst>
                <a:path w="451" h="805" fill="none" extrusionOk="0">
                  <a:moveTo>
                    <a:pt x="0" y="804"/>
                  </a:moveTo>
                  <a:cubicBezTo>
                    <a:pt x="129" y="547"/>
                    <a:pt x="322" y="161"/>
                    <a:pt x="45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3586975" y="4573600"/>
              <a:ext cx="19325" cy="6450"/>
            </a:xfrm>
            <a:custGeom>
              <a:avLst/>
              <a:gdLst/>
              <a:ahLst/>
              <a:cxnLst/>
              <a:rect l="l" t="t" r="r" b="b"/>
              <a:pathLst>
                <a:path w="773" h="258" fill="none" extrusionOk="0">
                  <a:moveTo>
                    <a:pt x="676" y="193"/>
                  </a:moveTo>
                  <a:cubicBezTo>
                    <a:pt x="772" y="1"/>
                    <a:pt x="194" y="258"/>
                    <a:pt x="1" y="19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3611100" y="4596100"/>
              <a:ext cx="16100" cy="16100"/>
            </a:xfrm>
            <a:custGeom>
              <a:avLst/>
              <a:gdLst/>
              <a:ahLst/>
              <a:cxnLst/>
              <a:rect l="l" t="t" r="r" b="b"/>
              <a:pathLst>
                <a:path w="644" h="644" fill="none" extrusionOk="0">
                  <a:moveTo>
                    <a:pt x="547" y="226"/>
                  </a:moveTo>
                  <a:cubicBezTo>
                    <a:pt x="643" y="1"/>
                    <a:pt x="225" y="644"/>
                    <a:pt x="0" y="64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3624750" y="4649150"/>
              <a:ext cx="9675" cy="30550"/>
            </a:xfrm>
            <a:custGeom>
              <a:avLst/>
              <a:gdLst/>
              <a:ahLst/>
              <a:cxnLst/>
              <a:rect l="l" t="t" r="r" b="b"/>
              <a:pathLst>
                <a:path w="387" h="1222" fill="none" extrusionOk="0">
                  <a:moveTo>
                    <a:pt x="1" y="289"/>
                  </a:moveTo>
                  <a:cubicBezTo>
                    <a:pt x="129" y="0"/>
                    <a:pt x="129" y="997"/>
                    <a:pt x="386" y="12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3574125" y="4565575"/>
              <a:ext cx="5650" cy="24125"/>
            </a:xfrm>
            <a:custGeom>
              <a:avLst/>
              <a:gdLst/>
              <a:ahLst/>
              <a:cxnLst/>
              <a:rect l="l" t="t" r="r" b="b"/>
              <a:pathLst>
                <a:path w="226" h="965" fill="none" extrusionOk="0">
                  <a:moveTo>
                    <a:pt x="226" y="932"/>
                  </a:moveTo>
                  <a:cubicBezTo>
                    <a:pt x="1" y="964"/>
                    <a:pt x="226" y="289"/>
                    <a:pt x="226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3574125" y="4565575"/>
              <a:ext cx="5650" cy="24125"/>
            </a:xfrm>
            <a:custGeom>
              <a:avLst/>
              <a:gdLst/>
              <a:ahLst/>
              <a:cxnLst/>
              <a:rect l="l" t="t" r="r" b="b"/>
              <a:pathLst>
                <a:path w="226" h="965" fill="none" extrusionOk="0">
                  <a:moveTo>
                    <a:pt x="226" y="932"/>
                  </a:moveTo>
                  <a:cubicBezTo>
                    <a:pt x="1" y="964"/>
                    <a:pt x="226" y="289"/>
                    <a:pt x="226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3656900" y="4625025"/>
              <a:ext cx="11275" cy="25750"/>
            </a:xfrm>
            <a:custGeom>
              <a:avLst/>
              <a:gdLst/>
              <a:ahLst/>
              <a:cxnLst/>
              <a:rect l="l" t="t" r="r" b="b"/>
              <a:pathLst>
                <a:path w="451" h="1030" fill="none" extrusionOk="0">
                  <a:moveTo>
                    <a:pt x="0" y="1029"/>
                  </a:moveTo>
                  <a:cubicBezTo>
                    <a:pt x="33" y="869"/>
                    <a:pt x="193" y="483"/>
                    <a:pt x="354" y="162"/>
                  </a:cubicBezTo>
                  <a:cubicBezTo>
                    <a:pt x="386" y="129"/>
                    <a:pt x="418" y="65"/>
                    <a:pt x="45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3569300" y="4592075"/>
              <a:ext cx="11275" cy="24150"/>
            </a:xfrm>
            <a:custGeom>
              <a:avLst/>
              <a:gdLst/>
              <a:ahLst/>
              <a:cxnLst/>
              <a:rect l="l" t="t" r="r" b="b"/>
              <a:pathLst>
                <a:path w="451" h="966" fill="none" extrusionOk="0">
                  <a:moveTo>
                    <a:pt x="1" y="965"/>
                  </a:moveTo>
                  <a:cubicBezTo>
                    <a:pt x="194" y="580"/>
                    <a:pt x="33" y="162"/>
                    <a:pt x="45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3590200" y="4596100"/>
              <a:ext cx="10475" cy="31375"/>
            </a:xfrm>
            <a:custGeom>
              <a:avLst/>
              <a:gdLst/>
              <a:ahLst/>
              <a:cxnLst/>
              <a:rect l="l" t="t" r="r" b="b"/>
              <a:pathLst>
                <a:path w="419" h="1255" fill="none" extrusionOk="0">
                  <a:moveTo>
                    <a:pt x="0" y="322"/>
                  </a:moveTo>
                  <a:cubicBezTo>
                    <a:pt x="161" y="1"/>
                    <a:pt x="161" y="1029"/>
                    <a:pt x="418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3616725" y="4624225"/>
              <a:ext cx="16100" cy="25750"/>
            </a:xfrm>
            <a:custGeom>
              <a:avLst/>
              <a:gdLst/>
              <a:ahLst/>
              <a:cxnLst/>
              <a:rect l="l" t="t" r="r" b="b"/>
              <a:pathLst>
                <a:path w="644" h="1030" fill="none" extrusionOk="0">
                  <a:moveTo>
                    <a:pt x="515" y="226"/>
                  </a:moveTo>
                  <a:cubicBezTo>
                    <a:pt x="643" y="1"/>
                    <a:pt x="579" y="901"/>
                    <a:pt x="322" y="997"/>
                  </a:cubicBezTo>
                  <a:cubicBezTo>
                    <a:pt x="225" y="1029"/>
                    <a:pt x="97" y="997"/>
                    <a:pt x="0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3521100" y="4617000"/>
              <a:ext cx="56275" cy="15300"/>
            </a:xfrm>
            <a:custGeom>
              <a:avLst/>
              <a:gdLst/>
              <a:ahLst/>
              <a:cxnLst/>
              <a:rect l="l" t="t" r="r" b="b"/>
              <a:pathLst>
                <a:path w="2251" h="612" fill="none" extrusionOk="0">
                  <a:moveTo>
                    <a:pt x="0" y="611"/>
                  </a:moveTo>
                  <a:cubicBezTo>
                    <a:pt x="386" y="0"/>
                    <a:pt x="1318" y="129"/>
                    <a:pt x="2250" y="1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3513850" y="4595300"/>
              <a:ext cx="38600" cy="8875"/>
            </a:xfrm>
            <a:custGeom>
              <a:avLst/>
              <a:gdLst/>
              <a:ahLst/>
              <a:cxnLst/>
              <a:rect l="l" t="t" r="r" b="b"/>
              <a:pathLst>
                <a:path w="1544" h="355" fill="none" extrusionOk="0">
                  <a:moveTo>
                    <a:pt x="1" y="258"/>
                  </a:moveTo>
                  <a:cubicBezTo>
                    <a:pt x="161" y="354"/>
                    <a:pt x="1029" y="0"/>
                    <a:pt x="154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3519475" y="4547075"/>
              <a:ext cx="23325" cy="9675"/>
            </a:xfrm>
            <a:custGeom>
              <a:avLst/>
              <a:gdLst/>
              <a:ahLst/>
              <a:cxnLst/>
              <a:rect l="l" t="t" r="r" b="b"/>
              <a:pathLst>
                <a:path w="933" h="387" fill="none" extrusionOk="0">
                  <a:moveTo>
                    <a:pt x="129" y="387"/>
                  </a:moveTo>
                  <a:cubicBezTo>
                    <a:pt x="1" y="226"/>
                    <a:pt x="708" y="97"/>
                    <a:pt x="93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3458400" y="4532625"/>
              <a:ext cx="50650" cy="825"/>
            </a:xfrm>
            <a:custGeom>
              <a:avLst/>
              <a:gdLst/>
              <a:ahLst/>
              <a:cxnLst/>
              <a:rect l="l" t="t" r="r" b="b"/>
              <a:pathLst>
                <a:path w="2026" h="33" fill="none" extrusionOk="0">
                  <a:moveTo>
                    <a:pt x="1479" y="32"/>
                  </a:moveTo>
                  <a:cubicBezTo>
                    <a:pt x="2026" y="32"/>
                    <a:pt x="1" y="0"/>
                    <a:pt x="1962" y="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3521100" y="4617000"/>
              <a:ext cx="56275" cy="15300"/>
            </a:xfrm>
            <a:custGeom>
              <a:avLst/>
              <a:gdLst/>
              <a:ahLst/>
              <a:cxnLst/>
              <a:rect l="l" t="t" r="r" b="b"/>
              <a:pathLst>
                <a:path w="2251" h="612" fill="none" extrusionOk="0">
                  <a:moveTo>
                    <a:pt x="0" y="611"/>
                  </a:moveTo>
                  <a:cubicBezTo>
                    <a:pt x="386" y="0"/>
                    <a:pt x="1318" y="129"/>
                    <a:pt x="2250" y="1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3513850" y="4595300"/>
              <a:ext cx="38600" cy="8875"/>
            </a:xfrm>
            <a:custGeom>
              <a:avLst/>
              <a:gdLst/>
              <a:ahLst/>
              <a:cxnLst/>
              <a:rect l="l" t="t" r="r" b="b"/>
              <a:pathLst>
                <a:path w="1544" h="355" fill="none" extrusionOk="0">
                  <a:moveTo>
                    <a:pt x="1" y="258"/>
                  </a:moveTo>
                  <a:cubicBezTo>
                    <a:pt x="161" y="354"/>
                    <a:pt x="1029" y="0"/>
                    <a:pt x="154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3519475" y="4547075"/>
              <a:ext cx="23325" cy="9675"/>
            </a:xfrm>
            <a:custGeom>
              <a:avLst/>
              <a:gdLst/>
              <a:ahLst/>
              <a:cxnLst/>
              <a:rect l="l" t="t" r="r" b="b"/>
              <a:pathLst>
                <a:path w="933" h="387" fill="none" extrusionOk="0">
                  <a:moveTo>
                    <a:pt x="129" y="387"/>
                  </a:moveTo>
                  <a:cubicBezTo>
                    <a:pt x="1" y="226"/>
                    <a:pt x="708" y="97"/>
                    <a:pt x="93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3498600" y="4651550"/>
              <a:ext cx="28150" cy="825"/>
            </a:xfrm>
            <a:custGeom>
              <a:avLst/>
              <a:gdLst/>
              <a:ahLst/>
              <a:cxnLst/>
              <a:rect l="l" t="t" r="r" b="b"/>
              <a:pathLst>
                <a:path w="1126" h="33" fill="none" extrusionOk="0">
                  <a:moveTo>
                    <a:pt x="0" y="33"/>
                  </a:moveTo>
                  <a:cubicBezTo>
                    <a:pt x="161" y="1"/>
                    <a:pt x="579" y="1"/>
                    <a:pt x="932" y="1"/>
                  </a:cubicBezTo>
                  <a:cubicBezTo>
                    <a:pt x="997" y="1"/>
                    <a:pt x="1061" y="1"/>
                    <a:pt x="1125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3492975" y="4550300"/>
              <a:ext cx="26525" cy="8850"/>
            </a:xfrm>
            <a:custGeom>
              <a:avLst/>
              <a:gdLst/>
              <a:ahLst/>
              <a:cxnLst/>
              <a:rect l="l" t="t" r="r" b="b"/>
              <a:pathLst>
                <a:path w="1061" h="354" fill="none" extrusionOk="0">
                  <a:moveTo>
                    <a:pt x="0" y="322"/>
                  </a:moveTo>
                  <a:cubicBezTo>
                    <a:pt x="450" y="322"/>
                    <a:pt x="771" y="0"/>
                    <a:pt x="1061" y="3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3548400" y="4541450"/>
              <a:ext cx="20125" cy="8075"/>
            </a:xfrm>
            <a:custGeom>
              <a:avLst/>
              <a:gdLst/>
              <a:ahLst/>
              <a:cxnLst/>
              <a:rect l="l" t="t" r="r" b="b"/>
              <a:pathLst>
                <a:path w="805" h="323" fill="none" extrusionOk="0">
                  <a:moveTo>
                    <a:pt x="580" y="322"/>
                  </a:moveTo>
                  <a:cubicBezTo>
                    <a:pt x="805" y="322"/>
                    <a:pt x="97" y="226"/>
                    <a:pt x="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3496175" y="4572800"/>
              <a:ext cx="25750" cy="18500"/>
            </a:xfrm>
            <a:custGeom>
              <a:avLst/>
              <a:gdLst/>
              <a:ahLst/>
              <a:cxnLst/>
              <a:rect l="l" t="t" r="r" b="b"/>
              <a:pathLst>
                <a:path w="1030" h="740" fill="none" extrusionOk="0">
                  <a:moveTo>
                    <a:pt x="676" y="0"/>
                  </a:moveTo>
                  <a:cubicBezTo>
                    <a:pt x="1029" y="0"/>
                    <a:pt x="97" y="418"/>
                    <a:pt x="1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3483325" y="4615400"/>
              <a:ext cx="28950" cy="12075"/>
            </a:xfrm>
            <a:custGeom>
              <a:avLst/>
              <a:gdLst/>
              <a:ahLst/>
              <a:cxnLst/>
              <a:rect l="l" t="t" r="r" b="b"/>
              <a:pathLst>
                <a:path w="1158" h="483" fill="none" extrusionOk="0">
                  <a:moveTo>
                    <a:pt x="900" y="161"/>
                  </a:moveTo>
                  <a:cubicBezTo>
                    <a:pt x="1157" y="161"/>
                    <a:pt x="322" y="482"/>
                    <a:pt x="129" y="322"/>
                  </a:cubicBezTo>
                  <a:cubicBezTo>
                    <a:pt x="65" y="225"/>
                    <a:pt x="32" y="97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3517875" y="4646725"/>
              <a:ext cx="38600" cy="9675"/>
            </a:xfrm>
            <a:custGeom>
              <a:avLst/>
              <a:gdLst/>
              <a:ahLst/>
              <a:cxnLst/>
              <a:rect l="l" t="t" r="r" b="b"/>
              <a:pathLst>
                <a:path w="1544" h="387" fill="none" extrusionOk="0">
                  <a:moveTo>
                    <a:pt x="0" y="290"/>
                  </a:moveTo>
                  <a:cubicBezTo>
                    <a:pt x="193" y="386"/>
                    <a:pt x="1061" y="1"/>
                    <a:pt x="1543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3523500" y="4598525"/>
              <a:ext cx="24125" cy="10450"/>
            </a:xfrm>
            <a:custGeom>
              <a:avLst/>
              <a:gdLst/>
              <a:ahLst/>
              <a:cxnLst/>
              <a:rect l="l" t="t" r="r" b="b"/>
              <a:pathLst>
                <a:path w="965" h="418" fill="none" extrusionOk="0">
                  <a:moveTo>
                    <a:pt x="129" y="418"/>
                  </a:moveTo>
                  <a:cubicBezTo>
                    <a:pt x="1" y="225"/>
                    <a:pt x="708" y="129"/>
                    <a:pt x="965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3529925" y="4560750"/>
              <a:ext cx="25750" cy="25"/>
            </a:xfrm>
            <a:custGeom>
              <a:avLst/>
              <a:gdLst/>
              <a:ahLst/>
              <a:cxnLst/>
              <a:rect l="l" t="t" r="r" b="b"/>
              <a:pathLst>
                <a:path w="1030" h="1" fill="none" extrusionOk="0">
                  <a:moveTo>
                    <a:pt x="1" y="0"/>
                  </a:moveTo>
                  <a:cubicBezTo>
                    <a:pt x="65" y="0"/>
                    <a:pt x="515" y="0"/>
                    <a:pt x="102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3462425" y="4584850"/>
              <a:ext cx="50650" cy="825"/>
            </a:xfrm>
            <a:custGeom>
              <a:avLst/>
              <a:gdLst/>
              <a:ahLst/>
              <a:cxnLst/>
              <a:rect l="l" t="t" r="r" b="b"/>
              <a:pathLst>
                <a:path w="2026" h="33" fill="none" extrusionOk="0">
                  <a:moveTo>
                    <a:pt x="1479" y="1"/>
                  </a:moveTo>
                  <a:cubicBezTo>
                    <a:pt x="2026" y="33"/>
                    <a:pt x="1" y="1"/>
                    <a:pt x="1993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3517875" y="4646725"/>
              <a:ext cx="38600" cy="9675"/>
            </a:xfrm>
            <a:custGeom>
              <a:avLst/>
              <a:gdLst/>
              <a:ahLst/>
              <a:cxnLst/>
              <a:rect l="l" t="t" r="r" b="b"/>
              <a:pathLst>
                <a:path w="1544" h="387" fill="none" extrusionOk="0">
                  <a:moveTo>
                    <a:pt x="0" y="290"/>
                  </a:moveTo>
                  <a:cubicBezTo>
                    <a:pt x="193" y="386"/>
                    <a:pt x="1061" y="1"/>
                    <a:pt x="1543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3523500" y="4598525"/>
              <a:ext cx="24125" cy="10450"/>
            </a:xfrm>
            <a:custGeom>
              <a:avLst/>
              <a:gdLst/>
              <a:ahLst/>
              <a:cxnLst/>
              <a:rect l="l" t="t" r="r" b="b"/>
              <a:pathLst>
                <a:path w="965" h="418" fill="none" extrusionOk="0">
                  <a:moveTo>
                    <a:pt x="129" y="418"/>
                  </a:moveTo>
                  <a:cubicBezTo>
                    <a:pt x="1" y="225"/>
                    <a:pt x="708" y="129"/>
                    <a:pt x="965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3529925" y="4560750"/>
              <a:ext cx="25750" cy="25"/>
            </a:xfrm>
            <a:custGeom>
              <a:avLst/>
              <a:gdLst/>
              <a:ahLst/>
              <a:cxnLst/>
              <a:rect l="l" t="t" r="r" b="b"/>
              <a:pathLst>
                <a:path w="1030" h="1" fill="none" extrusionOk="0">
                  <a:moveTo>
                    <a:pt x="1" y="0"/>
                  </a:moveTo>
                  <a:cubicBezTo>
                    <a:pt x="65" y="0"/>
                    <a:pt x="515" y="0"/>
                    <a:pt x="102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3497775" y="4602525"/>
              <a:ext cx="26550" cy="8875"/>
            </a:xfrm>
            <a:custGeom>
              <a:avLst/>
              <a:gdLst/>
              <a:ahLst/>
              <a:cxnLst/>
              <a:rect l="l" t="t" r="r" b="b"/>
              <a:pathLst>
                <a:path w="1062" h="355" fill="none" extrusionOk="0">
                  <a:moveTo>
                    <a:pt x="1" y="322"/>
                  </a:moveTo>
                  <a:cubicBezTo>
                    <a:pt x="419" y="322"/>
                    <a:pt x="740" y="1"/>
                    <a:pt x="1062" y="3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3502600" y="4562350"/>
              <a:ext cx="22525" cy="1625"/>
            </a:xfrm>
            <a:custGeom>
              <a:avLst/>
              <a:gdLst/>
              <a:ahLst/>
              <a:cxnLst/>
              <a:rect l="l" t="t" r="r" b="b"/>
              <a:pathLst>
                <a:path w="901" h="65" fill="none" extrusionOk="0">
                  <a:moveTo>
                    <a:pt x="1" y="1"/>
                  </a:moveTo>
                  <a:cubicBezTo>
                    <a:pt x="290" y="1"/>
                    <a:pt x="708" y="33"/>
                    <a:pt x="901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3572525" y="4557525"/>
              <a:ext cx="12875" cy="15300"/>
            </a:xfrm>
            <a:custGeom>
              <a:avLst/>
              <a:gdLst/>
              <a:ahLst/>
              <a:cxnLst/>
              <a:rect l="l" t="t" r="r" b="b"/>
              <a:pathLst>
                <a:path w="515" h="612" fill="none" extrusionOk="0">
                  <a:moveTo>
                    <a:pt x="290" y="611"/>
                  </a:moveTo>
                  <a:cubicBezTo>
                    <a:pt x="515" y="611"/>
                    <a:pt x="32" y="226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3552425" y="4593700"/>
              <a:ext cx="20925" cy="8050"/>
            </a:xfrm>
            <a:custGeom>
              <a:avLst/>
              <a:gdLst/>
              <a:ahLst/>
              <a:cxnLst/>
              <a:rect l="l" t="t" r="r" b="b"/>
              <a:pathLst>
                <a:path w="837" h="322" fill="none" extrusionOk="0">
                  <a:moveTo>
                    <a:pt x="611" y="322"/>
                  </a:moveTo>
                  <a:cubicBezTo>
                    <a:pt x="836" y="322"/>
                    <a:pt x="97" y="225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3501000" y="4625025"/>
              <a:ext cx="24925" cy="18525"/>
            </a:xfrm>
            <a:custGeom>
              <a:avLst/>
              <a:gdLst/>
              <a:ahLst/>
              <a:cxnLst/>
              <a:rect l="l" t="t" r="r" b="b"/>
              <a:pathLst>
                <a:path w="997" h="741" fill="none" extrusionOk="0">
                  <a:moveTo>
                    <a:pt x="675" y="1"/>
                  </a:moveTo>
                  <a:cubicBezTo>
                    <a:pt x="997" y="1"/>
                    <a:pt x="65" y="419"/>
                    <a:pt x="0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556450" y="4545475"/>
              <a:ext cx="24125" cy="9675"/>
            </a:xfrm>
            <a:custGeom>
              <a:avLst/>
              <a:gdLst/>
              <a:ahLst/>
              <a:cxnLst/>
              <a:rect l="l" t="t" r="r" b="b"/>
              <a:pathLst>
                <a:path w="965" h="387" fill="none" extrusionOk="0">
                  <a:moveTo>
                    <a:pt x="161" y="386"/>
                  </a:moveTo>
                  <a:cubicBezTo>
                    <a:pt x="0" y="226"/>
                    <a:pt x="740" y="129"/>
                    <a:pt x="965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3556450" y="4545475"/>
              <a:ext cx="24125" cy="9675"/>
            </a:xfrm>
            <a:custGeom>
              <a:avLst/>
              <a:gdLst/>
              <a:ahLst/>
              <a:cxnLst/>
              <a:rect l="l" t="t" r="r" b="b"/>
              <a:pathLst>
                <a:path w="965" h="387" fill="none" extrusionOk="0">
                  <a:moveTo>
                    <a:pt x="161" y="386"/>
                  </a:moveTo>
                  <a:cubicBezTo>
                    <a:pt x="0" y="226"/>
                    <a:pt x="740" y="129"/>
                    <a:pt x="965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3626350" y="4617000"/>
              <a:ext cx="25" cy="17700"/>
            </a:xfrm>
            <a:custGeom>
              <a:avLst/>
              <a:gdLst/>
              <a:ahLst/>
              <a:cxnLst/>
              <a:rect l="l" t="t" r="r" b="b"/>
              <a:pathLst>
                <a:path w="1" h="708" fill="none" extrusionOk="0">
                  <a:moveTo>
                    <a:pt x="1" y="708"/>
                  </a:moveTo>
                  <a:cubicBezTo>
                    <a:pt x="1" y="33"/>
                    <a:pt x="1" y="0"/>
                    <a:pt x="1" y="129"/>
                  </a:cubicBezTo>
                  <a:cubicBezTo>
                    <a:pt x="1" y="161"/>
                    <a:pt x="1" y="161"/>
                    <a:pt x="1" y="193"/>
                  </a:cubicBezTo>
                </a:path>
              </a:pathLst>
            </a:custGeom>
            <a:noFill/>
            <a:ln w="240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530725" y="4549500"/>
              <a:ext cx="26550" cy="8850"/>
            </a:xfrm>
            <a:custGeom>
              <a:avLst/>
              <a:gdLst/>
              <a:ahLst/>
              <a:cxnLst/>
              <a:rect l="l" t="t" r="r" b="b"/>
              <a:pathLst>
                <a:path w="1062" h="354" fill="none" extrusionOk="0">
                  <a:moveTo>
                    <a:pt x="1" y="322"/>
                  </a:moveTo>
                  <a:cubicBezTo>
                    <a:pt x="419" y="322"/>
                    <a:pt x="740" y="0"/>
                    <a:pt x="1062" y="3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3533950" y="4572000"/>
              <a:ext cx="25725" cy="18500"/>
            </a:xfrm>
            <a:custGeom>
              <a:avLst/>
              <a:gdLst/>
              <a:ahLst/>
              <a:cxnLst/>
              <a:rect l="l" t="t" r="r" b="b"/>
              <a:pathLst>
                <a:path w="1029" h="740" fill="none" extrusionOk="0">
                  <a:moveTo>
                    <a:pt x="675" y="0"/>
                  </a:moveTo>
                  <a:cubicBezTo>
                    <a:pt x="1029" y="0"/>
                    <a:pt x="97" y="418"/>
                    <a:pt x="0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3521100" y="4614575"/>
              <a:ext cx="28950" cy="12100"/>
            </a:xfrm>
            <a:custGeom>
              <a:avLst/>
              <a:gdLst/>
              <a:ahLst/>
              <a:cxnLst/>
              <a:rect l="l" t="t" r="r" b="b"/>
              <a:pathLst>
                <a:path w="1158" h="484" fill="none" extrusionOk="0">
                  <a:moveTo>
                    <a:pt x="900" y="162"/>
                  </a:moveTo>
                  <a:cubicBezTo>
                    <a:pt x="1157" y="162"/>
                    <a:pt x="322" y="483"/>
                    <a:pt x="129" y="290"/>
                  </a:cubicBezTo>
                  <a:cubicBezTo>
                    <a:pt x="64" y="226"/>
                    <a:pt x="32" y="9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3446350" y="4765675"/>
              <a:ext cx="178425" cy="263600"/>
            </a:xfrm>
            <a:custGeom>
              <a:avLst/>
              <a:gdLst/>
              <a:ahLst/>
              <a:cxnLst/>
              <a:rect l="l" t="t" r="r" b="b"/>
              <a:pathLst>
                <a:path w="7137" h="10544" extrusionOk="0">
                  <a:moveTo>
                    <a:pt x="1447" y="193"/>
                  </a:moveTo>
                  <a:cubicBezTo>
                    <a:pt x="965" y="482"/>
                    <a:pt x="611" y="1222"/>
                    <a:pt x="419" y="1736"/>
                  </a:cubicBezTo>
                  <a:cubicBezTo>
                    <a:pt x="97" y="2636"/>
                    <a:pt x="65" y="3986"/>
                    <a:pt x="65" y="4983"/>
                  </a:cubicBezTo>
                  <a:cubicBezTo>
                    <a:pt x="65" y="6204"/>
                    <a:pt x="1" y="7876"/>
                    <a:pt x="419" y="9033"/>
                  </a:cubicBezTo>
                  <a:cubicBezTo>
                    <a:pt x="547" y="9322"/>
                    <a:pt x="772" y="9708"/>
                    <a:pt x="1029" y="9836"/>
                  </a:cubicBezTo>
                  <a:cubicBezTo>
                    <a:pt x="1576" y="10158"/>
                    <a:pt x="3119" y="9997"/>
                    <a:pt x="3119" y="9997"/>
                  </a:cubicBezTo>
                  <a:cubicBezTo>
                    <a:pt x="3119" y="9997"/>
                    <a:pt x="5594" y="10544"/>
                    <a:pt x="6397" y="9901"/>
                  </a:cubicBezTo>
                  <a:cubicBezTo>
                    <a:pt x="6976" y="9451"/>
                    <a:pt x="6912" y="8326"/>
                    <a:pt x="6976" y="7618"/>
                  </a:cubicBezTo>
                  <a:cubicBezTo>
                    <a:pt x="7137" y="5883"/>
                    <a:pt x="7137" y="3407"/>
                    <a:pt x="6622" y="1768"/>
                  </a:cubicBezTo>
                  <a:cubicBezTo>
                    <a:pt x="6397" y="1125"/>
                    <a:pt x="6205" y="289"/>
                    <a:pt x="5594" y="0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3446350" y="4765675"/>
              <a:ext cx="178425" cy="263600"/>
            </a:xfrm>
            <a:custGeom>
              <a:avLst/>
              <a:gdLst/>
              <a:ahLst/>
              <a:cxnLst/>
              <a:rect l="l" t="t" r="r" b="b"/>
              <a:pathLst>
                <a:path w="7137" h="10544" fill="none" extrusionOk="0">
                  <a:moveTo>
                    <a:pt x="1447" y="193"/>
                  </a:moveTo>
                  <a:cubicBezTo>
                    <a:pt x="965" y="482"/>
                    <a:pt x="611" y="1222"/>
                    <a:pt x="419" y="1736"/>
                  </a:cubicBezTo>
                  <a:cubicBezTo>
                    <a:pt x="97" y="2636"/>
                    <a:pt x="65" y="3986"/>
                    <a:pt x="65" y="4983"/>
                  </a:cubicBezTo>
                  <a:cubicBezTo>
                    <a:pt x="65" y="6204"/>
                    <a:pt x="1" y="7876"/>
                    <a:pt x="419" y="9033"/>
                  </a:cubicBezTo>
                  <a:cubicBezTo>
                    <a:pt x="547" y="9322"/>
                    <a:pt x="772" y="9708"/>
                    <a:pt x="1029" y="9836"/>
                  </a:cubicBezTo>
                  <a:cubicBezTo>
                    <a:pt x="1576" y="10158"/>
                    <a:pt x="3119" y="9997"/>
                    <a:pt x="3119" y="9997"/>
                  </a:cubicBezTo>
                  <a:cubicBezTo>
                    <a:pt x="3119" y="9997"/>
                    <a:pt x="5594" y="10544"/>
                    <a:pt x="6397" y="9901"/>
                  </a:cubicBezTo>
                  <a:cubicBezTo>
                    <a:pt x="6976" y="9451"/>
                    <a:pt x="6912" y="8326"/>
                    <a:pt x="6976" y="7618"/>
                  </a:cubicBezTo>
                  <a:cubicBezTo>
                    <a:pt x="7137" y="5883"/>
                    <a:pt x="7137" y="3407"/>
                    <a:pt x="6622" y="1768"/>
                  </a:cubicBezTo>
                  <a:cubicBezTo>
                    <a:pt x="6397" y="1125"/>
                    <a:pt x="6205" y="289"/>
                    <a:pt x="5594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3429475" y="4980225"/>
              <a:ext cx="200125" cy="150300"/>
            </a:xfrm>
            <a:custGeom>
              <a:avLst/>
              <a:gdLst/>
              <a:ahLst/>
              <a:cxnLst/>
              <a:rect l="l" t="t" r="r" b="b"/>
              <a:pathLst>
                <a:path w="8005" h="6012" extrusionOk="0">
                  <a:moveTo>
                    <a:pt x="3794" y="1"/>
                  </a:moveTo>
                  <a:cubicBezTo>
                    <a:pt x="1" y="644"/>
                    <a:pt x="1351" y="4244"/>
                    <a:pt x="3601" y="5562"/>
                  </a:cubicBezTo>
                  <a:cubicBezTo>
                    <a:pt x="4758" y="6012"/>
                    <a:pt x="5819" y="5465"/>
                    <a:pt x="6590" y="4565"/>
                  </a:cubicBezTo>
                  <a:cubicBezTo>
                    <a:pt x="8005" y="2219"/>
                    <a:pt x="7876" y="483"/>
                    <a:pt x="5144" y="1"/>
                  </a:cubicBezTo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3429475" y="4980225"/>
              <a:ext cx="200125" cy="150300"/>
            </a:xfrm>
            <a:custGeom>
              <a:avLst/>
              <a:gdLst/>
              <a:ahLst/>
              <a:cxnLst/>
              <a:rect l="l" t="t" r="r" b="b"/>
              <a:pathLst>
                <a:path w="8005" h="6012" fill="none" extrusionOk="0">
                  <a:moveTo>
                    <a:pt x="3794" y="1"/>
                  </a:moveTo>
                  <a:cubicBezTo>
                    <a:pt x="1" y="644"/>
                    <a:pt x="1351" y="4244"/>
                    <a:pt x="3601" y="5562"/>
                  </a:cubicBezTo>
                  <a:cubicBezTo>
                    <a:pt x="4758" y="6012"/>
                    <a:pt x="5819" y="5465"/>
                    <a:pt x="6590" y="4565"/>
                  </a:cubicBezTo>
                  <a:cubicBezTo>
                    <a:pt x="8005" y="2219"/>
                    <a:pt x="7876" y="483"/>
                    <a:pt x="5144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2884625" y="3487125"/>
              <a:ext cx="1325175" cy="814875"/>
            </a:xfrm>
            <a:custGeom>
              <a:avLst/>
              <a:gdLst/>
              <a:ahLst/>
              <a:cxnLst/>
              <a:rect l="l" t="t" r="r" b="b"/>
              <a:pathLst>
                <a:path w="53007" h="32595" extrusionOk="0">
                  <a:moveTo>
                    <a:pt x="1061" y="193"/>
                  </a:moveTo>
                  <a:lnTo>
                    <a:pt x="51657" y="0"/>
                  </a:lnTo>
                  <a:cubicBezTo>
                    <a:pt x="52139" y="10833"/>
                    <a:pt x="53007" y="21923"/>
                    <a:pt x="50789" y="31855"/>
                  </a:cubicBezTo>
                  <a:lnTo>
                    <a:pt x="27131" y="32338"/>
                  </a:lnTo>
                  <a:cubicBezTo>
                    <a:pt x="26809" y="28802"/>
                    <a:pt x="26391" y="25266"/>
                    <a:pt x="26488" y="21858"/>
                  </a:cubicBezTo>
                  <a:lnTo>
                    <a:pt x="25395" y="21955"/>
                  </a:lnTo>
                  <a:lnTo>
                    <a:pt x="25395" y="32402"/>
                  </a:lnTo>
                  <a:lnTo>
                    <a:pt x="1961" y="32595"/>
                  </a:lnTo>
                  <a:cubicBezTo>
                    <a:pt x="1" y="21344"/>
                    <a:pt x="740" y="10672"/>
                    <a:pt x="1061" y="193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3542775" y="3599625"/>
              <a:ext cx="171200" cy="694350"/>
            </a:xfrm>
            <a:custGeom>
              <a:avLst/>
              <a:gdLst/>
              <a:ahLst/>
              <a:cxnLst/>
              <a:rect l="l" t="t" r="r" b="b"/>
              <a:pathLst>
                <a:path w="6848" h="27774" fill="none" extrusionOk="0">
                  <a:moveTo>
                    <a:pt x="580" y="27773"/>
                  </a:moveTo>
                  <a:cubicBezTo>
                    <a:pt x="676" y="25073"/>
                    <a:pt x="1" y="22437"/>
                    <a:pt x="65" y="20412"/>
                  </a:cubicBezTo>
                  <a:cubicBezTo>
                    <a:pt x="194" y="12344"/>
                    <a:pt x="194" y="8583"/>
                    <a:pt x="4598" y="3054"/>
                  </a:cubicBezTo>
                  <a:cubicBezTo>
                    <a:pt x="5337" y="2090"/>
                    <a:pt x="5851" y="1126"/>
                    <a:pt x="6848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3325800" y="3585150"/>
              <a:ext cx="210575" cy="706400"/>
            </a:xfrm>
            <a:custGeom>
              <a:avLst/>
              <a:gdLst/>
              <a:ahLst/>
              <a:cxnLst/>
              <a:rect l="l" t="t" r="r" b="b"/>
              <a:pathLst>
                <a:path w="8423" h="28256" fill="none" extrusionOk="0">
                  <a:moveTo>
                    <a:pt x="7876" y="28256"/>
                  </a:moveTo>
                  <a:cubicBezTo>
                    <a:pt x="8423" y="12955"/>
                    <a:pt x="8230" y="9258"/>
                    <a:pt x="1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3403750" y="3684800"/>
              <a:ext cx="290950" cy="425150"/>
            </a:xfrm>
            <a:custGeom>
              <a:avLst/>
              <a:gdLst/>
              <a:ahLst/>
              <a:cxnLst/>
              <a:rect l="l" t="t" r="r" b="b"/>
              <a:pathLst>
                <a:path w="11638" h="17006" extrusionOk="0">
                  <a:moveTo>
                    <a:pt x="1" y="226"/>
                  </a:moveTo>
                  <a:cubicBezTo>
                    <a:pt x="226" y="226"/>
                    <a:pt x="740" y="4180"/>
                    <a:pt x="837" y="8230"/>
                  </a:cubicBezTo>
                  <a:cubicBezTo>
                    <a:pt x="901" y="10255"/>
                    <a:pt x="580" y="9708"/>
                    <a:pt x="580" y="13951"/>
                  </a:cubicBezTo>
                  <a:cubicBezTo>
                    <a:pt x="580" y="15044"/>
                    <a:pt x="2798" y="16427"/>
                    <a:pt x="4501" y="15977"/>
                  </a:cubicBezTo>
                  <a:cubicBezTo>
                    <a:pt x="5144" y="15816"/>
                    <a:pt x="5433" y="16041"/>
                    <a:pt x="6076" y="16041"/>
                  </a:cubicBezTo>
                  <a:cubicBezTo>
                    <a:pt x="7748" y="16394"/>
                    <a:pt x="8648" y="17005"/>
                    <a:pt x="10223" y="15334"/>
                  </a:cubicBezTo>
                  <a:cubicBezTo>
                    <a:pt x="11637" y="13855"/>
                    <a:pt x="11605" y="13051"/>
                    <a:pt x="11477" y="10287"/>
                  </a:cubicBezTo>
                  <a:cubicBezTo>
                    <a:pt x="11348" y="7555"/>
                    <a:pt x="9805" y="1"/>
                    <a:pt x="10769" y="161"/>
                  </a:cubicBezTo>
                </a:path>
              </a:pathLst>
            </a:custGeom>
            <a:solidFill>
              <a:srgbClr val="E5C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3403750" y="3684800"/>
              <a:ext cx="290950" cy="425150"/>
            </a:xfrm>
            <a:custGeom>
              <a:avLst/>
              <a:gdLst/>
              <a:ahLst/>
              <a:cxnLst/>
              <a:rect l="l" t="t" r="r" b="b"/>
              <a:pathLst>
                <a:path w="11638" h="17006" fill="none" extrusionOk="0">
                  <a:moveTo>
                    <a:pt x="1" y="226"/>
                  </a:moveTo>
                  <a:cubicBezTo>
                    <a:pt x="226" y="226"/>
                    <a:pt x="740" y="4180"/>
                    <a:pt x="837" y="8230"/>
                  </a:cubicBezTo>
                  <a:cubicBezTo>
                    <a:pt x="901" y="10255"/>
                    <a:pt x="580" y="9708"/>
                    <a:pt x="580" y="13951"/>
                  </a:cubicBezTo>
                  <a:cubicBezTo>
                    <a:pt x="580" y="15044"/>
                    <a:pt x="2798" y="16427"/>
                    <a:pt x="4501" y="15977"/>
                  </a:cubicBezTo>
                  <a:cubicBezTo>
                    <a:pt x="5144" y="15816"/>
                    <a:pt x="5433" y="16041"/>
                    <a:pt x="6076" y="16041"/>
                  </a:cubicBezTo>
                  <a:cubicBezTo>
                    <a:pt x="7748" y="16394"/>
                    <a:pt x="8648" y="17005"/>
                    <a:pt x="10223" y="15334"/>
                  </a:cubicBezTo>
                  <a:cubicBezTo>
                    <a:pt x="11637" y="13855"/>
                    <a:pt x="11605" y="13051"/>
                    <a:pt x="11477" y="10287"/>
                  </a:cubicBezTo>
                  <a:cubicBezTo>
                    <a:pt x="11348" y="7555"/>
                    <a:pt x="9805" y="1"/>
                    <a:pt x="10769" y="161"/>
                  </a:cubicBezTo>
                </a:path>
              </a:pathLst>
            </a:custGeom>
            <a:noFill/>
            <a:ln w="112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3521900" y="4024725"/>
              <a:ext cx="45825" cy="68350"/>
            </a:xfrm>
            <a:custGeom>
              <a:avLst/>
              <a:gdLst/>
              <a:ahLst/>
              <a:cxnLst/>
              <a:rect l="l" t="t" r="r" b="b"/>
              <a:pathLst>
                <a:path w="1833" h="2734" extrusionOk="0">
                  <a:moveTo>
                    <a:pt x="0" y="1"/>
                  </a:moveTo>
                  <a:cubicBezTo>
                    <a:pt x="225" y="579"/>
                    <a:pt x="97" y="1994"/>
                    <a:pt x="1640" y="2733"/>
                  </a:cubicBezTo>
                  <a:lnTo>
                    <a:pt x="1832" y="2380"/>
                  </a:lnTo>
                  <a:cubicBezTo>
                    <a:pt x="675" y="2026"/>
                    <a:pt x="418" y="103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2887050" y="3495950"/>
              <a:ext cx="48225" cy="805250"/>
            </a:xfrm>
            <a:custGeom>
              <a:avLst/>
              <a:gdLst/>
              <a:ahLst/>
              <a:cxnLst/>
              <a:rect l="l" t="t" r="r" b="b"/>
              <a:pathLst>
                <a:path w="1929" h="32210" fill="none" extrusionOk="0">
                  <a:moveTo>
                    <a:pt x="900" y="1"/>
                  </a:moveTo>
                  <a:cubicBezTo>
                    <a:pt x="997" y="10641"/>
                    <a:pt x="0" y="21409"/>
                    <a:pt x="1929" y="3221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3488950" y="3626950"/>
              <a:ext cx="19300" cy="33775"/>
            </a:xfrm>
            <a:custGeom>
              <a:avLst/>
              <a:gdLst/>
              <a:ahLst/>
              <a:cxnLst/>
              <a:rect l="l" t="t" r="r" b="b"/>
              <a:pathLst>
                <a:path w="772" h="1351" fill="none" extrusionOk="0">
                  <a:moveTo>
                    <a:pt x="0" y="0"/>
                  </a:moveTo>
                  <a:lnTo>
                    <a:pt x="772" y="135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3548400" y="3615700"/>
              <a:ext cx="3250" cy="46625"/>
            </a:xfrm>
            <a:custGeom>
              <a:avLst/>
              <a:gdLst/>
              <a:ahLst/>
              <a:cxnLst/>
              <a:rect l="l" t="t" r="r" b="b"/>
              <a:pathLst>
                <a:path w="130" h="1865" fill="none" extrusionOk="0">
                  <a:moveTo>
                    <a:pt x="1" y="1865"/>
                  </a:moveTo>
                  <a:lnTo>
                    <a:pt x="130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3605475" y="3629350"/>
              <a:ext cx="16900" cy="28950"/>
            </a:xfrm>
            <a:custGeom>
              <a:avLst/>
              <a:gdLst/>
              <a:ahLst/>
              <a:cxnLst/>
              <a:rect l="l" t="t" r="r" b="b"/>
              <a:pathLst>
                <a:path w="676" h="1158" fill="none" extrusionOk="0">
                  <a:moveTo>
                    <a:pt x="0" y="1158"/>
                  </a:moveTo>
                  <a:lnTo>
                    <a:pt x="675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3435900" y="3635775"/>
              <a:ext cx="31375" cy="41825"/>
            </a:xfrm>
            <a:custGeom>
              <a:avLst/>
              <a:gdLst/>
              <a:ahLst/>
              <a:cxnLst/>
              <a:rect l="l" t="t" r="r" b="b"/>
              <a:pathLst>
                <a:path w="1255" h="1673" fill="none" extrusionOk="0">
                  <a:moveTo>
                    <a:pt x="1254" y="1672"/>
                  </a:moveTo>
                  <a:lnTo>
                    <a:pt x="1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3415825" y="3664725"/>
              <a:ext cx="22525" cy="34575"/>
            </a:xfrm>
            <a:custGeom>
              <a:avLst/>
              <a:gdLst/>
              <a:ahLst/>
              <a:cxnLst/>
              <a:rect l="l" t="t" r="r" b="b"/>
              <a:pathLst>
                <a:path w="901" h="1383" fill="none" extrusionOk="0">
                  <a:moveTo>
                    <a:pt x="900" y="1382"/>
                  </a:moveTo>
                  <a:lnTo>
                    <a:pt x="0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4155150" y="3488725"/>
              <a:ext cx="48225" cy="801225"/>
            </a:xfrm>
            <a:custGeom>
              <a:avLst/>
              <a:gdLst/>
              <a:ahLst/>
              <a:cxnLst/>
              <a:rect l="l" t="t" r="r" b="b"/>
              <a:pathLst>
                <a:path w="1929" h="32049" fill="none" extrusionOk="0">
                  <a:moveTo>
                    <a:pt x="964" y="1"/>
                  </a:moveTo>
                  <a:cubicBezTo>
                    <a:pt x="868" y="10608"/>
                    <a:pt x="1929" y="21216"/>
                    <a:pt x="0" y="32049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3417425" y="3676775"/>
              <a:ext cx="57875" cy="35375"/>
            </a:xfrm>
            <a:custGeom>
              <a:avLst/>
              <a:gdLst/>
              <a:ahLst/>
              <a:cxnLst/>
              <a:rect l="l" t="t" r="r" b="b"/>
              <a:pathLst>
                <a:path w="2315" h="1415" fill="none" extrusionOk="0">
                  <a:moveTo>
                    <a:pt x="0" y="0"/>
                  </a:moveTo>
                  <a:cubicBezTo>
                    <a:pt x="547" y="32"/>
                    <a:pt x="1897" y="482"/>
                    <a:pt x="2315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3460825" y="365427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0" y="0"/>
                  </a:moveTo>
                  <a:cubicBezTo>
                    <a:pt x="740" y="129"/>
                    <a:pt x="997" y="997"/>
                    <a:pt x="1382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3427075" y="3695250"/>
              <a:ext cx="19300" cy="7250"/>
            </a:xfrm>
            <a:custGeom>
              <a:avLst/>
              <a:gdLst/>
              <a:ahLst/>
              <a:cxnLst/>
              <a:rect l="l" t="t" r="r" b="b"/>
              <a:pathLst>
                <a:path w="772" h="290" fill="none" extrusionOk="0">
                  <a:moveTo>
                    <a:pt x="0" y="97"/>
                  </a:moveTo>
                  <a:cubicBezTo>
                    <a:pt x="0" y="1"/>
                    <a:pt x="547" y="226"/>
                    <a:pt x="772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3484925" y="3634975"/>
              <a:ext cx="23325" cy="32175"/>
            </a:xfrm>
            <a:custGeom>
              <a:avLst/>
              <a:gdLst/>
              <a:ahLst/>
              <a:cxnLst/>
              <a:rect l="l" t="t" r="r" b="b"/>
              <a:pathLst>
                <a:path w="933" h="1287" fill="none" extrusionOk="0">
                  <a:moveTo>
                    <a:pt x="33" y="1"/>
                  </a:moveTo>
                  <a:cubicBezTo>
                    <a:pt x="1" y="194"/>
                    <a:pt x="708" y="837"/>
                    <a:pt x="933" y="128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3529925" y="3618900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1" y="194"/>
                  </a:moveTo>
                  <a:cubicBezTo>
                    <a:pt x="97" y="1"/>
                    <a:pt x="515" y="580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3524300" y="3554625"/>
              <a:ext cx="20925" cy="46625"/>
            </a:xfrm>
            <a:custGeom>
              <a:avLst/>
              <a:gdLst/>
              <a:ahLst/>
              <a:cxnLst/>
              <a:rect l="l" t="t" r="r" b="b"/>
              <a:pathLst>
                <a:path w="837" h="1865" fill="none" extrusionOk="0">
                  <a:moveTo>
                    <a:pt x="611" y="1350"/>
                  </a:moveTo>
                  <a:cubicBezTo>
                    <a:pt x="836" y="1865"/>
                    <a:pt x="1" y="0"/>
                    <a:pt x="836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3417425" y="3676775"/>
              <a:ext cx="57875" cy="35375"/>
            </a:xfrm>
            <a:custGeom>
              <a:avLst/>
              <a:gdLst/>
              <a:ahLst/>
              <a:cxnLst/>
              <a:rect l="l" t="t" r="r" b="b"/>
              <a:pathLst>
                <a:path w="2315" h="1415" fill="none" extrusionOk="0">
                  <a:moveTo>
                    <a:pt x="0" y="0"/>
                  </a:moveTo>
                  <a:cubicBezTo>
                    <a:pt x="547" y="32"/>
                    <a:pt x="1897" y="482"/>
                    <a:pt x="2315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3460825" y="3654275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0" y="0"/>
                  </a:moveTo>
                  <a:cubicBezTo>
                    <a:pt x="740" y="129"/>
                    <a:pt x="997" y="997"/>
                    <a:pt x="1382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3427075" y="3695250"/>
              <a:ext cx="19300" cy="7250"/>
            </a:xfrm>
            <a:custGeom>
              <a:avLst/>
              <a:gdLst/>
              <a:ahLst/>
              <a:cxnLst/>
              <a:rect l="l" t="t" r="r" b="b"/>
              <a:pathLst>
                <a:path w="772" h="290" fill="none" extrusionOk="0">
                  <a:moveTo>
                    <a:pt x="0" y="97"/>
                  </a:moveTo>
                  <a:cubicBezTo>
                    <a:pt x="0" y="1"/>
                    <a:pt x="547" y="226"/>
                    <a:pt x="772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3484925" y="3634975"/>
              <a:ext cx="23325" cy="32175"/>
            </a:xfrm>
            <a:custGeom>
              <a:avLst/>
              <a:gdLst/>
              <a:ahLst/>
              <a:cxnLst/>
              <a:rect l="l" t="t" r="r" b="b"/>
              <a:pathLst>
                <a:path w="933" h="1287" fill="none" extrusionOk="0">
                  <a:moveTo>
                    <a:pt x="33" y="1"/>
                  </a:moveTo>
                  <a:cubicBezTo>
                    <a:pt x="1" y="194"/>
                    <a:pt x="708" y="837"/>
                    <a:pt x="933" y="128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3529925" y="3618900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1" y="194"/>
                  </a:moveTo>
                  <a:cubicBezTo>
                    <a:pt x="97" y="1"/>
                    <a:pt x="515" y="580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3433500" y="3643025"/>
              <a:ext cx="12075" cy="24925"/>
            </a:xfrm>
            <a:custGeom>
              <a:avLst/>
              <a:gdLst/>
              <a:ahLst/>
              <a:cxnLst/>
              <a:rect l="l" t="t" r="r" b="b"/>
              <a:pathLst>
                <a:path w="483" h="997" fill="none" extrusionOk="0">
                  <a:moveTo>
                    <a:pt x="0" y="0"/>
                  </a:moveTo>
                  <a:cubicBezTo>
                    <a:pt x="97" y="129"/>
                    <a:pt x="290" y="515"/>
                    <a:pt x="418" y="804"/>
                  </a:cubicBezTo>
                  <a:cubicBezTo>
                    <a:pt x="450" y="868"/>
                    <a:pt x="482" y="932"/>
                    <a:pt x="482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3516275" y="3598025"/>
              <a:ext cx="14475" cy="24125"/>
            </a:xfrm>
            <a:custGeom>
              <a:avLst/>
              <a:gdLst/>
              <a:ahLst/>
              <a:cxnLst/>
              <a:rect l="l" t="t" r="r" b="b"/>
              <a:pathLst>
                <a:path w="579" h="965" fill="none" extrusionOk="0">
                  <a:moveTo>
                    <a:pt x="0" y="0"/>
                  </a:moveTo>
                  <a:cubicBezTo>
                    <a:pt x="161" y="386"/>
                    <a:pt x="579" y="547"/>
                    <a:pt x="418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3550825" y="3640600"/>
              <a:ext cx="4850" cy="21725"/>
            </a:xfrm>
            <a:custGeom>
              <a:avLst/>
              <a:gdLst/>
              <a:ahLst/>
              <a:cxnLst/>
              <a:rect l="l" t="t" r="r" b="b"/>
              <a:pathLst>
                <a:path w="194" h="869" fill="none" extrusionOk="0">
                  <a:moveTo>
                    <a:pt x="129" y="676"/>
                  </a:moveTo>
                  <a:cubicBezTo>
                    <a:pt x="193" y="869"/>
                    <a:pt x="0" y="162"/>
                    <a:pt x="129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3487350" y="3613275"/>
              <a:ext cx="27325" cy="16900"/>
            </a:xfrm>
            <a:custGeom>
              <a:avLst/>
              <a:gdLst/>
              <a:ahLst/>
              <a:cxnLst/>
              <a:rect l="l" t="t" r="r" b="b"/>
              <a:pathLst>
                <a:path w="1093" h="676" fill="none" extrusionOk="0">
                  <a:moveTo>
                    <a:pt x="964" y="355"/>
                  </a:moveTo>
                  <a:cubicBezTo>
                    <a:pt x="1093" y="676"/>
                    <a:pt x="321" y="1"/>
                    <a:pt x="0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3452775" y="3613275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47" y="901"/>
                  </a:moveTo>
                  <a:cubicBezTo>
                    <a:pt x="644" y="1126"/>
                    <a:pt x="1" y="483"/>
                    <a:pt x="97" y="258"/>
                  </a:cubicBezTo>
                  <a:cubicBezTo>
                    <a:pt x="129" y="162"/>
                    <a:pt x="226" y="65"/>
                    <a:pt x="29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3401350" y="3670350"/>
              <a:ext cx="21725" cy="22525"/>
            </a:xfrm>
            <a:custGeom>
              <a:avLst/>
              <a:gdLst/>
              <a:ahLst/>
              <a:cxnLst/>
              <a:rect l="l" t="t" r="r" b="b"/>
              <a:pathLst>
                <a:path w="869" h="901" fill="none" extrusionOk="0">
                  <a:moveTo>
                    <a:pt x="451" y="900"/>
                  </a:moveTo>
                  <a:cubicBezTo>
                    <a:pt x="515" y="739"/>
                    <a:pt x="65" y="739"/>
                    <a:pt x="33" y="579"/>
                  </a:cubicBezTo>
                  <a:cubicBezTo>
                    <a:pt x="1" y="386"/>
                    <a:pt x="708" y="64"/>
                    <a:pt x="868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3415025" y="3680800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0" y="0"/>
                  </a:moveTo>
                  <a:cubicBezTo>
                    <a:pt x="739" y="96"/>
                    <a:pt x="1029" y="997"/>
                    <a:pt x="1382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3382075" y="3720975"/>
              <a:ext cx="18500" cy="8050"/>
            </a:xfrm>
            <a:custGeom>
              <a:avLst/>
              <a:gdLst/>
              <a:ahLst/>
              <a:cxnLst/>
              <a:rect l="l" t="t" r="r" b="b"/>
              <a:pathLst>
                <a:path w="740" h="322" fill="none" extrusionOk="0">
                  <a:moveTo>
                    <a:pt x="0" y="97"/>
                  </a:moveTo>
                  <a:cubicBezTo>
                    <a:pt x="0" y="0"/>
                    <a:pt x="547" y="257"/>
                    <a:pt x="739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3439925" y="3661500"/>
              <a:ext cx="22525" cy="31375"/>
            </a:xfrm>
            <a:custGeom>
              <a:avLst/>
              <a:gdLst/>
              <a:ahLst/>
              <a:cxnLst/>
              <a:rect l="l" t="t" r="r" b="b"/>
              <a:pathLst>
                <a:path w="901" h="1255" fill="none" extrusionOk="0">
                  <a:moveTo>
                    <a:pt x="0" y="1"/>
                  </a:moveTo>
                  <a:cubicBezTo>
                    <a:pt x="0" y="193"/>
                    <a:pt x="708" y="804"/>
                    <a:pt x="901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484925" y="36446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1" y="193"/>
                  </a:moveTo>
                  <a:cubicBezTo>
                    <a:pt x="97" y="1"/>
                    <a:pt x="483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3529925" y="3632575"/>
              <a:ext cx="10475" cy="22525"/>
            </a:xfrm>
            <a:custGeom>
              <a:avLst/>
              <a:gdLst/>
              <a:ahLst/>
              <a:cxnLst/>
              <a:rect l="l" t="t" r="r" b="b"/>
              <a:pathLst>
                <a:path w="419" h="901" fill="none" extrusionOk="0">
                  <a:moveTo>
                    <a:pt x="1" y="0"/>
                  </a:moveTo>
                  <a:cubicBezTo>
                    <a:pt x="1" y="33"/>
                    <a:pt x="194" y="450"/>
                    <a:pt x="419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3479300" y="3581150"/>
              <a:ext cx="20925" cy="46625"/>
            </a:xfrm>
            <a:custGeom>
              <a:avLst/>
              <a:gdLst/>
              <a:ahLst/>
              <a:cxnLst/>
              <a:rect l="l" t="t" r="r" b="b"/>
              <a:pathLst>
                <a:path w="837" h="1865" fill="none" extrusionOk="0">
                  <a:moveTo>
                    <a:pt x="611" y="1350"/>
                  </a:moveTo>
                  <a:cubicBezTo>
                    <a:pt x="836" y="1865"/>
                    <a:pt x="1" y="0"/>
                    <a:pt x="804" y="18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3415025" y="3680800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0" y="0"/>
                  </a:moveTo>
                  <a:cubicBezTo>
                    <a:pt x="739" y="96"/>
                    <a:pt x="1029" y="997"/>
                    <a:pt x="1382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3382075" y="3720975"/>
              <a:ext cx="18500" cy="8050"/>
            </a:xfrm>
            <a:custGeom>
              <a:avLst/>
              <a:gdLst/>
              <a:ahLst/>
              <a:cxnLst/>
              <a:rect l="l" t="t" r="r" b="b"/>
              <a:pathLst>
                <a:path w="740" h="322" fill="none" extrusionOk="0">
                  <a:moveTo>
                    <a:pt x="0" y="97"/>
                  </a:moveTo>
                  <a:cubicBezTo>
                    <a:pt x="0" y="0"/>
                    <a:pt x="547" y="257"/>
                    <a:pt x="739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3439925" y="3661500"/>
              <a:ext cx="22525" cy="31375"/>
            </a:xfrm>
            <a:custGeom>
              <a:avLst/>
              <a:gdLst/>
              <a:ahLst/>
              <a:cxnLst/>
              <a:rect l="l" t="t" r="r" b="b"/>
              <a:pathLst>
                <a:path w="901" h="1255" fill="none" extrusionOk="0">
                  <a:moveTo>
                    <a:pt x="0" y="1"/>
                  </a:moveTo>
                  <a:cubicBezTo>
                    <a:pt x="0" y="193"/>
                    <a:pt x="708" y="804"/>
                    <a:pt x="901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3484925" y="36446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1" y="193"/>
                  </a:moveTo>
                  <a:cubicBezTo>
                    <a:pt x="97" y="1"/>
                    <a:pt x="483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3529925" y="3632575"/>
              <a:ext cx="10475" cy="22525"/>
            </a:xfrm>
            <a:custGeom>
              <a:avLst/>
              <a:gdLst/>
              <a:ahLst/>
              <a:cxnLst/>
              <a:rect l="l" t="t" r="r" b="b"/>
              <a:pathLst>
                <a:path w="419" h="901" fill="none" extrusionOk="0">
                  <a:moveTo>
                    <a:pt x="1" y="0"/>
                  </a:moveTo>
                  <a:cubicBezTo>
                    <a:pt x="1" y="33"/>
                    <a:pt x="194" y="450"/>
                    <a:pt x="419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3387700" y="3669550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0" y="0"/>
                  </a:moveTo>
                  <a:cubicBezTo>
                    <a:pt x="97" y="96"/>
                    <a:pt x="289" y="482"/>
                    <a:pt x="450" y="804"/>
                  </a:cubicBezTo>
                  <a:cubicBezTo>
                    <a:pt x="450" y="868"/>
                    <a:pt x="482" y="932"/>
                    <a:pt x="514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3470450" y="3623725"/>
              <a:ext cx="15300" cy="24950"/>
            </a:xfrm>
            <a:custGeom>
              <a:avLst/>
              <a:gdLst/>
              <a:ahLst/>
              <a:cxnLst/>
              <a:rect l="l" t="t" r="r" b="b"/>
              <a:pathLst>
                <a:path w="612" h="998" fill="none" extrusionOk="0">
                  <a:moveTo>
                    <a:pt x="1" y="1"/>
                  </a:moveTo>
                  <a:cubicBezTo>
                    <a:pt x="194" y="387"/>
                    <a:pt x="612" y="547"/>
                    <a:pt x="45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3516275" y="3607650"/>
              <a:ext cx="8050" cy="21725"/>
            </a:xfrm>
            <a:custGeom>
              <a:avLst/>
              <a:gdLst/>
              <a:ahLst/>
              <a:cxnLst/>
              <a:rect l="l" t="t" r="r" b="b"/>
              <a:pathLst>
                <a:path w="322" h="869" fill="none" extrusionOk="0">
                  <a:moveTo>
                    <a:pt x="0" y="1"/>
                  </a:moveTo>
                  <a:cubicBezTo>
                    <a:pt x="129" y="258"/>
                    <a:pt x="290" y="644"/>
                    <a:pt x="322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539575" y="3668725"/>
              <a:ext cx="11275" cy="18525"/>
            </a:xfrm>
            <a:custGeom>
              <a:avLst/>
              <a:gdLst/>
              <a:ahLst/>
              <a:cxnLst/>
              <a:rect l="l" t="t" r="r" b="b"/>
              <a:pathLst>
                <a:path w="451" h="741" fill="none" extrusionOk="0">
                  <a:moveTo>
                    <a:pt x="0" y="547"/>
                  </a:moveTo>
                  <a:cubicBezTo>
                    <a:pt x="97" y="740"/>
                    <a:pt x="258" y="162"/>
                    <a:pt x="45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505825" y="3666325"/>
              <a:ext cx="4850" cy="22525"/>
            </a:xfrm>
            <a:custGeom>
              <a:avLst/>
              <a:gdLst/>
              <a:ahLst/>
              <a:cxnLst/>
              <a:rect l="l" t="t" r="r" b="b"/>
              <a:pathLst>
                <a:path w="194" h="901" fill="none" extrusionOk="0">
                  <a:moveTo>
                    <a:pt x="97" y="675"/>
                  </a:moveTo>
                  <a:cubicBezTo>
                    <a:pt x="193" y="900"/>
                    <a:pt x="0" y="193"/>
                    <a:pt x="12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442325" y="3639800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965" y="354"/>
                  </a:moveTo>
                  <a:cubicBezTo>
                    <a:pt x="1094" y="644"/>
                    <a:pt x="322" y="1"/>
                    <a:pt x="1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06975" y="3639000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47" y="901"/>
                  </a:moveTo>
                  <a:cubicBezTo>
                    <a:pt x="643" y="1126"/>
                    <a:pt x="1" y="515"/>
                    <a:pt x="97" y="258"/>
                  </a:cubicBezTo>
                  <a:cubicBezTo>
                    <a:pt x="129" y="161"/>
                    <a:pt x="258" y="97"/>
                    <a:pt x="322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55550" y="3696050"/>
              <a:ext cx="22525" cy="22525"/>
            </a:xfrm>
            <a:custGeom>
              <a:avLst/>
              <a:gdLst/>
              <a:ahLst/>
              <a:cxnLst/>
              <a:rect l="l" t="t" r="r" b="b"/>
              <a:pathLst>
                <a:path w="901" h="901" fill="none" extrusionOk="0">
                  <a:moveTo>
                    <a:pt x="450" y="901"/>
                  </a:moveTo>
                  <a:cubicBezTo>
                    <a:pt x="515" y="740"/>
                    <a:pt x="65" y="772"/>
                    <a:pt x="32" y="612"/>
                  </a:cubicBezTo>
                  <a:cubicBezTo>
                    <a:pt x="0" y="387"/>
                    <a:pt x="707" y="65"/>
                    <a:pt x="90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3546800" y="3652650"/>
              <a:ext cx="17700" cy="18525"/>
            </a:xfrm>
            <a:custGeom>
              <a:avLst/>
              <a:gdLst/>
              <a:ahLst/>
              <a:cxnLst/>
              <a:rect l="l" t="t" r="r" b="b"/>
              <a:pathLst>
                <a:path w="708" h="741" fill="none" extrusionOk="0">
                  <a:moveTo>
                    <a:pt x="1" y="194"/>
                  </a:moveTo>
                  <a:cubicBezTo>
                    <a:pt x="97" y="1"/>
                    <a:pt x="515" y="580"/>
                    <a:pt x="708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46800" y="3652650"/>
              <a:ext cx="17700" cy="18525"/>
            </a:xfrm>
            <a:custGeom>
              <a:avLst/>
              <a:gdLst/>
              <a:ahLst/>
              <a:cxnLst/>
              <a:rect l="l" t="t" r="r" b="b"/>
              <a:pathLst>
                <a:path w="708" h="741" fill="none" extrusionOk="0">
                  <a:moveTo>
                    <a:pt x="1" y="194"/>
                  </a:moveTo>
                  <a:cubicBezTo>
                    <a:pt x="97" y="1"/>
                    <a:pt x="515" y="580"/>
                    <a:pt x="708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450375" y="3676775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0" y="0"/>
                  </a:moveTo>
                  <a:cubicBezTo>
                    <a:pt x="97" y="97"/>
                    <a:pt x="290" y="515"/>
                    <a:pt x="418" y="804"/>
                  </a:cubicBezTo>
                  <a:cubicBezTo>
                    <a:pt x="450" y="868"/>
                    <a:pt x="483" y="933"/>
                    <a:pt x="515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33150" y="3631775"/>
              <a:ext cx="14475" cy="24125"/>
            </a:xfrm>
            <a:custGeom>
              <a:avLst/>
              <a:gdLst/>
              <a:ahLst/>
              <a:cxnLst/>
              <a:rect l="l" t="t" r="r" b="b"/>
              <a:pathLst>
                <a:path w="579" h="965" fill="none" extrusionOk="0">
                  <a:moveTo>
                    <a:pt x="0" y="0"/>
                  </a:moveTo>
                  <a:cubicBezTo>
                    <a:pt x="161" y="386"/>
                    <a:pt x="579" y="547"/>
                    <a:pt x="418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504225" y="3647025"/>
              <a:ext cx="27325" cy="16100"/>
            </a:xfrm>
            <a:custGeom>
              <a:avLst/>
              <a:gdLst/>
              <a:ahLst/>
              <a:cxnLst/>
              <a:rect l="l" t="t" r="r" b="b"/>
              <a:pathLst>
                <a:path w="1093" h="644" fill="none" extrusionOk="0">
                  <a:moveTo>
                    <a:pt x="964" y="355"/>
                  </a:moveTo>
                  <a:cubicBezTo>
                    <a:pt x="1093" y="644"/>
                    <a:pt x="354" y="1"/>
                    <a:pt x="0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469650" y="3647025"/>
              <a:ext cx="16100" cy="28175"/>
            </a:xfrm>
            <a:custGeom>
              <a:avLst/>
              <a:gdLst/>
              <a:ahLst/>
              <a:cxnLst/>
              <a:rect l="l" t="t" r="r" b="b"/>
              <a:pathLst>
                <a:path w="644" h="1127" fill="none" extrusionOk="0">
                  <a:moveTo>
                    <a:pt x="547" y="869"/>
                  </a:moveTo>
                  <a:cubicBezTo>
                    <a:pt x="644" y="1126"/>
                    <a:pt x="1" y="483"/>
                    <a:pt x="97" y="258"/>
                  </a:cubicBezTo>
                  <a:cubicBezTo>
                    <a:pt x="129" y="162"/>
                    <a:pt x="226" y="65"/>
                    <a:pt x="29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18225" y="3703300"/>
              <a:ext cx="21725" cy="23325"/>
            </a:xfrm>
            <a:custGeom>
              <a:avLst/>
              <a:gdLst/>
              <a:ahLst/>
              <a:cxnLst/>
              <a:rect l="l" t="t" r="r" b="b"/>
              <a:pathLst>
                <a:path w="869" h="933" fill="none" extrusionOk="0">
                  <a:moveTo>
                    <a:pt x="451" y="932"/>
                  </a:moveTo>
                  <a:cubicBezTo>
                    <a:pt x="515" y="772"/>
                    <a:pt x="65" y="772"/>
                    <a:pt x="33" y="611"/>
                  </a:cubicBezTo>
                  <a:cubicBezTo>
                    <a:pt x="1" y="386"/>
                    <a:pt x="708" y="97"/>
                    <a:pt x="868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596625" y="3676775"/>
              <a:ext cx="57900" cy="35375"/>
            </a:xfrm>
            <a:custGeom>
              <a:avLst/>
              <a:gdLst/>
              <a:ahLst/>
              <a:cxnLst/>
              <a:rect l="l" t="t" r="r" b="b"/>
              <a:pathLst>
                <a:path w="2316" h="1415" fill="none" extrusionOk="0">
                  <a:moveTo>
                    <a:pt x="2315" y="0"/>
                  </a:moveTo>
                  <a:cubicBezTo>
                    <a:pt x="1769" y="32"/>
                    <a:pt x="419" y="482"/>
                    <a:pt x="1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77350" y="3654275"/>
              <a:ext cx="33775" cy="45825"/>
            </a:xfrm>
            <a:custGeom>
              <a:avLst/>
              <a:gdLst/>
              <a:ahLst/>
              <a:cxnLst/>
              <a:rect l="l" t="t" r="r" b="b"/>
              <a:pathLst>
                <a:path w="1351" h="1833" fill="none" extrusionOk="0">
                  <a:moveTo>
                    <a:pt x="1350" y="0"/>
                  </a:moveTo>
                  <a:cubicBezTo>
                    <a:pt x="643" y="129"/>
                    <a:pt x="354" y="997"/>
                    <a:pt x="0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626350" y="3695250"/>
              <a:ext cx="18525" cy="7250"/>
            </a:xfrm>
            <a:custGeom>
              <a:avLst/>
              <a:gdLst/>
              <a:ahLst/>
              <a:cxnLst/>
              <a:rect l="l" t="t" r="r" b="b"/>
              <a:pathLst>
                <a:path w="741" h="290" fill="none" extrusionOk="0">
                  <a:moveTo>
                    <a:pt x="740" y="97"/>
                  </a:moveTo>
                  <a:cubicBezTo>
                    <a:pt x="740" y="1"/>
                    <a:pt x="194" y="226"/>
                    <a:pt x="1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564475" y="3634975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901" y="1"/>
                  </a:moveTo>
                  <a:cubicBezTo>
                    <a:pt x="901" y="194"/>
                    <a:pt x="194" y="837"/>
                    <a:pt x="1" y="128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524300" y="3618900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708" y="194"/>
                  </a:moveTo>
                  <a:cubicBezTo>
                    <a:pt x="611" y="1"/>
                    <a:pt x="226" y="580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526725" y="3554625"/>
              <a:ext cx="20900" cy="46625"/>
            </a:xfrm>
            <a:custGeom>
              <a:avLst/>
              <a:gdLst/>
              <a:ahLst/>
              <a:cxnLst/>
              <a:rect l="l" t="t" r="r" b="b"/>
              <a:pathLst>
                <a:path w="836" h="1865" fill="none" extrusionOk="0">
                  <a:moveTo>
                    <a:pt x="225" y="1350"/>
                  </a:moveTo>
                  <a:cubicBezTo>
                    <a:pt x="0" y="1865"/>
                    <a:pt x="836" y="0"/>
                    <a:pt x="32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596625" y="3676775"/>
              <a:ext cx="57900" cy="35375"/>
            </a:xfrm>
            <a:custGeom>
              <a:avLst/>
              <a:gdLst/>
              <a:ahLst/>
              <a:cxnLst/>
              <a:rect l="l" t="t" r="r" b="b"/>
              <a:pathLst>
                <a:path w="2316" h="1415" fill="none" extrusionOk="0">
                  <a:moveTo>
                    <a:pt x="2315" y="0"/>
                  </a:moveTo>
                  <a:cubicBezTo>
                    <a:pt x="1769" y="32"/>
                    <a:pt x="419" y="482"/>
                    <a:pt x="1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577350" y="3654275"/>
              <a:ext cx="33775" cy="45825"/>
            </a:xfrm>
            <a:custGeom>
              <a:avLst/>
              <a:gdLst/>
              <a:ahLst/>
              <a:cxnLst/>
              <a:rect l="l" t="t" r="r" b="b"/>
              <a:pathLst>
                <a:path w="1351" h="1833" fill="none" extrusionOk="0">
                  <a:moveTo>
                    <a:pt x="1350" y="0"/>
                  </a:moveTo>
                  <a:cubicBezTo>
                    <a:pt x="643" y="129"/>
                    <a:pt x="354" y="997"/>
                    <a:pt x="0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626350" y="3695250"/>
              <a:ext cx="18525" cy="7250"/>
            </a:xfrm>
            <a:custGeom>
              <a:avLst/>
              <a:gdLst/>
              <a:ahLst/>
              <a:cxnLst/>
              <a:rect l="l" t="t" r="r" b="b"/>
              <a:pathLst>
                <a:path w="741" h="290" fill="none" extrusionOk="0">
                  <a:moveTo>
                    <a:pt x="740" y="97"/>
                  </a:moveTo>
                  <a:cubicBezTo>
                    <a:pt x="740" y="1"/>
                    <a:pt x="194" y="226"/>
                    <a:pt x="1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564475" y="3634975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901" y="1"/>
                  </a:moveTo>
                  <a:cubicBezTo>
                    <a:pt x="901" y="194"/>
                    <a:pt x="194" y="837"/>
                    <a:pt x="1" y="128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24300" y="3618900"/>
              <a:ext cx="17700" cy="19325"/>
            </a:xfrm>
            <a:custGeom>
              <a:avLst/>
              <a:gdLst/>
              <a:ahLst/>
              <a:cxnLst/>
              <a:rect l="l" t="t" r="r" b="b"/>
              <a:pathLst>
                <a:path w="708" h="773" fill="none" extrusionOk="0">
                  <a:moveTo>
                    <a:pt x="708" y="194"/>
                  </a:moveTo>
                  <a:cubicBezTo>
                    <a:pt x="611" y="1"/>
                    <a:pt x="226" y="580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26350" y="3643025"/>
              <a:ext cx="12100" cy="24925"/>
            </a:xfrm>
            <a:custGeom>
              <a:avLst/>
              <a:gdLst/>
              <a:ahLst/>
              <a:cxnLst/>
              <a:rect l="l" t="t" r="r" b="b"/>
              <a:pathLst>
                <a:path w="484" h="997" fill="none" extrusionOk="0">
                  <a:moveTo>
                    <a:pt x="483" y="0"/>
                  </a:moveTo>
                  <a:cubicBezTo>
                    <a:pt x="419" y="129"/>
                    <a:pt x="226" y="515"/>
                    <a:pt x="65" y="804"/>
                  </a:cubicBezTo>
                  <a:cubicBezTo>
                    <a:pt x="65" y="868"/>
                    <a:pt x="33" y="932"/>
                    <a:pt x="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541175" y="3598025"/>
              <a:ext cx="15300" cy="24125"/>
            </a:xfrm>
            <a:custGeom>
              <a:avLst/>
              <a:gdLst/>
              <a:ahLst/>
              <a:cxnLst/>
              <a:rect l="l" t="t" r="r" b="b"/>
              <a:pathLst>
                <a:path w="612" h="965" fill="none" extrusionOk="0">
                  <a:moveTo>
                    <a:pt x="611" y="0"/>
                  </a:moveTo>
                  <a:cubicBezTo>
                    <a:pt x="419" y="386"/>
                    <a:pt x="1" y="547"/>
                    <a:pt x="161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516275" y="3640600"/>
              <a:ext cx="4850" cy="21725"/>
            </a:xfrm>
            <a:custGeom>
              <a:avLst/>
              <a:gdLst/>
              <a:ahLst/>
              <a:cxnLst/>
              <a:rect l="l" t="t" r="r" b="b"/>
              <a:pathLst>
                <a:path w="194" h="869" fill="none" extrusionOk="0">
                  <a:moveTo>
                    <a:pt x="97" y="676"/>
                  </a:moveTo>
                  <a:cubicBezTo>
                    <a:pt x="0" y="869"/>
                    <a:pt x="193" y="162"/>
                    <a:pt x="64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557250" y="3613275"/>
              <a:ext cx="27350" cy="16900"/>
            </a:xfrm>
            <a:custGeom>
              <a:avLst/>
              <a:gdLst/>
              <a:ahLst/>
              <a:cxnLst/>
              <a:rect l="l" t="t" r="r" b="b"/>
              <a:pathLst>
                <a:path w="1094" h="676" fill="none" extrusionOk="0">
                  <a:moveTo>
                    <a:pt x="129" y="355"/>
                  </a:moveTo>
                  <a:cubicBezTo>
                    <a:pt x="1" y="676"/>
                    <a:pt x="772" y="1"/>
                    <a:pt x="1093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603050" y="3613275"/>
              <a:ext cx="16900" cy="28150"/>
            </a:xfrm>
            <a:custGeom>
              <a:avLst/>
              <a:gdLst/>
              <a:ahLst/>
              <a:cxnLst/>
              <a:rect l="l" t="t" r="r" b="b"/>
              <a:pathLst>
                <a:path w="676" h="1126" fill="none" extrusionOk="0">
                  <a:moveTo>
                    <a:pt x="129" y="901"/>
                  </a:moveTo>
                  <a:cubicBezTo>
                    <a:pt x="1" y="1126"/>
                    <a:pt x="676" y="483"/>
                    <a:pt x="579" y="258"/>
                  </a:cubicBezTo>
                  <a:cubicBezTo>
                    <a:pt x="515" y="162"/>
                    <a:pt x="419" y="65"/>
                    <a:pt x="354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648875" y="3670350"/>
              <a:ext cx="22525" cy="22525"/>
            </a:xfrm>
            <a:custGeom>
              <a:avLst/>
              <a:gdLst/>
              <a:ahLst/>
              <a:cxnLst/>
              <a:rect l="l" t="t" r="r" b="b"/>
              <a:pathLst>
                <a:path w="901" h="901" fill="none" extrusionOk="0">
                  <a:moveTo>
                    <a:pt x="418" y="900"/>
                  </a:moveTo>
                  <a:cubicBezTo>
                    <a:pt x="354" y="739"/>
                    <a:pt x="804" y="739"/>
                    <a:pt x="836" y="579"/>
                  </a:cubicBezTo>
                  <a:cubicBezTo>
                    <a:pt x="900" y="386"/>
                    <a:pt x="193" y="64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622350" y="3680800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382" y="0"/>
                  </a:moveTo>
                  <a:cubicBezTo>
                    <a:pt x="643" y="96"/>
                    <a:pt x="386" y="997"/>
                    <a:pt x="0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671375" y="3720975"/>
              <a:ext cx="19300" cy="8050"/>
            </a:xfrm>
            <a:custGeom>
              <a:avLst/>
              <a:gdLst/>
              <a:ahLst/>
              <a:cxnLst/>
              <a:rect l="l" t="t" r="r" b="b"/>
              <a:pathLst>
                <a:path w="772" h="322" fill="none" extrusionOk="0">
                  <a:moveTo>
                    <a:pt x="772" y="97"/>
                  </a:moveTo>
                  <a:cubicBezTo>
                    <a:pt x="772" y="0"/>
                    <a:pt x="225" y="257"/>
                    <a:pt x="0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609475" y="3661500"/>
              <a:ext cx="22525" cy="31375"/>
            </a:xfrm>
            <a:custGeom>
              <a:avLst/>
              <a:gdLst/>
              <a:ahLst/>
              <a:cxnLst/>
              <a:rect l="l" t="t" r="r" b="b"/>
              <a:pathLst>
                <a:path w="901" h="1255" fill="none" extrusionOk="0">
                  <a:moveTo>
                    <a:pt x="901" y="1"/>
                  </a:moveTo>
                  <a:cubicBezTo>
                    <a:pt x="901" y="193"/>
                    <a:pt x="194" y="804"/>
                    <a:pt x="1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569300" y="36446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8" y="193"/>
                  </a:moveTo>
                  <a:cubicBezTo>
                    <a:pt x="611" y="1"/>
                    <a:pt x="226" y="611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531525" y="3632575"/>
              <a:ext cx="10475" cy="22525"/>
            </a:xfrm>
            <a:custGeom>
              <a:avLst/>
              <a:gdLst/>
              <a:ahLst/>
              <a:cxnLst/>
              <a:rect l="l" t="t" r="r" b="b"/>
              <a:pathLst>
                <a:path w="419" h="901" fill="none" extrusionOk="0">
                  <a:moveTo>
                    <a:pt x="419" y="0"/>
                  </a:moveTo>
                  <a:cubicBezTo>
                    <a:pt x="419" y="33"/>
                    <a:pt x="226" y="450"/>
                    <a:pt x="1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571725" y="3581150"/>
              <a:ext cx="20900" cy="46625"/>
            </a:xfrm>
            <a:custGeom>
              <a:avLst/>
              <a:gdLst/>
              <a:ahLst/>
              <a:cxnLst/>
              <a:rect l="l" t="t" r="r" b="b"/>
              <a:pathLst>
                <a:path w="836" h="1865" fill="none" extrusionOk="0">
                  <a:moveTo>
                    <a:pt x="257" y="1350"/>
                  </a:moveTo>
                  <a:cubicBezTo>
                    <a:pt x="0" y="1865"/>
                    <a:pt x="836" y="0"/>
                    <a:pt x="32" y="18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3622350" y="3680800"/>
              <a:ext cx="34575" cy="45825"/>
            </a:xfrm>
            <a:custGeom>
              <a:avLst/>
              <a:gdLst/>
              <a:ahLst/>
              <a:cxnLst/>
              <a:rect l="l" t="t" r="r" b="b"/>
              <a:pathLst>
                <a:path w="1383" h="1833" fill="none" extrusionOk="0">
                  <a:moveTo>
                    <a:pt x="1382" y="0"/>
                  </a:moveTo>
                  <a:cubicBezTo>
                    <a:pt x="643" y="96"/>
                    <a:pt x="386" y="997"/>
                    <a:pt x="0" y="18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671375" y="3720975"/>
              <a:ext cx="19300" cy="8050"/>
            </a:xfrm>
            <a:custGeom>
              <a:avLst/>
              <a:gdLst/>
              <a:ahLst/>
              <a:cxnLst/>
              <a:rect l="l" t="t" r="r" b="b"/>
              <a:pathLst>
                <a:path w="772" h="322" fill="none" extrusionOk="0">
                  <a:moveTo>
                    <a:pt x="772" y="97"/>
                  </a:moveTo>
                  <a:cubicBezTo>
                    <a:pt x="772" y="0"/>
                    <a:pt x="225" y="257"/>
                    <a:pt x="0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609475" y="3661500"/>
              <a:ext cx="22525" cy="31375"/>
            </a:xfrm>
            <a:custGeom>
              <a:avLst/>
              <a:gdLst/>
              <a:ahLst/>
              <a:cxnLst/>
              <a:rect l="l" t="t" r="r" b="b"/>
              <a:pathLst>
                <a:path w="901" h="1255" fill="none" extrusionOk="0">
                  <a:moveTo>
                    <a:pt x="901" y="1"/>
                  </a:moveTo>
                  <a:cubicBezTo>
                    <a:pt x="901" y="193"/>
                    <a:pt x="194" y="804"/>
                    <a:pt x="1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569300" y="36446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8" y="193"/>
                  </a:moveTo>
                  <a:cubicBezTo>
                    <a:pt x="611" y="1"/>
                    <a:pt x="226" y="611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531525" y="3632575"/>
              <a:ext cx="10475" cy="22525"/>
            </a:xfrm>
            <a:custGeom>
              <a:avLst/>
              <a:gdLst/>
              <a:ahLst/>
              <a:cxnLst/>
              <a:rect l="l" t="t" r="r" b="b"/>
              <a:pathLst>
                <a:path w="419" h="901" fill="none" extrusionOk="0">
                  <a:moveTo>
                    <a:pt x="419" y="0"/>
                  </a:moveTo>
                  <a:cubicBezTo>
                    <a:pt x="419" y="33"/>
                    <a:pt x="226" y="450"/>
                    <a:pt x="1" y="9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671375" y="3669550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514" y="0"/>
                  </a:moveTo>
                  <a:cubicBezTo>
                    <a:pt x="418" y="96"/>
                    <a:pt x="225" y="482"/>
                    <a:pt x="97" y="804"/>
                  </a:cubicBezTo>
                  <a:cubicBezTo>
                    <a:pt x="64" y="868"/>
                    <a:pt x="32" y="932"/>
                    <a:pt x="0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586175" y="3623725"/>
              <a:ext cx="15300" cy="24950"/>
            </a:xfrm>
            <a:custGeom>
              <a:avLst/>
              <a:gdLst/>
              <a:ahLst/>
              <a:cxnLst/>
              <a:rect l="l" t="t" r="r" b="b"/>
              <a:pathLst>
                <a:path w="612" h="998" fill="none" extrusionOk="0">
                  <a:moveTo>
                    <a:pt x="612" y="1"/>
                  </a:moveTo>
                  <a:cubicBezTo>
                    <a:pt x="451" y="387"/>
                    <a:pt x="1" y="547"/>
                    <a:pt x="16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547600" y="3607650"/>
              <a:ext cx="8075" cy="21725"/>
            </a:xfrm>
            <a:custGeom>
              <a:avLst/>
              <a:gdLst/>
              <a:ahLst/>
              <a:cxnLst/>
              <a:rect l="l" t="t" r="r" b="b"/>
              <a:pathLst>
                <a:path w="323" h="869" fill="none" extrusionOk="0">
                  <a:moveTo>
                    <a:pt x="322" y="1"/>
                  </a:moveTo>
                  <a:cubicBezTo>
                    <a:pt x="226" y="258"/>
                    <a:pt x="65" y="644"/>
                    <a:pt x="1" y="869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521900" y="3668725"/>
              <a:ext cx="10475" cy="18525"/>
            </a:xfrm>
            <a:custGeom>
              <a:avLst/>
              <a:gdLst/>
              <a:ahLst/>
              <a:cxnLst/>
              <a:rect l="l" t="t" r="r" b="b"/>
              <a:pathLst>
                <a:path w="419" h="741" fill="none" extrusionOk="0">
                  <a:moveTo>
                    <a:pt x="418" y="547"/>
                  </a:moveTo>
                  <a:cubicBezTo>
                    <a:pt x="322" y="740"/>
                    <a:pt x="161" y="162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561275" y="3666325"/>
              <a:ext cx="5650" cy="22525"/>
            </a:xfrm>
            <a:custGeom>
              <a:avLst/>
              <a:gdLst/>
              <a:ahLst/>
              <a:cxnLst/>
              <a:rect l="l" t="t" r="r" b="b"/>
              <a:pathLst>
                <a:path w="226" h="901" fill="none" extrusionOk="0">
                  <a:moveTo>
                    <a:pt x="97" y="675"/>
                  </a:moveTo>
                  <a:cubicBezTo>
                    <a:pt x="0" y="900"/>
                    <a:pt x="225" y="193"/>
                    <a:pt x="65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602250" y="3639800"/>
              <a:ext cx="28150" cy="16100"/>
            </a:xfrm>
            <a:custGeom>
              <a:avLst/>
              <a:gdLst/>
              <a:ahLst/>
              <a:cxnLst/>
              <a:rect l="l" t="t" r="r" b="b"/>
              <a:pathLst>
                <a:path w="1126" h="644" fill="none" extrusionOk="0">
                  <a:moveTo>
                    <a:pt x="161" y="354"/>
                  </a:moveTo>
                  <a:cubicBezTo>
                    <a:pt x="1" y="644"/>
                    <a:pt x="772" y="1"/>
                    <a:pt x="1126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648875" y="3639000"/>
              <a:ext cx="16075" cy="28150"/>
            </a:xfrm>
            <a:custGeom>
              <a:avLst/>
              <a:gdLst/>
              <a:ahLst/>
              <a:cxnLst/>
              <a:rect l="l" t="t" r="r" b="b"/>
              <a:pathLst>
                <a:path w="643" h="1126" fill="none" extrusionOk="0">
                  <a:moveTo>
                    <a:pt x="96" y="901"/>
                  </a:moveTo>
                  <a:cubicBezTo>
                    <a:pt x="0" y="1126"/>
                    <a:pt x="643" y="515"/>
                    <a:pt x="546" y="258"/>
                  </a:cubicBezTo>
                  <a:cubicBezTo>
                    <a:pt x="514" y="161"/>
                    <a:pt x="418" y="97"/>
                    <a:pt x="321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3694675" y="3696050"/>
              <a:ext cx="21725" cy="22525"/>
            </a:xfrm>
            <a:custGeom>
              <a:avLst/>
              <a:gdLst/>
              <a:ahLst/>
              <a:cxnLst/>
              <a:rect l="l" t="t" r="r" b="b"/>
              <a:pathLst>
                <a:path w="869" h="901" fill="none" extrusionOk="0">
                  <a:moveTo>
                    <a:pt x="418" y="901"/>
                  </a:moveTo>
                  <a:cubicBezTo>
                    <a:pt x="354" y="740"/>
                    <a:pt x="804" y="772"/>
                    <a:pt x="836" y="612"/>
                  </a:cubicBezTo>
                  <a:cubicBezTo>
                    <a:pt x="868" y="387"/>
                    <a:pt x="161" y="65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507425" y="3652650"/>
              <a:ext cx="17700" cy="18525"/>
            </a:xfrm>
            <a:custGeom>
              <a:avLst/>
              <a:gdLst/>
              <a:ahLst/>
              <a:cxnLst/>
              <a:rect l="l" t="t" r="r" b="b"/>
              <a:pathLst>
                <a:path w="708" h="741" fill="none" extrusionOk="0">
                  <a:moveTo>
                    <a:pt x="708" y="194"/>
                  </a:moveTo>
                  <a:cubicBezTo>
                    <a:pt x="611" y="1"/>
                    <a:pt x="193" y="580"/>
                    <a:pt x="1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507425" y="3652650"/>
              <a:ext cx="17700" cy="18525"/>
            </a:xfrm>
            <a:custGeom>
              <a:avLst/>
              <a:gdLst/>
              <a:ahLst/>
              <a:cxnLst/>
              <a:rect l="l" t="t" r="r" b="b"/>
              <a:pathLst>
                <a:path w="708" h="741" fill="none" extrusionOk="0">
                  <a:moveTo>
                    <a:pt x="708" y="194"/>
                  </a:moveTo>
                  <a:cubicBezTo>
                    <a:pt x="611" y="1"/>
                    <a:pt x="193" y="580"/>
                    <a:pt x="1" y="74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609475" y="3676775"/>
              <a:ext cx="12100" cy="24925"/>
            </a:xfrm>
            <a:custGeom>
              <a:avLst/>
              <a:gdLst/>
              <a:ahLst/>
              <a:cxnLst/>
              <a:rect l="l" t="t" r="r" b="b"/>
              <a:pathLst>
                <a:path w="484" h="997" fill="none" extrusionOk="0">
                  <a:moveTo>
                    <a:pt x="483" y="0"/>
                  </a:moveTo>
                  <a:cubicBezTo>
                    <a:pt x="387" y="97"/>
                    <a:pt x="194" y="515"/>
                    <a:pt x="65" y="804"/>
                  </a:cubicBezTo>
                  <a:cubicBezTo>
                    <a:pt x="33" y="868"/>
                    <a:pt x="1" y="933"/>
                    <a:pt x="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489750" y="3618900"/>
              <a:ext cx="15300" cy="24150"/>
            </a:xfrm>
            <a:custGeom>
              <a:avLst/>
              <a:gdLst/>
              <a:ahLst/>
              <a:cxnLst/>
              <a:rect l="l" t="t" r="r" b="b"/>
              <a:pathLst>
                <a:path w="612" h="966" fill="none" extrusionOk="0">
                  <a:moveTo>
                    <a:pt x="611" y="1"/>
                  </a:moveTo>
                  <a:cubicBezTo>
                    <a:pt x="450" y="387"/>
                    <a:pt x="0" y="547"/>
                    <a:pt x="193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586175" y="3647025"/>
              <a:ext cx="16100" cy="28175"/>
            </a:xfrm>
            <a:custGeom>
              <a:avLst/>
              <a:gdLst/>
              <a:ahLst/>
              <a:cxnLst/>
              <a:rect l="l" t="t" r="r" b="b"/>
              <a:pathLst>
                <a:path w="644" h="1127" fill="none" extrusionOk="0">
                  <a:moveTo>
                    <a:pt x="129" y="869"/>
                  </a:moveTo>
                  <a:cubicBezTo>
                    <a:pt x="1" y="1126"/>
                    <a:pt x="644" y="483"/>
                    <a:pt x="579" y="258"/>
                  </a:cubicBezTo>
                  <a:cubicBezTo>
                    <a:pt x="515" y="162"/>
                    <a:pt x="419" y="65"/>
                    <a:pt x="354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632000" y="3703300"/>
              <a:ext cx="21700" cy="23325"/>
            </a:xfrm>
            <a:custGeom>
              <a:avLst/>
              <a:gdLst/>
              <a:ahLst/>
              <a:cxnLst/>
              <a:rect l="l" t="t" r="r" b="b"/>
              <a:pathLst>
                <a:path w="868" h="933" fill="none" extrusionOk="0">
                  <a:moveTo>
                    <a:pt x="418" y="932"/>
                  </a:moveTo>
                  <a:cubicBezTo>
                    <a:pt x="354" y="772"/>
                    <a:pt x="804" y="772"/>
                    <a:pt x="836" y="611"/>
                  </a:cubicBezTo>
                  <a:cubicBezTo>
                    <a:pt x="868" y="386"/>
                    <a:pt x="161" y="97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488950" y="3662300"/>
              <a:ext cx="19300" cy="34575"/>
            </a:xfrm>
            <a:custGeom>
              <a:avLst/>
              <a:gdLst/>
              <a:ahLst/>
              <a:cxnLst/>
              <a:rect l="l" t="t" r="r" b="b"/>
              <a:pathLst>
                <a:path w="772" h="1383" fill="none" extrusionOk="0">
                  <a:moveTo>
                    <a:pt x="0" y="1"/>
                  </a:moveTo>
                  <a:lnTo>
                    <a:pt x="772" y="1383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569300" y="3627750"/>
              <a:ext cx="2450" cy="47450"/>
            </a:xfrm>
            <a:custGeom>
              <a:avLst/>
              <a:gdLst/>
              <a:ahLst/>
              <a:cxnLst/>
              <a:rect l="l" t="t" r="r" b="b"/>
              <a:pathLst>
                <a:path w="98" h="1898" fill="none" extrusionOk="0">
                  <a:moveTo>
                    <a:pt x="1" y="1897"/>
                  </a:moveTo>
                  <a:lnTo>
                    <a:pt x="97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605475" y="3665525"/>
              <a:ext cx="16900" cy="28950"/>
            </a:xfrm>
            <a:custGeom>
              <a:avLst/>
              <a:gdLst/>
              <a:ahLst/>
              <a:cxnLst/>
              <a:rect l="l" t="t" r="r" b="b"/>
              <a:pathLst>
                <a:path w="676" h="1158" fill="none" extrusionOk="0">
                  <a:moveTo>
                    <a:pt x="0" y="1158"/>
                  </a:moveTo>
                  <a:lnTo>
                    <a:pt x="675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435900" y="3671150"/>
              <a:ext cx="31375" cy="42600"/>
            </a:xfrm>
            <a:custGeom>
              <a:avLst/>
              <a:gdLst/>
              <a:ahLst/>
              <a:cxnLst/>
              <a:rect l="l" t="t" r="r" b="b"/>
              <a:pathLst>
                <a:path w="1255" h="1704" fill="none" extrusionOk="0">
                  <a:moveTo>
                    <a:pt x="1254" y="1704"/>
                  </a:moveTo>
                  <a:lnTo>
                    <a:pt x="1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415825" y="3700875"/>
              <a:ext cx="22525" cy="33775"/>
            </a:xfrm>
            <a:custGeom>
              <a:avLst/>
              <a:gdLst/>
              <a:ahLst/>
              <a:cxnLst/>
              <a:rect l="l" t="t" r="r" b="b"/>
              <a:pathLst>
                <a:path w="901" h="1351" fill="none" extrusionOk="0">
                  <a:moveTo>
                    <a:pt x="900" y="1351"/>
                  </a:moveTo>
                  <a:lnTo>
                    <a:pt x="0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417425" y="3712125"/>
              <a:ext cx="57875" cy="35400"/>
            </a:xfrm>
            <a:custGeom>
              <a:avLst/>
              <a:gdLst/>
              <a:ahLst/>
              <a:cxnLst/>
              <a:rect l="l" t="t" r="r" b="b"/>
              <a:pathLst>
                <a:path w="2315" h="1416" fill="none" extrusionOk="0">
                  <a:moveTo>
                    <a:pt x="0" y="1"/>
                  </a:moveTo>
                  <a:cubicBezTo>
                    <a:pt x="547" y="33"/>
                    <a:pt x="1897" y="483"/>
                    <a:pt x="2315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460825" y="3690425"/>
              <a:ext cx="34575" cy="45850"/>
            </a:xfrm>
            <a:custGeom>
              <a:avLst/>
              <a:gdLst/>
              <a:ahLst/>
              <a:cxnLst/>
              <a:rect l="l" t="t" r="r" b="b"/>
              <a:pathLst>
                <a:path w="1383" h="1834" fill="none" extrusionOk="0">
                  <a:moveTo>
                    <a:pt x="0" y="1"/>
                  </a:moveTo>
                  <a:cubicBezTo>
                    <a:pt x="740" y="97"/>
                    <a:pt x="997" y="997"/>
                    <a:pt x="1382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427075" y="3730625"/>
              <a:ext cx="19300" cy="8050"/>
            </a:xfrm>
            <a:custGeom>
              <a:avLst/>
              <a:gdLst/>
              <a:ahLst/>
              <a:cxnLst/>
              <a:rect l="l" t="t" r="r" b="b"/>
              <a:pathLst>
                <a:path w="772" h="322" fill="none" extrusionOk="0">
                  <a:moveTo>
                    <a:pt x="0" y="96"/>
                  </a:moveTo>
                  <a:cubicBezTo>
                    <a:pt x="0" y="0"/>
                    <a:pt x="547" y="257"/>
                    <a:pt x="772" y="32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3484925" y="3671150"/>
              <a:ext cx="23325" cy="31350"/>
            </a:xfrm>
            <a:custGeom>
              <a:avLst/>
              <a:gdLst/>
              <a:ahLst/>
              <a:cxnLst/>
              <a:rect l="l" t="t" r="r" b="b"/>
              <a:pathLst>
                <a:path w="933" h="1254" fill="none" extrusionOk="0">
                  <a:moveTo>
                    <a:pt x="33" y="0"/>
                  </a:moveTo>
                  <a:cubicBezTo>
                    <a:pt x="1" y="193"/>
                    <a:pt x="708" y="804"/>
                    <a:pt x="933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3417425" y="3712125"/>
              <a:ext cx="57875" cy="35400"/>
            </a:xfrm>
            <a:custGeom>
              <a:avLst/>
              <a:gdLst/>
              <a:ahLst/>
              <a:cxnLst/>
              <a:rect l="l" t="t" r="r" b="b"/>
              <a:pathLst>
                <a:path w="2315" h="1416" fill="none" extrusionOk="0">
                  <a:moveTo>
                    <a:pt x="0" y="1"/>
                  </a:moveTo>
                  <a:cubicBezTo>
                    <a:pt x="547" y="33"/>
                    <a:pt x="1897" y="483"/>
                    <a:pt x="2315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3460825" y="3690425"/>
              <a:ext cx="34575" cy="45850"/>
            </a:xfrm>
            <a:custGeom>
              <a:avLst/>
              <a:gdLst/>
              <a:ahLst/>
              <a:cxnLst/>
              <a:rect l="l" t="t" r="r" b="b"/>
              <a:pathLst>
                <a:path w="1383" h="1834" fill="none" extrusionOk="0">
                  <a:moveTo>
                    <a:pt x="0" y="1"/>
                  </a:moveTo>
                  <a:cubicBezTo>
                    <a:pt x="740" y="97"/>
                    <a:pt x="997" y="997"/>
                    <a:pt x="1382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427075" y="3730625"/>
              <a:ext cx="19300" cy="8050"/>
            </a:xfrm>
            <a:custGeom>
              <a:avLst/>
              <a:gdLst/>
              <a:ahLst/>
              <a:cxnLst/>
              <a:rect l="l" t="t" r="r" b="b"/>
              <a:pathLst>
                <a:path w="772" h="322" fill="none" extrusionOk="0">
                  <a:moveTo>
                    <a:pt x="0" y="96"/>
                  </a:moveTo>
                  <a:cubicBezTo>
                    <a:pt x="0" y="0"/>
                    <a:pt x="547" y="257"/>
                    <a:pt x="772" y="32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3484925" y="3671150"/>
              <a:ext cx="23325" cy="31350"/>
            </a:xfrm>
            <a:custGeom>
              <a:avLst/>
              <a:gdLst/>
              <a:ahLst/>
              <a:cxnLst/>
              <a:rect l="l" t="t" r="r" b="b"/>
              <a:pathLst>
                <a:path w="933" h="1254" fill="none" extrusionOk="0">
                  <a:moveTo>
                    <a:pt x="33" y="0"/>
                  </a:moveTo>
                  <a:cubicBezTo>
                    <a:pt x="1" y="193"/>
                    <a:pt x="708" y="804"/>
                    <a:pt x="933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433500" y="3679175"/>
              <a:ext cx="12075" cy="24950"/>
            </a:xfrm>
            <a:custGeom>
              <a:avLst/>
              <a:gdLst/>
              <a:ahLst/>
              <a:cxnLst/>
              <a:rect l="l" t="t" r="r" b="b"/>
              <a:pathLst>
                <a:path w="483" h="998" fill="none" extrusionOk="0">
                  <a:moveTo>
                    <a:pt x="0" y="1"/>
                  </a:moveTo>
                  <a:cubicBezTo>
                    <a:pt x="97" y="97"/>
                    <a:pt x="290" y="483"/>
                    <a:pt x="418" y="804"/>
                  </a:cubicBezTo>
                  <a:cubicBezTo>
                    <a:pt x="450" y="869"/>
                    <a:pt x="482" y="933"/>
                    <a:pt x="482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550825" y="3675975"/>
              <a:ext cx="4850" cy="22525"/>
            </a:xfrm>
            <a:custGeom>
              <a:avLst/>
              <a:gdLst/>
              <a:ahLst/>
              <a:cxnLst/>
              <a:rect l="l" t="t" r="r" b="b"/>
              <a:pathLst>
                <a:path w="194" h="901" fill="none" extrusionOk="0">
                  <a:moveTo>
                    <a:pt x="129" y="707"/>
                  </a:moveTo>
                  <a:cubicBezTo>
                    <a:pt x="193" y="900"/>
                    <a:pt x="0" y="193"/>
                    <a:pt x="12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487350" y="3649450"/>
              <a:ext cx="27325" cy="16100"/>
            </a:xfrm>
            <a:custGeom>
              <a:avLst/>
              <a:gdLst/>
              <a:ahLst/>
              <a:cxnLst/>
              <a:rect l="l" t="t" r="r" b="b"/>
              <a:pathLst>
                <a:path w="1093" h="644" fill="none" extrusionOk="0">
                  <a:moveTo>
                    <a:pt x="964" y="354"/>
                  </a:moveTo>
                  <a:cubicBezTo>
                    <a:pt x="1093" y="643"/>
                    <a:pt x="321" y="0"/>
                    <a:pt x="0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452775" y="3648650"/>
              <a:ext cx="16100" cy="28950"/>
            </a:xfrm>
            <a:custGeom>
              <a:avLst/>
              <a:gdLst/>
              <a:ahLst/>
              <a:cxnLst/>
              <a:rect l="l" t="t" r="r" b="b"/>
              <a:pathLst>
                <a:path w="644" h="1158" fill="none" extrusionOk="0">
                  <a:moveTo>
                    <a:pt x="547" y="900"/>
                  </a:moveTo>
                  <a:cubicBezTo>
                    <a:pt x="644" y="1157"/>
                    <a:pt x="1" y="515"/>
                    <a:pt x="97" y="290"/>
                  </a:cubicBezTo>
                  <a:cubicBezTo>
                    <a:pt x="129" y="161"/>
                    <a:pt x="226" y="97"/>
                    <a:pt x="29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401350" y="3705700"/>
              <a:ext cx="21725" cy="23325"/>
            </a:xfrm>
            <a:custGeom>
              <a:avLst/>
              <a:gdLst/>
              <a:ahLst/>
              <a:cxnLst/>
              <a:rect l="l" t="t" r="r" b="b"/>
              <a:pathLst>
                <a:path w="869" h="933" fill="none" extrusionOk="0">
                  <a:moveTo>
                    <a:pt x="451" y="933"/>
                  </a:moveTo>
                  <a:cubicBezTo>
                    <a:pt x="515" y="740"/>
                    <a:pt x="65" y="772"/>
                    <a:pt x="33" y="611"/>
                  </a:cubicBezTo>
                  <a:cubicBezTo>
                    <a:pt x="1" y="386"/>
                    <a:pt x="708" y="97"/>
                    <a:pt x="868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415025" y="3716950"/>
              <a:ext cx="34575" cy="45025"/>
            </a:xfrm>
            <a:custGeom>
              <a:avLst/>
              <a:gdLst/>
              <a:ahLst/>
              <a:cxnLst/>
              <a:rect l="l" t="t" r="r" b="b"/>
              <a:pathLst>
                <a:path w="1383" h="1801" fill="none" extrusionOk="0">
                  <a:moveTo>
                    <a:pt x="0" y="1"/>
                  </a:moveTo>
                  <a:cubicBezTo>
                    <a:pt x="739" y="97"/>
                    <a:pt x="1029" y="965"/>
                    <a:pt x="1382" y="18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82075" y="3757125"/>
              <a:ext cx="18500" cy="7275"/>
            </a:xfrm>
            <a:custGeom>
              <a:avLst/>
              <a:gdLst/>
              <a:ahLst/>
              <a:cxnLst/>
              <a:rect l="l" t="t" r="r" b="b"/>
              <a:pathLst>
                <a:path w="740" h="291" fill="none" extrusionOk="0">
                  <a:moveTo>
                    <a:pt x="0" y="97"/>
                  </a:moveTo>
                  <a:cubicBezTo>
                    <a:pt x="0" y="1"/>
                    <a:pt x="547" y="258"/>
                    <a:pt x="739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439925" y="3696850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0" y="1"/>
                  </a:moveTo>
                  <a:cubicBezTo>
                    <a:pt x="0" y="194"/>
                    <a:pt x="708" y="837"/>
                    <a:pt x="901" y="128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484925" y="3680800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1" y="193"/>
                  </a:moveTo>
                  <a:cubicBezTo>
                    <a:pt x="97" y="0"/>
                    <a:pt x="483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3529925" y="3667925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1" y="1"/>
                  </a:moveTo>
                  <a:cubicBezTo>
                    <a:pt x="1" y="33"/>
                    <a:pt x="194" y="483"/>
                    <a:pt x="419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3479300" y="3617300"/>
              <a:ext cx="20925" cy="46625"/>
            </a:xfrm>
            <a:custGeom>
              <a:avLst/>
              <a:gdLst/>
              <a:ahLst/>
              <a:cxnLst/>
              <a:rect l="l" t="t" r="r" b="b"/>
              <a:pathLst>
                <a:path w="837" h="1865" fill="none" extrusionOk="0">
                  <a:moveTo>
                    <a:pt x="611" y="1351"/>
                  </a:moveTo>
                  <a:cubicBezTo>
                    <a:pt x="836" y="1865"/>
                    <a:pt x="1" y="1"/>
                    <a:pt x="804" y="18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3415025" y="3716950"/>
              <a:ext cx="34575" cy="45025"/>
            </a:xfrm>
            <a:custGeom>
              <a:avLst/>
              <a:gdLst/>
              <a:ahLst/>
              <a:cxnLst/>
              <a:rect l="l" t="t" r="r" b="b"/>
              <a:pathLst>
                <a:path w="1383" h="1801" fill="none" extrusionOk="0">
                  <a:moveTo>
                    <a:pt x="0" y="1"/>
                  </a:moveTo>
                  <a:cubicBezTo>
                    <a:pt x="739" y="97"/>
                    <a:pt x="1029" y="965"/>
                    <a:pt x="1382" y="18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3394925" y="3746675"/>
              <a:ext cx="19300" cy="7275"/>
            </a:xfrm>
            <a:custGeom>
              <a:avLst/>
              <a:gdLst/>
              <a:ahLst/>
              <a:cxnLst/>
              <a:rect l="l" t="t" r="r" b="b"/>
              <a:pathLst>
                <a:path w="772" h="291" fill="none" extrusionOk="0">
                  <a:moveTo>
                    <a:pt x="0" y="65"/>
                  </a:moveTo>
                  <a:cubicBezTo>
                    <a:pt x="0" y="1"/>
                    <a:pt x="547" y="226"/>
                    <a:pt x="772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3439925" y="3696850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0" y="1"/>
                  </a:moveTo>
                  <a:cubicBezTo>
                    <a:pt x="0" y="194"/>
                    <a:pt x="708" y="837"/>
                    <a:pt x="901" y="128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3484925" y="3680800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1" y="193"/>
                  </a:moveTo>
                  <a:cubicBezTo>
                    <a:pt x="97" y="0"/>
                    <a:pt x="483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3529925" y="3667925"/>
              <a:ext cx="10475" cy="23325"/>
            </a:xfrm>
            <a:custGeom>
              <a:avLst/>
              <a:gdLst/>
              <a:ahLst/>
              <a:cxnLst/>
              <a:rect l="l" t="t" r="r" b="b"/>
              <a:pathLst>
                <a:path w="419" h="933" fill="none" extrusionOk="0">
                  <a:moveTo>
                    <a:pt x="1" y="1"/>
                  </a:moveTo>
                  <a:cubicBezTo>
                    <a:pt x="1" y="33"/>
                    <a:pt x="194" y="483"/>
                    <a:pt x="419" y="9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3387700" y="3704900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0" y="0"/>
                  </a:moveTo>
                  <a:cubicBezTo>
                    <a:pt x="97" y="129"/>
                    <a:pt x="289" y="515"/>
                    <a:pt x="450" y="836"/>
                  </a:cubicBezTo>
                  <a:cubicBezTo>
                    <a:pt x="450" y="900"/>
                    <a:pt x="482" y="933"/>
                    <a:pt x="514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3470450" y="3659900"/>
              <a:ext cx="15300" cy="24125"/>
            </a:xfrm>
            <a:custGeom>
              <a:avLst/>
              <a:gdLst/>
              <a:ahLst/>
              <a:cxnLst/>
              <a:rect l="l" t="t" r="r" b="b"/>
              <a:pathLst>
                <a:path w="612" h="965" fill="none" extrusionOk="0">
                  <a:moveTo>
                    <a:pt x="1" y="0"/>
                  </a:moveTo>
                  <a:cubicBezTo>
                    <a:pt x="194" y="386"/>
                    <a:pt x="612" y="547"/>
                    <a:pt x="451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3539575" y="3704900"/>
              <a:ext cx="11275" cy="18500"/>
            </a:xfrm>
            <a:custGeom>
              <a:avLst/>
              <a:gdLst/>
              <a:ahLst/>
              <a:cxnLst/>
              <a:rect l="l" t="t" r="r" b="b"/>
              <a:pathLst>
                <a:path w="451" h="740" fill="none" extrusionOk="0">
                  <a:moveTo>
                    <a:pt x="0" y="515"/>
                  </a:moveTo>
                  <a:cubicBezTo>
                    <a:pt x="97" y="740"/>
                    <a:pt x="258" y="129"/>
                    <a:pt x="45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3505825" y="3702475"/>
              <a:ext cx="4850" cy="22525"/>
            </a:xfrm>
            <a:custGeom>
              <a:avLst/>
              <a:gdLst/>
              <a:ahLst/>
              <a:cxnLst/>
              <a:rect l="l" t="t" r="r" b="b"/>
              <a:pathLst>
                <a:path w="194" h="901" fill="none" extrusionOk="0">
                  <a:moveTo>
                    <a:pt x="97" y="676"/>
                  </a:moveTo>
                  <a:cubicBezTo>
                    <a:pt x="193" y="901"/>
                    <a:pt x="0" y="162"/>
                    <a:pt x="129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3442325" y="3675175"/>
              <a:ext cx="27350" cy="16900"/>
            </a:xfrm>
            <a:custGeom>
              <a:avLst/>
              <a:gdLst/>
              <a:ahLst/>
              <a:cxnLst/>
              <a:rect l="l" t="t" r="r" b="b"/>
              <a:pathLst>
                <a:path w="1094" h="676" fill="none" extrusionOk="0">
                  <a:moveTo>
                    <a:pt x="965" y="354"/>
                  </a:moveTo>
                  <a:cubicBezTo>
                    <a:pt x="1094" y="675"/>
                    <a:pt x="322" y="0"/>
                    <a:pt x="1" y="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3406975" y="3675175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47" y="900"/>
                  </a:moveTo>
                  <a:cubicBezTo>
                    <a:pt x="643" y="1125"/>
                    <a:pt x="1" y="514"/>
                    <a:pt x="97" y="257"/>
                  </a:cubicBezTo>
                  <a:cubicBezTo>
                    <a:pt x="129" y="161"/>
                    <a:pt x="258" y="96"/>
                    <a:pt x="32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3368400" y="3721775"/>
              <a:ext cx="21725" cy="23325"/>
            </a:xfrm>
            <a:custGeom>
              <a:avLst/>
              <a:gdLst/>
              <a:ahLst/>
              <a:cxnLst/>
              <a:rect l="l" t="t" r="r" b="b"/>
              <a:pathLst>
                <a:path w="869" h="933" fill="none" extrusionOk="0">
                  <a:moveTo>
                    <a:pt x="451" y="933"/>
                  </a:moveTo>
                  <a:cubicBezTo>
                    <a:pt x="515" y="772"/>
                    <a:pt x="65" y="772"/>
                    <a:pt x="33" y="611"/>
                  </a:cubicBezTo>
                  <a:cubicBezTo>
                    <a:pt x="1" y="386"/>
                    <a:pt x="708" y="97"/>
                    <a:pt x="869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3546800" y="36880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1" y="193"/>
                  </a:moveTo>
                  <a:cubicBezTo>
                    <a:pt x="97" y="0"/>
                    <a:pt x="515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3546800" y="36880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1" y="193"/>
                  </a:moveTo>
                  <a:cubicBezTo>
                    <a:pt x="97" y="0"/>
                    <a:pt x="515" y="611"/>
                    <a:pt x="708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3450375" y="3712925"/>
              <a:ext cx="12875" cy="24950"/>
            </a:xfrm>
            <a:custGeom>
              <a:avLst/>
              <a:gdLst/>
              <a:ahLst/>
              <a:cxnLst/>
              <a:rect l="l" t="t" r="r" b="b"/>
              <a:pathLst>
                <a:path w="515" h="998" fill="none" extrusionOk="0">
                  <a:moveTo>
                    <a:pt x="0" y="1"/>
                  </a:moveTo>
                  <a:cubicBezTo>
                    <a:pt x="97" y="97"/>
                    <a:pt x="290" y="483"/>
                    <a:pt x="418" y="804"/>
                  </a:cubicBezTo>
                  <a:cubicBezTo>
                    <a:pt x="450" y="869"/>
                    <a:pt x="483" y="933"/>
                    <a:pt x="515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533150" y="3667125"/>
              <a:ext cx="14475" cy="24950"/>
            </a:xfrm>
            <a:custGeom>
              <a:avLst/>
              <a:gdLst/>
              <a:ahLst/>
              <a:cxnLst/>
              <a:rect l="l" t="t" r="r" b="b"/>
              <a:pathLst>
                <a:path w="579" h="998" fill="none" extrusionOk="0">
                  <a:moveTo>
                    <a:pt x="0" y="1"/>
                  </a:moveTo>
                  <a:cubicBezTo>
                    <a:pt x="161" y="386"/>
                    <a:pt x="579" y="547"/>
                    <a:pt x="418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3504225" y="3683200"/>
              <a:ext cx="27325" cy="16100"/>
            </a:xfrm>
            <a:custGeom>
              <a:avLst/>
              <a:gdLst/>
              <a:ahLst/>
              <a:cxnLst/>
              <a:rect l="l" t="t" r="r" b="b"/>
              <a:pathLst>
                <a:path w="1093" h="644" fill="none" extrusionOk="0">
                  <a:moveTo>
                    <a:pt x="964" y="354"/>
                  </a:moveTo>
                  <a:cubicBezTo>
                    <a:pt x="1093" y="643"/>
                    <a:pt x="354" y="0"/>
                    <a:pt x="0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3469650" y="3682400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547" y="900"/>
                  </a:moveTo>
                  <a:cubicBezTo>
                    <a:pt x="644" y="1125"/>
                    <a:pt x="1" y="515"/>
                    <a:pt x="97" y="257"/>
                  </a:cubicBezTo>
                  <a:cubicBezTo>
                    <a:pt x="129" y="161"/>
                    <a:pt x="226" y="97"/>
                    <a:pt x="29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3418225" y="3739450"/>
              <a:ext cx="21725" cy="22525"/>
            </a:xfrm>
            <a:custGeom>
              <a:avLst/>
              <a:gdLst/>
              <a:ahLst/>
              <a:cxnLst/>
              <a:rect l="l" t="t" r="r" b="b"/>
              <a:pathLst>
                <a:path w="869" h="901" fill="none" extrusionOk="0">
                  <a:moveTo>
                    <a:pt x="451" y="901"/>
                  </a:moveTo>
                  <a:cubicBezTo>
                    <a:pt x="515" y="740"/>
                    <a:pt x="65" y="772"/>
                    <a:pt x="33" y="611"/>
                  </a:cubicBezTo>
                  <a:cubicBezTo>
                    <a:pt x="1" y="386"/>
                    <a:pt x="708" y="65"/>
                    <a:pt x="868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3596625" y="3712125"/>
              <a:ext cx="57900" cy="35400"/>
            </a:xfrm>
            <a:custGeom>
              <a:avLst/>
              <a:gdLst/>
              <a:ahLst/>
              <a:cxnLst/>
              <a:rect l="l" t="t" r="r" b="b"/>
              <a:pathLst>
                <a:path w="2316" h="1416" fill="none" extrusionOk="0">
                  <a:moveTo>
                    <a:pt x="2315" y="1"/>
                  </a:moveTo>
                  <a:cubicBezTo>
                    <a:pt x="1769" y="33"/>
                    <a:pt x="419" y="483"/>
                    <a:pt x="1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3577350" y="3690425"/>
              <a:ext cx="33775" cy="45850"/>
            </a:xfrm>
            <a:custGeom>
              <a:avLst/>
              <a:gdLst/>
              <a:ahLst/>
              <a:cxnLst/>
              <a:rect l="l" t="t" r="r" b="b"/>
              <a:pathLst>
                <a:path w="1351" h="1834" fill="none" extrusionOk="0">
                  <a:moveTo>
                    <a:pt x="1350" y="1"/>
                  </a:moveTo>
                  <a:cubicBezTo>
                    <a:pt x="643" y="97"/>
                    <a:pt x="354" y="997"/>
                    <a:pt x="0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3626350" y="3730625"/>
              <a:ext cx="18525" cy="8050"/>
            </a:xfrm>
            <a:custGeom>
              <a:avLst/>
              <a:gdLst/>
              <a:ahLst/>
              <a:cxnLst/>
              <a:rect l="l" t="t" r="r" b="b"/>
              <a:pathLst>
                <a:path w="741" h="322" fill="none" extrusionOk="0">
                  <a:moveTo>
                    <a:pt x="740" y="96"/>
                  </a:moveTo>
                  <a:cubicBezTo>
                    <a:pt x="740" y="0"/>
                    <a:pt x="194" y="257"/>
                    <a:pt x="1" y="32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3564475" y="367115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901" y="0"/>
                  </a:moveTo>
                  <a:cubicBezTo>
                    <a:pt x="901" y="193"/>
                    <a:pt x="194" y="804"/>
                    <a:pt x="1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3596625" y="3712125"/>
              <a:ext cx="57900" cy="35400"/>
            </a:xfrm>
            <a:custGeom>
              <a:avLst/>
              <a:gdLst/>
              <a:ahLst/>
              <a:cxnLst/>
              <a:rect l="l" t="t" r="r" b="b"/>
              <a:pathLst>
                <a:path w="2316" h="1416" fill="none" extrusionOk="0">
                  <a:moveTo>
                    <a:pt x="2315" y="1"/>
                  </a:moveTo>
                  <a:cubicBezTo>
                    <a:pt x="1769" y="33"/>
                    <a:pt x="419" y="483"/>
                    <a:pt x="1" y="141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3577350" y="3690425"/>
              <a:ext cx="33775" cy="45850"/>
            </a:xfrm>
            <a:custGeom>
              <a:avLst/>
              <a:gdLst/>
              <a:ahLst/>
              <a:cxnLst/>
              <a:rect l="l" t="t" r="r" b="b"/>
              <a:pathLst>
                <a:path w="1351" h="1834" fill="none" extrusionOk="0">
                  <a:moveTo>
                    <a:pt x="1350" y="1"/>
                  </a:moveTo>
                  <a:cubicBezTo>
                    <a:pt x="643" y="97"/>
                    <a:pt x="354" y="997"/>
                    <a:pt x="0" y="18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3626350" y="3730625"/>
              <a:ext cx="18525" cy="8050"/>
            </a:xfrm>
            <a:custGeom>
              <a:avLst/>
              <a:gdLst/>
              <a:ahLst/>
              <a:cxnLst/>
              <a:rect l="l" t="t" r="r" b="b"/>
              <a:pathLst>
                <a:path w="741" h="322" fill="none" extrusionOk="0">
                  <a:moveTo>
                    <a:pt x="740" y="96"/>
                  </a:moveTo>
                  <a:cubicBezTo>
                    <a:pt x="740" y="0"/>
                    <a:pt x="194" y="257"/>
                    <a:pt x="1" y="32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3564475" y="3671150"/>
              <a:ext cx="22525" cy="31350"/>
            </a:xfrm>
            <a:custGeom>
              <a:avLst/>
              <a:gdLst/>
              <a:ahLst/>
              <a:cxnLst/>
              <a:rect l="l" t="t" r="r" b="b"/>
              <a:pathLst>
                <a:path w="901" h="1254" fill="none" extrusionOk="0">
                  <a:moveTo>
                    <a:pt x="901" y="0"/>
                  </a:moveTo>
                  <a:cubicBezTo>
                    <a:pt x="901" y="193"/>
                    <a:pt x="194" y="804"/>
                    <a:pt x="1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3626350" y="3679175"/>
              <a:ext cx="12100" cy="24950"/>
            </a:xfrm>
            <a:custGeom>
              <a:avLst/>
              <a:gdLst/>
              <a:ahLst/>
              <a:cxnLst/>
              <a:rect l="l" t="t" r="r" b="b"/>
              <a:pathLst>
                <a:path w="484" h="998" fill="none" extrusionOk="0">
                  <a:moveTo>
                    <a:pt x="483" y="1"/>
                  </a:moveTo>
                  <a:cubicBezTo>
                    <a:pt x="419" y="97"/>
                    <a:pt x="226" y="483"/>
                    <a:pt x="65" y="804"/>
                  </a:cubicBezTo>
                  <a:cubicBezTo>
                    <a:pt x="65" y="869"/>
                    <a:pt x="33" y="933"/>
                    <a:pt x="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3516275" y="3675975"/>
              <a:ext cx="4850" cy="22525"/>
            </a:xfrm>
            <a:custGeom>
              <a:avLst/>
              <a:gdLst/>
              <a:ahLst/>
              <a:cxnLst/>
              <a:rect l="l" t="t" r="r" b="b"/>
              <a:pathLst>
                <a:path w="194" h="901" fill="none" extrusionOk="0">
                  <a:moveTo>
                    <a:pt x="97" y="707"/>
                  </a:moveTo>
                  <a:cubicBezTo>
                    <a:pt x="0" y="900"/>
                    <a:pt x="193" y="193"/>
                    <a:pt x="6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3557250" y="3649450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129" y="354"/>
                  </a:moveTo>
                  <a:cubicBezTo>
                    <a:pt x="1" y="643"/>
                    <a:pt x="772" y="0"/>
                    <a:pt x="1093" y="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3603050" y="3648650"/>
              <a:ext cx="16900" cy="28950"/>
            </a:xfrm>
            <a:custGeom>
              <a:avLst/>
              <a:gdLst/>
              <a:ahLst/>
              <a:cxnLst/>
              <a:rect l="l" t="t" r="r" b="b"/>
              <a:pathLst>
                <a:path w="676" h="1158" fill="none" extrusionOk="0">
                  <a:moveTo>
                    <a:pt x="129" y="900"/>
                  </a:moveTo>
                  <a:cubicBezTo>
                    <a:pt x="1" y="1157"/>
                    <a:pt x="676" y="515"/>
                    <a:pt x="579" y="290"/>
                  </a:cubicBezTo>
                  <a:cubicBezTo>
                    <a:pt x="515" y="161"/>
                    <a:pt x="419" y="97"/>
                    <a:pt x="35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3648875" y="3705700"/>
              <a:ext cx="22525" cy="23325"/>
            </a:xfrm>
            <a:custGeom>
              <a:avLst/>
              <a:gdLst/>
              <a:ahLst/>
              <a:cxnLst/>
              <a:rect l="l" t="t" r="r" b="b"/>
              <a:pathLst>
                <a:path w="901" h="933" fill="none" extrusionOk="0">
                  <a:moveTo>
                    <a:pt x="418" y="933"/>
                  </a:moveTo>
                  <a:cubicBezTo>
                    <a:pt x="354" y="740"/>
                    <a:pt x="804" y="772"/>
                    <a:pt x="836" y="611"/>
                  </a:cubicBezTo>
                  <a:cubicBezTo>
                    <a:pt x="900" y="386"/>
                    <a:pt x="193" y="97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3622350" y="3716950"/>
              <a:ext cx="34575" cy="45025"/>
            </a:xfrm>
            <a:custGeom>
              <a:avLst/>
              <a:gdLst/>
              <a:ahLst/>
              <a:cxnLst/>
              <a:rect l="l" t="t" r="r" b="b"/>
              <a:pathLst>
                <a:path w="1383" h="1801" fill="none" extrusionOk="0">
                  <a:moveTo>
                    <a:pt x="1382" y="1"/>
                  </a:moveTo>
                  <a:cubicBezTo>
                    <a:pt x="643" y="97"/>
                    <a:pt x="386" y="965"/>
                    <a:pt x="0" y="18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3671375" y="3757125"/>
              <a:ext cx="19300" cy="7275"/>
            </a:xfrm>
            <a:custGeom>
              <a:avLst/>
              <a:gdLst/>
              <a:ahLst/>
              <a:cxnLst/>
              <a:rect l="l" t="t" r="r" b="b"/>
              <a:pathLst>
                <a:path w="772" h="291" fill="none" extrusionOk="0">
                  <a:moveTo>
                    <a:pt x="772" y="97"/>
                  </a:moveTo>
                  <a:cubicBezTo>
                    <a:pt x="772" y="1"/>
                    <a:pt x="225" y="258"/>
                    <a:pt x="0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3609475" y="3696850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901" y="1"/>
                  </a:moveTo>
                  <a:cubicBezTo>
                    <a:pt x="901" y="194"/>
                    <a:pt x="194" y="837"/>
                    <a:pt x="1" y="128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3569300" y="3680800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8" y="193"/>
                  </a:moveTo>
                  <a:cubicBezTo>
                    <a:pt x="611" y="0"/>
                    <a:pt x="226" y="611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3571725" y="3610075"/>
              <a:ext cx="20900" cy="46625"/>
            </a:xfrm>
            <a:custGeom>
              <a:avLst/>
              <a:gdLst/>
              <a:ahLst/>
              <a:cxnLst/>
              <a:rect l="l" t="t" r="r" b="b"/>
              <a:pathLst>
                <a:path w="836" h="1865" fill="none" extrusionOk="0">
                  <a:moveTo>
                    <a:pt x="257" y="1350"/>
                  </a:moveTo>
                  <a:cubicBezTo>
                    <a:pt x="0" y="1865"/>
                    <a:pt x="836" y="0"/>
                    <a:pt x="32" y="180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3622350" y="3716950"/>
              <a:ext cx="34575" cy="45025"/>
            </a:xfrm>
            <a:custGeom>
              <a:avLst/>
              <a:gdLst/>
              <a:ahLst/>
              <a:cxnLst/>
              <a:rect l="l" t="t" r="r" b="b"/>
              <a:pathLst>
                <a:path w="1383" h="1801" fill="none" extrusionOk="0">
                  <a:moveTo>
                    <a:pt x="1382" y="1"/>
                  </a:moveTo>
                  <a:cubicBezTo>
                    <a:pt x="643" y="97"/>
                    <a:pt x="386" y="965"/>
                    <a:pt x="0" y="180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3656900" y="3757125"/>
              <a:ext cx="19300" cy="7275"/>
            </a:xfrm>
            <a:custGeom>
              <a:avLst/>
              <a:gdLst/>
              <a:ahLst/>
              <a:cxnLst/>
              <a:rect l="l" t="t" r="r" b="b"/>
              <a:pathLst>
                <a:path w="772" h="291" fill="none" extrusionOk="0">
                  <a:moveTo>
                    <a:pt x="772" y="97"/>
                  </a:moveTo>
                  <a:cubicBezTo>
                    <a:pt x="772" y="1"/>
                    <a:pt x="225" y="258"/>
                    <a:pt x="0" y="29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3609475" y="3696850"/>
              <a:ext cx="22525" cy="32175"/>
            </a:xfrm>
            <a:custGeom>
              <a:avLst/>
              <a:gdLst/>
              <a:ahLst/>
              <a:cxnLst/>
              <a:rect l="l" t="t" r="r" b="b"/>
              <a:pathLst>
                <a:path w="901" h="1287" fill="none" extrusionOk="0">
                  <a:moveTo>
                    <a:pt x="901" y="1"/>
                  </a:moveTo>
                  <a:cubicBezTo>
                    <a:pt x="901" y="194"/>
                    <a:pt x="194" y="837"/>
                    <a:pt x="1" y="128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3569300" y="3680800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8" y="193"/>
                  </a:moveTo>
                  <a:cubicBezTo>
                    <a:pt x="611" y="0"/>
                    <a:pt x="226" y="611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3671375" y="3704900"/>
              <a:ext cx="12875" cy="24925"/>
            </a:xfrm>
            <a:custGeom>
              <a:avLst/>
              <a:gdLst/>
              <a:ahLst/>
              <a:cxnLst/>
              <a:rect l="l" t="t" r="r" b="b"/>
              <a:pathLst>
                <a:path w="515" h="997" fill="none" extrusionOk="0">
                  <a:moveTo>
                    <a:pt x="514" y="0"/>
                  </a:moveTo>
                  <a:cubicBezTo>
                    <a:pt x="418" y="129"/>
                    <a:pt x="225" y="515"/>
                    <a:pt x="97" y="836"/>
                  </a:cubicBezTo>
                  <a:cubicBezTo>
                    <a:pt x="64" y="900"/>
                    <a:pt x="32" y="933"/>
                    <a:pt x="0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586175" y="3659900"/>
              <a:ext cx="15300" cy="24125"/>
            </a:xfrm>
            <a:custGeom>
              <a:avLst/>
              <a:gdLst/>
              <a:ahLst/>
              <a:cxnLst/>
              <a:rect l="l" t="t" r="r" b="b"/>
              <a:pathLst>
                <a:path w="612" h="965" fill="none" extrusionOk="0">
                  <a:moveTo>
                    <a:pt x="612" y="0"/>
                  </a:moveTo>
                  <a:cubicBezTo>
                    <a:pt x="451" y="386"/>
                    <a:pt x="1" y="547"/>
                    <a:pt x="161" y="965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521900" y="3704900"/>
              <a:ext cx="10475" cy="18500"/>
            </a:xfrm>
            <a:custGeom>
              <a:avLst/>
              <a:gdLst/>
              <a:ahLst/>
              <a:cxnLst/>
              <a:rect l="l" t="t" r="r" b="b"/>
              <a:pathLst>
                <a:path w="419" h="740" fill="none" extrusionOk="0">
                  <a:moveTo>
                    <a:pt x="418" y="515"/>
                  </a:moveTo>
                  <a:cubicBezTo>
                    <a:pt x="322" y="740"/>
                    <a:pt x="161" y="129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561275" y="3702475"/>
              <a:ext cx="5650" cy="22525"/>
            </a:xfrm>
            <a:custGeom>
              <a:avLst/>
              <a:gdLst/>
              <a:ahLst/>
              <a:cxnLst/>
              <a:rect l="l" t="t" r="r" b="b"/>
              <a:pathLst>
                <a:path w="226" h="901" fill="none" extrusionOk="0">
                  <a:moveTo>
                    <a:pt x="97" y="676"/>
                  </a:moveTo>
                  <a:cubicBezTo>
                    <a:pt x="0" y="901"/>
                    <a:pt x="225" y="162"/>
                    <a:pt x="65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602250" y="3675175"/>
              <a:ext cx="28150" cy="16900"/>
            </a:xfrm>
            <a:custGeom>
              <a:avLst/>
              <a:gdLst/>
              <a:ahLst/>
              <a:cxnLst/>
              <a:rect l="l" t="t" r="r" b="b"/>
              <a:pathLst>
                <a:path w="1126" h="676" fill="none" extrusionOk="0">
                  <a:moveTo>
                    <a:pt x="161" y="354"/>
                  </a:moveTo>
                  <a:cubicBezTo>
                    <a:pt x="1" y="675"/>
                    <a:pt x="772" y="0"/>
                    <a:pt x="1126" y="6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648875" y="3675175"/>
              <a:ext cx="16075" cy="28150"/>
            </a:xfrm>
            <a:custGeom>
              <a:avLst/>
              <a:gdLst/>
              <a:ahLst/>
              <a:cxnLst/>
              <a:rect l="l" t="t" r="r" b="b"/>
              <a:pathLst>
                <a:path w="643" h="1126" fill="none" extrusionOk="0">
                  <a:moveTo>
                    <a:pt x="96" y="900"/>
                  </a:moveTo>
                  <a:cubicBezTo>
                    <a:pt x="0" y="1125"/>
                    <a:pt x="643" y="514"/>
                    <a:pt x="546" y="257"/>
                  </a:cubicBezTo>
                  <a:cubicBezTo>
                    <a:pt x="514" y="161"/>
                    <a:pt x="418" y="96"/>
                    <a:pt x="32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679400" y="3716150"/>
              <a:ext cx="21725" cy="22525"/>
            </a:xfrm>
            <a:custGeom>
              <a:avLst/>
              <a:gdLst/>
              <a:ahLst/>
              <a:cxnLst/>
              <a:rect l="l" t="t" r="r" b="b"/>
              <a:pathLst>
                <a:path w="869" h="901" fill="none" extrusionOk="0">
                  <a:moveTo>
                    <a:pt x="418" y="900"/>
                  </a:moveTo>
                  <a:cubicBezTo>
                    <a:pt x="354" y="740"/>
                    <a:pt x="804" y="772"/>
                    <a:pt x="836" y="579"/>
                  </a:cubicBezTo>
                  <a:cubicBezTo>
                    <a:pt x="868" y="386"/>
                    <a:pt x="161" y="65"/>
                    <a:pt x="1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3507425" y="36880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8" y="193"/>
                  </a:moveTo>
                  <a:cubicBezTo>
                    <a:pt x="611" y="0"/>
                    <a:pt x="193" y="611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3507425" y="3688025"/>
              <a:ext cx="17700" cy="19300"/>
            </a:xfrm>
            <a:custGeom>
              <a:avLst/>
              <a:gdLst/>
              <a:ahLst/>
              <a:cxnLst/>
              <a:rect l="l" t="t" r="r" b="b"/>
              <a:pathLst>
                <a:path w="708" h="772" fill="none" extrusionOk="0">
                  <a:moveTo>
                    <a:pt x="708" y="193"/>
                  </a:moveTo>
                  <a:cubicBezTo>
                    <a:pt x="611" y="0"/>
                    <a:pt x="193" y="611"/>
                    <a:pt x="1" y="77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3609475" y="3712925"/>
              <a:ext cx="12100" cy="24950"/>
            </a:xfrm>
            <a:custGeom>
              <a:avLst/>
              <a:gdLst/>
              <a:ahLst/>
              <a:cxnLst/>
              <a:rect l="l" t="t" r="r" b="b"/>
              <a:pathLst>
                <a:path w="484" h="998" fill="none" extrusionOk="0">
                  <a:moveTo>
                    <a:pt x="483" y="1"/>
                  </a:moveTo>
                  <a:cubicBezTo>
                    <a:pt x="387" y="97"/>
                    <a:pt x="194" y="483"/>
                    <a:pt x="65" y="804"/>
                  </a:cubicBezTo>
                  <a:cubicBezTo>
                    <a:pt x="33" y="869"/>
                    <a:pt x="1" y="933"/>
                    <a:pt x="1" y="997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3540375" y="3683200"/>
              <a:ext cx="27350" cy="16100"/>
            </a:xfrm>
            <a:custGeom>
              <a:avLst/>
              <a:gdLst/>
              <a:ahLst/>
              <a:cxnLst/>
              <a:rect l="l" t="t" r="r" b="b"/>
              <a:pathLst>
                <a:path w="1094" h="644" fill="none" extrusionOk="0">
                  <a:moveTo>
                    <a:pt x="129" y="354"/>
                  </a:moveTo>
                  <a:cubicBezTo>
                    <a:pt x="1" y="643"/>
                    <a:pt x="772" y="0"/>
                    <a:pt x="1093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3586175" y="3682400"/>
              <a:ext cx="16100" cy="28150"/>
            </a:xfrm>
            <a:custGeom>
              <a:avLst/>
              <a:gdLst/>
              <a:ahLst/>
              <a:cxnLst/>
              <a:rect l="l" t="t" r="r" b="b"/>
              <a:pathLst>
                <a:path w="644" h="1126" fill="none" extrusionOk="0">
                  <a:moveTo>
                    <a:pt x="129" y="900"/>
                  </a:moveTo>
                  <a:cubicBezTo>
                    <a:pt x="1" y="1125"/>
                    <a:pt x="644" y="515"/>
                    <a:pt x="579" y="257"/>
                  </a:cubicBezTo>
                  <a:cubicBezTo>
                    <a:pt x="515" y="161"/>
                    <a:pt x="419" y="97"/>
                    <a:pt x="35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3632000" y="3739450"/>
              <a:ext cx="21700" cy="22525"/>
            </a:xfrm>
            <a:custGeom>
              <a:avLst/>
              <a:gdLst/>
              <a:ahLst/>
              <a:cxnLst/>
              <a:rect l="l" t="t" r="r" b="b"/>
              <a:pathLst>
                <a:path w="868" h="901" fill="none" extrusionOk="0">
                  <a:moveTo>
                    <a:pt x="418" y="901"/>
                  </a:moveTo>
                  <a:cubicBezTo>
                    <a:pt x="354" y="740"/>
                    <a:pt x="804" y="772"/>
                    <a:pt x="836" y="611"/>
                  </a:cubicBezTo>
                  <a:cubicBezTo>
                    <a:pt x="868" y="386"/>
                    <a:pt x="161" y="65"/>
                    <a:pt x="0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3473675" y="3725800"/>
              <a:ext cx="129400" cy="191275"/>
            </a:xfrm>
            <a:custGeom>
              <a:avLst/>
              <a:gdLst/>
              <a:ahLst/>
              <a:cxnLst/>
              <a:rect l="l" t="t" r="r" b="b"/>
              <a:pathLst>
                <a:path w="5176" h="7651" extrusionOk="0">
                  <a:moveTo>
                    <a:pt x="1061" y="129"/>
                  </a:moveTo>
                  <a:cubicBezTo>
                    <a:pt x="708" y="322"/>
                    <a:pt x="451" y="868"/>
                    <a:pt x="322" y="1254"/>
                  </a:cubicBezTo>
                  <a:cubicBezTo>
                    <a:pt x="65" y="1897"/>
                    <a:pt x="65" y="2893"/>
                    <a:pt x="65" y="3600"/>
                  </a:cubicBezTo>
                  <a:cubicBezTo>
                    <a:pt x="33" y="4468"/>
                    <a:pt x="1" y="5722"/>
                    <a:pt x="322" y="6558"/>
                  </a:cubicBezTo>
                  <a:cubicBezTo>
                    <a:pt x="386" y="6750"/>
                    <a:pt x="547" y="7040"/>
                    <a:pt x="740" y="7136"/>
                  </a:cubicBezTo>
                  <a:cubicBezTo>
                    <a:pt x="1158" y="7361"/>
                    <a:pt x="2251" y="7233"/>
                    <a:pt x="2251" y="7233"/>
                  </a:cubicBezTo>
                  <a:cubicBezTo>
                    <a:pt x="2251" y="7233"/>
                    <a:pt x="4051" y="7651"/>
                    <a:pt x="4661" y="7168"/>
                  </a:cubicBezTo>
                  <a:cubicBezTo>
                    <a:pt x="5047" y="6847"/>
                    <a:pt x="5015" y="6011"/>
                    <a:pt x="5079" y="5497"/>
                  </a:cubicBezTo>
                  <a:cubicBezTo>
                    <a:pt x="5176" y="4243"/>
                    <a:pt x="5176" y="2475"/>
                    <a:pt x="4822" y="1286"/>
                  </a:cubicBezTo>
                  <a:cubicBezTo>
                    <a:pt x="4661" y="804"/>
                    <a:pt x="4533" y="193"/>
                    <a:pt x="4083" y="0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3473675" y="3725800"/>
              <a:ext cx="129400" cy="191275"/>
            </a:xfrm>
            <a:custGeom>
              <a:avLst/>
              <a:gdLst/>
              <a:ahLst/>
              <a:cxnLst/>
              <a:rect l="l" t="t" r="r" b="b"/>
              <a:pathLst>
                <a:path w="5176" h="7651" fill="none" extrusionOk="0">
                  <a:moveTo>
                    <a:pt x="1061" y="129"/>
                  </a:moveTo>
                  <a:cubicBezTo>
                    <a:pt x="708" y="322"/>
                    <a:pt x="451" y="868"/>
                    <a:pt x="322" y="1254"/>
                  </a:cubicBezTo>
                  <a:cubicBezTo>
                    <a:pt x="65" y="1897"/>
                    <a:pt x="65" y="2893"/>
                    <a:pt x="65" y="3600"/>
                  </a:cubicBezTo>
                  <a:cubicBezTo>
                    <a:pt x="33" y="4468"/>
                    <a:pt x="1" y="5722"/>
                    <a:pt x="322" y="6558"/>
                  </a:cubicBezTo>
                  <a:cubicBezTo>
                    <a:pt x="386" y="6750"/>
                    <a:pt x="547" y="7040"/>
                    <a:pt x="740" y="7136"/>
                  </a:cubicBezTo>
                  <a:cubicBezTo>
                    <a:pt x="1158" y="7361"/>
                    <a:pt x="2251" y="7233"/>
                    <a:pt x="2251" y="7233"/>
                  </a:cubicBezTo>
                  <a:cubicBezTo>
                    <a:pt x="2251" y="7233"/>
                    <a:pt x="4051" y="7651"/>
                    <a:pt x="4661" y="7168"/>
                  </a:cubicBezTo>
                  <a:cubicBezTo>
                    <a:pt x="5047" y="6847"/>
                    <a:pt x="5015" y="6011"/>
                    <a:pt x="5079" y="5497"/>
                  </a:cubicBezTo>
                  <a:cubicBezTo>
                    <a:pt x="5176" y="4243"/>
                    <a:pt x="5176" y="2475"/>
                    <a:pt x="4822" y="1286"/>
                  </a:cubicBezTo>
                  <a:cubicBezTo>
                    <a:pt x="4661" y="804"/>
                    <a:pt x="4533" y="193"/>
                    <a:pt x="4083" y="0"/>
                  </a:cubicBezTo>
                </a:path>
              </a:pathLst>
            </a:custGeom>
            <a:noFill/>
            <a:ln w="72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3461625" y="3880900"/>
              <a:ext cx="145475" cy="109300"/>
            </a:xfrm>
            <a:custGeom>
              <a:avLst/>
              <a:gdLst/>
              <a:ahLst/>
              <a:cxnLst/>
              <a:rect l="l" t="t" r="r" b="b"/>
              <a:pathLst>
                <a:path w="5819" h="4372" extrusionOk="0">
                  <a:moveTo>
                    <a:pt x="2733" y="0"/>
                  </a:moveTo>
                  <a:cubicBezTo>
                    <a:pt x="0" y="482"/>
                    <a:pt x="965" y="3086"/>
                    <a:pt x="2604" y="4050"/>
                  </a:cubicBezTo>
                  <a:cubicBezTo>
                    <a:pt x="3472" y="4372"/>
                    <a:pt x="4243" y="3986"/>
                    <a:pt x="4758" y="3311"/>
                  </a:cubicBezTo>
                  <a:cubicBezTo>
                    <a:pt x="5819" y="1607"/>
                    <a:pt x="5722" y="354"/>
                    <a:pt x="3729" y="0"/>
                  </a:cubicBezTo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3461625" y="3880900"/>
              <a:ext cx="145475" cy="109300"/>
            </a:xfrm>
            <a:custGeom>
              <a:avLst/>
              <a:gdLst/>
              <a:ahLst/>
              <a:cxnLst/>
              <a:rect l="l" t="t" r="r" b="b"/>
              <a:pathLst>
                <a:path w="5819" h="4372" fill="none" extrusionOk="0">
                  <a:moveTo>
                    <a:pt x="2733" y="0"/>
                  </a:moveTo>
                  <a:cubicBezTo>
                    <a:pt x="0" y="482"/>
                    <a:pt x="965" y="3086"/>
                    <a:pt x="2604" y="4050"/>
                  </a:cubicBezTo>
                  <a:cubicBezTo>
                    <a:pt x="3472" y="4372"/>
                    <a:pt x="4243" y="3986"/>
                    <a:pt x="4758" y="3311"/>
                  </a:cubicBezTo>
                  <a:cubicBezTo>
                    <a:pt x="5819" y="1607"/>
                    <a:pt x="5722" y="354"/>
                    <a:pt x="3729" y="0"/>
                  </a:cubicBezTo>
                </a:path>
              </a:pathLst>
            </a:custGeom>
            <a:noFill/>
            <a:ln w="72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2893475" y="2446450"/>
              <a:ext cx="1304275" cy="800425"/>
            </a:xfrm>
            <a:custGeom>
              <a:avLst/>
              <a:gdLst/>
              <a:ahLst/>
              <a:cxnLst/>
              <a:rect l="l" t="t" r="r" b="b"/>
              <a:pathLst>
                <a:path w="52171" h="32017" extrusionOk="0">
                  <a:moveTo>
                    <a:pt x="1061" y="0"/>
                  </a:moveTo>
                  <a:lnTo>
                    <a:pt x="51078" y="0"/>
                  </a:lnTo>
                  <a:cubicBezTo>
                    <a:pt x="51592" y="10865"/>
                    <a:pt x="52171" y="22083"/>
                    <a:pt x="49953" y="32016"/>
                  </a:cubicBezTo>
                  <a:lnTo>
                    <a:pt x="27130" y="31630"/>
                  </a:lnTo>
                  <a:cubicBezTo>
                    <a:pt x="26809" y="28094"/>
                    <a:pt x="26391" y="24558"/>
                    <a:pt x="26487" y="21183"/>
                  </a:cubicBezTo>
                  <a:lnTo>
                    <a:pt x="25587" y="21280"/>
                  </a:lnTo>
                  <a:lnTo>
                    <a:pt x="25427" y="31695"/>
                  </a:lnTo>
                  <a:lnTo>
                    <a:pt x="1961" y="31887"/>
                  </a:lnTo>
                  <a:cubicBezTo>
                    <a:pt x="0" y="20637"/>
                    <a:pt x="740" y="10479"/>
                    <a:pt x="1061" y="0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3552425" y="2542875"/>
              <a:ext cx="170400" cy="694350"/>
            </a:xfrm>
            <a:custGeom>
              <a:avLst/>
              <a:gdLst/>
              <a:ahLst/>
              <a:cxnLst/>
              <a:rect l="l" t="t" r="r" b="b"/>
              <a:pathLst>
                <a:path w="6816" h="27774" fill="none" extrusionOk="0">
                  <a:moveTo>
                    <a:pt x="547" y="27773"/>
                  </a:moveTo>
                  <a:cubicBezTo>
                    <a:pt x="676" y="25073"/>
                    <a:pt x="1" y="22437"/>
                    <a:pt x="33" y="20412"/>
                  </a:cubicBezTo>
                  <a:cubicBezTo>
                    <a:pt x="161" y="12344"/>
                    <a:pt x="194" y="8583"/>
                    <a:pt x="4565" y="3054"/>
                  </a:cubicBezTo>
                  <a:cubicBezTo>
                    <a:pt x="5305" y="2090"/>
                    <a:pt x="5819" y="1125"/>
                    <a:pt x="6815" y="0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3335450" y="2528400"/>
              <a:ext cx="209775" cy="706400"/>
            </a:xfrm>
            <a:custGeom>
              <a:avLst/>
              <a:gdLst/>
              <a:ahLst/>
              <a:cxnLst/>
              <a:rect l="l" t="t" r="r" b="b"/>
              <a:pathLst>
                <a:path w="8391" h="28256" fill="none" extrusionOk="0">
                  <a:moveTo>
                    <a:pt x="7844" y="28256"/>
                  </a:moveTo>
                  <a:cubicBezTo>
                    <a:pt x="8390" y="12955"/>
                    <a:pt x="8230" y="9258"/>
                    <a:pt x="1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3414200" y="2599125"/>
              <a:ext cx="262825" cy="402625"/>
            </a:xfrm>
            <a:custGeom>
              <a:avLst/>
              <a:gdLst/>
              <a:ahLst/>
              <a:cxnLst/>
              <a:rect l="l" t="t" r="r" b="b"/>
              <a:pathLst>
                <a:path w="10513" h="16105" extrusionOk="0">
                  <a:moveTo>
                    <a:pt x="1" y="226"/>
                  </a:moveTo>
                  <a:cubicBezTo>
                    <a:pt x="226" y="226"/>
                    <a:pt x="708" y="3954"/>
                    <a:pt x="772" y="7812"/>
                  </a:cubicBezTo>
                  <a:cubicBezTo>
                    <a:pt x="837" y="9740"/>
                    <a:pt x="547" y="9194"/>
                    <a:pt x="547" y="13212"/>
                  </a:cubicBezTo>
                  <a:cubicBezTo>
                    <a:pt x="547" y="14273"/>
                    <a:pt x="2540" y="15558"/>
                    <a:pt x="4083" y="15141"/>
                  </a:cubicBezTo>
                  <a:cubicBezTo>
                    <a:pt x="4662" y="14980"/>
                    <a:pt x="4919" y="15205"/>
                    <a:pt x="5498" y="15205"/>
                  </a:cubicBezTo>
                  <a:cubicBezTo>
                    <a:pt x="7008" y="15526"/>
                    <a:pt x="7812" y="16105"/>
                    <a:pt x="9258" y="14530"/>
                  </a:cubicBezTo>
                  <a:cubicBezTo>
                    <a:pt x="10512" y="13116"/>
                    <a:pt x="10480" y="12344"/>
                    <a:pt x="10351" y="9740"/>
                  </a:cubicBezTo>
                  <a:cubicBezTo>
                    <a:pt x="10255" y="7169"/>
                    <a:pt x="8873" y="1"/>
                    <a:pt x="9741" y="161"/>
                  </a:cubicBezTo>
                </a:path>
              </a:pathLst>
            </a:custGeom>
            <a:solidFill>
              <a:srgbClr val="F0D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3414200" y="2599125"/>
              <a:ext cx="262825" cy="402625"/>
            </a:xfrm>
            <a:custGeom>
              <a:avLst/>
              <a:gdLst/>
              <a:ahLst/>
              <a:cxnLst/>
              <a:rect l="l" t="t" r="r" b="b"/>
              <a:pathLst>
                <a:path w="10513" h="16105" fill="none" extrusionOk="0">
                  <a:moveTo>
                    <a:pt x="1" y="226"/>
                  </a:moveTo>
                  <a:cubicBezTo>
                    <a:pt x="226" y="226"/>
                    <a:pt x="708" y="3954"/>
                    <a:pt x="772" y="7812"/>
                  </a:cubicBezTo>
                  <a:cubicBezTo>
                    <a:pt x="837" y="9740"/>
                    <a:pt x="547" y="9194"/>
                    <a:pt x="547" y="13212"/>
                  </a:cubicBezTo>
                  <a:cubicBezTo>
                    <a:pt x="547" y="14273"/>
                    <a:pt x="2540" y="15558"/>
                    <a:pt x="4083" y="15141"/>
                  </a:cubicBezTo>
                  <a:cubicBezTo>
                    <a:pt x="4662" y="14980"/>
                    <a:pt x="4919" y="15205"/>
                    <a:pt x="5498" y="15205"/>
                  </a:cubicBezTo>
                  <a:cubicBezTo>
                    <a:pt x="7008" y="15526"/>
                    <a:pt x="7812" y="16105"/>
                    <a:pt x="9258" y="14530"/>
                  </a:cubicBezTo>
                  <a:cubicBezTo>
                    <a:pt x="10512" y="13116"/>
                    <a:pt x="10480" y="12344"/>
                    <a:pt x="10351" y="9740"/>
                  </a:cubicBezTo>
                  <a:cubicBezTo>
                    <a:pt x="10255" y="7169"/>
                    <a:pt x="8873" y="1"/>
                    <a:pt x="9741" y="16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3521100" y="2921375"/>
              <a:ext cx="36975" cy="62700"/>
            </a:xfrm>
            <a:custGeom>
              <a:avLst/>
              <a:gdLst/>
              <a:ahLst/>
              <a:cxnLst/>
              <a:rect l="l" t="t" r="r" b="b"/>
              <a:pathLst>
                <a:path w="1479" h="2508" extrusionOk="0">
                  <a:moveTo>
                    <a:pt x="0" y="0"/>
                  </a:moveTo>
                  <a:cubicBezTo>
                    <a:pt x="97" y="258"/>
                    <a:pt x="64" y="708"/>
                    <a:pt x="193" y="1190"/>
                  </a:cubicBezTo>
                  <a:cubicBezTo>
                    <a:pt x="289" y="1640"/>
                    <a:pt x="579" y="2154"/>
                    <a:pt x="1286" y="2508"/>
                  </a:cubicBezTo>
                  <a:lnTo>
                    <a:pt x="1479" y="2154"/>
                  </a:lnTo>
                  <a:cubicBezTo>
                    <a:pt x="868" y="1865"/>
                    <a:pt x="611" y="1608"/>
                    <a:pt x="482" y="12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2895075" y="2439200"/>
              <a:ext cx="48250" cy="793200"/>
            </a:xfrm>
            <a:custGeom>
              <a:avLst/>
              <a:gdLst/>
              <a:ahLst/>
              <a:cxnLst/>
              <a:rect l="l" t="t" r="r" b="b"/>
              <a:pathLst>
                <a:path w="1930" h="31728" fill="none" extrusionOk="0">
                  <a:moveTo>
                    <a:pt x="965" y="1"/>
                  </a:moveTo>
                  <a:cubicBezTo>
                    <a:pt x="1029" y="10641"/>
                    <a:pt x="1" y="20895"/>
                    <a:pt x="1929" y="31727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3498600" y="2570200"/>
              <a:ext cx="18500" cy="33775"/>
            </a:xfrm>
            <a:custGeom>
              <a:avLst/>
              <a:gdLst/>
              <a:ahLst/>
              <a:cxnLst/>
              <a:rect l="l" t="t" r="r" b="b"/>
              <a:pathLst>
                <a:path w="740" h="1351" fill="none" extrusionOk="0">
                  <a:moveTo>
                    <a:pt x="0" y="0"/>
                  </a:moveTo>
                  <a:lnTo>
                    <a:pt x="739" y="135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3558050" y="2558150"/>
              <a:ext cx="2450" cy="47425"/>
            </a:xfrm>
            <a:custGeom>
              <a:avLst/>
              <a:gdLst/>
              <a:ahLst/>
              <a:cxnLst/>
              <a:rect l="l" t="t" r="r" b="b"/>
              <a:pathLst>
                <a:path w="98" h="1897" fill="none" extrusionOk="0">
                  <a:moveTo>
                    <a:pt x="1" y="1897"/>
                  </a:moveTo>
                  <a:lnTo>
                    <a:pt x="97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3615100" y="2572600"/>
              <a:ext cx="16100" cy="28950"/>
            </a:xfrm>
            <a:custGeom>
              <a:avLst/>
              <a:gdLst/>
              <a:ahLst/>
              <a:cxnLst/>
              <a:rect l="l" t="t" r="r" b="b"/>
              <a:pathLst>
                <a:path w="644" h="1158" fill="none" extrusionOk="0">
                  <a:moveTo>
                    <a:pt x="1" y="1158"/>
                  </a:moveTo>
                  <a:lnTo>
                    <a:pt x="644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3615925" y="2599925"/>
              <a:ext cx="28150" cy="29775"/>
            </a:xfrm>
            <a:custGeom>
              <a:avLst/>
              <a:gdLst/>
              <a:ahLst/>
              <a:cxnLst/>
              <a:rect l="l" t="t" r="r" b="b"/>
              <a:pathLst>
                <a:path w="1126" h="1191" fill="none" extrusionOk="0">
                  <a:moveTo>
                    <a:pt x="0" y="1190"/>
                  </a:moveTo>
                  <a:lnTo>
                    <a:pt x="1125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3444750" y="2579025"/>
              <a:ext cx="32175" cy="41825"/>
            </a:xfrm>
            <a:custGeom>
              <a:avLst/>
              <a:gdLst/>
              <a:ahLst/>
              <a:cxnLst/>
              <a:rect l="l" t="t" r="r" b="b"/>
              <a:pathLst>
                <a:path w="1287" h="1673" fill="none" extrusionOk="0">
                  <a:moveTo>
                    <a:pt x="1286" y="1672"/>
                  </a:moveTo>
                  <a:lnTo>
                    <a:pt x="0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3424650" y="2607975"/>
              <a:ext cx="22525" cy="34575"/>
            </a:xfrm>
            <a:custGeom>
              <a:avLst/>
              <a:gdLst/>
              <a:ahLst/>
              <a:cxnLst/>
              <a:rect l="l" t="t" r="r" b="b"/>
              <a:pathLst>
                <a:path w="901" h="1383" fill="none" extrusionOk="0">
                  <a:moveTo>
                    <a:pt x="901" y="1382"/>
                  </a:moveTo>
                  <a:lnTo>
                    <a:pt x="1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4148700" y="2449650"/>
              <a:ext cx="48250" cy="810075"/>
            </a:xfrm>
            <a:custGeom>
              <a:avLst/>
              <a:gdLst/>
              <a:ahLst/>
              <a:cxnLst/>
              <a:rect l="l" t="t" r="r" b="b"/>
              <a:pathLst>
                <a:path w="1930" h="32403" fill="none" extrusionOk="0">
                  <a:moveTo>
                    <a:pt x="869" y="1"/>
                  </a:moveTo>
                  <a:cubicBezTo>
                    <a:pt x="805" y="10608"/>
                    <a:pt x="1930" y="21602"/>
                    <a:pt x="1" y="3240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3443950" y="2603150"/>
              <a:ext cx="22525" cy="33775"/>
            </a:xfrm>
            <a:custGeom>
              <a:avLst/>
              <a:gdLst/>
              <a:ahLst/>
              <a:cxnLst/>
              <a:rect l="l" t="t" r="r" b="b"/>
              <a:pathLst>
                <a:path w="901" h="1351" fill="none" extrusionOk="0">
                  <a:moveTo>
                    <a:pt x="900" y="1350"/>
                  </a:moveTo>
                  <a:lnTo>
                    <a:pt x="0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3471275" y="2546900"/>
              <a:ext cx="19300" cy="34575"/>
            </a:xfrm>
            <a:custGeom>
              <a:avLst/>
              <a:gdLst/>
              <a:ahLst/>
              <a:cxnLst/>
              <a:rect l="l" t="t" r="r" b="b"/>
              <a:pathLst>
                <a:path w="772" h="1383" fill="none" extrusionOk="0">
                  <a:moveTo>
                    <a:pt x="0" y="0"/>
                  </a:moveTo>
                  <a:lnTo>
                    <a:pt x="772" y="1382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3531525" y="2535650"/>
              <a:ext cx="2450" cy="46625"/>
            </a:xfrm>
            <a:custGeom>
              <a:avLst/>
              <a:gdLst/>
              <a:ahLst/>
              <a:cxnLst/>
              <a:rect l="l" t="t" r="r" b="b"/>
              <a:pathLst>
                <a:path w="98" h="1865" fill="none" extrusionOk="0">
                  <a:moveTo>
                    <a:pt x="1" y="1865"/>
                  </a:moveTo>
                  <a:lnTo>
                    <a:pt x="97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3588600" y="2549300"/>
              <a:ext cx="16100" cy="29750"/>
            </a:xfrm>
            <a:custGeom>
              <a:avLst/>
              <a:gdLst/>
              <a:ahLst/>
              <a:cxnLst/>
              <a:rect l="l" t="t" r="r" b="b"/>
              <a:pathLst>
                <a:path w="644" h="1190" fill="none" extrusionOk="0">
                  <a:moveTo>
                    <a:pt x="0" y="1190"/>
                  </a:moveTo>
                  <a:lnTo>
                    <a:pt x="643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3589400" y="2577425"/>
              <a:ext cx="28150" cy="28950"/>
            </a:xfrm>
            <a:custGeom>
              <a:avLst/>
              <a:gdLst/>
              <a:ahLst/>
              <a:cxnLst/>
              <a:rect l="l" t="t" r="r" b="b"/>
              <a:pathLst>
                <a:path w="1126" h="1158" fill="none" extrusionOk="0">
                  <a:moveTo>
                    <a:pt x="0" y="1158"/>
                  </a:moveTo>
                  <a:lnTo>
                    <a:pt x="1125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3418225" y="2555725"/>
              <a:ext cx="32175" cy="41825"/>
            </a:xfrm>
            <a:custGeom>
              <a:avLst/>
              <a:gdLst/>
              <a:ahLst/>
              <a:cxnLst/>
              <a:rect l="l" t="t" r="r" b="b"/>
              <a:pathLst>
                <a:path w="1287" h="1673" fill="none" extrusionOk="0">
                  <a:moveTo>
                    <a:pt x="1286" y="1672"/>
                  </a:moveTo>
                  <a:lnTo>
                    <a:pt x="1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3525100" y="2575025"/>
              <a:ext cx="18525" cy="34575"/>
            </a:xfrm>
            <a:custGeom>
              <a:avLst/>
              <a:gdLst/>
              <a:ahLst/>
              <a:cxnLst/>
              <a:rect l="l" t="t" r="r" b="b"/>
              <a:pathLst>
                <a:path w="741" h="1383" fill="none" extrusionOk="0">
                  <a:moveTo>
                    <a:pt x="1" y="0"/>
                  </a:moveTo>
                  <a:lnTo>
                    <a:pt x="740" y="1382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3584575" y="2563775"/>
              <a:ext cx="2425" cy="46625"/>
            </a:xfrm>
            <a:custGeom>
              <a:avLst/>
              <a:gdLst/>
              <a:ahLst/>
              <a:cxnLst/>
              <a:rect l="l" t="t" r="r" b="b"/>
              <a:pathLst>
                <a:path w="97" h="1865" fill="none" extrusionOk="0">
                  <a:moveTo>
                    <a:pt x="0" y="1865"/>
                  </a:moveTo>
                  <a:lnTo>
                    <a:pt x="97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3641625" y="2577425"/>
              <a:ext cx="16100" cy="28950"/>
            </a:xfrm>
            <a:custGeom>
              <a:avLst/>
              <a:gdLst/>
              <a:ahLst/>
              <a:cxnLst/>
              <a:rect l="l" t="t" r="r" b="b"/>
              <a:pathLst>
                <a:path w="644" h="1158" fill="none" extrusionOk="0">
                  <a:moveTo>
                    <a:pt x="1" y="1158"/>
                  </a:moveTo>
                  <a:lnTo>
                    <a:pt x="644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3571725" y="2605550"/>
              <a:ext cx="28150" cy="28950"/>
            </a:xfrm>
            <a:custGeom>
              <a:avLst/>
              <a:gdLst/>
              <a:ahLst/>
              <a:cxnLst/>
              <a:rect l="l" t="t" r="r" b="b"/>
              <a:pathLst>
                <a:path w="1126" h="1158" fill="none" extrusionOk="0">
                  <a:moveTo>
                    <a:pt x="0" y="1158"/>
                  </a:moveTo>
                  <a:lnTo>
                    <a:pt x="1125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3471275" y="2583850"/>
              <a:ext cx="32150" cy="41825"/>
            </a:xfrm>
            <a:custGeom>
              <a:avLst/>
              <a:gdLst/>
              <a:ahLst/>
              <a:cxnLst/>
              <a:rect l="l" t="t" r="r" b="b"/>
              <a:pathLst>
                <a:path w="1286" h="1673" fill="none" extrusionOk="0">
                  <a:moveTo>
                    <a:pt x="1286" y="1672"/>
                  </a:moveTo>
                  <a:lnTo>
                    <a:pt x="0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3513050" y="2568600"/>
              <a:ext cx="19325" cy="34575"/>
            </a:xfrm>
            <a:custGeom>
              <a:avLst/>
              <a:gdLst/>
              <a:ahLst/>
              <a:cxnLst/>
              <a:rect l="l" t="t" r="r" b="b"/>
              <a:pathLst>
                <a:path w="773" h="1383" fill="none" extrusionOk="0">
                  <a:moveTo>
                    <a:pt x="1" y="0"/>
                  </a:moveTo>
                  <a:lnTo>
                    <a:pt x="772" y="1382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3486525" y="2546100"/>
              <a:ext cx="19325" cy="33775"/>
            </a:xfrm>
            <a:custGeom>
              <a:avLst/>
              <a:gdLst/>
              <a:ahLst/>
              <a:cxnLst/>
              <a:rect l="l" t="t" r="r" b="b"/>
              <a:pathLst>
                <a:path w="773" h="1351" fill="none" extrusionOk="0">
                  <a:moveTo>
                    <a:pt x="1" y="0"/>
                  </a:moveTo>
                  <a:lnTo>
                    <a:pt x="772" y="135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3546800" y="2534025"/>
              <a:ext cx="2450" cy="47450"/>
            </a:xfrm>
            <a:custGeom>
              <a:avLst/>
              <a:gdLst/>
              <a:ahLst/>
              <a:cxnLst/>
              <a:rect l="l" t="t" r="r" b="b"/>
              <a:pathLst>
                <a:path w="98" h="1898" fill="none" extrusionOk="0">
                  <a:moveTo>
                    <a:pt x="1" y="1897"/>
                  </a:moveTo>
                  <a:lnTo>
                    <a:pt x="97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3479300" y="2652975"/>
              <a:ext cx="107700" cy="159125"/>
            </a:xfrm>
            <a:custGeom>
              <a:avLst/>
              <a:gdLst/>
              <a:ahLst/>
              <a:cxnLst/>
              <a:rect l="l" t="t" r="r" b="b"/>
              <a:pathLst>
                <a:path w="4308" h="6365" extrusionOk="0">
                  <a:moveTo>
                    <a:pt x="868" y="129"/>
                  </a:moveTo>
                  <a:cubicBezTo>
                    <a:pt x="579" y="290"/>
                    <a:pt x="386" y="740"/>
                    <a:pt x="258" y="1061"/>
                  </a:cubicBezTo>
                  <a:cubicBezTo>
                    <a:pt x="65" y="1607"/>
                    <a:pt x="65" y="2411"/>
                    <a:pt x="33" y="3022"/>
                  </a:cubicBezTo>
                  <a:cubicBezTo>
                    <a:pt x="33" y="3761"/>
                    <a:pt x="1" y="4790"/>
                    <a:pt x="258" y="5465"/>
                  </a:cubicBezTo>
                  <a:cubicBezTo>
                    <a:pt x="322" y="5626"/>
                    <a:pt x="483" y="5883"/>
                    <a:pt x="643" y="5947"/>
                  </a:cubicBezTo>
                  <a:cubicBezTo>
                    <a:pt x="965" y="6140"/>
                    <a:pt x="1897" y="6043"/>
                    <a:pt x="1897" y="6043"/>
                  </a:cubicBezTo>
                  <a:cubicBezTo>
                    <a:pt x="1897" y="6043"/>
                    <a:pt x="3376" y="6365"/>
                    <a:pt x="3890" y="5979"/>
                  </a:cubicBezTo>
                  <a:cubicBezTo>
                    <a:pt x="4211" y="5722"/>
                    <a:pt x="4179" y="5047"/>
                    <a:pt x="4211" y="4597"/>
                  </a:cubicBezTo>
                  <a:cubicBezTo>
                    <a:pt x="4308" y="3568"/>
                    <a:pt x="4308" y="2057"/>
                    <a:pt x="4019" y="1093"/>
                  </a:cubicBezTo>
                  <a:cubicBezTo>
                    <a:pt x="3890" y="675"/>
                    <a:pt x="3761" y="193"/>
                    <a:pt x="3376" y="0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3479300" y="2652975"/>
              <a:ext cx="107700" cy="159125"/>
            </a:xfrm>
            <a:custGeom>
              <a:avLst/>
              <a:gdLst/>
              <a:ahLst/>
              <a:cxnLst/>
              <a:rect l="l" t="t" r="r" b="b"/>
              <a:pathLst>
                <a:path w="4308" h="6365" fill="none" extrusionOk="0">
                  <a:moveTo>
                    <a:pt x="868" y="129"/>
                  </a:moveTo>
                  <a:cubicBezTo>
                    <a:pt x="579" y="290"/>
                    <a:pt x="386" y="740"/>
                    <a:pt x="258" y="1061"/>
                  </a:cubicBezTo>
                  <a:cubicBezTo>
                    <a:pt x="65" y="1607"/>
                    <a:pt x="65" y="2411"/>
                    <a:pt x="33" y="3022"/>
                  </a:cubicBezTo>
                  <a:cubicBezTo>
                    <a:pt x="33" y="3761"/>
                    <a:pt x="1" y="4790"/>
                    <a:pt x="258" y="5465"/>
                  </a:cubicBezTo>
                  <a:cubicBezTo>
                    <a:pt x="322" y="5626"/>
                    <a:pt x="483" y="5883"/>
                    <a:pt x="643" y="5947"/>
                  </a:cubicBezTo>
                  <a:cubicBezTo>
                    <a:pt x="965" y="6140"/>
                    <a:pt x="1897" y="6043"/>
                    <a:pt x="1897" y="6043"/>
                  </a:cubicBezTo>
                  <a:cubicBezTo>
                    <a:pt x="1897" y="6043"/>
                    <a:pt x="3376" y="6365"/>
                    <a:pt x="3890" y="5979"/>
                  </a:cubicBezTo>
                  <a:cubicBezTo>
                    <a:pt x="4211" y="5722"/>
                    <a:pt x="4179" y="5047"/>
                    <a:pt x="4211" y="4597"/>
                  </a:cubicBezTo>
                  <a:cubicBezTo>
                    <a:pt x="4308" y="3568"/>
                    <a:pt x="4308" y="2057"/>
                    <a:pt x="4019" y="1093"/>
                  </a:cubicBezTo>
                  <a:cubicBezTo>
                    <a:pt x="3890" y="675"/>
                    <a:pt x="3761" y="193"/>
                    <a:pt x="3376" y="0"/>
                  </a:cubicBezTo>
                </a:path>
              </a:pathLst>
            </a:custGeom>
            <a:noFill/>
            <a:ln w="64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3468850" y="2782350"/>
              <a:ext cx="121375" cy="90825"/>
            </a:xfrm>
            <a:custGeom>
              <a:avLst/>
              <a:gdLst/>
              <a:ahLst/>
              <a:cxnLst/>
              <a:rect l="l" t="t" r="r" b="b"/>
              <a:pathLst>
                <a:path w="4855" h="3633" extrusionOk="0">
                  <a:moveTo>
                    <a:pt x="2315" y="0"/>
                  </a:moveTo>
                  <a:cubicBezTo>
                    <a:pt x="1" y="386"/>
                    <a:pt x="836" y="2572"/>
                    <a:pt x="2187" y="3376"/>
                  </a:cubicBezTo>
                  <a:cubicBezTo>
                    <a:pt x="2894" y="3633"/>
                    <a:pt x="3537" y="3311"/>
                    <a:pt x="3987" y="2765"/>
                  </a:cubicBezTo>
                  <a:cubicBezTo>
                    <a:pt x="4854" y="1351"/>
                    <a:pt x="4790" y="322"/>
                    <a:pt x="3119" y="0"/>
                  </a:cubicBezTo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3468850" y="2782350"/>
              <a:ext cx="121375" cy="90825"/>
            </a:xfrm>
            <a:custGeom>
              <a:avLst/>
              <a:gdLst/>
              <a:ahLst/>
              <a:cxnLst/>
              <a:rect l="l" t="t" r="r" b="b"/>
              <a:pathLst>
                <a:path w="4855" h="3633" fill="none" extrusionOk="0">
                  <a:moveTo>
                    <a:pt x="2315" y="0"/>
                  </a:moveTo>
                  <a:cubicBezTo>
                    <a:pt x="1" y="386"/>
                    <a:pt x="836" y="2572"/>
                    <a:pt x="2187" y="3376"/>
                  </a:cubicBezTo>
                  <a:cubicBezTo>
                    <a:pt x="2894" y="3633"/>
                    <a:pt x="3537" y="3311"/>
                    <a:pt x="3987" y="2765"/>
                  </a:cubicBezTo>
                  <a:cubicBezTo>
                    <a:pt x="4854" y="1351"/>
                    <a:pt x="4790" y="322"/>
                    <a:pt x="3119" y="0"/>
                  </a:cubicBezTo>
                </a:path>
              </a:pathLst>
            </a:custGeom>
            <a:noFill/>
            <a:ln w="64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2918375" y="1406575"/>
              <a:ext cx="1256875" cy="802025"/>
            </a:xfrm>
            <a:custGeom>
              <a:avLst/>
              <a:gdLst/>
              <a:ahLst/>
              <a:cxnLst/>
              <a:rect l="l" t="t" r="r" b="b"/>
              <a:pathLst>
                <a:path w="50275" h="32081" extrusionOk="0">
                  <a:moveTo>
                    <a:pt x="1287" y="97"/>
                  </a:moveTo>
                  <a:lnTo>
                    <a:pt x="48571" y="0"/>
                  </a:lnTo>
                  <a:cubicBezTo>
                    <a:pt x="49053" y="10833"/>
                    <a:pt x="50275" y="21923"/>
                    <a:pt x="48057" y="31855"/>
                  </a:cubicBezTo>
                  <a:lnTo>
                    <a:pt x="25427" y="31759"/>
                  </a:lnTo>
                  <a:lnTo>
                    <a:pt x="25748" y="21023"/>
                  </a:lnTo>
                  <a:lnTo>
                    <a:pt x="24720" y="21215"/>
                  </a:lnTo>
                  <a:lnTo>
                    <a:pt x="24816" y="31952"/>
                  </a:lnTo>
                  <a:lnTo>
                    <a:pt x="1994" y="32080"/>
                  </a:lnTo>
                  <a:cubicBezTo>
                    <a:pt x="1" y="20830"/>
                    <a:pt x="965" y="10576"/>
                    <a:pt x="1287" y="97"/>
                  </a:cubicBez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2926425" y="1408975"/>
              <a:ext cx="48225" cy="793200"/>
            </a:xfrm>
            <a:custGeom>
              <a:avLst/>
              <a:gdLst/>
              <a:ahLst/>
              <a:cxnLst/>
              <a:rect l="l" t="t" r="r" b="b"/>
              <a:pathLst>
                <a:path w="1929" h="31728" fill="none" extrusionOk="0">
                  <a:moveTo>
                    <a:pt x="1061" y="1"/>
                  </a:moveTo>
                  <a:cubicBezTo>
                    <a:pt x="354" y="10448"/>
                    <a:pt x="0" y="20927"/>
                    <a:pt x="1929" y="31727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4123000" y="1405750"/>
              <a:ext cx="48225" cy="796425"/>
            </a:xfrm>
            <a:custGeom>
              <a:avLst/>
              <a:gdLst/>
              <a:ahLst/>
              <a:cxnLst/>
              <a:rect l="l" t="t" r="r" b="b"/>
              <a:pathLst>
                <a:path w="1929" h="31857" fill="none" extrusionOk="0">
                  <a:moveTo>
                    <a:pt x="0" y="31856"/>
                  </a:moveTo>
                  <a:cubicBezTo>
                    <a:pt x="1929" y="23241"/>
                    <a:pt x="1029" y="1"/>
                    <a:pt x="418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3525900" y="1516650"/>
              <a:ext cx="205750" cy="685525"/>
            </a:xfrm>
            <a:custGeom>
              <a:avLst/>
              <a:gdLst/>
              <a:ahLst/>
              <a:cxnLst/>
              <a:rect l="l" t="t" r="r" b="b"/>
              <a:pathLst>
                <a:path w="8230" h="27421" fill="none" extrusionOk="0">
                  <a:moveTo>
                    <a:pt x="1062" y="27420"/>
                  </a:moveTo>
                  <a:cubicBezTo>
                    <a:pt x="1705" y="12119"/>
                    <a:pt x="1" y="9259"/>
                    <a:pt x="8230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3326625" y="1531125"/>
              <a:ext cx="226625" cy="671050"/>
            </a:xfrm>
            <a:custGeom>
              <a:avLst/>
              <a:gdLst/>
              <a:ahLst/>
              <a:cxnLst/>
              <a:rect l="l" t="t" r="r" b="b"/>
              <a:pathLst>
                <a:path w="9065" h="26842" fill="none" extrusionOk="0">
                  <a:moveTo>
                    <a:pt x="8454" y="26841"/>
                  </a:moveTo>
                  <a:cubicBezTo>
                    <a:pt x="9065" y="11540"/>
                    <a:pt x="8229" y="9258"/>
                    <a:pt x="0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3443950" y="1660500"/>
              <a:ext cx="173600" cy="283700"/>
            </a:xfrm>
            <a:custGeom>
              <a:avLst/>
              <a:gdLst/>
              <a:ahLst/>
              <a:cxnLst/>
              <a:rect l="l" t="t" r="r" b="b"/>
              <a:pathLst>
                <a:path w="6944" h="11348" extrusionOk="0">
                  <a:moveTo>
                    <a:pt x="1222" y="33"/>
                  </a:moveTo>
                  <a:cubicBezTo>
                    <a:pt x="1222" y="33"/>
                    <a:pt x="0" y="6140"/>
                    <a:pt x="675" y="8615"/>
                  </a:cubicBezTo>
                  <a:cubicBezTo>
                    <a:pt x="868" y="9291"/>
                    <a:pt x="1479" y="10158"/>
                    <a:pt x="2025" y="10608"/>
                  </a:cubicBezTo>
                  <a:cubicBezTo>
                    <a:pt x="2475" y="10962"/>
                    <a:pt x="3247" y="11348"/>
                    <a:pt x="3825" y="11316"/>
                  </a:cubicBezTo>
                  <a:cubicBezTo>
                    <a:pt x="4468" y="11316"/>
                    <a:pt x="5304" y="10962"/>
                    <a:pt x="5754" y="10544"/>
                  </a:cubicBezTo>
                  <a:cubicBezTo>
                    <a:pt x="6043" y="10287"/>
                    <a:pt x="6268" y="9773"/>
                    <a:pt x="6333" y="9387"/>
                  </a:cubicBezTo>
                  <a:cubicBezTo>
                    <a:pt x="6943" y="6623"/>
                    <a:pt x="5915" y="1"/>
                    <a:pt x="5915" y="1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3443950" y="1660500"/>
              <a:ext cx="173600" cy="283700"/>
            </a:xfrm>
            <a:custGeom>
              <a:avLst/>
              <a:gdLst/>
              <a:ahLst/>
              <a:cxnLst/>
              <a:rect l="l" t="t" r="r" b="b"/>
              <a:pathLst>
                <a:path w="6944" h="11348" fill="none" extrusionOk="0">
                  <a:moveTo>
                    <a:pt x="1222" y="33"/>
                  </a:moveTo>
                  <a:cubicBezTo>
                    <a:pt x="1222" y="33"/>
                    <a:pt x="0" y="6140"/>
                    <a:pt x="675" y="8615"/>
                  </a:cubicBezTo>
                  <a:cubicBezTo>
                    <a:pt x="868" y="9291"/>
                    <a:pt x="1479" y="10158"/>
                    <a:pt x="2025" y="10608"/>
                  </a:cubicBezTo>
                  <a:cubicBezTo>
                    <a:pt x="2475" y="10962"/>
                    <a:pt x="3247" y="11348"/>
                    <a:pt x="3825" y="11316"/>
                  </a:cubicBezTo>
                  <a:cubicBezTo>
                    <a:pt x="4468" y="11316"/>
                    <a:pt x="5304" y="10962"/>
                    <a:pt x="5754" y="10544"/>
                  </a:cubicBezTo>
                  <a:cubicBezTo>
                    <a:pt x="6043" y="10287"/>
                    <a:pt x="6268" y="9773"/>
                    <a:pt x="6333" y="9387"/>
                  </a:cubicBezTo>
                  <a:cubicBezTo>
                    <a:pt x="6943" y="6623"/>
                    <a:pt x="5915" y="1"/>
                    <a:pt x="5915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3484125" y="1593000"/>
              <a:ext cx="19300" cy="34575"/>
            </a:xfrm>
            <a:custGeom>
              <a:avLst/>
              <a:gdLst/>
              <a:ahLst/>
              <a:cxnLst/>
              <a:rect l="l" t="t" r="r" b="b"/>
              <a:pathLst>
                <a:path w="772" h="1383" fill="none" extrusionOk="0">
                  <a:moveTo>
                    <a:pt x="0" y="1"/>
                  </a:moveTo>
                  <a:lnTo>
                    <a:pt x="772" y="1383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3538775" y="1584175"/>
              <a:ext cx="2425" cy="46625"/>
            </a:xfrm>
            <a:custGeom>
              <a:avLst/>
              <a:gdLst/>
              <a:ahLst/>
              <a:cxnLst/>
              <a:rect l="l" t="t" r="r" b="b"/>
              <a:pathLst>
                <a:path w="97" h="1865" fill="none" extrusionOk="0">
                  <a:moveTo>
                    <a:pt x="0" y="1864"/>
                  </a:moveTo>
                  <a:lnTo>
                    <a:pt x="97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3567700" y="1603450"/>
              <a:ext cx="16900" cy="28950"/>
            </a:xfrm>
            <a:custGeom>
              <a:avLst/>
              <a:gdLst/>
              <a:ahLst/>
              <a:cxnLst/>
              <a:rect l="l" t="t" r="r" b="b"/>
              <a:pathLst>
                <a:path w="676" h="1158" fill="none" extrusionOk="0">
                  <a:moveTo>
                    <a:pt x="0" y="1158"/>
                  </a:moveTo>
                  <a:lnTo>
                    <a:pt x="675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3597425" y="1609875"/>
              <a:ext cx="27350" cy="28950"/>
            </a:xfrm>
            <a:custGeom>
              <a:avLst/>
              <a:gdLst/>
              <a:ahLst/>
              <a:cxnLst/>
              <a:rect l="l" t="t" r="r" b="b"/>
              <a:pathLst>
                <a:path w="1094" h="1158" fill="none" extrusionOk="0">
                  <a:moveTo>
                    <a:pt x="1" y="1158"/>
                  </a:moveTo>
                  <a:lnTo>
                    <a:pt x="1094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3450375" y="1588175"/>
              <a:ext cx="31350" cy="41825"/>
            </a:xfrm>
            <a:custGeom>
              <a:avLst/>
              <a:gdLst/>
              <a:ahLst/>
              <a:cxnLst/>
              <a:rect l="l" t="t" r="r" b="b"/>
              <a:pathLst>
                <a:path w="1254" h="1673" fill="none" extrusionOk="0">
                  <a:moveTo>
                    <a:pt x="1254" y="1672"/>
                  </a:moveTo>
                  <a:lnTo>
                    <a:pt x="0" y="1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3420650" y="1608275"/>
              <a:ext cx="23325" cy="34575"/>
            </a:xfrm>
            <a:custGeom>
              <a:avLst/>
              <a:gdLst/>
              <a:ahLst/>
              <a:cxnLst/>
              <a:rect l="l" t="t" r="r" b="b"/>
              <a:pathLst>
                <a:path w="933" h="1383" fill="none" extrusionOk="0">
                  <a:moveTo>
                    <a:pt x="932" y="1383"/>
                  </a:moveTo>
                  <a:lnTo>
                    <a:pt x="0" y="0"/>
                  </a:ln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3485725" y="1680600"/>
              <a:ext cx="90850" cy="118950"/>
            </a:xfrm>
            <a:custGeom>
              <a:avLst/>
              <a:gdLst/>
              <a:ahLst/>
              <a:cxnLst/>
              <a:rect l="l" t="t" r="r" b="b"/>
              <a:pathLst>
                <a:path w="3634" h="4758" extrusionOk="0">
                  <a:moveTo>
                    <a:pt x="740" y="97"/>
                  </a:moveTo>
                  <a:cubicBezTo>
                    <a:pt x="483" y="225"/>
                    <a:pt x="322" y="547"/>
                    <a:pt x="226" y="772"/>
                  </a:cubicBezTo>
                  <a:cubicBezTo>
                    <a:pt x="33" y="1190"/>
                    <a:pt x="33" y="1800"/>
                    <a:pt x="33" y="2250"/>
                  </a:cubicBezTo>
                  <a:cubicBezTo>
                    <a:pt x="33" y="2797"/>
                    <a:pt x="1" y="3568"/>
                    <a:pt x="226" y="4083"/>
                  </a:cubicBezTo>
                  <a:cubicBezTo>
                    <a:pt x="258" y="4211"/>
                    <a:pt x="386" y="4372"/>
                    <a:pt x="515" y="4436"/>
                  </a:cubicBezTo>
                  <a:cubicBezTo>
                    <a:pt x="804" y="4565"/>
                    <a:pt x="1576" y="4501"/>
                    <a:pt x="1576" y="4501"/>
                  </a:cubicBezTo>
                  <a:cubicBezTo>
                    <a:pt x="1576" y="4501"/>
                    <a:pt x="2829" y="4758"/>
                    <a:pt x="3247" y="4468"/>
                  </a:cubicBezTo>
                  <a:cubicBezTo>
                    <a:pt x="3537" y="4276"/>
                    <a:pt x="3504" y="3761"/>
                    <a:pt x="3537" y="3440"/>
                  </a:cubicBezTo>
                  <a:cubicBezTo>
                    <a:pt x="3633" y="2636"/>
                    <a:pt x="3633" y="1543"/>
                    <a:pt x="3344" y="804"/>
                  </a:cubicBezTo>
                  <a:cubicBezTo>
                    <a:pt x="3247" y="515"/>
                    <a:pt x="3151" y="129"/>
                    <a:pt x="2829" y="0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3485725" y="1680600"/>
              <a:ext cx="90850" cy="118950"/>
            </a:xfrm>
            <a:custGeom>
              <a:avLst/>
              <a:gdLst/>
              <a:ahLst/>
              <a:cxnLst/>
              <a:rect l="l" t="t" r="r" b="b"/>
              <a:pathLst>
                <a:path w="3634" h="4758" fill="none" extrusionOk="0">
                  <a:moveTo>
                    <a:pt x="740" y="97"/>
                  </a:moveTo>
                  <a:cubicBezTo>
                    <a:pt x="483" y="225"/>
                    <a:pt x="322" y="547"/>
                    <a:pt x="226" y="772"/>
                  </a:cubicBezTo>
                  <a:cubicBezTo>
                    <a:pt x="33" y="1190"/>
                    <a:pt x="33" y="1800"/>
                    <a:pt x="33" y="2250"/>
                  </a:cubicBezTo>
                  <a:cubicBezTo>
                    <a:pt x="33" y="2797"/>
                    <a:pt x="1" y="3568"/>
                    <a:pt x="226" y="4083"/>
                  </a:cubicBezTo>
                  <a:cubicBezTo>
                    <a:pt x="258" y="4211"/>
                    <a:pt x="386" y="4372"/>
                    <a:pt x="515" y="4436"/>
                  </a:cubicBezTo>
                  <a:cubicBezTo>
                    <a:pt x="804" y="4565"/>
                    <a:pt x="1576" y="4501"/>
                    <a:pt x="1576" y="4501"/>
                  </a:cubicBezTo>
                  <a:cubicBezTo>
                    <a:pt x="1576" y="4501"/>
                    <a:pt x="2829" y="4758"/>
                    <a:pt x="3247" y="4468"/>
                  </a:cubicBezTo>
                  <a:cubicBezTo>
                    <a:pt x="3537" y="4276"/>
                    <a:pt x="3504" y="3761"/>
                    <a:pt x="3537" y="3440"/>
                  </a:cubicBezTo>
                  <a:cubicBezTo>
                    <a:pt x="3633" y="2636"/>
                    <a:pt x="3633" y="1543"/>
                    <a:pt x="3344" y="804"/>
                  </a:cubicBezTo>
                  <a:cubicBezTo>
                    <a:pt x="3247" y="515"/>
                    <a:pt x="3151" y="129"/>
                    <a:pt x="2829" y="0"/>
                  </a:cubicBezTo>
                </a:path>
              </a:pathLst>
            </a:custGeom>
            <a:noFill/>
            <a:ln w="48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3476900" y="1777025"/>
              <a:ext cx="102075" cy="67525"/>
            </a:xfrm>
            <a:custGeom>
              <a:avLst/>
              <a:gdLst/>
              <a:ahLst/>
              <a:cxnLst/>
              <a:rect l="l" t="t" r="r" b="b"/>
              <a:pathLst>
                <a:path w="4083" h="2701" extrusionOk="0">
                  <a:moveTo>
                    <a:pt x="1929" y="1"/>
                  </a:moveTo>
                  <a:cubicBezTo>
                    <a:pt x="0" y="290"/>
                    <a:pt x="707" y="1929"/>
                    <a:pt x="1832" y="2508"/>
                  </a:cubicBezTo>
                  <a:cubicBezTo>
                    <a:pt x="2443" y="2701"/>
                    <a:pt x="2957" y="2476"/>
                    <a:pt x="3343" y="2058"/>
                  </a:cubicBezTo>
                  <a:cubicBezTo>
                    <a:pt x="4082" y="997"/>
                    <a:pt x="4018" y="226"/>
                    <a:pt x="2636" y="1"/>
                  </a:cubicBezTo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3476900" y="1777025"/>
              <a:ext cx="102075" cy="67525"/>
            </a:xfrm>
            <a:custGeom>
              <a:avLst/>
              <a:gdLst/>
              <a:ahLst/>
              <a:cxnLst/>
              <a:rect l="l" t="t" r="r" b="b"/>
              <a:pathLst>
                <a:path w="4083" h="2701" fill="none" extrusionOk="0">
                  <a:moveTo>
                    <a:pt x="1929" y="1"/>
                  </a:moveTo>
                  <a:cubicBezTo>
                    <a:pt x="0" y="290"/>
                    <a:pt x="707" y="1929"/>
                    <a:pt x="1832" y="2508"/>
                  </a:cubicBezTo>
                  <a:cubicBezTo>
                    <a:pt x="2443" y="2701"/>
                    <a:pt x="2957" y="2476"/>
                    <a:pt x="3343" y="2058"/>
                  </a:cubicBezTo>
                  <a:cubicBezTo>
                    <a:pt x="4082" y="997"/>
                    <a:pt x="4018" y="226"/>
                    <a:pt x="2636" y="1"/>
                  </a:cubicBezTo>
                </a:path>
              </a:pathLst>
            </a:custGeom>
            <a:noFill/>
            <a:ln w="48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2920000" y="353025"/>
              <a:ext cx="1252050" cy="821325"/>
            </a:xfrm>
            <a:custGeom>
              <a:avLst/>
              <a:gdLst/>
              <a:ahLst/>
              <a:cxnLst/>
              <a:rect l="l" t="t" r="r" b="b"/>
              <a:pathLst>
                <a:path w="50082" h="32853" extrusionOk="0">
                  <a:moveTo>
                    <a:pt x="2250" y="1"/>
                  </a:moveTo>
                  <a:cubicBezTo>
                    <a:pt x="1286" y="10801"/>
                    <a:pt x="0" y="21537"/>
                    <a:pt x="1382" y="32724"/>
                  </a:cubicBezTo>
                  <a:lnTo>
                    <a:pt x="25201" y="32563"/>
                  </a:lnTo>
                  <a:lnTo>
                    <a:pt x="25619" y="23691"/>
                  </a:lnTo>
                  <a:lnTo>
                    <a:pt x="26616" y="32434"/>
                  </a:lnTo>
                  <a:lnTo>
                    <a:pt x="48570" y="32852"/>
                  </a:lnTo>
                  <a:cubicBezTo>
                    <a:pt x="50081" y="21955"/>
                    <a:pt x="48281" y="11058"/>
                    <a:pt x="47702" y="161"/>
                  </a:cubicBezTo>
                  <a:close/>
                  <a:moveTo>
                    <a:pt x="24655" y="16684"/>
                  </a:moveTo>
                  <a:lnTo>
                    <a:pt x="26005" y="16812"/>
                  </a:lnTo>
                  <a:lnTo>
                    <a:pt x="25426" y="19512"/>
                  </a:lnTo>
                  <a:close/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3542775" y="671250"/>
              <a:ext cx="70750" cy="489425"/>
            </a:xfrm>
            <a:custGeom>
              <a:avLst/>
              <a:gdLst/>
              <a:ahLst/>
              <a:cxnLst/>
              <a:rect l="l" t="t" r="r" b="b"/>
              <a:pathLst>
                <a:path w="2830" h="19577" fill="none" extrusionOk="0">
                  <a:moveTo>
                    <a:pt x="1512" y="19577"/>
                  </a:moveTo>
                  <a:cubicBezTo>
                    <a:pt x="1" y="4276"/>
                    <a:pt x="676" y="3183"/>
                    <a:pt x="2830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3493775" y="669650"/>
              <a:ext cx="71550" cy="495050"/>
            </a:xfrm>
            <a:custGeom>
              <a:avLst/>
              <a:gdLst/>
              <a:ahLst/>
              <a:cxnLst/>
              <a:rect l="l" t="t" r="r" b="b"/>
              <a:pathLst>
                <a:path w="2862" h="19802" fill="none" extrusionOk="0">
                  <a:moveTo>
                    <a:pt x="2250" y="19802"/>
                  </a:moveTo>
                  <a:cubicBezTo>
                    <a:pt x="2861" y="4501"/>
                    <a:pt x="2154" y="3183"/>
                    <a:pt x="0" y="1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2933650" y="342575"/>
              <a:ext cx="41800" cy="828550"/>
            </a:xfrm>
            <a:custGeom>
              <a:avLst/>
              <a:gdLst/>
              <a:ahLst/>
              <a:cxnLst/>
              <a:rect l="l" t="t" r="r" b="b"/>
              <a:pathLst>
                <a:path w="1672" h="33142" fill="none" extrusionOk="0">
                  <a:moveTo>
                    <a:pt x="1672" y="1"/>
                  </a:moveTo>
                  <a:cubicBezTo>
                    <a:pt x="1672" y="1"/>
                    <a:pt x="1126" y="11573"/>
                    <a:pt x="547" y="16780"/>
                  </a:cubicBezTo>
                  <a:cubicBezTo>
                    <a:pt x="0" y="21505"/>
                    <a:pt x="611" y="33013"/>
                    <a:pt x="1126" y="3314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4114950" y="353025"/>
              <a:ext cx="41825" cy="823725"/>
            </a:xfrm>
            <a:custGeom>
              <a:avLst/>
              <a:gdLst/>
              <a:ahLst/>
              <a:cxnLst/>
              <a:rect l="l" t="t" r="r" b="b"/>
              <a:pathLst>
                <a:path w="1673" h="32949" fill="none" extrusionOk="0">
                  <a:moveTo>
                    <a:pt x="1" y="1"/>
                  </a:moveTo>
                  <a:cubicBezTo>
                    <a:pt x="1" y="1"/>
                    <a:pt x="547" y="11573"/>
                    <a:pt x="1158" y="16780"/>
                  </a:cubicBezTo>
                  <a:cubicBezTo>
                    <a:pt x="1672" y="21505"/>
                    <a:pt x="1094" y="32820"/>
                    <a:pt x="579" y="32949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3480100" y="594125"/>
              <a:ext cx="147900" cy="221000"/>
            </a:xfrm>
            <a:custGeom>
              <a:avLst/>
              <a:gdLst/>
              <a:ahLst/>
              <a:cxnLst/>
              <a:rect l="l" t="t" r="r" b="b"/>
              <a:pathLst>
                <a:path w="5916" h="8840" extrusionOk="0">
                  <a:moveTo>
                    <a:pt x="547" y="0"/>
                  </a:moveTo>
                  <a:cubicBezTo>
                    <a:pt x="611" y="0"/>
                    <a:pt x="1" y="4854"/>
                    <a:pt x="194" y="6750"/>
                  </a:cubicBezTo>
                  <a:cubicBezTo>
                    <a:pt x="611" y="7972"/>
                    <a:pt x="1158" y="8840"/>
                    <a:pt x="2765" y="8840"/>
                  </a:cubicBezTo>
                  <a:cubicBezTo>
                    <a:pt x="5047" y="8840"/>
                    <a:pt x="5272" y="8422"/>
                    <a:pt x="5562" y="7008"/>
                  </a:cubicBezTo>
                  <a:cubicBezTo>
                    <a:pt x="5915" y="5272"/>
                    <a:pt x="5433" y="64"/>
                    <a:pt x="5530" y="64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3480100" y="594125"/>
              <a:ext cx="147900" cy="221000"/>
            </a:xfrm>
            <a:custGeom>
              <a:avLst/>
              <a:gdLst/>
              <a:ahLst/>
              <a:cxnLst/>
              <a:rect l="l" t="t" r="r" b="b"/>
              <a:pathLst>
                <a:path w="5916" h="8840" fill="none" extrusionOk="0">
                  <a:moveTo>
                    <a:pt x="547" y="0"/>
                  </a:moveTo>
                  <a:cubicBezTo>
                    <a:pt x="611" y="0"/>
                    <a:pt x="1" y="4854"/>
                    <a:pt x="194" y="6750"/>
                  </a:cubicBezTo>
                  <a:cubicBezTo>
                    <a:pt x="611" y="7972"/>
                    <a:pt x="1158" y="8840"/>
                    <a:pt x="2765" y="8840"/>
                  </a:cubicBezTo>
                  <a:cubicBezTo>
                    <a:pt x="5047" y="8840"/>
                    <a:pt x="5272" y="8422"/>
                    <a:pt x="5562" y="7008"/>
                  </a:cubicBezTo>
                  <a:cubicBezTo>
                    <a:pt x="5915" y="5272"/>
                    <a:pt x="5433" y="64"/>
                    <a:pt x="5530" y="64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3362775" y="529825"/>
              <a:ext cx="120575" cy="132625"/>
            </a:xfrm>
            <a:custGeom>
              <a:avLst/>
              <a:gdLst/>
              <a:ahLst/>
              <a:cxnLst/>
              <a:rect l="l" t="t" r="r" b="b"/>
              <a:pathLst>
                <a:path w="4823" h="5305" fill="none" extrusionOk="0">
                  <a:moveTo>
                    <a:pt x="4822" y="5304"/>
                  </a:moveTo>
                  <a:cubicBezTo>
                    <a:pt x="4404" y="4661"/>
                    <a:pt x="97" y="0"/>
                    <a:pt x="1" y="193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3623950" y="537050"/>
              <a:ext cx="120575" cy="127800"/>
            </a:xfrm>
            <a:custGeom>
              <a:avLst/>
              <a:gdLst/>
              <a:ahLst/>
              <a:cxnLst/>
              <a:rect l="l" t="t" r="r" b="b"/>
              <a:pathLst>
                <a:path w="4823" h="5112" fill="none" extrusionOk="0">
                  <a:moveTo>
                    <a:pt x="4822" y="1"/>
                  </a:moveTo>
                  <a:cubicBezTo>
                    <a:pt x="4340" y="129"/>
                    <a:pt x="33" y="4855"/>
                    <a:pt x="1" y="5112"/>
                  </a:cubicBezTo>
                </a:path>
              </a:pathLst>
            </a:custGeom>
            <a:noFill/>
            <a:ln w="1045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3509025" y="580450"/>
              <a:ext cx="82800" cy="85200"/>
            </a:xfrm>
            <a:custGeom>
              <a:avLst/>
              <a:gdLst/>
              <a:ahLst/>
              <a:cxnLst/>
              <a:rect l="l" t="t" r="r" b="b"/>
              <a:pathLst>
                <a:path w="3312" h="3408" extrusionOk="0">
                  <a:moveTo>
                    <a:pt x="644" y="97"/>
                  </a:moveTo>
                  <a:cubicBezTo>
                    <a:pt x="290" y="322"/>
                    <a:pt x="162" y="772"/>
                    <a:pt x="33" y="1158"/>
                  </a:cubicBezTo>
                  <a:cubicBezTo>
                    <a:pt x="33" y="1672"/>
                    <a:pt x="1" y="2347"/>
                    <a:pt x="194" y="2797"/>
                  </a:cubicBezTo>
                  <a:cubicBezTo>
                    <a:pt x="258" y="2926"/>
                    <a:pt x="354" y="3054"/>
                    <a:pt x="483" y="3119"/>
                  </a:cubicBezTo>
                  <a:cubicBezTo>
                    <a:pt x="708" y="3247"/>
                    <a:pt x="1415" y="3183"/>
                    <a:pt x="1415" y="3183"/>
                  </a:cubicBezTo>
                  <a:cubicBezTo>
                    <a:pt x="1415" y="3183"/>
                    <a:pt x="2540" y="3408"/>
                    <a:pt x="2894" y="3151"/>
                  </a:cubicBezTo>
                  <a:cubicBezTo>
                    <a:pt x="3151" y="2958"/>
                    <a:pt x="3119" y="2508"/>
                    <a:pt x="3151" y="2219"/>
                  </a:cubicBezTo>
                  <a:cubicBezTo>
                    <a:pt x="3312" y="1383"/>
                    <a:pt x="3087" y="611"/>
                    <a:pt x="2540" y="1"/>
                  </a:cubicBezTo>
                </a:path>
              </a:pathLst>
            </a:custGeom>
            <a:solidFill>
              <a:srgbClr val="FF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3509025" y="580450"/>
              <a:ext cx="82800" cy="85200"/>
            </a:xfrm>
            <a:custGeom>
              <a:avLst/>
              <a:gdLst/>
              <a:ahLst/>
              <a:cxnLst/>
              <a:rect l="l" t="t" r="r" b="b"/>
              <a:pathLst>
                <a:path w="3312" h="3408" fill="none" extrusionOk="0">
                  <a:moveTo>
                    <a:pt x="644" y="97"/>
                  </a:moveTo>
                  <a:cubicBezTo>
                    <a:pt x="290" y="322"/>
                    <a:pt x="162" y="772"/>
                    <a:pt x="33" y="1158"/>
                  </a:cubicBezTo>
                  <a:cubicBezTo>
                    <a:pt x="33" y="1672"/>
                    <a:pt x="1" y="2347"/>
                    <a:pt x="194" y="2797"/>
                  </a:cubicBezTo>
                  <a:cubicBezTo>
                    <a:pt x="258" y="2926"/>
                    <a:pt x="354" y="3054"/>
                    <a:pt x="483" y="3119"/>
                  </a:cubicBezTo>
                  <a:cubicBezTo>
                    <a:pt x="708" y="3247"/>
                    <a:pt x="1415" y="3183"/>
                    <a:pt x="1415" y="3183"/>
                  </a:cubicBezTo>
                  <a:cubicBezTo>
                    <a:pt x="1415" y="3183"/>
                    <a:pt x="2540" y="3408"/>
                    <a:pt x="2894" y="3151"/>
                  </a:cubicBezTo>
                  <a:cubicBezTo>
                    <a:pt x="3151" y="2958"/>
                    <a:pt x="3119" y="2508"/>
                    <a:pt x="3151" y="2219"/>
                  </a:cubicBezTo>
                  <a:cubicBezTo>
                    <a:pt x="3312" y="1383"/>
                    <a:pt x="3087" y="611"/>
                    <a:pt x="2540" y="1"/>
                  </a:cubicBezTo>
                </a:path>
              </a:pathLst>
            </a:custGeom>
            <a:noFill/>
            <a:ln w="40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3493775" y="645550"/>
              <a:ext cx="105300" cy="74750"/>
            </a:xfrm>
            <a:custGeom>
              <a:avLst/>
              <a:gdLst/>
              <a:ahLst/>
              <a:cxnLst/>
              <a:rect l="l" t="t" r="r" b="b"/>
              <a:pathLst>
                <a:path w="4212" h="2990" extrusionOk="0">
                  <a:moveTo>
                    <a:pt x="1993" y="0"/>
                  </a:moveTo>
                  <a:cubicBezTo>
                    <a:pt x="0" y="322"/>
                    <a:pt x="707" y="2090"/>
                    <a:pt x="1865" y="2765"/>
                  </a:cubicBezTo>
                  <a:cubicBezTo>
                    <a:pt x="2507" y="2990"/>
                    <a:pt x="3054" y="2733"/>
                    <a:pt x="3472" y="2250"/>
                  </a:cubicBezTo>
                  <a:cubicBezTo>
                    <a:pt x="4211" y="1093"/>
                    <a:pt x="4147" y="225"/>
                    <a:pt x="2700" y="0"/>
                  </a:cubicBezTo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3493775" y="645550"/>
              <a:ext cx="105300" cy="74750"/>
            </a:xfrm>
            <a:custGeom>
              <a:avLst/>
              <a:gdLst/>
              <a:ahLst/>
              <a:cxnLst/>
              <a:rect l="l" t="t" r="r" b="b"/>
              <a:pathLst>
                <a:path w="4212" h="2990" fill="none" extrusionOk="0">
                  <a:moveTo>
                    <a:pt x="1993" y="0"/>
                  </a:moveTo>
                  <a:cubicBezTo>
                    <a:pt x="0" y="322"/>
                    <a:pt x="707" y="2090"/>
                    <a:pt x="1865" y="2765"/>
                  </a:cubicBezTo>
                  <a:cubicBezTo>
                    <a:pt x="2507" y="2990"/>
                    <a:pt x="3054" y="2733"/>
                    <a:pt x="3472" y="2250"/>
                  </a:cubicBezTo>
                  <a:cubicBezTo>
                    <a:pt x="4211" y="1093"/>
                    <a:pt x="4147" y="225"/>
                    <a:pt x="2700" y="0"/>
                  </a:cubicBezTo>
                </a:path>
              </a:pathLst>
            </a:custGeom>
            <a:noFill/>
            <a:ln w="4825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3530725" y="1824450"/>
              <a:ext cx="8075" cy="17700"/>
            </a:xfrm>
            <a:custGeom>
              <a:avLst/>
              <a:gdLst/>
              <a:ahLst/>
              <a:cxnLst/>
              <a:rect l="l" t="t" r="r" b="b"/>
              <a:pathLst>
                <a:path w="323" h="708" extrusionOk="0">
                  <a:moveTo>
                    <a:pt x="1" y="707"/>
                  </a:moveTo>
                  <a:lnTo>
                    <a:pt x="129" y="0"/>
                  </a:lnTo>
                  <a:lnTo>
                    <a:pt x="322" y="6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3530725" y="1824450"/>
              <a:ext cx="8075" cy="17700"/>
            </a:xfrm>
            <a:custGeom>
              <a:avLst/>
              <a:gdLst/>
              <a:ahLst/>
              <a:cxnLst/>
              <a:rect l="l" t="t" r="r" b="b"/>
              <a:pathLst>
                <a:path w="323" h="708" fill="none" extrusionOk="0">
                  <a:moveTo>
                    <a:pt x="1" y="707"/>
                  </a:moveTo>
                  <a:lnTo>
                    <a:pt x="129" y="0"/>
                  </a:lnTo>
                  <a:lnTo>
                    <a:pt x="322" y="675"/>
                  </a:lnTo>
                </a:path>
              </a:pathLst>
            </a:custGeom>
            <a:noFill/>
            <a:ln w="80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3546800" y="698575"/>
              <a:ext cx="8075" cy="17700"/>
            </a:xfrm>
            <a:custGeom>
              <a:avLst/>
              <a:gdLst/>
              <a:ahLst/>
              <a:cxnLst/>
              <a:rect l="l" t="t" r="r" b="b"/>
              <a:pathLst>
                <a:path w="323" h="708" extrusionOk="0">
                  <a:moveTo>
                    <a:pt x="1" y="708"/>
                  </a:moveTo>
                  <a:lnTo>
                    <a:pt x="161" y="1"/>
                  </a:lnTo>
                  <a:lnTo>
                    <a:pt x="322" y="6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3546800" y="698575"/>
              <a:ext cx="8075" cy="17700"/>
            </a:xfrm>
            <a:custGeom>
              <a:avLst/>
              <a:gdLst/>
              <a:ahLst/>
              <a:cxnLst/>
              <a:rect l="l" t="t" r="r" b="b"/>
              <a:pathLst>
                <a:path w="323" h="708" fill="none" extrusionOk="0">
                  <a:moveTo>
                    <a:pt x="1" y="708"/>
                  </a:moveTo>
                  <a:lnTo>
                    <a:pt x="161" y="1"/>
                  </a:lnTo>
                  <a:lnTo>
                    <a:pt x="322" y="644"/>
                  </a:lnTo>
                </a:path>
              </a:pathLst>
            </a:custGeom>
            <a:noFill/>
            <a:ln w="80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3533150" y="2842625"/>
              <a:ext cx="8050" cy="25725"/>
            </a:xfrm>
            <a:custGeom>
              <a:avLst/>
              <a:gdLst/>
              <a:ahLst/>
              <a:cxnLst/>
              <a:rect l="l" t="t" r="r" b="b"/>
              <a:pathLst>
                <a:path w="322" h="1029" extrusionOk="0">
                  <a:moveTo>
                    <a:pt x="0" y="1029"/>
                  </a:moveTo>
                  <a:lnTo>
                    <a:pt x="129" y="0"/>
                  </a:lnTo>
                  <a:lnTo>
                    <a:pt x="322" y="9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3533150" y="2842625"/>
              <a:ext cx="8050" cy="25725"/>
            </a:xfrm>
            <a:custGeom>
              <a:avLst/>
              <a:gdLst/>
              <a:ahLst/>
              <a:cxnLst/>
              <a:rect l="l" t="t" r="r" b="b"/>
              <a:pathLst>
                <a:path w="322" h="1029" fill="none" extrusionOk="0">
                  <a:moveTo>
                    <a:pt x="0" y="1029"/>
                  </a:moveTo>
                  <a:lnTo>
                    <a:pt x="129" y="0"/>
                  </a:lnTo>
                  <a:lnTo>
                    <a:pt x="322" y="965"/>
                  </a:lnTo>
                </a:path>
              </a:pathLst>
            </a:custGeom>
            <a:noFill/>
            <a:ln w="80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3534750" y="3945975"/>
              <a:ext cx="10475" cy="39400"/>
            </a:xfrm>
            <a:custGeom>
              <a:avLst/>
              <a:gdLst/>
              <a:ahLst/>
              <a:cxnLst/>
              <a:rect l="l" t="t" r="r" b="b"/>
              <a:pathLst>
                <a:path w="419" h="1576" extrusionOk="0">
                  <a:moveTo>
                    <a:pt x="1" y="1576"/>
                  </a:moveTo>
                  <a:lnTo>
                    <a:pt x="193" y="1"/>
                  </a:lnTo>
                  <a:lnTo>
                    <a:pt x="418" y="14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3534750" y="3945975"/>
              <a:ext cx="10475" cy="39400"/>
            </a:xfrm>
            <a:custGeom>
              <a:avLst/>
              <a:gdLst/>
              <a:ahLst/>
              <a:cxnLst/>
              <a:rect l="l" t="t" r="r" b="b"/>
              <a:pathLst>
                <a:path w="419" h="1576" fill="none" extrusionOk="0">
                  <a:moveTo>
                    <a:pt x="1" y="1576"/>
                  </a:moveTo>
                  <a:lnTo>
                    <a:pt x="193" y="1"/>
                  </a:lnTo>
                  <a:lnTo>
                    <a:pt x="418" y="1479"/>
                  </a:lnTo>
                </a:path>
              </a:pathLst>
            </a:custGeom>
            <a:noFill/>
            <a:ln w="80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3534750" y="5072650"/>
              <a:ext cx="10475" cy="50650"/>
            </a:xfrm>
            <a:custGeom>
              <a:avLst/>
              <a:gdLst/>
              <a:ahLst/>
              <a:cxnLst/>
              <a:rect l="l" t="t" r="r" b="b"/>
              <a:pathLst>
                <a:path w="419" h="2026" extrusionOk="0">
                  <a:moveTo>
                    <a:pt x="1" y="2025"/>
                  </a:moveTo>
                  <a:lnTo>
                    <a:pt x="193" y="0"/>
                  </a:lnTo>
                  <a:lnTo>
                    <a:pt x="418" y="19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3534750" y="5072650"/>
              <a:ext cx="10475" cy="50650"/>
            </a:xfrm>
            <a:custGeom>
              <a:avLst/>
              <a:gdLst/>
              <a:ahLst/>
              <a:cxnLst/>
              <a:rect l="l" t="t" r="r" b="b"/>
              <a:pathLst>
                <a:path w="419" h="2026" fill="none" extrusionOk="0">
                  <a:moveTo>
                    <a:pt x="1" y="2025"/>
                  </a:moveTo>
                  <a:lnTo>
                    <a:pt x="193" y="0"/>
                  </a:lnTo>
                  <a:lnTo>
                    <a:pt x="418" y="1929"/>
                  </a:lnTo>
                </a:path>
              </a:pathLst>
            </a:custGeom>
            <a:noFill/>
            <a:ln w="800" cap="flat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3532350" y="4521375"/>
              <a:ext cx="27325" cy="8050"/>
            </a:xfrm>
            <a:custGeom>
              <a:avLst/>
              <a:gdLst/>
              <a:ahLst/>
              <a:cxnLst/>
              <a:rect l="l" t="t" r="r" b="b"/>
              <a:pathLst>
                <a:path w="1093" h="322" fill="none" extrusionOk="0">
                  <a:moveTo>
                    <a:pt x="0" y="289"/>
                  </a:moveTo>
                  <a:cubicBezTo>
                    <a:pt x="450" y="322"/>
                    <a:pt x="772" y="0"/>
                    <a:pt x="1093" y="32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3427875" y="4580825"/>
              <a:ext cx="26550" cy="17725"/>
            </a:xfrm>
            <a:custGeom>
              <a:avLst/>
              <a:gdLst/>
              <a:ahLst/>
              <a:cxnLst/>
              <a:rect l="l" t="t" r="r" b="b"/>
              <a:pathLst>
                <a:path w="1062" h="709" fill="none" extrusionOk="0">
                  <a:moveTo>
                    <a:pt x="933" y="387"/>
                  </a:moveTo>
                  <a:cubicBezTo>
                    <a:pt x="1061" y="708"/>
                    <a:pt x="322" y="1"/>
                    <a:pt x="0" y="33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3337050" y="4609775"/>
              <a:ext cx="17725" cy="21700"/>
            </a:xfrm>
            <a:custGeom>
              <a:avLst/>
              <a:gdLst/>
              <a:ahLst/>
              <a:cxnLst/>
              <a:rect l="l" t="t" r="r" b="b"/>
              <a:pathLst>
                <a:path w="709" h="868" fill="none" extrusionOk="0">
                  <a:moveTo>
                    <a:pt x="1" y="0"/>
                  </a:moveTo>
                  <a:cubicBezTo>
                    <a:pt x="258" y="354"/>
                    <a:pt x="708" y="418"/>
                    <a:pt x="644" y="86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3618325" y="4566375"/>
              <a:ext cx="38600" cy="9675"/>
            </a:xfrm>
            <a:custGeom>
              <a:avLst/>
              <a:gdLst/>
              <a:ahLst/>
              <a:cxnLst/>
              <a:rect l="l" t="t" r="r" b="b"/>
              <a:pathLst>
                <a:path w="1544" h="387" fill="none" extrusionOk="0">
                  <a:moveTo>
                    <a:pt x="1" y="290"/>
                  </a:moveTo>
                  <a:cubicBezTo>
                    <a:pt x="193" y="386"/>
                    <a:pt x="1061" y="0"/>
                    <a:pt x="1543" y="32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3675375" y="4597700"/>
              <a:ext cx="12075" cy="24150"/>
            </a:xfrm>
            <a:custGeom>
              <a:avLst/>
              <a:gdLst/>
              <a:ahLst/>
              <a:cxnLst/>
              <a:rect l="l" t="t" r="r" b="b"/>
              <a:pathLst>
                <a:path w="483" h="966" fill="none" extrusionOk="0">
                  <a:moveTo>
                    <a:pt x="1" y="965"/>
                  </a:moveTo>
                  <a:cubicBezTo>
                    <a:pt x="194" y="580"/>
                    <a:pt x="33" y="162"/>
                    <a:pt x="483" y="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3697075" y="4601725"/>
              <a:ext cx="9675" cy="31375"/>
            </a:xfrm>
            <a:custGeom>
              <a:avLst/>
              <a:gdLst/>
              <a:ahLst/>
              <a:cxnLst/>
              <a:rect l="l" t="t" r="r" b="b"/>
              <a:pathLst>
                <a:path w="387" h="1255" fill="none" extrusionOk="0">
                  <a:moveTo>
                    <a:pt x="1" y="322"/>
                  </a:moveTo>
                  <a:cubicBezTo>
                    <a:pt x="161" y="1"/>
                    <a:pt x="129" y="1029"/>
                    <a:pt x="386" y="1254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3621550" y="4576825"/>
              <a:ext cx="56275" cy="15275"/>
            </a:xfrm>
            <a:custGeom>
              <a:avLst/>
              <a:gdLst/>
              <a:ahLst/>
              <a:cxnLst/>
              <a:rect l="l" t="t" r="r" b="b"/>
              <a:pathLst>
                <a:path w="2251" h="611" fill="none" extrusionOk="0">
                  <a:moveTo>
                    <a:pt x="0" y="611"/>
                  </a:moveTo>
                  <a:cubicBezTo>
                    <a:pt x="386" y="0"/>
                    <a:pt x="1318" y="129"/>
                    <a:pt x="2250" y="16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3412600" y="4578425"/>
              <a:ext cx="14500" cy="28950"/>
            </a:xfrm>
            <a:custGeom>
              <a:avLst/>
              <a:gdLst/>
              <a:ahLst/>
              <a:cxnLst/>
              <a:rect l="l" t="t" r="r" b="b"/>
              <a:pathLst>
                <a:path w="580" h="1158" fill="none" extrusionOk="0">
                  <a:moveTo>
                    <a:pt x="515" y="901"/>
                  </a:moveTo>
                  <a:cubicBezTo>
                    <a:pt x="579" y="1158"/>
                    <a:pt x="1" y="483"/>
                    <a:pt x="97" y="258"/>
                  </a:cubicBezTo>
                  <a:cubicBezTo>
                    <a:pt x="129" y="161"/>
                    <a:pt x="258" y="97"/>
                    <a:pt x="322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3377250" y="4589675"/>
              <a:ext cx="17700" cy="21725"/>
            </a:xfrm>
            <a:custGeom>
              <a:avLst/>
              <a:gdLst/>
              <a:ahLst/>
              <a:cxnLst/>
              <a:rect l="l" t="t" r="r" b="b"/>
              <a:pathLst>
                <a:path w="708" h="869" fill="none" extrusionOk="0">
                  <a:moveTo>
                    <a:pt x="0" y="0"/>
                  </a:moveTo>
                  <a:cubicBezTo>
                    <a:pt x="257" y="354"/>
                    <a:pt x="707" y="418"/>
                    <a:pt x="643" y="86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3341875" y="4637900"/>
              <a:ext cx="19325" cy="25725"/>
            </a:xfrm>
            <a:custGeom>
              <a:avLst/>
              <a:gdLst/>
              <a:ahLst/>
              <a:cxnLst/>
              <a:rect l="l" t="t" r="r" b="b"/>
              <a:pathLst>
                <a:path w="773" h="1029" fill="none" extrusionOk="0">
                  <a:moveTo>
                    <a:pt x="612" y="804"/>
                  </a:moveTo>
                  <a:cubicBezTo>
                    <a:pt x="772" y="1029"/>
                    <a:pt x="1" y="547"/>
                    <a:pt x="33" y="289"/>
                  </a:cubicBezTo>
                  <a:cubicBezTo>
                    <a:pt x="65" y="193"/>
                    <a:pt x="129" y="97"/>
                    <a:pt x="194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3357150" y="4606550"/>
              <a:ext cx="20125" cy="15300"/>
            </a:xfrm>
            <a:custGeom>
              <a:avLst/>
              <a:gdLst/>
              <a:ahLst/>
              <a:cxnLst/>
              <a:rect l="l" t="t" r="r" b="b"/>
              <a:pathLst>
                <a:path w="805" h="612" fill="none" extrusionOk="0">
                  <a:moveTo>
                    <a:pt x="1" y="193"/>
                  </a:moveTo>
                  <a:cubicBezTo>
                    <a:pt x="33" y="1"/>
                    <a:pt x="579" y="483"/>
                    <a:pt x="804" y="611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3483325" y="4555125"/>
              <a:ext cx="28950" cy="12075"/>
            </a:xfrm>
            <a:custGeom>
              <a:avLst/>
              <a:gdLst/>
              <a:ahLst/>
              <a:cxnLst/>
              <a:rect l="l" t="t" r="r" b="b"/>
              <a:pathLst>
                <a:path w="1158" h="483" fill="none" extrusionOk="0">
                  <a:moveTo>
                    <a:pt x="900" y="161"/>
                  </a:moveTo>
                  <a:cubicBezTo>
                    <a:pt x="1157" y="161"/>
                    <a:pt x="322" y="482"/>
                    <a:pt x="129" y="322"/>
                  </a:cubicBezTo>
                  <a:cubicBezTo>
                    <a:pt x="65" y="225"/>
                    <a:pt x="32" y="97"/>
                    <a:pt x="0" y="0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3513850" y="4520575"/>
              <a:ext cx="8075" cy="21700"/>
            </a:xfrm>
            <a:custGeom>
              <a:avLst/>
              <a:gdLst/>
              <a:ahLst/>
              <a:cxnLst/>
              <a:rect l="l" t="t" r="r" b="b"/>
              <a:pathLst>
                <a:path w="323" h="868" fill="none" extrusionOk="0">
                  <a:moveTo>
                    <a:pt x="322" y="0"/>
                  </a:moveTo>
                  <a:cubicBezTo>
                    <a:pt x="226" y="257"/>
                    <a:pt x="65" y="643"/>
                    <a:pt x="1" y="868"/>
                  </a:cubicBezTo>
                </a:path>
              </a:pathLst>
            </a:custGeom>
            <a:noFill/>
            <a:ln w="104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3529925" y="4531825"/>
              <a:ext cx="53075" cy="22525"/>
            </a:xfrm>
            <a:custGeom>
              <a:avLst/>
              <a:gdLst/>
              <a:ahLst/>
              <a:cxnLst/>
              <a:rect l="l" t="t" r="r" b="b"/>
              <a:pathLst>
                <a:path w="2123" h="901" fill="none" extrusionOk="0">
                  <a:moveTo>
                    <a:pt x="1" y="900"/>
                  </a:moveTo>
                  <a:cubicBezTo>
                    <a:pt x="290" y="193"/>
                    <a:pt x="1222" y="161"/>
                    <a:pt x="2122" y="0"/>
                  </a:cubicBezTo>
                </a:path>
              </a:pathLst>
            </a:custGeom>
            <a:noFill/>
            <a:ln w="9650" cap="rnd" cmpd="sng">
              <a:solidFill>
                <a:srgbClr val="000000"/>
              </a:solidFill>
              <a:prstDash val="solid"/>
              <a:miter lim="321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88" name="Google Shape;1788;p24"/>
          <p:cNvCxnSpPr/>
          <p:nvPr/>
        </p:nvCxnSpPr>
        <p:spPr>
          <a:xfrm>
            <a:off x="5277975" y="-8400"/>
            <a:ext cx="0" cy="5160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9" name="Google Shape;1789;p24"/>
          <p:cNvSpPr txBox="1"/>
          <p:nvPr/>
        </p:nvSpPr>
        <p:spPr>
          <a:xfrm>
            <a:off x="3176850" y="350200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1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90" name="Google Shape;1790;p24"/>
          <p:cNvSpPr txBox="1"/>
          <p:nvPr/>
        </p:nvSpPr>
        <p:spPr>
          <a:xfrm>
            <a:off x="3176850" y="1362675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2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91" name="Google Shape;1791;p24"/>
          <p:cNvSpPr txBox="1"/>
          <p:nvPr/>
        </p:nvSpPr>
        <p:spPr>
          <a:xfrm>
            <a:off x="3176850" y="2394750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3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92" name="Google Shape;1792;p24"/>
          <p:cNvSpPr txBox="1"/>
          <p:nvPr/>
        </p:nvSpPr>
        <p:spPr>
          <a:xfrm>
            <a:off x="3176850" y="3426825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4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93" name="Google Shape;1793;p24"/>
          <p:cNvSpPr txBox="1"/>
          <p:nvPr/>
        </p:nvSpPr>
        <p:spPr>
          <a:xfrm>
            <a:off x="3176850" y="4439300"/>
            <a:ext cx="105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STAGE 5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100C4DE-EF69-1453-ABCA-05186F26CDD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B00DEA6-8C20-A041-DACF-8A5674CD3FE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740DA-6874-939D-FE4F-7E784D2A2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C7CB1-5227-DE9F-9263-0179BAD37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Mood Swings and Sex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9" name="Google Shape;179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Puberty also has more generalised effects on both genders.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Emotional</a:t>
            </a:r>
            <a:r>
              <a:rPr lang="en"/>
              <a:t> changes occur.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because of the surge in hormones released into the body.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Puberty often leads to increased </a:t>
            </a:r>
            <a:r>
              <a:rPr lang="en" b="1"/>
              <a:t>sexual desire</a:t>
            </a:r>
            <a:r>
              <a:rPr lang="en"/>
              <a:t>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Testosterone and oestrogen have been shown to have impacts on sexual appetite.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Puberty can also lead to </a:t>
            </a:r>
            <a:r>
              <a:rPr lang="en" b="1"/>
              <a:t>mood swings</a:t>
            </a:r>
            <a:r>
              <a:rPr lang="en"/>
              <a:t>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800" name="Google Shape;180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801" name="Google Shape;1801;p25"/>
          <p:cNvGrpSpPr/>
          <p:nvPr/>
        </p:nvGrpSpPr>
        <p:grpSpPr>
          <a:xfrm>
            <a:off x="5477725" y="1792575"/>
            <a:ext cx="3256100" cy="2005571"/>
            <a:chOff x="5469325" y="1683325"/>
            <a:chExt cx="3256100" cy="2005571"/>
          </a:xfrm>
        </p:grpSpPr>
        <p:grpSp>
          <p:nvGrpSpPr>
            <p:cNvPr id="1802" name="Google Shape;1802;p25"/>
            <p:cNvGrpSpPr/>
            <p:nvPr/>
          </p:nvGrpSpPr>
          <p:grpSpPr>
            <a:xfrm>
              <a:off x="5469325" y="1683325"/>
              <a:ext cx="1745908" cy="2005571"/>
              <a:chOff x="1610100" y="238100"/>
              <a:chExt cx="4534825" cy="5209275"/>
            </a:xfrm>
          </p:grpSpPr>
          <p:sp>
            <p:nvSpPr>
              <p:cNvPr id="1803" name="Google Shape;1803;p25"/>
              <p:cNvSpPr/>
              <p:nvPr/>
            </p:nvSpPr>
            <p:spPr>
              <a:xfrm>
                <a:off x="1610100" y="238100"/>
                <a:ext cx="3015175" cy="5204800"/>
              </a:xfrm>
              <a:custGeom>
                <a:avLst/>
                <a:gdLst/>
                <a:ahLst/>
                <a:cxnLst/>
                <a:rect l="l" t="t" r="r" b="b"/>
                <a:pathLst>
                  <a:path w="120607" h="208192" extrusionOk="0">
                    <a:moveTo>
                      <a:pt x="60347" y="17210"/>
                    </a:moveTo>
                    <a:cubicBezTo>
                      <a:pt x="84078" y="17210"/>
                      <a:pt x="103255" y="36324"/>
                      <a:pt x="103326" y="60108"/>
                    </a:cubicBezTo>
                    <a:cubicBezTo>
                      <a:pt x="103398" y="83900"/>
                      <a:pt x="84221" y="103148"/>
                      <a:pt x="60429" y="103220"/>
                    </a:cubicBezTo>
                    <a:cubicBezTo>
                      <a:pt x="60385" y="103220"/>
                      <a:pt x="60340" y="103220"/>
                      <a:pt x="60296" y="103220"/>
                    </a:cubicBezTo>
                    <a:cubicBezTo>
                      <a:pt x="36565" y="103220"/>
                      <a:pt x="17388" y="84070"/>
                      <a:pt x="17317" y="60322"/>
                    </a:cubicBezTo>
                    <a:cubicBezTo>
                      <a:pt x="17245" y="36530"/>
                      <a:pt x="36386" y="17282"/>
                      <a:pt x="60214" y="17210"/>
                    </a:cubicBezTo>
                    <a:cubicBezTo>
                      <a:pt x="60259" y="17210"/>
                      <a:pt x="60303" y="17210"/>
                      <a:pt x="60347" y="17210"/>
                    </a:cubicBezTo>
                    <a:close/>
                    <a:moveTo>
                      <a:pt x="60341" y="1"/>
                    </a:moveTo>
                    <a:cubicBezTo>
                      <a:pt x="60275" y="1"/>
                      <a:pt x="60209" y="1"/>
                      <a:pt x="60143" y="1"/>
                    </a:cubicBezTo>
                    <a:cubicBezTo>
                      <a:pt x="26905" y="108"/>
                      <a:pt x="1" y="27120"/>
                      <a:pt x="108" y="60394"/>
                    </a:cubicBezTo>
                    <a:cubicBezTo>
                      <a:pt x="180" y="90197"/>
                      <a:pt x="22326" y="115670"/>
                      <a:pt x="51878" y="119856"/>
                    </a:cubicBezTo>
                    <a:lnTo>
                      <a:pt x="51950" y="140464"/>
                    </a:lnTo>
                    <a:lnTo>
                      <a:pt x="10376" y="140572"/>
                    </a:lnTo>
                    <a:lnTo>
                      <a:pt x="10448" y="157781"/>
                    </a:lnTo>
                    <a:lnTo>
                      <a:pt x="52021" y="157673"/>
                    </a:lnTo>
                    <a:lnTo>
                      <a:pt x="52129" y="208191"/>
                    </a:lnTo>
                    <a:lnTo>
                      <a:pt x="69338" y="208120"/>
                    </a:lnTo>
                    <a:lnTo>
                      <a:pt x="69230" y="157602"/>
                    </a:lnTo>
                    <a:lnTo>
                      <a:pt x="110804" y="157494"/>
                    </a:lnTo>
                    <a:lnTo>
                      <a:pt x="110732" y="140285"/>
                    </a:lnTo>
                    <a:lnTo>
                      <a:pt x="69159" y="140428"/>
                    </a:lnTo>
                    <a:lnTo>
                      <a:pt x="69087" y="119821"/>
                    </a:lnTo>
                    <a:cubicBezTo>
                      <a:pt x="98604" y="115456"/>
                      <a:pt x="120607" y="89875"/>
                      <a:pt x="120535" y="60036"/>
                    </a:cubicBezTo>
                    <a:cubicBezTo>
                      <a:pt x="120428" y="26865"/>
                      <a:pt x="93523" y="1"/>
                      <a:pt x="603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F9B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5"/>
              <p:cNvSpPr/>
              <p:nvPr/>
            </p:nvSpPr>
            <p:spPr>
              <a:xfrm>
                <a:off x="3543875" y="3202300"/>
                <a:ext cx="1976750" cy="2245075"/>
              </a:xfrm>
              <a:custGeom>
                <a:avLst/>
                <a:gdLst/>
                <a:ahLst/>
                <a:cxnLst/>
                <a:rect l="l" t="t" r="r" b="b"/>
                <a:pathLst>
                  <a:path w="79070" h="89803" extrusionOk="0">
                    <a:moveTo>
                      <a:pt x="47621" y="0"/>
                    </a:moveTo>
                    <a:lnTo>
                      <a:pt x="30376" y="465"/>
                    </a:lnTo>
                    <a:lnTo>
                      <a:pt x="30912" y="56851"/>
                    </a:lnTo>
                    <a:lnTo>
                      <a:pt x="30912" y="56851"/>
                    </a:lnTo>
                    <a:lnTo>
                      <a:pt x="11986" y="38497"/>
                    </a:lnTo>
                    <a:lnTo>
                      <a:pt x="1" y="50840"/>
                    </a:lnTo>
                    <a:lnTo>
                      <a:pt x="40107" y="89802"/>
                    </a:lnTo>
                    <a:lnTo>
                      <a:pt x="79069" y="49696"/>
                    </a:lnTo>
                    <a:lnTo>
                      <a:pt x="66726" y="37710"/>
                    </a:lnTo>
                    <a:lnTo>
                      <a:pt x="48157" y="56815"/>
                    </a:lnTo>
                    <a:lnTo>
                      <a:pt x="476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BB9C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5"/>
              <p:cNvSpPr/>
              <p:nvPr/>
            </p:nvSpPr>
            <p:spPr>
              <a:xfrm>
                <a:off x="2826550" y="241625"/>
                <a:ext cx="3318375" cy="2999150"/>
              </a:xfrm>
              <a:custGeom>
                <a:avLst/>
                <a:gdLst/>
                <a:ahLst/>
                <a:cxnLst/>
                <a:rect l="l" t="t" r="r" b="b"/>
                <a:pathLst>
                  <a:path w="132735" h="119966" extrusionOk="0">
                    <a:moveTo>
                      <a:pt x="66457" y="17207"/>
                    </a:moveTo>
                    <a:cubicBezTo>
                      <a:pt x="77210" y="17207"/>
                      <a:pt x="87979" y="21252"/>
                      <a:pt x="96349" y="29377"/>
                    </a:cubicBezTo>
                    <a:cubicBezTo>
                      <a:pt x="113415" y="45977"/>
                      <a:pt x="113808" y="73133"/>
                      <a:pt x="97208" y="90199"/>
                    </a:cubicBezTo>
                    <a:cubicBezTo>
                      <a:pt x="88771" y="98890"/>
                      <a:pt x="77588" y="103257"/>
                      <a:pt x="66389" y="103257"/>
                    </a:cubicBezTo>
                    <a:cubicBezTo>
                      <a:pt x="55600" y="103257"/>
                      <a:pt x="44796" y="99203"/>
                      <a:pt x="36422" y="91057"/>
                    </a:cubicBezTo>
                    <a:cubicBezTo>
                      <a:pt x="19356" y="74492"/>
                      <a:pt x="18926" y="47337"/>
                      <a:pt x="35527" y="30235"/>
                    </a:cubicBezTo>
                    <a:cubicBezTo>
                      <a:pt x="43828" y="21720"/>
                      <a:pt x="54776" y="17355"/>
                      <a:pt x="65759" y="17212"/>
                    </a:cubicBezTo>
                    <a:cubicBezTo>
                      <a:pt x="65992" y="17208"/>
                      <a:pt x="66225" y="17207"/>
                      <a:pt x="66457" y="17207"/>
                    </a:cubicBezTo>
                    <a:close/>
                    <a:moveTo>
                      <a:pt x="66395" y="1"/>
                    </a:moveTo>
                    <a:cubicBezTo>
                      <a:pt x="50691" y="1"/>
                      <a:pt x="34997" y="6118"/>
                      <a:pt x="23184" y="18250"/>
                    </a:cubicBezTo>
                    <a:cubicBezTo>
                      <a:pt x="0" y="42113"/>
                      <a:pt x="573" y="80253"/>
                      <a:pt x="24400" y="103401"/>
                    </a:cubicBezTo>
                    <a:cubicBezTo>
                      <a:pt x="33667" y="112417"/>
                      <a:pt x="45724" y="118105"/>
                      <a:pt x="58711" y="119966"/>
                    </a:cubicBezTo>
                    <a:lnTo>
                      <a:pt x="75956" y="119501"/>
                    </a:lnTo>
                    <a:cubicBezTo>
                      <a:pt x="88693" y="117497"/>
                      <a:pt x="100571" y="111451"/>
                      <a:pt x="109551" y="102184"/>
                    </a:cubicBezTo>
                    <a:cubicBezTo>
                      <a:pt x="132735" y="78321"/>
                      <a:pt x="132162" y="40217"/>
                      <a:pt x="108334" y="17033"/>
                    </a:cubicBezTo>
                    <a:cubicBezTo>
                      <a:pt x="96778" y="5835"/>
                      <a:pt x="81859" y="146"/>
                      <a:pt x="66940" y="3"/>
                    </a:cubicBezTo>
                    <a:cubicBezTo>
                      <a:pt x="66758" y="1"/>
                      <a:pt x="66577" y="1"/>
                      <a:pt x="66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rgbClr val="8BB9C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5"/>
              <p:cNvSpPr/>
              <p:nvPr/>
            </p:nvSpPr>
            <p:spPr>
              <a:xfrm>
                <a:off x="3368575" y="2521625"/>
                <a:ext cx="1036675" cy="706625"/>
              </a:xfrm>
              <a:custGeom>
                <a:avLst/>
                <a:gdLst/>
                <a:ahLst/>
                <a:cxnLst/>
                <a:rect l="l" t="t" r="r" b="b"/>
                <a:pathLst>
                  <a:path w="41467" h="28265" extrusionOk="0">
                    <a:moveTo>
                      <a:pt x="19678" y="0"/>
                    </a:moveTo>
                    <a:cubicBezTo>
                      <a:pt x="14276" y="5152"/>
                      <a:pt x="7549" y="8909"/>
                      <a:pt x="0" y="10698"/>
                    </a:cubicBezTo>
                    <a:lnTo>
                      <a:pt x="0" y="28265"/>
                    </a:lnTo>
                    <a:cubicBezTo>
                      <a:pt x="17746" y="25260"/>
                      <a:pt x="32629" y="14562"/>
                      <a:pt x="41466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5"/>
              <p:cNvSpPr/>
              <p:nvPr/>
            </p:nvSpPr>
            <p:spPr>
              <a:xfrm>
                <a:off x="4287150" y="3745225"/>
                <a:ext cx="221850" cy="430250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7210" extrusionOk="0">
                    <a:moveTo>
                      <a:pt x="8874" y="0"/>
                    </a:moveTo>
                    <a:lnTo>
                      <a:pt x="1" y="72"/>
                    </a:lnTo>
                    <a:lnTo>
                      <a:pt x="1" y="17209"/>
                    </a:lnTo>
                    <a:lnTo>
                      <a:pt x="8874" y="17138"/>
                    </a:lnTo>
                    <a:lnTo>
                      <a:pt x="887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8" name="Google Shape;1808;p25"/>
            <p:cNvSpPr txBox="1"/>
            <p:nvPr/>
          </p:nvSpPr>
          <p:spPr>
            <a:xfrm>
              <a:off x="7215225" y="2347875"/>
              <a:ext cx="1510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Puberty usually leads to an increased desire for sex.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301D78B-60D8-CC3D-7FE1-45E2D3C3047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58CE9F7-F16E-7FA0-6E75-FF09D0EDC6F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35B6D-4CFA-38B4-2CD1-7CF8F5032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7D5D6-8BCE-2523-449B-11B38E434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Growing a Baby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3.11</a:t>
            </a:r>
            <a:endParaRPr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Describe the role of the placenta in the nutrition of the developing embryo.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A human embryo develops into a fully grown </a:t>
            </a:r>
            <a:r>
              <a:rPr lang="en" b="1">
                <a:solidFill>
                  <a:srgbClr val="B7B7B7"/>
                </a:solidFill>
              </a:rPr>
              <a:t>foetus </a:t>
            </a:r>
            <a:r>
              <a:rPr lang="en">
                <a:solidFill>
                  <a:srgbClr val="B7B7B7"/>
                </a:solidFill>
              </a:rPr>
              <a:t>in around 9 months.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At this point the foetus is born during </a:t>
            </a:r>
            <a:r>
              <a:rPr lang="en" b="1">
                <a:solidFill>
                  <a:srgbClr val="B7B7B7"/>
                </a:solidFill>
              </a:rPr>
              <a:t>childbirth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As soon as the foetus is born it is referred to as a </a:t>
            </a:r>
            <a:r>
              <a:rPr lang="en" b="1">
                <a:solidFill>
                  <a:srgbClr val="B7B7B7"/>
                </a:solidFill>
              </a:rPr>
              <a:t>baby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foetus is attached to the </a:t>
            </a:r>
            <a:r>
              <a:rPr lang="en" b="1">
                <a:solidFill>
                  <a:srgbClr val="B7B7B7"/>
                </a:solidFill>
              </a:rPr>
              <a:t>placenta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placenta is a </a:t>
            </a:r>
            <a:r>
              <a:rPr lang="en" b="1">
                <a:solidFill>
                  <a:srgbClr val="B7B7B7"/>
                </a:solidFill>
              </a:rPr>
              <a:t>temporary organ</a:t>
            </a:r>
            <a:r>
              <a:rPr lang="en">
                <a:solidFill>
                  <a:srgbClr val="B7B7B7"/>
                </a:solidFill>
              </a:rPr>
              <a:t> that grows next to the foetus.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placenta connects the foetus to the </a:t>
            </a:r>
            <a:r>
              <a:rPr lang="en" b="1">
                <a:solidFill>
                  <a:srgbClr val="B7B7B7"/>
                </a:solidFill>
              </a:rPr>
              <a:t>umbilical cord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096550" y="1398000"/>
            <a:ext cx="1349166" cy="2925342"/>
            <a:chOff x="2611675" y="244050"/>
            <a:chExt cx="2409225" cy="5223825"/>
          </a:xfrm>
        </p:grpSpPr>
        <p:sp>
          <p:nvSpPr>
            <p:cNvPr id="65" name="Google Shape;65;p14"/>
            <p:cNvSpPr/>
            <p:nvPr/>
          </p:nvSpPr>
          <p:spPr>
            <a:xfrm>
              <a:off x="2855325" y="2987275"/>
              <a:ext cx="1137300" cy="1146100"/>
            </a:xfrm>
            <a:custGeom>
              <a:avLst/>
              <a:gdLst/>
              <a:ahLst/>
              <a:cxnLst/>
              <a:rect l="l" t="t" r="r" b="b"/>
              <a:pathLst>
                <a:path w="45492" h="45844" fill="none" extrusionOk="0">
                  <a:moveTo>
                    <a:pt x="41975" y="45843"/>
                  </a:moveTo>
                  <a:cubicBezTo>
                    <a:pt x="37228" y="39723"/>
                    <a:pt x="32837" y="42252"/>
                    <a:pt x="25087" y="41398"/>
                  </a:cubicBezTo>
                  <a:cubicBezTo>
                    <a:pt x="16463" y="40439"/>
                    <a:pt x="3823" y="27468"/>
                    <a:pt x="2499" y="19052"/>
                  </a:cubicBezTo>
                  <a:cubicBezTo>
                    <a:pt x="0" y="3191"/>
                    <a:pt x="9785" y="0"/>
                    <a:pt x="16191" y="94"/>
                  </a:cubicBezTo>
                  <a:cubicBezTo>
                    <a:pt x="25359" y="232"/>
                    <a:pt x="35988" y="13485"/>
                    <a:pt x="39347" y="18187"/>
                  </a:cubicBezTo>
                  <a:cubicBezTo>
                    <a:pt x="41842" y="21684"/>
                    <a:pt x="44059" y="26436"/>
                    <a:pt x="44311" y="31074"/>
                  </a:cubicBezTo>
                  <a:cubicBezTo>
                    <a:pt x="44553" y="35465"/>
                    <a:pt x="44450" y="40010"/>
                    <a:pt x="45492" y="42376"/>
                  </a:cubicBezTo>
                </a:path>
              </a:pathLst>
            </a:custGeom>
            <a:noFill/>
            <a:ln w="9525" cap="flat" cmpd="sng">
              <a:solidFill>
                <a:srgbClr val="DA251D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4235125" y="245150"/>
              <a:ext cx="785775" cy="5213450"/>
            </a:xfrm>
            <a:custGeom>
              <a:avLst/>
              <a:gdLst/>
              <a:ahLst/>
              <a:cxnLst/>
              <a:rect l="l" t="t" r="r" b="b"/>
              <a:pathLst>
                <a:path w="31431" h="208538" fill="none" extrusionOk="0">
                  <a:moveTo>
                    <a:pt x="5488" y="1"/>
                  </a:moveTo>
                  <a:cubicBezTo>
                    <a:pt x="6155" y="7365"/>
                    <a:pt x="12033" y="22727"/>
                    <a:pt x="14863" y="32156"/>
                  </a:cubicBezTo>
                  <a:cubicBezTo>
                    <a:pt x="22796" y="58533"/>
                    <a:pt x="28387" y="79940"/>
                    <a:pt x="26590" y="98809"/>
                  </a:cubicBezTo>
                  <a:lnTo>
                    <a:pt x="23241" y="133977"/>
                  </a:lnTo>
                  <a:cubicBezTo>
                    <a:pt x="22821" y="138364"/>
                    <a:pt x="23122" y="142933"/>
                    <a:pt x="23083" y="147408"/>
                  </a:cubicBezTo>
                  <a:cubicBezTo>
                    <a:pt x="23048" y="151354"/>
                    <a:pt x="22594" y="155212"/>
                    <a:pt x="23260" y="159065"/>
                  </a:cubicBezTo>
                  <a:cubicBezTo>
                    <a:pt x="23922" y="162908"/>
                    <a:pt x="25449" y="166548"/>
                    <a:pt x="26659" y="169823"/>
                  </a:cubicBezTo>
                  <a:cubicBezTo>
                    <a:pt x="27898" y="173191"/>
                    <a:pt x="28047" y="175454"/>
                    <a:pt x="29188" y="180754"/>
                  </a:cubicBezTo>
                  <a:cubicBezTo>
                    <a:pt x="29533" y="182354"/>
                    <a:pt x="30057" y="184350"/>
                    <a:pt x="30329" y="186429"/>
                  </a:cubicBezTo>
                  <a:cubicBezTo>
                    <a:pt x="31079" y="192188"/>
                    <a:pt x="31430" y="198521"/>
                    <a:pt x="29672" y="198042"/>
                  </a:cubicBezTo>
                  <a:cubicBezTo>
                    <a:pt x="27553" y="197469"/>
                    <a:pt x="25715" y="179119"/>
                    <a:pt x="25335" y="179469"/>
                  </a:cubicBezTo>
                  <a:cubicBezTo>
                    <a:pt x="25572" y="181421"/>
                    <a:pt x="27572" y="195794"/>
                    <a:pt x="27775" y="200551"/>
                  </a:cubicBezTo>
                  <a:cubicBezTo>
                    <a:pt x="27894" y="203327"/>
                    <a:pt x="25320" y="203436"/>
                    <a:pt x="24737" y="201667"/>
                  </a:cubicBezTo>
                  <a:cubicBezTo>
                    <a:pt x="22984" y="196367"/>
                    <a:pt x="21146" y="181490"/>
                    <a:pt x="20371" y="179544"/>
                  </a:cubicBezTo>
                  <a:cubicBezTo>
                    <a:pt x="21438" y="184769"/>
                    <a:pt x="23028" y="199889"/>
                    <a:pt x="23102" y="202176"/>
                  </a:cubicBezTo>
                  <a:cubicBezTo>
                    <a:pt x="23201" y="205229"/>
                    <a:pt x="20484" y="206236"/>
                    <a:pt x="19378" y="201766"/>
                  </a:cubicBezTo>
                  <a:cubicBezTo>
                    <a:pt x="17975" y="196101"/>
                    <a:pt x="16805" y="184710"/>
                    <a:pt x="15466" y="180675"/>
                  </a:cubicBezTo>
                  <a:cubicBezTo>
                    <a:pt x="17150" y="192302"/>
                    <a:pt x="17659" y="198042"/>
                    <a:pt x="17397" y="201475"/>
                  </a:cubicBezTo>
                  <a:cubicBezTo>
                    <a:pt x="17318" y="202556"/>
                    <a:pt x="15753" y="204404"/>
                    <a:pt x="14854" y="201993"/>
                  </a:cubicBezTo>
                  <a:cubicBezTo>
                    <a:pt x="13159" y="197439"/>
                    <a:pt x="11327" y="186938"/>
                    <a:pt x="10472" y="181065"/>
                  </a:cubicBezTo>
                  <a:cubicBezTo>
                    <a:pt x="8758" y="188385"/>
                    <a:pt x="8363" y="192747"/>
                    <a:pt x="6037" y="192001"/>
                  </a:cubicBezTo>
                  <a:cubicBezTo>
                    <a:pt x="4881" y="191630"/>
                    <a:pt x="4288" y="184532"/>
                    <a:pt x="5321" y="178630"/>
                  </a:cubicBezTo>
                  <a:cubicBezTo>
                    <a:pt x="5518" y="177504"/>
                    <a:pt x="4115" y="179445"/>
                    <a:pt x="3167" y="180892"/>
                  </a:cubicBezTo>
                  <a:cubicBezTo>
                    <a:pt x="2046" y="182596"/>
                    <a:pt x="1028" y="185303"/>
                    <a:pt x="757" y="187965"/>
                  </a:cubicBezTo>
                  <a:cubicBezTo>
                    <a:pt x="1" y="195330"/>
                    <a:pt x="2140" y="204601"/>
                    <a:pt x="2140" y="208538"/>
                  </a:cubicBezTo>
                </a:path>
              </a:pathLst>
            </a:custGeom>
            <a:noFill/>
            <a:ln w="9525" cap="flat" cmpd="sng">
              <a:solidFill>
                <a:srgbClr val="F5C491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3635375" y="848000"/>
              <a:ext cx="799450" cy="3920075"/>
            </a:xfrm>
            <a:custGeom>
              <a:avLst/>
              <a:gdLst/>
              <a:ahLst/>
              <a:cxnLst/>
              <a:rect l="l" t="t" r="r" b="b"/>
              <a:pathLst>
                <a:path w="31978" h="156803" fill="none" extrusionOk="0">
                  <a:moveTo>
                    <a:pt x="0" y="1"/>
                  </a:moveTo>
                  <a:cubicBezTo>
                    <a:pt x="5424" y="5172"/>
                    <a:pt x="6372" y="6546"/>
                    <a:pt x="9538" y="12898"/>
                  </a:cubicBezTo>
                  <a:cubicBezTo>
                    <a:pt x="13796" y="21443"/>
                    <a:pt x="15421" y="29874"/>
                    <a:pt x="22445" y="39526"/>
                  </a:cubicBezTo>
                  <a:cubicBezTo>
                    <a:pt x="29301" y="48946"/>
                    <a:pt x="29953" y="46397"/>
                    <a:pt x="30481" y="67661"/>
                  </a:cubicBezTo>
                  <a:lnTo>
                    <a:pt x="31820" y="121590"/>
                  </a:lnTo>
                  <a:cubicBezTo>
                    <a:pt x="31978" y="127961"/>
                    <a:pt x="30654" y="136062"/>
                    <a:pt x="29814" y="141016"/>
                  </a:cubicBezTo>
                  <a:lnTo>
                    <a:pt x="27132" y="156803"/>
                  </a:lnTo>
                </a:path>
              </a:pathLst>
            </a:custGeom>
            <a:noFill/>
            <a:ln w="9525" cap="flat" cmpd="sng">
              <a:solidFill>
                <a:srgbClr val="F5C491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4246375" y="1978400"/>
              <a:ext cx="166725" cy="1199425"/>
            </a:xfrm>
            <a:custGeom>
              <a:avLst/>
              <a:gdLst/>
              <a:ahLst/>
              <a:cxnLst/>
              <a:rect l="l" t="t" r="r" b="b"/>
              <a:pathLst>
                <a:path w="6669" h="47977" fill="none" extrusionOk="0">
                  <a:moveTo>
                    <a:pt x="2248" y="0"/>
                  </a:moveTo>
                  <a:lnTo>
                    <a:pt x="568" y="13994"/>
                  </a:lnTo>
                  <a:cubicBezTo>
                    <a:pt x="0" y="18740"/>
                    <a:pt x="549" y="23556"/>
                    <a:pt x="539" y="28140"/>
                  </a:cubicBezTo>
                  <a:cubicBezTo>
                    <a:pt x="519" y="35801"/>
                    <a:pt x="3591" y="42035"/>
                    <a:pt x="6668" y="47977"/>
                  </a:cubicBezTo>
                </a:path>
              </a:pathLst>
            </a:custGeom>
            <a:noFill/>
            <a:ln w="9525" cap="flat" cmpd="sng">
              <a:solidFill>
                <a:srgbClr val="F5C491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2611675" y="244050"/>
              <a:ext cx="759325" cy="5223825"/>
            </a:xfrm>
            <a:custGeom>
              <a:avLst/>
              <a:gdLst/>
              <a:ahLst/>
              <a:cxnLst/>
              <a:rect l="l" t="t" r="r" b="b"/>
              <a:pathLst>
                <a:path w="30373" h="208953" fill="none" extrusionOk="0">
                  <a:moveTo>
                    <a:pt x="19625" y="208952"/>
                  </a:moveTo>
                  <a:cubicBezTo>
                    <a:pt x="16943" y="196446"/>
                    <a:pt x="16276" y="192919"/>
                    <a:pt x="15604" y="185278"/>
                  </a:cubicBezTo>
                  <a:cubicBezTo>
                    <a:pt x="15046" y="178931"/>
                    <a:pt x="15678" y="172164"/>
                    <a:pt x="15179" y="165787"/>
                  </a:cubicBezTo>
                  <a:cubicBezTo>
                    <a:pt x="14369" y="155419"/>
                    <a:pt x="10072" y="142532"/>
                    <a:pt x="6881" y="132678"/>
                  </a:cubicBezTo>
                  <a:cubicBezTo>
                    <a:pt x="2332" y="118650"/>
                    <a:pt x="1384" y="110450"/>
                    <a:pt x="2248" y="105195"/>
                  </a:cubicBezTo>
                  <a:cubicBezTo>
                    <a:pt x="4555" y="91231"/>
                    <a:pt x="7785" y="92096"/>
                    <a:pt x="10971" y="80246"/>
                  </a:cubicBezTo>
                  <a:cubicBezTo>
                    <a:pt x="13446" y="71059"/>
                    <a:pt x="16157" y="65107"/>
                    <a:pt x="17758" y="56576"/>
                  </a:cubicBezTo>
                  <a:cubicBezTo>
                    <a:pt x="14043" y="56631"/>
                    <a:pt x="10645" y="56211"/>
                    <a:pt x="7094" y="52807"/>
                  </a:cubicBezTo>
                  <a:cubicBezTo>
                    <a:pt x="4886" y="50688"/>
                    <a:pt x="1092" y="45048"/>
                    <a:pt x="1" y="42183"/>
                  </a:cubicBezTo>
                  <a:cubicBezTo>
                    <a:pt x="3364" y="35263"/>
                    <a:pt x="12749" y="26490"/>
                    <a:pt x="17639" y="20247"/>
                  </a:cubicBezTo>
                  <a:cubicBezTo>
                    <a:pt x="23058" y="13327"/>
                    <a:pt x="28101" y="7794"/>
                    <a:pt x="30373" y="0"/>
                  </a:cubicBezTo>
                </a:path>
              </a:pathLst>
            </a:custGeom>
            <a:noFill/>
            <a:ln w="9525" cap="flat" cmpd="sng">
              <a:solidFill>
                <a:srgbClr val="F5C491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2990650" y="4199650"/>
              <a:ext cx="1419350" cy="542250"/>
            </a:xfrm>
            <a:custGeom>
              <a:avLst/>
              <a:gdLst/>
              <a:ahLst/>
              <a:cxnLst/>
              <a:rect l="l" t="t" r="r" b="b"/>
              <a:pathLst>
                <a:path w="56774" h="21690" fill="none" extrusionOk="0">
                  <a:moveTo>
                    <a:pt x="56774" y="1"/>
                  </a:moveTo>
                  <a:cubicBezTo>
                    <a:pt x="52921" y="11890"/>
                    <a:pt x="37441" y="21141"/>
                    <a:pt x="26125" y="21522"/>
                  </a:cubicBezTo>
                  <a:cubicBezTo>
                    <a:pt x="21018" y="21690"/>
                    <a:pt x="15209" y="18874"/>
                    <a:pt x="11465" y="15975"/>
                  </a:cubicBezTo>
                  <a:cubicBezTo>
                    <a:pt x="8170" y="13426"/>
                    <a:pt x="4372" y="12922"/>
                    <a:pt x="1" y="6382"/>
                  </a:cubicBezTo>
                </a:path>
              </a:pathLst>
            </a:custGeom>
            <a:noFill/>
            <a:ln w="9525" cap="flat" cmpd="sng">
              <a:solidFill>
                <a:srgbClr val="F5C491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622650" y="4001200"/>
              <a:ext cx="337500" cy="610425"/>
            </a:xfrm>
            <a:custGeom>
              <a:avLst/>
              <a:gdLst/>
              <a:ahLst/>
              <a:cxnLst/>
              <a:rect l="l" t="t" r="r" b="b"/>
              <a:pathLst>
                <a:path w="13500" h="24417" fill="none" extrusionOk="0">
                  <a:moveTo>
                    <a:pt x="9948" y="1"/>
                  </a:moveTo>
                  <a:cubicBezTo>
                    <a:pt x="11055" y="1942"/>
                    <a:pt x="13500" y="3483"/>
                    <a:pt x="11154" y="5494"/>
                  </a:cubicBezTo>
                  <a:cubicBezTo>
                    <a:pt x="9573" y="6852"/>
                    <a:pt x="5498" y="13021"/>
                    <a:pt x="4298" y="15111"/>
                  </a:cubicBezTo>
                  <a:cubicBezTo>
                    <a:pt x="2604" y="18074"/>
                    <a:pt x="1245" y="20979"/>
                    <a:pt x="0" y="24416"/>
                  </a:cubicBezTo>
                </a:path>
              </a:pathLst>
            </a:custGeom>
            <a:noFill/>
            <a:ln w="9525" cap="flat" cmpd="sng">
              <a:solidFill>
                <a:srgbClr val="DD137B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671175" y="3967750"/>
              <a:ext cx="358750" cy="673875"/>
            </a:xfrm>
            <a:custGeom>
              <a:avLst/>
              <a:gdLst/>
              <a:ahLst/>
              <a:cxnLst/>
              <a:rect l="l" t="t" r="r" b="b"/>
              <a:pathLst>
                <a:path w="14350" h="26955" fill="none" extrusionOk="0">
                  <a:moveTo>
                    <a:pt x="9213" y="0"/>
                  </a:moveTo>
                  <a:cubicBezTo>
                    <a:pt x="10052" y="1393"/>
                    <a:pt x="10966" y="4836"/>
                    <a:pt x="11732" y="4174"/>
                  </a:cubicBezTo>
                  <a:lnTo>
                    <a:pt x="13100" y="2979"/>
                  </a:lnTo>
                  <a:cubicBezTo>
                    <a:pt x="13767" y="2396"/>
                    <a:pt x="14350" y="3567"/>
                    <a:pt x="13836" y="4554"/>
                  </a:cubicBezTo>
                  <a:cubicBezTo>
                    <a:pt x="12981" y="6204"/>
                    <a:pt x="10398" y="8437"/>
                    <a:pt x="9751" y="9109"/>
                  </a:cubicBezTo>
                  <a:cubicBezTo>
                    <a:pt x="7904" y="11015"/>
                    <a:pt x="4495" y="16389"/>
                    <a:pt x="3320" y="18750"/>
                  </a:cubicBezTo>
                  <a:cubicBezTo>
                    <a:pt x="2322" y="20761"/>
                    <a:pt x="776" y="24327"/>
                    <a:pt x="1" y="26955"/>
                  </a:cubicBezTo>
                </a:path>
              </a:pathLst>
            </a:custGeom>
            <a:noFill/>
            <a:ln w="9525" cap="flat" cmpd="sng">
              <a:solidFill>
                <a:srgbClr val="DD137B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3213425" y="4553075"/>
              <a:ext cx="588425" cy="159550"/>
            </a:xfrm>
            <a:custGeom>
              <a:avLst/>
              <a:gdLst/>
              <a:ahLst/>
              <a:cxnLst/>
              <a:rect l="l" t="t" r="r" b="b"/>
              <a:pathLst>
                <a:path w="23537" h="6382" fill="none" extrusionOk="0">
                  <a:moveTo>
                    <a:pt x="0" y="188"/>
                  </a:moveTo>
                  <a:cubicBezTo>
                    <a:pt x="5582" y="188"/>
                    <a:pt x="11089" y="0"/>
                    <a:pt x="15782" y="2040"/>
                  </a:cubicBezTo>
                  <a:cubicBezTo>
                    <a:pt x="18553" y="3245"/>
                    <a:pt x="20899" y="6026"/>
                    <a:pt x="23537" y="6382"/>
                  </a:cubicBezTo>
                </a:path>
              </a:pathLst>
            </a:custGeom>
            <a:noFill/>
            <a:ln w="9525" cap="flat" cmpd="sng">
              <a:solidFill>
                <a:srgbClr val="F5C491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3452375" y="3444425"/>
              <a:ext cx="446400" cy="373925"/>
            </a:xfrm>
            <a:custGeom>
              <a:avLst/>
              <a:gdLst/>
              <a:ahLst/>
              <a:cxnLst/>
              <a:rect l="l" t="t" r="r" b="b"/>
              <a:pathLst>
                <a:path w="17856" h="14957" extrusionOk="0">
                  <a:moveTo>
                    <a:pt x="6856" y="5977"/>
                  </a:moveTo>
                  <a:cubicBezTo>
                    <a:pt x="7473" y="5280"/>
                    <a:pt x="8461" y="5399"/>
                    <a:pt x="9652" y="5532"/>
                  </a:cubicBezTo>
                  <a:cubicBezTo>
                    <a:pt x="10062" y="5582"/>
                    <a:pt x="13623" y="7394"/>
                    <a:pt x="15366" y="7459"/>
                  </a:cubicBezTo>
                  <a:cubicBezTo>
                    <a:pt x="16982" y="7740"/>
                    <a:pt x="17856" y="7034"/>
                    <a:pt x="16517" y="6347"/>
                  </a:cubicBezTo>
                  <a:cubicBezTo>
                    <a:pt x="15110" y="5641"/>
                    <a:pt x="6920" y="1097"/>
                    <a:pt x="5428" y="608"/>
                  </a:cubicBezTo>
                  <a:cubicBezTo>
                    <a:pt x="4050" y="0"/>
                    <a:pt x="2420" y="993"/>
                    <a:pt x="1487" y="1808"/>
                  </a:cubicBezTo>
                  <a:cubicBezTo>
                    <a:pt x="474" y="2741"/>
                    <a:pt x="89" y="4836"/>
                    <a:pt x="0" y="6397"/>
                  </a:cubicBezTo>
                  <a:cubicBezTo>
                    <a:pt x="361" y="8837"/>
                    <a:pt x="1956" y="9691"/>
                    <a:pt x="3018" y="11766"/>
                  </a:cubicBezTo>
                  <a:cubicBezTo>
                    <a:pt x="3813" y="12897"/>
                    <a:pt x="4371" y="14957"/>
                    <a:pt x="5799" y="14794"/>
                  </a:cubicBezTo>
                </a:path>
              </a:pathLst>
            </a:custGeom>
            <a:solidFill>
              <a:srgbClr val="EF9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924725" y="3031725"/>
              <a:ext cx="474325" cy="527300"/>
            </a:xfrm>
            <a:custGeom>
              <a:avLst/>
              <a:gdLst/>
              <a:ahLst/>
              <a:cxnLst/>
              <a:rect l="l" t="t" r="r" b="b"/>
              <a:pathLst>
                <a:path w="18973" h="21092" extrusionOk="0">
                  <a:moveTo>
                    <a:pt x="7809" y="20865"/>
                  </a:moveTo>
                  <a:cubicBezTo>
                    <a:pt x="3665" y="15535"/>
                    <a:pt x="0" y="13273"/>
                    <a:pt x="2895" y="6120"/>
                  </a:cubicBezTo>
                  <a:cubicBezTo>
                    <a:pt x="5784" y="534"/>
                    <a:pt x="15411" y="1"/>
                    <a:pt x="17792" y="6022"/>
                  </a:cubicBezTo>
                  <a:cubicBezTo>
                    <a:pt x="18651" y="9781"/>
                    <a:pt x="18972" y="11085"/>
                    <a:pt x="18414" y="14196"/>
                  </a:cubicBezTo>
                  <a:cubicBezTo>
                    <a:pt x="16078" y="21092"/>
                    <a:pt x="13741" y="19422"/>
                    <a:pt x="7809" y="20865"/>
                  </a:cubicBezTo>
                  <a:close/>
                </a:path>
              </a:pathLst>
            </a:custGeom>
            <a:solidFill>
              <a:srgbClr val="EF9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3113400" y="3429475"/>
              <a:ext cx="570650" cy="525325"/>
            </a:xfrm>
            <a:custGeom>
              <a:avLst/>
              <a:gdLst/>
              <a:ahLst/>
              <a:cxnLst/>
              <a:rect l="l" t="t" r="r" b="b"/>
              <a:pathLst>
                <a:path w="22826" h="21013" extrusionOk="0">
                  <a:moveTo>
                    <a:pt x="19980" y="6595"/>
                  </a:moveTo>
                  <a:cubicBezTo>
                    <a:pt x="22159" y="7696"/>
                    <a:pt x="21650" y="10072"/>
                    <a:pt x="22386" y="12645"/>
                  </a:cubicBezTo>
                  <a:cubicBezTo>
                    <a:pt x="22825" y="15253"/>
                    <a:pt x="21936" y="16118"/>
                    <a:pt x="20410" y="18449"/>
                  </a:cubicBezTo>
                  <a:cubicBezTo>
                    <a:pt x="18029" y="20687"/>
                    <a:pt x="16799" y="20534"/>
                    <a:pt x="13510" y="21013"/>
                  </a:cubicBezTo>
                  <a:cubicBezTo>
                    <a:pt x="8333" y="20529"/>
                    <a:pt x="9217" y="19694"/>
                    <a:pt x="5646" y="16552"/>
                  </a:cubicBezTo>
                  <a:cubicBezTo>
                    <a:pt x="2228" y="13801"/>
                    <a:pt x="0" y="11420"/>
                    <a:pt x="262" y="7044"/>
                  </a:cubicBezTo>
                  <a:cubicBezTo>
                    <a:pt x="292" y="5221"/>
                    <a:pt x="603" y="2381"/>
                    <a:pt x="2248" y="2297"/>
                  </a:cubicBezTo>
                  <a:cubicBezTo>
                    <a:pt x="3848" y="2070"/>
                    <a:pt x="5552" y="2198"/>
                    <a:pt x="7039" y="1537"/>
                  </a:cubicBezTo>
                  <a:cubicBezTo>
                    <a:pt x="9188" y="144"/>
                    <a:pt x="8723" y="2114"/>
                    <a:pt x="9780" y="267"/>
                  </a:cubicBezTo>
                  <a:cubicBezTo>
                    <a:pt x="11549" y="0"/>
                    <a:pt x="11939" y="60"/>
                    <a:pt x="12349" y="302"/>
                  </a:cubicBezTo>
                  <a:cubicBezTo>
                    <a:pt x="13599" y="904"/>
                    <a:pt x="14181" y="1206"/>
                    <a:pt x="14621" y="2934"/>
                  </a:cubicBezTo>
                </a:path>
              </a:pathLst>
            </a:custGeom>
            <a:solidFill>
              <a:srgbClr val="EF9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787750" y="3578900"/>
              <a:ext cx="89425" cy="132525"/>
            </a:xfrm>
            <a:custGeom>
              <a:avLst/>
              <a:gdLst/>
              <a:ahLst/>
              <a:cxnLst/>
              <a:rect l="l" t="t" r="r" b="b"/>
              <a:pathLst>
                <a:path w="3577" h="5301" extrusionOk="0">
                  <a:moveTo>
                    <a:pt x="1907" y="5107"/>
                  </a:moveTo>
                  <a:cubicBezTo>
                    <a:pt x="2332" y="5246"/>
                    <a:pt x="2850" y="5300"/>
                    <a:pt x="3216" y="4994"/>
                  </a:cubicBezTo>
                  <a:cubicBezTo>
                    <a:pt x="3557" y="4638"/>
                    <a:pt x="3577" y="4105"/>
                    <a:pt x="3542" y="3636"/>
                  </a:cubicBezTo>
                  <a:cubicBezTo>
                    <a:pt x="3507" y="3147"/>
                    <a:pt x="3468" y="2588"/>
                    <a:pt x="3092" y="2233"/>
                  </a:cubicBezTo>
                  <a:cubicBezTo>
                    <a:pt x="2440" y="1541"/>
                    <a:pt x="1690" y="958"/>
                    <a:pt x="1053" y="252"/>
                  </a:cubicBezTo>
                  <a:cubicBezTo>
                    <a:pt x="909" y="79"/>
                    <a:pt x="662" y="0"/>
                    <a:pt x="470" y="129"/>
                  </a:cubicBezTo>
                  <a:cubicBezTo>
                    <a:pt x="267" y="232"/>
                    <a:pt x="149" y="469"/>
                    <a:pt x="163" y="702"/>
                  </a:cubicBezTo>
                  <a:cubicBezTo>
                    <a:pt x="65" y="1195"/>
                    <a:pt x="15" y="1704"/>
                    <a:pt x="0" y="2208"/>
                  </a:cubicBezTo>
                  <a:cubicBezTo>
                    <a:pt x="213" y="2855"/>
                    <a:pt x="692" y="3344"/>
                    <a:pt x="1038" y="3912"/>
                  </a:cubicBezTo>
                  <a:cubicBezTo>
                    <a:pt x="1324" y="4312"/>
                    <a:pt x="1621" y="4707"/>
                    <a:pt x="1907" y="5107"/>
                  </a:cubicBezTo>
                  <a:close/>
                </a:path>
              </a:pathLst>
            </a:custGeom>
            <a:solidFill>
              <a:srgbClr val="EF9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3280600" y="3440575"/>
              <a:ext cx="104000" cy="99700"/>
            </a:xfrm>
            <a:custGeom>
              <a:avLst/>
              <a:gdLst/>
              <a:ahLst/>
              <a:cxnLst/>
              <a:rect l="l" t="t" r="r" b="b"/>
              <a:pathLst>
                <a:path w="4160" h="3988" extrusionOk="0">
                  <a:moveTo>
                    <a:pt x="3952" y="3765"/>
                  </a:moveTo>
                  <a:cubicBezTo>
                    <a:pt x="3700" y="3854"/>
                    <a:pt x="2431" y="3987"/>
                    <a:pt x="1986" y="3943"/>
                  </a:cubicBezTo>
                  <a:cubicBezTo>
                    <a:pt x="1309" y="3878"/>
                    <a:pt x="1102" y="3340"/>
                    <a:pt x="608" y="2673"/>
                  </a:cubicBezTo>
                  <a:cubicBezTo>
                    <a:pt x="0" y="1848"/>
                    <a:pt x="356" y="1053"/>
                    <a:pt x="983" y="747"/>
                  </a:cubicBezTo>
                  <a:cubicBezTo>
                    <a:pt x="1690" y="406"/>
                    <a:pt x="1744" y="1"/>
                    <a:pt x="2564" y="757"/>
                  </a:cubicBezTo>
                  <a:cubicBezTo>
                    <a:pt x="3152" y="1300"/>
                    <a:pt x="3394" y="1577"/>
                    <a:pt x="3957" y="2402"/>
                  </a:cubicBezTo>
                  <a:cubicBezTo>
                    <a:pt x="4159" y="2708"/>
                    <a:pt x="3957" y="3409"/>
                    <a:pt x="3952" y="3765"/>
                  </a:cubicBezTo>
                  <a:close/>
                </a:path>
              </a:pathLst>
            </a:custGeom>
            <a:solidFill>
              <a:srgbClr val="EF9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803300" y="3509000"/>
              <a:ext cx="82025" cy="142025"/>
            </a:xfrm>
            <a:custGeom>
              <a:avLst/>
              <a:gdLst/>
              <a:ahLst/>
              <a:cxnLst/>
              <a:rect l="l" t="t" r="r" b="b"/>
              <a:pathLst>
                <a:path w="3281" h="5681" extrusionOk="0">
                  <a:moveTo>
                    <a:pt x="1196" y="5266"/>
                  </a:moveTo>
                  <a:cubicBezTo>
                    <a:pt x="1576" y="5503"/>
                    <a:pt x="2065" y="5681"/>
                    <a:pt x="2495" y="5473"/>
                  </a:cubicBezTo>
                  <a:cubicBezTo>
                    <a:pt x="2905" y="5202"/>
                    <a:pt x="3043" y="4688"/>
                    <a:pt x="3118" y="4224"/>
                  </a:cubicBezTo>
                  <a:cubicBezTo>
                    <a:pt x="3197" y="3740"/>
                    <a:pt x="3281" y="3186"/>
                    <a:pt x="2999" y="2752"/>
                  </a:cubicBezTo>
                  <a:cubicBezTo>
                    <a:pt x="2520" y="1927"/>
                    <a:pt x="1922" y="1176"/>
                    <a:pt x="1463" y="336"/>
                  </a:cubicBezTo>
                  <a:cubicBezTo>
                    <a:pt x="1364" y="139"/>
                    <a:pt x="1142" y="0"/>
                    <a:pt x="920" y="79"/>
                  </a:cubicBezTo>
                  <a:cubicBezTo>
                    <a:pt x="702" y="134"/>
                    <a:pt x="534" y="336"/>
                    <a:pt x="495" y="563"/>
                  </a:cubicBezTo>
                  <a:cubicBezTo>
                    <a:pt x="287" y="1023"/>
                    <a:pt x="129" y="1502"/>
                    <a:pt x="1" y="1991"/>
                  </a:cubicBezTo>
                  <a:cubicBezTo>
                    <a:pt x="55" y="2673"/>
                    <a:pt x="411" y="3265"/>
                    <a:pt x="618" y="3898"/>
                  </a:cubicBezTo>
                  <a:cubicBezTo>
                    <a:pt x="806" y="4357"/>
                    <a:pt x="1003" y="4811"/>
                    <a:pt x="1196" y="5266"/>
                  </a:cubicBezTo>
                  <a:close/>
                </a:path>
              </a:pathLst>
            </a:custGeom>
            <a:solidFill>
              <a:srgbClr val="EF9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3449025" y="3511725"/>
              <a:ext cx="446550" cy="373925"/>
            </a:xfrm>
            <a:custGeom>
              <a:avLst/>
              <a:gdLst/>
              <a:ahLst/>
              <a:cxnLst/>
              <a:rect l="l" t="t" r="r" b="b"/>
              <a:pathLst>
                <a:path w="17862" h="14957" extrusionOk="0">
                  <a:moveTo>
                    <a:pt x="6861" y="5977"/>
                  </a:moveTo>
                  <a:cubicBezTo>
                    <a:pt x="7474" y="5280"/>
                    <a:pt x="8467" y="5399"/>
                    <a:pt x="9652" y="5532"/>
                  </a:cubicBezTo>
                  <a:cubicBezTo>
                    <a:pt x="10062" y="5582"/>
                    <a:pt x="15446" y="8787"/>
                    <a:pt x="15367" y="7459"/>
                  </a:cubicBezTo>
                  <a:cubicBezTo>
                    <a:pt x="14122" y="6599"/>
                    <a:pt x="17862" y="7034"/>
                    <a:pt x="16518" y="6347"/>
                  </a:cubicBezTo>
                  <a:cubicBezTo>
                    <a:pt x="15110" y="5641"/>
                    <a:pt x="6926" y="1102"/>
                    <a:pt x="5429" y="608"/>
                  </a:cubicBezTo>
                  <a:cubicBezTo>
                    <a:pt x="4056" y="0"/>
                    <a:pt x="2426" y="993"/>
                    <a:pt x="1492" y="1808"/>
                  </a:cubicBezTo>
                  <a:cubicBezTo>
                    <a:pt x="475" y="2741"/>
                    <a:pt x="90" y="4836"/>
                    <a:pt x="1" y="6397"/>
                  </a:cubicBezTo>
                  <a:cubicBezTo>
                    <a:pt x="366" y="8837"/>
                    <a:pt x="1962" y="9691"/>
                    <a:pt x="3024" y="11766"/>
                  </a:cubicBezTo>
                  <a:cubicBezTo>
                    <a:pt x="3814" y="12897"/>
                    <a:pt x="4372" y="14957"/>
                    <a:pt x="5804" y="14794"/>
                  </a:cubicBezTo>
                </a:path>
              </a:pathLst>
            </a:custGeom>
            <a:solidFill>
              <a:srgbClr val="EF9BA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2961025" y="2809325"/>
              <a:ext cx="942825" cy="1193875"/>
            </a:xfrm>
            <a:custGeom>
              <a:avLst/>
              <a:gdLst/>
              <a:ahLst/>
              <a:cxnLst/>
              <a:rect l="l" t="t" r="r" b="b"/>
              <a:pathLst>
                <a:path w="37713" h="47755" fill="none" extrusionOk="0">
                  <a:moveTo>
                    <a:pt x="37712" y="46481"/>
                  </a:moveTo>
                  <a:cubicBezTo>
                    <a:pt x="36759" y="45177"/>
                    <a:pt x="37204" y="41507"/>
                    <a:pt x="37263" y="39244"/>
                  </a:cubicBezTo>
                  <a:cubicBezTo>
                    <a:pt x="37446" y="31875"/>
                    <a:pt x="32037" y="24154"/>
                    <a:pt x="27399" y="19541"/>
                  </a:cubicBezTo>
                  <a:cubicBezTo>
                    <a:pt x="7750" y="1"/>
                    <a:pt x="0" y="14394"/>
                    <a:pt x="227" y="22989"/>
                  </a:cubicBezTo>
                  <a:cubicBezTo>
                    <a:pt x="469" y="32092"/>
                    <a:pt x="12270" y="44999"/>
                    <a:pt x="23927" y="46481"/>
                  </a:cubicBezTo>
                  <a:cubicBezTo>
                    <a:pt x="27285" y="46905"/>
                    <a:pt x="35648" y="46150"/>
                    <a:pt x="36468" y="47755"/>
                  </a:cubicBezTo>
                </a:path>
              </a:pathLst>
            </a:custGeom>
            <a:noFill/>
            <a:ln w="9525" cap="flat" cmpd="sng">
              <a:solidFill>
                <a:srgbClr val="DA251D"/>
              </a:solidFill>
              <a:prstDash val="solid"/>
              <a:miter lim="49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14"/>
          <p:cNvSpPr txBox="1"/>
          <p:nvPr/>
        </p:nvSpPr>
        <p:spPr>
          <a:xfrm>
            <a:off x="7479350" y="2147775"/>
            <a:ext cx="1143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human embryo will mature to term in around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 months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AA80CEE-2674-3CDC-63A9-E43F9BC6538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4C1586F-A0C3-F40A-787D-C213FE37D50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C338F-0101-7928-22E6-E93DD71D7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6F470-6D26-66CD-F61A-4D7C31ECBB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l="1575" t="1632" r="1167"/>
          <a:stretch/>
        </p:blipFill>
        <p:spPr>
          <a:xfrm>
            <a:off x="0" y="0"/>
            <a:ext cx="6244475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5"/>
          <p:cNvCxnSpPr/>
          <p:nvPr/>
        </p:nvCxnSpPr>
        <p:spPr>
          <a:xfrm>
            <a:off x="6244475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5"/>
          <p:cNvSpPr txBox="1"/>
          <p:nvPr/>
        </p:nvSpPr>
        <p:spPr>
          <a:xfrm>
            <a:off x="6756575" y="1979100"/>
            <a:ext cx="19755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 way of investigating how the foetus is developing is through the use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ultrasound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technology.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2462CC5-7764-1CB0-7C6F-7D8824850FC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BDA0E-A40D-8B38-93B8-7B0878972A6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2C3C3-C97C-6900-E0CE-C410D3A7A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F2C3B-E69D-B65A-BC10-E7FA044F5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Placenta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2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The placenta provides </a:t>
            </a:r>
            <a:r>
              <a:rPr lang="en" sz="1600" b="1">
                <a:solidFill>
                  <a:srgbClr val="B7B7B7"/>
                </a:solidFill>
              </a:rPr>
              <a:t>oxygen </a:t>
            </a:r>
            <a:r>
              <a:rPr lang="en" sz="1600">
                <a:solidFill>
                  <a:srgbClr val="B7B7B7"/>
                </a:solidFill>
              </a:rPr>
              <a:t>and </a:t>
            </a:r>
            <a:r>
              <a:rPr lang="en" sz="1600" b="1">
                <a:solidFill>
                  <a:srgbClr val="B7B7B7"/>
                </a:solidFill>
              </a:rPr>
              <a:t>nutrients </a:t>
            </a:r>
            <a:r>
              <a:rPr lang="en" sz="1600">
                <a:solidFill>
                  <a:srgbClr val="B7B7B7"/>
                </a:solidFill>
              </a:rPr>
              <a:t>for the foetus.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The mother’s </a:t>
            </a:r>
            <a:r>
              <a:rPr lang="en" sz="1200" b="1">
                <a:solidFill>
                  <a:srgbClr val="CC0000"/>
                </a:solidFill>
              </a:rPr>
              <a:t>blood </a:t>
            </a:r>
            <a:r>
              <a:rPr lang="en" sz="1200">
                <a:solidFill>
                  <a:srgbClr val="B7B7B7"/>
                </a:solidFill>
              </a:rPr>
              <a:t>does not mix with the blood of the foetus.</a:t>
            </a:r>
            <a:endParaRPr sz="12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Instead oxygen and nutrients </a:t>
            </a:r>
            <a:r>
              <a:rPr lang="en" sz="1200" b="1">
                <a:solidFill>
                  <a:srgbClr val="B7B7B7"/>
                </a:solidFill>
              </a:rPr>
              <a:t>diffuse </a:t>
            </a:r>
            <a:r>
              <a:rPr lang="en" sz="1200">
                <a:solidFill>
                  <a:srgbClr val="B7B7B7"/>
                </a:solidFill>
              </a:rPr>
              <a:t>across the placenta.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The placenta removes </a:t>
            </a:r>
            <a:r>
              <a:rPr lang="en" sz="1600" b="1">
                <a:solidFill>
                  <a:srgbClr val="B7B7B7"/>
                </a:solidFill>
              </a:rPr>
              <a:t>waste </a:t>
            </a:r>
            <a:r>
              <a:rPr lang="en" sz="1600">
                <a:solidFill>
                  <a:srgbClr val="B7B7B7"/>
                </a:solidFill>
              </a:rPr>
              <a:t>substances from the foetus.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CO</a:t>
            </a:r>
            <a:r>
              <a:rPr lang="en" sz="1200" baseline="-25000">
                <a:solidFill>
                  <a:srgbClr val="B7B7B7"/>
                </a:solidFill>
              </a:rPr>
              <a:t>2</a:t>
            </a:r>
            <a:r>
              <a:rPr lang="en" sz="1200">
                <a:solidFill>
                  <a:srgbClr val="B7B7B7"/>
                </a:solidFill>
              </a:rPr>
              <a:t> and urea are some of the major compounds removed.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Some toxins are not filtered by the placenta.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 b="1">
                <a:solidFill>
                  <a:srgbClr val="B7B7B7"/>
                </a:solidFill>
              </a:rPr>
              <a:t>Carbon monoxide</a:t>
            </a:r>
            <a:r>
              <a:rPr lang="en" sz="1200">
                <a:solidFill>
                  <a:srgbClr val="B7B7B7"/>
                </a:solidFill>
              </a:rPr>
              <a:t> from smoking and </a:t>
            </a:r>
            <a:r>
              <a:rPr lang="en" sz="1200" b="1">
                <a:solidFill>
                  <a:srgbClr val="B7B7B7"/>
                </a:solidFill>
              </a:rPr>
              <a:t>ethanol</a:t>
            </a:r>
            <a:r>
              <a:rPr lang="en" sz="1200">
                <a:solidFill>
                  <a:srgbClr val="B7B7B7"/>
                </a:solidFill>
              </a:rPr>
              <a:t> from alcohol consumption.</a:t>
            </a:r>
            <a:endParaRPr sz="12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Women are advised to abstain from these substances during pregnancy.</a:t>
            </a:r>
            <a:endParaRPr sz="1200">
              <a:solidFill>
                <a:srgbClr val="B7B7B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Char char="●"/>
            </a:pPr>
            <a:r>
              <a:rPr lang="en" sz="1600">
                <a:solidFill>
                  <a:srgbClr val="B7B7B7"/>
                </a:solidFill>
              </a:rPr>
              <a:t>The placenta </a:t>
            </a:r>
            <a:r>
              <a:rPr lang="en" sz="1600" b="1">
                <a:solidFill>
                  <a:srgbClr val="B7B7B7"/>
                </a:solidFill>
              </a:rPr>
              <a:t>detaches </a:t>
            </a:r>
            <a:r>
              <a:rPr lang="en" sz="1600">
                <a:solidFill>
                  <a:srgbClr val="B7B7B7"/>
                </a:solidFill>
              </a:rPr>
              <a:t>from the uterus when pregnancy ends.</a:t>
            </a:r>
            <a:endParaRPr sz="16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The placenta is then pushed out of the body.</a:t>
            </a:r>
            <a:endParaRPr sz="1200">
              <a:solidFill>
                <a:srgbClr val="B7B7B7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 sz="1200">
                <a:solidFill>
                  <a:srgbClr val="B7B7B7"/>
                </a:solidFill>
              </a:rPr>
              <a:t>This is referred to as the </a:t>
            </a:r>
            <a:r>
              <a:rPr lang="en" sz="1200" b="1">
                <a:solidFill>
                  <a:srgbClr val="B7B7B7"/>
                </a:solidFill>
              </a:rPr>
              <a:t>afterbirth</a:t>
            </a:r>
            <a:r>
              <a:rPr lang="en" sz="1200">
                <a:solidFill>
                  <a:srgbClr val="B7B7B7"/>
                </a:solidFill>
              </a:rPr>
              <a:t>.</a:t>
            </a:r>
            <a:endParaRPr sz="12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6138600" y="1639363"/>
            <a:ext cx="2372723" cy="2402224"/>
            <a:chOff x="6219250" y="1581825"/>
            <a:chExt cx="2303615" cy="2203875"/>
          </a:xfrm>
        </p:grpSpPr>
        <p:grpSp>
          <p:nvGrpSpPr>
            <p:cNvPr id="99" name="Google Shape;99;p16"/>
            <p:cNvGrpSpPr/>
            <p:nvPr/>
          </p:nvGrpSpPr>
          <p:grpSpPr>
            <a:xfrm>
              <a:off x="6281175" y="1581825"/>
              <a:ext cx="2241690" cy="2131930"/>
              <a:chOff x="856675" y="183250"/>
              <a:chExt cx="5604225" cy="5329825"/>
            </a:xfrm>
          </p:grpSpPr>
          <p:sp>
            <p:nvSpPr>
              <p:cNvPr id="100" name="Google Shape;100;p16"/>
              <p:cNvSpPr/>
              <p:nvPr/>
            </p:nvSpPr>
            <p:spPr>
              <a:xfrm>
                <a:off x="1218625" y="183250"/>
                <a:ext cx="5242275" cy="5329825"/>
              </a:xfrm>
              <a:custGeom>
                <a:avLst/>
                <a:gdLst/>
                <a:ahLst/>
                <a:cxnLst/>
                <a:rect l="l" t="t" r="r" b="b"/>
                <a:pathLst>
                  <a:path w="209691" h="213193" extrusionOk="0">
                    <a:moveTo>
                      <a:pt x="199603" y="0"/>
                    </a:moveTo>
                    <a:lnTo>
                      <a:pt x="94011" y="887"/>
                    </a:lnTo>
                    <a:cubicBezTo>
                      <a:pt x="94711" y="1121"/>
                      <a:pt x="83876" y="15645"/>
                      <a:pt x="42452" y="38996"/>
                    </a:cubicBezTo>
                    <a:cubicBezTo>
                      <a:pt x="4624" y="60292"/>
                      <a:pt x="0" y="88733"/>
                      <a:pt x="4017" y="114232"/>
                    </a:cubicBezTo>
                    <a:cubicBezTo>
                      <a:pt x="7099" y="134080"/>
                      <a:pt x="19942" y="159533"/>
                      <a:pt x="37922" y="172796"/>
                    </a:cubicBezTo>
                    <a:cubicBezTo>
                      <a:pt x="60059" y="189141"/>
                      <a:pt x="69025" y="188628"/>
                      <a:pt x="93310" y="195446"/>
                    </a:cubicBezTo>
                    <a:cubicBezTo>
                      <a:pt x="86211" y="200070"/>
                      <a:pt x="84530" y="207402"/>
                      <a:pt x="82102" y="213193"/>
                    </a:cubicBezTo>
                    <a:lnTo>
                      <a:pt x="204039" y="212726"/>
                    </a:lnTo>
                    <a:cubicBezTo>
                      <a:pt x="204039" y="212726"/>
                      <a:pt x="207589" y="195119"/>
                      <a:pt x="207776" y="192364"/>
                    </a:cubicBezTo>
                    <a:cubicBezTo>
                      <a:pt x="209690" y="166164"/>
                      <a:pt x="196194" y="148137"/>
                      <a:pt x="185826" y="128196"/>
                    </a:cubicBezTo>
                    <a:cubicBezTo>
                      <a:pt x="174384" y="106153"/>
                      <a:pt x="201144" y="60665"/>
                      <a:pt x="202732" y="38809"/>
                    </a:cubicBezTo>
                    <a:cubicBezTo>
                      <a:pt x="204226" y="18214"/>
                      <a:pt x="199603" y="0"/>
                      <a:pt x="199603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A8937A"/>
                </a:solidFill>
                <a:prstDash val="solid"/>
                <a:miter lim="4670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1657625" y="1944700"/>
                <a:ext cx="1307650" cy="1310325"/>
              </a:xfrm>
              <a:custGeom>
                <a:avLst/>
                <a:gdLst/>
                <a:ahLst/>
                <a:cxnLst/>
                <a:rect l="l" t="t" r="r" b="b"/>
                <a:pathLst>
                  <a:path w="52306" h="52413" extrusionOk="0">
                    <a:moveTo>
                      <a:pt x="31220" y="0"/>
                    </a:moveTo>
                    <a:cubicBezTo>
                      <a:pt x="30324" y="0"/>
                      <a:pt x="29433" y="191"/>
                      <a:pt x="28628" y="575"/>
                    </a:cubicBezTo>
                    <a:cubicBezTo>
                      <a:pt x="28208" y="809"/>
                      <a:pt x="27227" y="1229"/>
                      <a:pt x="27274" y="1509"/>
                    </a:cubicBezTo>
                    <a:cubicBezTo>
                      <a:pt x="28506" y="2433"/>
                      <a:pt x="29956" y="2798"/>
                      <a:pt x="31437" y="2798"/>
                    </a:cubicBezTo>
                    <a:cubicBezTo>
                      <a:pt x="33101" y="2798"/>
                      <a:pt x="34805" y="2338"/>
                      <a:pt x="36287" y="1696"/>
                    </a:cubicBezTo>
                    <a:lnTo>
                      <a:pt x="36381" y="1649"/>
                    </a:lnTo>
                    <a:cubicBezTo>
                      <a:pt x="35914" y="1649"/>
                      <a:pt x="35493" y="1556"/>
                      <a:pt x="35120" y="1369"/>
                    </a:cubicBezTo>
                    <a:cubicBezTo>
                      <a:pt x="34012" y="460"/>
                      <a:pt x="32610" y="0"/>
                      <a:pt x="31220" y="0"/>
                    </a:cubicBezTo>
                    <a:close/>
                    <a:moveTo>
                      <a:pt x="38349" y="1539"/>
                    </a:moveTo>
                    <a:cubicBezTo>
                      <a:pt x="38023" y="1539"/>
                      <a:pt x="37693" y="1574"/>
                      <a:pt x="37361" y="1649"/>
                    </a:cubicBezTo>
                    <a:cubicBezTo>
                      <a:pt x="38884" y="3295"/>
                      <a:pt x="40986" y="4868"/>
                      <a:pt x="43285" y="4868"/>
                    </a:cubicBezTo>
                    <a:cubicBezTo>
                      <a:pt x="43595" y="4868"/>
                      <a:pt x="43910" y="4839"/>
                      <a:pt x="44227" y="4778"/>
                    </a:cubicBezTo>
                    <a:cubicBezTo>
                      <a:pt x="42755" y="3266"/>
                      <a:pt x="40639" y="1539"/>
                      <a:pt x="38349" y="1539"/>
                    </a:cubicBezTo>
                    <a:close/>
                    <a:moveTo>
                      <a:pt x="25312" y="2443"/>
                    </a:moveTo>
                    <a:cubicBezTo>
                      <a:pt x="24565" y="2443"/>
                      <a:pt x="23678" y="2443"/>
                      <a:pt x="22884" y="2630"/>
                    </a:cubicBezTo>
                    <a:cubicBezTo>
                      <a:pt x="20502" y="3144"/>
                      <a:pt x="19381" y="5526"/>
                      <a:pt x="18494" y="7487"/>
                    </a:cubicBezTo>
                    <a:cubicBezTo>
                      <a:pt x="19755" y="7160"/>
                      <a:pt x="21016" y="6693"/>
                      <a:pt x="22137" y="6039"/>
                    </a:cubicBezTo>
                    <a:cubicBezTo>
                      <a:pt x="23584" y="5199"/>
                      <a:pt x="24752" y="4031"/>
                      <a:pt x="25312" y="2443"/>
                    </a:cubicBezTo>
                    <a:close/>
                    <a:moveTo>
                      <a:pt x="46443" y="5966"/>
                    </a:moveTo>
                    <a:cubicBezTo>
                      <a:pt x="46212" y="5966"/>
                      <a:pt x="46638" y="6713"/>
                      <a:pt x="46562" y="7020"/>
                    </a:cubicBezTo>
                    <a:cubicBezTo>
                      <a:pt x="46655" y="8141"/>
                      <a:pt x="47356" y="9402"/>
                      <a:pt x="48617" y="9402"/>
                    </a:cubicBezTo>
                    <a:cubicBezTo>
                      <a:pt x="49691" y="9682"/>
                      <a:pt x="50018" y="11270"/>
                      <a:pt x="49037" y="11830"/>
                    </a:cubicBezTo>
                    <a:cubicBezTo>
                      <a:pt x="49317" y="12344"/>
                      <a:pt x="50531" y="14586"/>
                      <a:pt x="51092" y="15053"/>
                    </a:cubicBezTo>
                    <a:cubicBezTo>
                      <a:pt x="51100" y="15061"/>
                      <a:pt x="51111" y="15065"/>
                      <a:pt x="51124" y="15065"/>
                    </a:cubicBezTo>
                    <a:cubicBezTo>
                      <a:pt x="51321" y="15065"/>
                      <a:pt x="51999" y="14104"/>
                      <a:pt x="52306" y="13885"/>
                    </a:cubicBezTo>
                    <a:cubicBezTo>
                      <a:pt x="51465" y="12904"/>
                      <a:pt x="49644" y="10803"/>
                      <a:pt x="49971" y="9448"/>
                    </a:cubicBezTo>
                    <a:cubicBezTo>
                      <a:pt x="49924" y="7767"/>
                      <a:pt x="48196" y="6600"/>
                      <a:pt x="46702" y="6086"/>
                    </a:cubicBezTo>
                    <a:cubicBezTo>
                      <a:pt x="46576" y="6002"/>
                      <a:pt x="46494" y="5966"/>
                      <a:pt x="46443" y="5966"/>
                    </a:cubicBezTo>
                    <a:close/>
                    <a:moveTo>
                      <a:pt x="17467" y="8935"/>
                    </a:moveTo>
                    <a:lnTo>
                      <a:pt x="17467" y="8935"/>
                    </a:lnTo>
                    <a:cubicBezTo>
                      <a:pt x="16159" y="9729"/>
                      <a:pt x="14711" y="11130"/>
                      <a:pt x="14244" y="12811"/>
                    </a:cubicBezTo>
                    <a:cubicBezTo>
                      <a:pt x="13497" y="14399"/>
                      <a:pt x="15365" y="15800"/>
                      <a:pt x="14711" y="17388"/>
                    </a:cubicBezTo>
                    <a:cubicBezTo>
                      <a:pt x="13263" y="18789"/>
                      <a:pt x="11209" y="20190"/>
                      <a:pt x="11209" y="22478"/>
                    </a:cubicBezTo>
                    <a:cubicBezTo>
                      <a:pt x="11489" y="23739"/>
                      <a:pt x="11722" y="25187"/>
                      <a:pt x="10928" y="26354"/>
                    </a:cubicBezTo>
                    <a:cubicBezTo>
                      <a:pt x="9247" y="28036"/>
                      <a:pt x="10088" y="31118"/>
                      <a:pt x="12236" y="32005"/>
                    </a:cubicBezTo>
                    <a:cubicBezTo>
                      <a:pt x="11022" y="32893"/>
                      <a:pt x="9948" y="34200"/>
                      <a:pt x="9901" y="35788"/>
                    </a:cubicBezTo>
                    <a:cubicBezTo>
                      <a:pt x="9621" y="37189"/>
                      <a:pt x="10975" y="37983"/>
                      <a:pt x="11302" y="39151"/>
                    </a:cubicBezTo>
                    <a:cubicBezTo>
                      <a:pt x="11676" y="40505"/>
                      <a:pt x="10134" y="41065"/>
                      <a:pt x="9200" y="41486"/>
                    </a:cubicBezTo>
                    <a:cubicBezTo>
                      <a:pt x="7893" y="42233"/>
                      <a:pt x="8500" y="43774"/>
                      <a:pt x="8733" y="44895"/>
                    </a:cubicBezTo>
                    <a:cubicBezTo>
                      <a:pt x="8827" y="46296"/>
                      <a:pt x="7192" y="46576"/>
                      <a:pt x="6165" y="46623"/>
                    </a:cubicBezTo>
                    <a:cubicBezTo>
                      <a:pt x="4857" y="46763"/>
                      <a:pt x="5091" y="48351"/>
                      <a:pt x="4250" y="49098"/>
                    </a:cubicBezTo>
                    <a:cubicBezTo>
                      <a:pt x="3596" y="49612"/>
                      <a:pt x="1168" y="50126"/>
                      <a:pt x="607" y="50966"/>
                    </a:cubicBezTo>
                    <a:cubicBezTo>
                      <a:pt x="0" y="51480"/>
                      <a:pt x="1448" y="52040"/>
                      <a:pt x="2102" y="52087"/>
                    </a:cubicBezTo>
                    <a:cubicBezTo>
                      <a:pt x="2487" y="52315"/>
                      <a:pt x="2912" y="52413"/>
                      <a:pt x="3353" y="52413"/>
                    </a:cubicBezTo>
                    <a:cubicBezTo>
                      <a:pt x="4355" y="52413"/>
                      <a:pt x="5444" y="51909"/>
                      <a:pt x="6352" y="51293"/>
                    </a:cubicBezTo>
                    <a:cubicBezTo>
                      <a:pt x="7099" y="50873"/>
                      <a:pt x="7472" y="50032"/>
                      <a:pt x="7799" y="49238"/>
                    </a:cubicBezTo>
                    <a:cubicBezTo>
                      <a:pt x="7939" y="47697"/>
                      <a:pt x="9014" y="46436"/>
                      <a:pt x="10415" y="45829"/>
                    </a:cubicBezTo>
                    <a:cubicBezTo>
                      <a:pt x="12656" y="45222"/>
                      <a:pt x="13310" y="42186"/>
                      <a:pt x="11769" y="40505"/>
                    </a:cubicBezTo>
                    <a:cubicBezTo>
                      <a:pt x="12470" y="38730"/>
                      <a:pt x="13170" y="36909"/>
                      <a:pt x="13590" y="35041"/>
                    </a:cubicBezTo>
                    <a:cubicBezTo>
                      <a:pt x="14805" y="31351"/>
                      <a:pt x="13263" y="27475"/>
                      <a:pt x="11535" y="24206"/>
                    </a:cubicBezTo>
                    <a:cubicBezTo>
                      <a:pt x="12470" y="22805"/>
                      <a:pt x="13497" y="21497"/>
                      <a:pt x="14478" y="20096"/>
                    </a:cubicBezTo>
                    <a:cubicBezTo>
                      <a:pt x="16813" y="17014"/>
                      <a:pt x="19101" y="12858"/>
                      <a:pt x="17467" y="8935"/>
                    </a:cubicBezTo>
                    <a:close/>
                  </a:path>
                </a:pathLst>
              </a:custGeom>
              <a:solidFill>
                <a:srgbClr val="FFAAA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6"/>
              <p:cNvSpPr/>
              <p:nvPr/>
            </p:nvSpPr>
            <p:spPr>
              <a:xfrm>
                <a:off x="1330700" y="1173300"/>
                <a:ext cx="3460625" cy="4005875"/>
              </a:xfrm>
              <a:custGeom>
                <a:avLst/>
                <a:gdLst/>
                <a:ahLst/>
                <a:cxnLst/>
                <a:rect l="l" t="t" r="r" b="b"/>
                <a:pathLst>
                  <a:path w="138425" h="160235" extrusionOk="0">
                    <a:moveTo>
                      <a:pt x="118202" y="160234"/>
                    </a:moveTo>
                    <a:cubicBezTo>
                      <a:pt x="117455" y="155797"/>
                      <a:pt x="107788" y="147718"/>
                      <a:pt x="104239" y="144963"/>
                    </a:cubicBezTo>
                    <a:cubicBezTo>
                      <a:pt x="82896" y="128197"/>
                      <a:pt x="41939" y="148372"/>
                      <a:pt x="20783" y="110730"/>
                    </a:cubicBezTo>
                    <a:cubicBezTo>
                      <a:pt x="561" y="74724"/>
                      <a:pt x="1" y="34607"/>
                      <a:pt x="25780" y="17281"/>
                    </a:cubicBezTo>
                    <a:cubicBezTo>
                      <a:pt x="51559" y="1"/>
                      <a:pt x="89901" y="14572"/>
                      <a:pt x="114139" y="48057"/>
                    </a:cubicBezTo>
                    <a:cubicBezTo>
                      <a:pt x="138424" y="81635"/>
                      <a:pt x="105640" y="110357"/>
                      <a:pt x="116381" y="135482"/>
                    </a:cubicBezTo>
                    <a:cubicBezTo>
                      <a:pt x="118156" y="139685"/>
                      <a:pt x="121285" y="150100"/>
                      <a:pt x="125254" y="152061"/>
                    </a:cubicBezTo>
                    <a:cubicBezTo>
                      <a:pt x="120537" y="149446"/>
                      <a:pt x="116568" y="152902"/>
                      <a:pt x="118202" y="160234"/>
                    </a:cubicBezTo>
                    <a:close/>
                  </a:path>
                </a:pathLst>
              </a:custGeom>
              <a:solidFill>
                <a:srgbClr val="A84D4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>
                <a:off x="856675" y="1415350"/>
                <a:ext cx="3898450" cy="3804675"/>
              </a:xfrm>
              <a:custGeom>
                <a:avLst/>
                <a:gdLst/>
                <a:ahLst/>
                <a:cxnLst/>
                <a:rect l="l" t="t" r="r" b="b"/>
                <a:pathLst>
                  <a:path w="155938" h="152187" extrusionOk="0">
                    <a:moveTo>
                      <a:pt x="71306" y="0"/>
                    </a:moveTo>
                    <a:cubicBezTo>
                      <a:pt x="62007" y="0"/>
                      <a:pt x="52647" y="2497"/>
                      <a:pt x="43854" y="8486"/>
                    </a:cubicBezTo>
                    <a:cubicBezTo>
                      <a:pt x="1" y="38375"/>
                      <a:pt x="33906" y="95958"/>
                      <a:pt x="38903" y="104318"/>
                    </a:cubicBezTo>
                    <a:cubicBezTo>
                      <a:pt x="54362" y="129910"/>
                      <a:pt x="109236" y="124353"/>
                      <a:pt x="137163" y="152187"/>
                    </a:cubicBezTo>
                    <a:cubicBezTo>
                      <a:pt x="141647" y="147330"/>
                      <a:pt x="125908" y="135421"/>
                      <a:pt x="122686" y="126501"/>
                    </a:cubicBezTo>
                    <a:cubicBezTo>
                      <a:pt x="121098" y="122111"/>
                      <a:pt x="61880" y="132432"/>
                      <a:pt x="41565" y="101842"/>
                    </a:cubicBezTo>
                    <a:cubicBezTo>
                      <a:pt x="18962" y="67937"/>
                      <a:pt x="21764" y="27727"/>
                      <a:pt x="45301" y="11428"/>
                    </a:cubicBezTo>
                    <a:cubicBezTo>
                      <a:pt x="53466" y="5752"/>
                      <a:pt x="62959" y="3029"/>
                      <a:pt x="72821" y="3029"/>
                    </a:cubicBezTo>
                    <a:cubicBezTo>
                      <a:pt x="94607" y="3029"/>
                      <a:pt x="118195" y="16319"/>
                      <a:pt x="133240" y="40430"/>
                    </a:cubicBezTo>
                    <a:cubicBezTo>
                      <a:pt x="154490" y="74522"/>
                      <a:pt x="118810" y="108754"/>
                      <a:pt x="129037" y="123559"/>
                    </a:cubicBezTo>
                    <a:cubicBezTo>
                      <a:pt x="135563" y="133006"/>
                      <a:pt x="138637" y="143441"/>
                      <a:pt x="143543" y="143441"/>
                    </a:cubicBezTo>
                    <a:cubicBezTo>
                      <a:pt x="144675" y="143441"/>
                      <a:pt x="145905" y="142885"/>
                      <a:pt x="147298" y="141632"/>
                    </a:cubicBezTo>
                    <a:cubicBezTo>
                      <a:pt x="122966" y="113051"/>
                      <a:pt x="155937" y="73214"/>
                      <a:pt x="135529" y="38935"/>
                    </a:cubicBezTo>
                    <a:cubicBezTo>
                      <a:pt x="124993" y="21202"/>
                      <a:pt x="98407" y="0"/>
                      <a:pt x="71306" y="0"/>
                    </a:cubicBezTo>
                    <a:close/>
                  </a:path>
                </a:pathLst>
              </a:custGeom>
              <a:solidFill>
                <a:srgbClr val="80000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1551375" y="1674050"/>
                <a:ext cx="2600125" cy="2730675"/>
              </a:xfrm>
              <a:custGeom>
                <a:avLst/>
                <a:gdLst/>
                <a:ahLst/>
                <a:cxnLst/>
                <a:rect l="l" t="t" r="r" b="b"/>
                <a:pathLst>
                  <a:path w="104005" h="109227" extrusionOk="0">
                    <a:moveTo>
                      <a:pt x="51512" y="17426"/>
                    </a:moveTo>
                    <a:cubicBezTo>
                      <a:pt x="54174" y="19621"/>
                      <a:pt x="56416" y="22283"/>
                      <a:pt x="58798" y="24758"/>
                    </a:cubicBezTo>
                    <a:cubicBezTo>
                      <a:pt x="57817" y="25085"/>
                      <a:pt x="57023" y="25598"/>
                      <a:pt x="56416" y="26206"/>
                    </a:cubicBezTo>
                    <a:cubicBezTo>
                      <a:pt x="55902" y="26766"/>
                      <a:pt x="55529" y="27420"/>
                      <a:pt x="55295" y="28214"/>
                    </a:cubicBezTo>
                    <a:cubicBezTo>
                      <a:pt x="54921" y="27373"/>
                      <a:pt x="54174" y="26906"/>
                      <a:pt x="53240" y="26673"/>
                    </a:cubicBezTo>
                    <a:cubicBezTo>
                      <a:pt x="52680" y="25458"/>
                      <a:pt x="52213" y="24244"/>
                      <a:pt x="51092" y="23217"/>
                    </a:cubicBezTo>
                    <a:cubicBezTo>
                      <a:pt x="50905" y="21535"/>
                      <a:pt x="50018" y="20181"/>
                      <a:pt x="49037" y="18920"/>
                    </a:cubicBezTo>
                    <a:cubicBezTo>
                      <a:pt x="49971" y="18780"/>
                      <a:pt x="50998" y="18780"/>
                      <a:pt x="51512" y="17426"/>
                    </a:cubicBezTo>
                    <a:close/>
                    <a:moveTo>
                      <a:pt x="72948" y="48389"/>
                    </a:moveTo>
                    <a:lnTo>
                      <a:pt x="73509" y="48482"/>
                    </a:lnTo>
                    <a:cubicBezTo>
                      <a:pt x="76217" y="49837"/>
                      <a:pt x="78833" y="51284"/>
                      <a:pt x="81401" y="52966"/>
                    </a:cubicBezTo>
                    <a:cubicBezTo>
                      <a:pt x="82288" y="53900"/>
                      <a:pt x="83269" y="54553"/>
                      <a:pt x="84250" y="55067"/>
                    </a:cubicBezTo>
                    <a:cubicBezTo>
                      <a:pt x="84297" y="55814"/>
                      <a:pt x="84530" y="56562"/>
                      <a:pt x="85277" y="57449"/>
                    </a:cubicBezTo>
                    <a:cubicBezTo>
                      <a:pt x="85558" y="58523"/>
                      <a:pt x="86165" y="59270"/>
                      <a:pt x="86772" y="60064"/>
                    </a:cubicBezTo>
                    <a:lnTo>
                      <a:pt x="87472" y="61138"/>
                    </a:lnTo>
                    <a:cubicBezTo>
                      <a:pt x="86620" y="60755"/>
                      <a:pt x="85807" y="60332"/>
                      <a:pt x="84819" y="60332"/>
                    </a:cubicBezTo>
                    <a:cubicBezTo>
                      <a:pt x="84724" y="60332"/>
                      <a:pt x="84628" y="60336"/>
                      <a:pt x="84530" y="60344"/>
                    </a:cubicBezTo>
                    <a:cubicBezTo>
                      <a:pt x="83923" y="59644"/>
                      <a:pt x="83690" y="58616"/>
                      <a:pt x="82382" y="58476"/>
                    </a:cubicBezTo>
                    <a:cubicBezTo>
                      <a:pt x="80934" y="55020"/>
                      <a:pt x="79066" y="51938"/>
                      <a:pt x="74770" y="51238"/>
                    </a:cubicBezTo>
                    <a:cubicBezTo>
                      <a:pt x="74349" y="50397"/>
                      <a:pt x="73882" y="49043"/>
                      <a:pt x="72948" y="48389"/>
                    </a:cubicBezTo>
                    <a:close/>
                    <a:moveTo>
                      <a:pt x="46232" y="1"/>
                    </a:moveTo>
                    <a:cubicBezTo>
                      <a:pt x="45565" y="1"/>
                      <a:pt x="44927" y="77"/>
                      <a:pt x="44320" y="239"/>
                    </a:cubicBezTo>
                    <a:cubicBezTo>
                      <a:pt x="40958" y="566"/>
                      <a:pt x="40631" y="2434"/>
                      <a:pt x="40304" y="4302"/>
                    </a:cubicBezTo>
                    <a:cubicBezTo>
                      <a:pt x="35936" y="3391"/>
                      <a:pt x="31647" y="2696"/>
                      <a:pt x="27614" y="2696"/>
                    </a:cubicBezTo>
                    <a:cubicBezTo>
                      <a:pt x="16770" y="2696"/>
                      <a:pt x="7774" y="7723"/>
                      <a:pt x="4063" y="27093"/>
                    </a:cubicBezTo>
                    <a:cubicBezTo>
                      <a:pt x="0" y="48295"/>
                      <a:pt x="10788" y="58430"/>
                      <a:pt x="19055" y="70432"/>
                    </a:cubicBezTo>
                    <a:cubicBezTo>
                      <a:pt x="19288" y="71179"/>
                      <a:pt x="19708" y="73654"/>
                      <a:pt x="20596" y="75522"/>
                    </a:cubicBezTo>
                    <a:cubicBezTo>
                      <a:pt x="21063" y="76877"/>
                      <a:pt x="21530" y="77624"/>
                      <a:pt x="21810" y="78278"/>
                    </a:cubicBezTo>
                    <a:lnTo>
                      <a:pt x="25359" y="84209"/>
                    </a:lnTo>
                    <a:lnTo>
                      <a:pt x="30076" y="88459"/>
                    </a:lnTo>
                    <a:cubicBezTo>
                      <a:pt x="33827" y="92044"/>
                      <a:pt x="36842" y="93495"/>
                      <a:pt x="39358" y="93495"/>
                    </a:cubicBezTo>
                    <a:cubicBezTo>
                      <a:pt x="42513" y="93495"/>
                      <a:pt x="44883" y="91213"/>
                      <a:pt x="46935" y="87992"/>
                    </a:cubicBezTo>
                    <a:cubicBezTo>
                      <a:pt x="47449" y="87104"/>
                      <a:pt x="47963" y="86217"/>
                      <a:pt x="47776" y="85236"/>
                    </a:cubicBezTo>
                    <a:lnTo>
                      <a:pt x="47776" y="85236"/>
                    </a:lnTo>
                    <a:cubicBezTo>
                      <a:pt x="48290" y="85937"/>
                      <a:pt x="48803" y="86544"/>
                      <a:pt x="49364" y="86964"/>
                    </a:cubicBezTo>
                    <a:cubicBezTo>
                      <a:pt x="49411" y="87245"/>
                      <a:pt x="49411" y="87525"/>
                      <a:pt x="49691" y="87665"/>
                    </a:cubicBezTo>
                    <a:cubicBezTo>
                      <a:pt x="49317" y="90233"/>
                      <a:pt x="52026" y="95651"/>
                      <a:pt x="55248" y="97005"/>
                    </a:cubicBezTo>
                    <a:cubicBezTo>
                      <a:pt x="62819" y="105905"/>
                      <a:pt x="69907" y="109227"/>
                      <a:pt x="76081" y="109227"/>
                    </a:cubicBezTo>
                    <a:cubicBezTo>
                      <a:pt x="79886" y="109227"/>
                      <a:pt x="83343" y="107966"/>
                      <a:pt x="86352" y="105972"/>
                    </a:cubicBezTo>
                    <a:cubicBezTo>
                      <a:pt x="93730" y="101021"/>
                      <a:pt x="98401" y="91588"/>
                      <a:pt x="98868" y="85470"/>
                    </a:cubicBezTo>
                    <a:cubicBezTo>
                      <a:pt x="98727" y="78231"/>
                      <a:pt x="99381" y="70806"/>
                      <a:pt x="91022" y="65295"/>
                    </a:cubicBezTo>
                    <a:cubicBezTo>
                      <a:pt x="90695" y="64594"/>
                      <a:pt x="90321" y="64081"/>
                      <a:pt x="89901" y="63660"/>
                    </a:cubicBezTo>
                    <a:cubicBezTo>
                      <a:pt x="91115" y="63427"/>
                      <a:pt x="92469" y="63614"/>
                      <a:pt x="93123" y="62026"/>
                    </a:cubicBezTo>
                    <a:cubicBezTo>
                      <a:pt x="93833" y="62116"/>
                      <a:pt x="94466" y="62157"/>
                      <a:pt x="95031" y="62157"/>
                    </a:cubicBezTo>
                    <a:cubicBezTo>
                      <a:pt x="97403" y="62157"/>
                      <a:pt x="98598" y="61427"/>
                      <a:pt x="99428" y="60484"/>
                    </a:cubicBezTo>
                    <a:cubicBezTo>
                      <a:pt x="100549" y="59737"/>
                      <a:pt x="102183" y="59364"/>
                      <a:pt x="102043" y="57776"/>
                    </a:cubicBezTo>
                    <a:cubicBezTo>
                      <a:pt x="103211" y="55207"/>
                      <a:pt x="104005" y="52685"/>
                      <a:pt x="99335" y="51238"/>
                    </a:cubicBezTo>
                    <a:cubicBezTo>
                      <a:pt x="98447" y="50117"/>
                      <a:pt x="97326" y="49510"/>
                      <a:pt x="95925" y="49510"/>
                    </a:cubicBezTo>
                    <a:cubicBezTo>
                      <a:pt x="95090" y="49266"/>
                      <a:pt x="94332" y="48892"/>
                      <a:pt x="93400" y="48892"/>
                    </a:cubicBezTo>
                    <a:cubicBezTo>
                      <a:pt x="93082" y="48892"/>
                      <a:pt x="92744" y="48936"/>
                      <a:pt x="92376" y="49043"/>
                    </a:cubicBezTo>
                    <a:cubicBezTo>
                      <a:pt x="91925" y="48892"/>
                      <a:pt x="91322" y="48439"/>
                      <a:pt x="90763" y="48439"/>
                    </a:cubicBezTo>
                    <a:cubicBezTo>
                      <a:pt x="90628" y="48439"/>
                      <a:pt x="90495" y="48465"/>
                      <a:pt x="90368" y="48529"/>
                    </a:cubicBezTo>
                    <a:cubicBezTo>
                      <a:pt x="83923" y="42644"/>
                      <a:pt x="82522" y="37180"/>
                      <a:pt x="76077" y="33398"/>
                    </a:cubicBezTo>
                    <a:cubicBezTo>
                      <a:pt x="78599" y="31156"/>
                      <a:pt x="81261" y="28307"/>
                      <a:pt x="83643" y="26719"/>
                    </a:cubicBezTo>
                    <a:cubicBezTo>
                      <a:pt x="83947" y="26888"/>
                      <a:pt x="84252" y="27009"/>
                      <a:pt x="84557" y="27009"/>
                    </a:cubicBezTo>
                    <a:cubicBezTo>
                      <a:pt x="84672" y="27009"/>
                      <a:pt x="84788" y="26991"/>
                      <a:pt x="84904" y="26953"/>
                    </a:cubicBezTo>
                    <a:cubicBezTo>
                      <a:pt x="85978" y="28821"/>
                      <a:pt x="87052" y="30689"/>
                      <a:pt x="87753" y="32977"/>
                    </a:cubicBezTo>
                    <a:cubicBezTo>
                      <a:pt x="87706" y="33304"/>
                      <a:pt x="87893" y="33444"/>
                      <a:pt x="87519" y="34051"/>
                    </a:cubicBezTo>
                    <a:cubicBezTo>
                      <a:pt x="87005" y="35032"/>
                      <a:pt x="87332" y="36060"/>
                      <a:pt x="87753" y="37087"/>
                    </a:cubicBezTo>
                    <a:cubicBezTo>
                      <a:pt x="87519" y="37554"/>
                      <a:pt x="87799" y="37974"/>
                      <a:pt x="87939" y="38395"/>
                    </a:cubicBezTo>
                    <a:cubicBezTo>
                      <a:pt x="87479" y="40325"/>
                      <a:pt x="88337" y="41060"/>
                      <a:pt x="89395" y="41060"/>
                    </a:cubicBezTo>
                    <a:cubicBezTo>
                      <a:pt x="90591" y="41060"/>
                      <a:pt x="92043" y="40122"/>
                      <a:pt x="92143" y="38908"/>
                    </a:cubicBezTo>
                    <a:cubicBezTo>
                      <a:pt x="92960" y="39824"/>
                      <a:pt x="93777" y="40121"/>
                      <a:pt x="94610" y="40121"/>
                    </a:cubicBezTo>
                    <a:cubicBezTo>
                      <a:pt x="94967" y="40121"/>
                      <a:pt x="95328" y="40067"/>
                      <a:pt x="95692" y="39983"/>
                    </a:cubicBezTo>
                    <a:cubicBezTo>
                      <a:pt x="95870" y="40078"/>
                      <a:pt x="96064" y="40118"/>
                      <a:pt x="96255" y="40118"/>
                    </a:cubicBezTo>
                    <a:cubicBezTo>
                      <a:pt x="96814" y="40118"/>
                      <a:pt x="97350" y="39770"/>
                      <a:pt x="97420" y="39422"/>
                    </a:cubicBezTo>
                    <a:cubicBezTo>
                      <a:pt x="98727" y="39329"/>
                      <a:pt x="99241" y="37694"/>
                      <a:pt x="98447" y="37367"/>
                    </a:cubicBezTo>
                    <a:cubicBezTo>
                      <a:pt x="98167" y="37274"/>
                      <a:pt x="98027" y="37134"/>
                      <a:pt x="97793" y="36947"/>
                    </a:cubicBezTo>
                    <a:lnTo>
                      <a:pt x="97793" y="36947"/>
                    </a:lnTo>
                    <a:cubicBezTo>
                      <a:pt x="97906" y="36957"/>
                      <a:pt x="98032" y="36963"/>
                      <a:pt x="98165" y="36963"/>
                    </a:cubicBezTo>
                    <a:cubicBezTo>
                      <a:pt x="99307" y="36963"/>
                      <a:pt x="100973" y="36472"/>
                      <a:pt x="99008" y="33211"/>
                    </a:cubicBezTo>
                    <a:cubicBezTo>
                      <a:pt x="99288" y="32557"/>
                      <a:pt x="99802" y="32043"/>
                      <a:pt x="99054" y="30689"/>
                    </a:cubicBezTo>
                    <a:cubicBezTo>
                      <a:pt x="98499" y="25139"/>
                      <a:pt x="94394" y="13074"/>
                      <a:pt x="88378" y="13074"/>
                    </a:cubicBezTo>
                    <a:cubicBezTo>
                      <a:pt x="87812" y="13074"/>
                      <a:pt x="87230" y="13181"/>
                      <a:pt x="86632" y="13409"/>
                    </a:cubicBezTo>
                    <a:cubicBezTo>
                      <a:pt x="83923" y="13876"/>
                      <a:pt x="80841" y="13503"/>
                      <a:pt x="78599" y="15184"/>
                    </a:cubicBezTo>
                    <a:cubicBezTo>
                      <a:pt x="76404" y="16165"/>
                      <a:pt x="73602" y="16725"/>
                      <a:pt x="70987" y="17426"/>
                    </a:cubicBezTo>
                    <a:cubicBezTo>
                      <a:pt x="70753" y="16585"/>
                      <a:pt x="70473" y="15978"/>
                      <a:pt x="69492" y="15417"/>
                    </a:cubicBezTo>
                    <a:cubicBezTo>
                      <a:pt x="70940" y="15417"/>
                      <a:pt x="71874" y="13783"/>
                      <a:pt x="68745" y="11868"/>
                    </a:cubicBezTo>
                    <a:cubicBezTo>
                      <a:pt x="68371" y="11168"/>
                      <a:pt x="67858" y="10701"/>
                      <a:pt x="67157" y="10420"/>
                    </a:cubicBezTo>
                    <a:lnTo>
                      <a:pt x="66223" y="9953"/>
                    </a:lnTo>
                    <a:cubicBezTo>
                      <a:pt x="58593" y="4811"/>
                      <a:pt x="51515" y="1"/>
                      <a:pt x="46232" y="1"/>
                    </a:cubicBezTo>
                    <a:close/>
                  </a:path>
                </a:pathLst>
              </a:custGeom>
              <a:solidFill>
                <a:srgbClr val="FFCCAA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3880600" y="3097425"/>
                <a:ext cx="549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1915" fill="none" extrusionOk="0">
                    <a:moveTo>
                      <a:pt x="1402" y="1915"/>
                    </a:moveTo>
                    <a:cubicBezTo>
                      <a:pt x="2056" y="981"/>
                      <a:pt x="2196" y="280"/>
                      <a:pt x="421" y="0"/>
                    </a:cubicBezTo>
                    <a:cubicBezTo>
                      <a:pt x="188" y="280"/>
                      <a:pt x="1" y="561"/>
                      <a:pt x="94" y="93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2739925" y="3703375"/>
                <a:ext cx="1637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4111" fill="none" extrusionOk="0">
                    <a:moveTo>
                      <a:pt x="281" y="4110"/>
                    </a:moveTo>
                    <a:cubicBezTo>
                      <a:pt x="281" y="2756"/>
                      <a:pt x="281" y="1448"/>
                      <a:pt x="654" y="0"/>
                    </a:cubicBezTo>
                    <a:cubicBezTo>
                      <a:pt x="327" y="1448"/>
                      <a:pt x="1" y="2709"/>
                      <a:pt x="281" y="411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3735825" y="3201325"/>
                <a:ext cx="61925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476" fill="none" extrusionOk="0">
                    <a:moveTo>
                      <a:pt x="2476" y="2476"/>
                    </a:moveTo>
                    <a:cubicBezTo>
                      <a:pt x="1729" y="1495"/>
                      <a:pt x="935" y="561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2604500" y="3696375"/>
                <a:ext cx="37375" cy="1436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5745" fill="none" extrusionOk="0">
                    <a:moveTo>
                      <a:pt x="514" y="5744"/>
                    </a:moveTo>
                    <a:cubicBezTo>
                      <a:pt x="1495" y="3736"/>
                      <a:pt x="1074" y="130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2919725" y="3595950"/>
                <a:ext cx="175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204" fill="none" extrusionOk="0">
                    <a:moveTo>
                      <a:pt x="327" y="4204"/>
                    </a:moveTo>
                    <a:cubicBezTo>
                      <a:pt x="234" y="2943"/>
                      <a:pt x="1" y="1729"/>
                      <a:pt x="701" y="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2881200" y="3416150"/>
                <a:ext cx="2805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7660" fill="none" extrusionOk="0">
                    <a:moveTo>
                      <a:pt x="1121" y="1"/>
                    </a:moveTo>
                    <a:cubicBezTo>
                      <a:pt x="0" y="2196"/>
                      <a:pt x="1075" y="4437"/>
                      <a:pt x="421" y="7660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3522175" y="3403300"/>
                <a:ext cx="93425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119" fill="none" extrusionOk="0">
                    <a:moveTo>
                      <a:pt x="981" y="6119"/>
                    </a:moveTo>
                    <a:cubicBezTo>
                      <a:pt x="1262" y="4111"/>
                      <a:pt x="3737" y="2103"/>
                      <a:pt x="1" y="1"/>
                    </a:cubicBezTo>
                    <a:cubicBezTo>
                      <a:pt x="3550" y="1542"/>
                      <a:pt x="2756" y="3784"/>
                      <a:pt x="981" y="611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2630175" y="3740725"/>
                <a:ext cx="425000" cy="579125"/>
              </a:xfrm>
              <a:custGeom>
                <a:avLst/>
                <a:gdLst/>
                <a:ahLst/>
                <a:cxnLst/>
                <a:rect l="l" t="t" r="r" b="b"/>
                <a:pathLst>
                  <a:path w="17000" h="23165" fill="none" extrusionOk="0">
                    <a:moveTo>
                      <a:pt x="17000" y="9995"/>
                    </a:moveTo>
                    <a:cubicBezTo>
                      <a:pt x="14758" y="23165"/>
                      <a:pt x="1" y="4904"/>
                      <a:pt x="10228" y="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2787800" y="3871500"/>
                <a:ext cx="223025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921" h="8687" fill="none" extrusionOk="0">
                    <a:moveTo>
                      <a:pt x="7379" y="2382"/>
                    </a:moveTo>
                    <a:cubicBezTo>
                      <a:pt x="8920" y="4484"/>
                      <a:pt x="8593" y="6352"/>
                      <a:pt x="7379" y="8126"/>
                    </a:cubicBezTo>
                    <a:cubicBezTo>
                      <a:pt x="7332" y="8360"/>
                      <a:pt x="7286" y="8593"/>
                      <a:pt x="6865" y="8687"/>
                    </a:cubicBezTo>
                    <a:cubicBezTo>
                      <a:pt x="5091" y="8360"/>
                      <a:pt x="3736" y="7426"/>
                      <a:pt x="3036" y="5558"/>
                    </a:cubicBezTo>
                    <a:cubicBezTo>
                      <a:pt x="2335" y="3690"/>
                      <a:pt x="0" y="1541"/>
                      <a:pt x="1962" y="0"/>
                    </a:cubicBezTo>
                    <a:cubicBezTo>
                      <a:pt x="748" y="3970"/>
                      <a:pt x="6352" y="8593"/>
                      <a:pt x="7379" y="238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3663450" y="3184975"/>
                <a:ext cx="32725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196" fill="none" extrusionOk="0">
                    <a:moveTo>
                      <a:pt x="841" y="1"/>
                    </a:moveTo>
                    <a:cubicBezTo>
                      <a:pt x="934" y="888"/>
                      <a:pt x="421" y="1495"/>
                      <a:pt x="0" y="2196"/>
                    </a:cubicBezTo>
                    <a:cubicBezTo>
                      <a:pt x="561" y="1635"/>
                      <a:pt x="1308" y="1168"/>
                      <a:pt x="841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3396075" y="3431325"/>
                <a:ext cx="124950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5652" fill="none" extrusionOk="0">
                    <a:moveTo>
                      <a:pt x="1" y="5652"/>
                    </a:moveTo>
                    <a:cubicBezTo>
                      <a:pt x="2242" y="4344"/>
                      <a:pt x="4017" y="2196"/>
                      <a:pt x="4998" y="1"/>
                    </a:cubicBezTo>
                    <a:cubicBezTo>
                      <a:pt x="3503" y="4157"/>
                      <a:pt x="1635" y="4531"/>
                      <a:pt x="1" y="565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3615575" y="3285400"/>
                <a:ext cx="9460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1402" fill="none" extrusionOk="0">
                    <a:moveTo>
                      <a:pt x="1" y="514"/>
                    </a:moveTo>
                    <a:cubicBezTo>
                      <a:pt x="1355" y="887"/>
                      <a:pt x="2569" y="467"/>
                      <a:pt x="3784" y="0"/>
                    </a:cubicBezTo>
                    <a:cubicBezTo>
                      <a:pt x="2663" y="654"/>
                      <a:pt x="1495" y="1401"/>
                      <a:pt x="1" y="51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3343550" y="3114925"/>
                <a:ext cx="336275" cy="303600"/>
              </a:xfrm>
              <a:custGeom>
                <a:avLst/>
                <a:gdLst/>
                <a:ahLst/>
                <a:cxnLst/>
                <a:rect l="l" t="t" r="r" b="b"/>
                <a:pathLst>
                  <a:path w="13451" h="12144" fill="none" extrusionOk="0">
                    <a:moveTo>
                      <a:pt x="13450" y="9341"/>
                    </a:moveTo>
                    <a:cubicBezTo>
                      <a:pt x="8500" y="7940"/>
                      <a:pt x="11956" y="3877"/>
                      <a:pt x="9154" y="2289"/>
                    </a:cubicBezTo>
                    <a:cubicBezTo>
                      <a:pt x="8126" y="1028"/>
                      <a:pt x="7099" y="1"/>
                      <a:pt x="5371" y="1542"/>
                    </a:cubicBezTo>
                    <a:cubicBezTo>
                      <a:pt x="4670" y="1729"/>
                      <a:pt x="4670" y="2149"/>
                      <a:pt x="4670" y="2569"/>
                    </a:cubicBezTo>
                    <a:cubicBezTo>
                      <a:pt x="0" y="2523"/>
                      <a:pt x="3036" y="12143"/>
                      <a:pt x="7426" y="6119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3760350" y="3155800"/>
                <a:ext cx="5725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3083" fill="none" extrusionOk="0">
                    <a:moveTo>
                      <a:pt x="935" y="3083"/>
                    </a:moveTo>
                    <a:cubicBezTo>
                      <a:pt x="1822" y="2802"/>
                      <a:pt x="2196" y="2149"/>
                      <a:pt x="2289" y="1401"/>
                    </a:cubicBezTo>
                    <a:cubicBezTo>
                      <a:pt x="1635" y="0"/>
                      <a:pt x="1" y="1448"/>
                      <a:pt x="935" y="30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3962350" y="3097425"/>
                <a:ext cx="63050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1448" fill="none" extrusionOk="0">
                    <a:moveTo>
                      <a:pt x="2522" y="1448"/>
                    </a:moveTo>
                    <a:cubicBezTo>
                      <a:pt x="2335" y="701"/>
                      <a:pt x="2055" y="0"/>
                      <a:pt x="374" y="47"/>
                    </a:cubicBezTo>
                    <a:cubicBezTo>
                      <a:pt x="187" y="467"/>
                      <a:pt x="0" y="841"/>
                      <a:pt x="374" y="126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3809400" y="3120775"/>
                <a:ext cx="1062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924" fill="none" extrusionOk="0">
                    <a:moveTo>
                      <a:pt x="1775" y="3923"/>
                    </a:moveTo>
                    <a:cubicBezTo>
                      <a:pt x="1074" y="3083"/>
                      <a:pt x="187" y="2382"/>
                      <a:pt x="0" y="1214"/>
                    </a:cubicBezTo>
                    <a:cubicBezTo>
                      <a:pt x="701" y="1541"/>
                      <a:pt x="1074" y="1028"/>
                      <a:pt x="1448" y="607"/>
                    </a:cubicBezTo>
                    <a:cubicBezTo>
                      <a:pt x="1681" y="1588"/>
                      <a:pt x="2429" y="2242"/>
                      <a:pt x="2989" y="2989"/>
                    </a:cubicBezTo>
                    <a:cubicBezTo>
                      <a:pt x="2475" y="2242"/>
                      <a:pt x="1915" y="1448"/>
                      <a:pt x="1635" y="561"/>
                    </a:cubicBezTo>
                    <a:cubicBezTo>
                      <a:pt x="2195" y="747"/>
                      <a:pt x="2662" y="841"/>
                      <a:pt x="2896" y="0"/>
                    </a:cubicBezTo>
                    <a:cubicBezTo>
                      <a:pt x="3363" y="374"/>
                      <a:pt x="3783" y="841"/>
                      <a:pt x="4250" y="98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3889950" y="3056550"/>
                <a:ext cx="11677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418" fill="none" extrusionOk="0">
                    <a:moveTo>
                      <a:pt x="4671" y="5278"/>
                    </a:moveTo>
                    <a:cubicBezTo>
                      <a:pt x="3223" y="5418"/>
                      <a:pt x="1915" y="5044"/>
                      <a:pt x="1028" y="3503"/>
                    </a:cubicBezTo>
                    <a:cubicBezTo>
                      <a:pt x="2196" y="2429"/>
                      <a:pt x="1215" y="1682"/>
                      <a:pt x="1" y="1635"/>
                    </a:cubicBezTo>
                    <a:cubicBezTo>
                      <a:pt x="748" y="1"/>
                      <a:pt x="2382" y="981"/>
                      <a:pt x="3036" y="2476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3972850" y="3039050"/>
                <a:ext cx="129625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204" fill="none" extrusionOk="0">
                    <a:moveTo>
                      <a:pt x="1868" y="0"/>
                    </a:moveTo>
                    <a:cubicBezTo>
                      <a:pt x="1868" y="420"/>
                      <a:pt x="2102" y="607"/>
                      <a:pt x="2335" y="701"/>
                    </a:cubicBezTo>
                    <a:cubicBezTo>
                      <a:pt x="1962" y="1028"/>
                      <a:pt x="2242" y="1168"/>
                      <a:pt x="2289" y="1354"/>
                    </a:cubicBezTo>
                    <a:cubicBezTo>
                      <a:pt x="888" y="1121"/>
                      <a:pt x="327" y="1588"/>
                      <a:pt x="0" y="2382"/>
                    </a:cubicBezTo>
                    <a:cubicBezTo>
                      <a:pt x="1121" y="2335"/>
                      <a:pt x="1868" y="2709"/>
                      <a:pt x="2055" y="3783"/>
                    </a:cubicBezTo>
                    <a:cubicBezTo>
                      <a:pt x="3456" y="4203"/>
                      <a:pt x="4250" y="3549"/>
                      <a:pt x="5184" y="3129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3937825" y="2523000"/>
                <a:ext cx="6072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3036" fill="none" extrusionOk="0">
                    <a:moveTo>
                      <a:pt x="0" y="0"/>
                    </a:moveTo>
                    <a:cubicBezTo>
                      <a:pt x="47" y="607"/>
                      <a:pt x="981" y="2755"/>
                      <a:pt x="2429" y="3036"/>
                    </a:cubicBezTo>
                    <a:cubicBezTo>
                      <a:pt x="1121" y="2335"/>
                      <a:pt x="654" y="1074"/>
                      <a:pt x="0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3898125" y="2549850"/>
                <a:ext cx="88750" cy="108600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4344" fill="none" extrusionOk="0">
                    <a:moveTo>
                      <a:pt x="3550" y="4343"/>
                    </a:moveTo>
                    <a:cubicBezTo>
                      <a:pt x="1635" y="3363"/>
                      <a:pt x="421" y="2008"/>
                      <a:pt x="0" y="0"/>
                    </a:cubicBezTo>
                    <a:cubicBezTo>
                      <a:pt x="47" y="1962"/>
                      <a:pt x="1215" y="3409"/>
                      <a:pt x="3550" y="434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3870100" y="2573200"/>
                <a:ext cx="73575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970" fill="none" extrusionOk="0">
                    <a:moveTo>
                      <a:pt x="2943" y="3970"/>
                    </a:moveTo>
                    <a:cubicBezTo>
                      <a:pt x="1542" y="2942"/>
                      <a:pt x="234" y="1728"/>
                      <a:pt x="1" y="0"/>
                    </a:cubicBezTo>
                    <a:cubicBezTo>
                      <a:pt x="701" y="1541"/>
                      <a:pt x="1682" y="2756"/>
                      <a:pt x="2943" y="397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3811725" y="2554500"/>
                <a:ext cx="44400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738" fill="none" extrusionOk="0">
                    <a:moveTo>
                      <a:pt x="1775" y="3737"/>
                    </a:moveTo>
                    <a:cubicBezTo>
                      <a:pt x="841" y="2803"/>
                      <a:pt x="1" y="1589"/>
                      <a:pt x="234" y="1"/>
                    </a:cubicBezTo>
                    <a:cubicBezTo>
                      <a:pt x="327" y="1122"/>
                      <a:pt x="981" y="2523"/>
                      <a:pt x="1775" y="3737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3745175" y="2633900"/>
                <a:ext cx="5957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02" fill="none" extrusionOk="0">
                    <a:moveTo>
                      <a:pt x="141" y="1262"/>
                    </a:moveTo>
                    <a:cubicBezTo>
                      <a:pt x="1028" y="1402"/>
                      <a:pt x="1822" y="1028"/>
                      <a:pt x="2382" y="468"/>
                    </a:cubicBezTo>
                    <a:cubicBezTo>
                      <a:pt x="1682" y="328"/>
                      <a:pt x="888" y="468"/>
                      <a:pt x="234" y="1"/>
                    </a:cubicBezTo>
                    <a:cubicBezTo>
                      <a:pt x="1" y="608"/>
                      <a:pt x="1" y="981"/>
                      <a:pt x="141" y="126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3359900" y="3404475"/>
                <a:ext cx="162300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6493" fill="none" extrusionOk="0">
                    <a:moveTo>
                      <a:pt x="0" y="6492"/>
                    </a:moveTo>
                    <a:cubicBezTo>
                      <a:pt x="794" y="4624"/>
                      <a:pt x="2475" y="981"/>
                      <a:pt x="6492" y="1"/>
                    </a:cubicBezTo>
                    <a:cubicBezTo>
                      <a:pt x="4063" y="1308"/>
                      <a:pt x="1821" y="4064"/>
                      <a:pt x="0" y="649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2861350" y="3800275"/>
                <a:ext cx="121450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7660" fill="none" extrusionOk="0">
                    <a:moveTo>
                      <a:pt x="4484" y="5138"/>
                    </a:moveTo>
                    <a:cubicBezTo>
                      <a:pt x="3877" y="5418"/>
                      <a:pt x="3597" y="5745"/>
                      <a:pt x="3083" y="6679"/>
                    </a:cubicBezTo>
                    <a:cubicBezTo>
                      <a:pt x="2569" y="7379"/>
                      <a:pt x="1728" y="7660"/>
                      <a:pt x="748" y="5978"/>
                    </a:cubicBezTo>
                    <a:cubicBezTo>
                      <a:pt x="1" y="4671"/>
                      <a:pt x="561" y="4344"/>
                      <a:pt x="1728" y="3456"/>
                    </a:cubicBezTo>
                    <a:cubicBezTo>
                      <a:pt x="2382" y="2943"/>
                      <a:pt x="2336" y="1682"/>
                      <a:pt x="2382" y="888"/>
                    </a:cubicBezTo>
                    <a:cubicBezTo>
                      <a:pt x="2569" y="1"/>
                      <a:pt x="3223" y="281"/>
                      <a:pt x="3456" y="1121"/>
                    </a:cubicBezTo>
                    <a:cubicBezTo>
                      <a:pt x="3503" y="2009"/>
                      <a:pt x="4110" y="2289"/>
                      <a:pt x="4857" y="2429"/>
                    </a:cubicBezTo>
                    <a:cubicBezTo>
                      <a:pt x="3456" y="2616"/>
                      <a:pt x="3316" y="3550"/>
                      <a:pt x="4484" y="513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2026550" y="3130100"/>
                <a:ext cx="1426775" cy="659700"/>
              </a:xfrm>
              <a:custGeom>
                <a:avLst/>
                <a:gdLst/>
                <a:ahLst/>
                <a:cxnLst/>
                <a:rect l="l" t="t" r="r" b="b"/>
                <a:pathLst>
                  <a:path w="57071" h="26388" fill="none" extrusionOk="0">
                    <a:moveTo>
                      <a:pt x="35354" y="11536"/>
                    </a:moveTo>
                    <a:cubicBezTo>
                      <a:pt x="35027" y="11163"/>
                      <a:pt x="34840" y="10695"/>
                      <a:pt x="34373" y="10555"/>
                    </a:cubicBezTo>
                    <a:lnTo>
                      <a:pt x="26434" y="9014"/>
                    </a:lnTo>
                    <a:cubicBezTo>
                      <a:pt x="20269" y="6773"/>
                      <a:pt x="4017" y="1"/>
                      <a:pt x="141" y="12143"/>
                    </a:cubicBezTo>
                    <a:cubicBezTo>
                      <a:pt x="515" y="13638"/>
                      <a:pt x="1" y="13591"/>
                      <a:pt x="1589" y="17280"/>
                    </a:cubicBezTo>
                    <a:cubicBezTo>
                      <a:pt x="1869" y="18074"/>
                      <a:pt x="2383" y="19335"/>
                      <a:pt x="2896" y="19989"/>
                    </a:cubicBezTo>
                    <a:cubicBezTo>
                      <a:pt x="8641" y="22931"/>
                      <a:pt x="14478" y="25547"/>
                      <a:pt x="21344" y="21951"/>
                    </a:cubicBezTo>
                    <a:cubicBezTo>
                      <a:pt x="25407" y="22418"/>
                      <a:pt x="29796" y="23071"/>
                      <a:pt x="33066" y="23212"/>
                    </a:cubicBezTo>
                    <a:cubicBezTo>
                      <a:pt x="34140" y="23632"/>
                      <a:pt x="35074" y="23025"/>
                      <a:pt x="36008" y="22744"/>
                    </a:cubicBezTo>
                    <a:cubicBezTo>
                      <a:pt x="36568" y="23445"/>
                      <a:pt x="36895" y="23865"/>
                      <a:pt x="37642" y="24146"/>
                    </a:cubicBezTo>
                    <a:lnTo>
                      <a:pt x="40725" y="25874"/>
                    </a:lnTo>
                    <a:cubicBezTo>
                      <a:pt x="41612" y="26387"/>
                      <a:pt x="42686" y="26200"/>
                      <a:pt x="43714" y="26107"/>
                    </a:cubicBezTo>
                    <a:cubicBezTo>
                      <a:pt x="45301" y="26200"/>
                      <a:pt x="46843" y="26200"/>
                      <a:pt x="48244" y="25500"/>
                    </a:cubicBezTo>
                    <a:cubicBezTo>
                      <a:pt x="53521" y="25920"/>
                      <a:pt x="57070" y="20129"/>
                      <a:pt x="53427" y="18261"/>
                    </a:cubicBezTo>
                    <a:cubicBezTo>
                      <a:pt x="51886" y="20923"/>
                      <a:pt x="48991" y="20736"/>
                      <a:pt x="46983" y="23118"/>
                    </a:cubicBezTo>
                    <a:cubicBezTo>
                      <a:pt x="48524" y="20269"/>
                      <a:pt x="53894" y="20503"/>
                      <a:pt x="53147" y="17140"/>
                    </a:cubicBezTo>
                    <a:cubicBezTo>
                      <a:pt x="52400" y="15786"/>
                      <a:pt x="51606" y="14618"/>
                      <a:pt x="50345" y="14665"/>
                    </a:cubicBezTo>
                    <a:cubicBezTo>
                      <a:pt x="48617" y="15599"/>
                      <a:pt x="47730" y="16954"/>
                      <a:pt x="47216" y="18448"/>
                    </a:cubicBezTo>
                    <a:cubicBezTo>
                      <a:pt x="47263" y="16813"/>
                      <a:pt x="48897" y="15366"/>
                      <a:pt x="50158" y="14385"/>
                    </a:cubicBezTo>
                    <a:cubicBezTo>
                      <a:pt x="50812" y="13638"/>
                      <a:pt x="49878" y="10695"/>
                      <a:pt x="48057" y="11163"/>
                    </a:cubicBezTo>
                    <a:cubicBezTo>
                      <a:pt x="46983" y="11816"/>
                      <a:pt x="45768" y="12377"/>
                      <a:pt x="45488" y="13871"/>
                    </a:cubicBezTo>
                    <a:cubicBezTo>
                      <a:pt x="45488" y="12423"/>
                      <a:pt x="47216" y="11956"/>
                      <a:pt x="47730" y="11116"/>
                    </a:cubicBezTo>
                    <a:cubicBezTo>
                      <a:pt x="48197" y="10135"/>
                      <a:pt x="48103" y="8033"/>
                      <a:pt x="45301" y="7660"/>
                    </a:cubicBezTo>
                    <a:cubicBezTo>
                      <a:pt x="44367" y="8174"/>
                      <a:pt x="43387" y="8641"/>
                      <a:pt x="42639" y="9575"/>
                    </a:cubicBezTo>
                    <a:cubicBezTo>
                      <a:pt x="42359" y="9575"/>
                      <a:pt x="42172" y="9481"/>
                      <a:pt x="41845" y="9668"/>
                    </a:cubicBezTo>
                    <a:cubicBezTo>
                      <a:pt x="41332" y="9715"/>
                      <a:pt x="40818" y="9855"/>
                      <a:pt x="40351" y="10182"/>
                    </a:cubicBezTo>
                    <a:cubicBezTo>
                      <a:pt x="39090" y="10275"/>
                      <a:pt x="37736" y="9995"/>
                      <a:pt x="36615" y="11163"/>
                    </a:cubicBezTo>
                    <a:cubicBezTo>
                      <a:pt x="36241" y="11163"/>
                      <a:pt x="35728" y="11116"/>
                      <a:pt x="35354" y="11536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2912725" y="2377050"/>
                <a:ext cx="3037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652" fill="none" extrusionOk="0">
                    <a:moveTo>
                      <a:pt x="888" y="0"/>
                    </a:moveTo>
                    <a:cubicBezTo>
                      <a:pt x="421" y="1635"/>
                      <a:pt x="0" y="4203"/>
                      <a:pt x="1215" y="565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2860175" y="2846400"/>
                <a:ext cx="1074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671" fill="none" extrusionOk="0">
                    <a:moveTo>
                      <a:pt x="3644" y="0"/>
                    </a:moveTo>
                    <a:cubicBezTo>
                      <a:pt x="4297" y="514"/>
                      <a:pt x="655" y="4670"/>
                      <a:pt x="1" y="4297"/>
                    </a:cubicBezTo>
                    <a:cubicBezTo>
                      <a:pt x="1402" y="3316"/>
                      <a:pt x="3410" y="888"/>
                      <a:pt x="3644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3217450" y="1969575"/>
                <a:ext cx="525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289" fill="none" extrusionOk="0">
                    <a:moveTo>
                      <a:pt x="514" y="2289"/>
                    </a:moveTo>
                    <a:cubicBezTo>
                      <a:pt x="0" y="1401"/>
                      <a:pt x="935" y="421"/>
                      <a:pt x="2102" y="0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3237300" y="2058300"/>
                <a:ext cx="49050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2243" fill="none" extrusionOk="0">
                    <a:moveTo>
                      <a:pt x="1962" y="47"/>
                    </a:moveTo>
                    <a:cubicBezTo>
                      <a:pt x="514" y="1"/>
                      <a:pt x="0" y="1916"/>
                      <a:pt x="187" y="2242"/>
                    </a:cubicBezTo>
                    <a:cubicBezTo>
                      <a:pt x="467" y="1449"/>
                      <a:pt x="794" y="328"/>
                      <a:pt x="1962" y="47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3222125" y="2138875"/>
                <a:ext cx="3737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149" fill="none" extrusionOk="0">
                    <a:moveTo>
                      <a:pt x="0" y="2148"/>
                    </a:moveTo>
                    <a:cubicBezTo>
                      <a:pt x="1215" y="2055"/>
                      <a:pt x="1215" y="794"/>
                      <a:pt x="1495" y="0"/>
                    </a:cubicBezTo>
                    <a:cubicBezTo>
                      <a:pt x="1168" y="747"/>
                      <a:pt x="841" y="1541"/>
                      <a:pt x="0" y="214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3177750" y="2200750"/>
                <a:ext cx="432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729" fill="none" extrusionOk="0">
                    <a:moveTo>
                      <a:pt x="1" y="1588"/>
                    </a:moveTo>
                    <a:cubicBezTo>
                      <a:pt x="1121" y="1728"/>
                      <a:pt x="1355" y="654"/>
                      <a:pt x="1729" y="0"/>
                    </a:cubicBezTo>
                    <a:cubicBezTo>
                      <a:pt x="1308" y="607"/>
                      <a:pt x="888" y="1168"/>
                      <a:pt x="1" y="158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3057500" y="2239275"/>
                <a:ext cx="712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429" fill="none" extrusionOk="0">
                    <a:moveTo>
                      <a:pt x="0" y="2336"/>
                    </a:moveTo>
                    <a:cubicBezTo>
                      <a:pt x="1542" y="2429"/>
                      <a:pt x="2289" y="1355"/>
                      <a:pt x="2849" y="1"/>
                    </a:cubicBezTo>
                    <a:cubicBezTo>
                      <a:pt x="2102" y="794"/>
                      <a:pt x="1355" y="1635"/>
                      <a:pt x="0" y="2336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3117050" y="2861575"/>
                <a:ext cx="18800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682" fill="none" extrusionOk="0">
                    <a:moveTo>
                      <a:pt x="6865" y="0"/>
                    </a:moveTo>
                    <a:cubicBezTo>
                      <a:pt x="5838" y="1355"/>
                      <a:pt x="2335" y="94"/>
                      <a:pt x="0" y="47"/>
                    </a:cubicBezTo>
                    <a:cubicBezTo>
                      <a:pt x="2569" y="608"/>
                      <a:pt x="5231" y="1682"/>
                      <a:pt x="7519" y="23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2376825" y="1752400"/>
                <a:ext cx="317600" cy="268575"/>
              </a:xfrm>
              <a:custGeom>
                <a:avLst/>
                <a:gdLst/>
                <a:ahLst/>
                <a:cxnLst/>
                <a:rect l="l" t="t" r="r" b="b"/>
                <a:pathLst>
                  <a:path w="12704" h="10743" fill="none" extrusionOk="0">
                    <a:moveTo>
                      <a:pt x="12703" y="10742"/>
                    </a:moveTo>
                    <a:cubicBezTo>
                      <a:pt x="9714" y="5839"/>
                      <a:pt x="5511" y="2243"/>
                      <a:pt x="0" y="1"/>
                    </a:cubicBezTo>
                    <a:cubicBezTo>
                      <a:pt x="5511" y="2336"/>
                      <a:pt x="9014" y="6586"/>
                      <a:pt x="12703" y="1074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3013125" y="2810200"/>
                <a:ext cx="33900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6072" fill="none" extrusionOk="0">
                    <a:moveTo>
                      <a:pt x="281" y="6072"/>
                    </a:moveTo>
                    <a:cubicBezTo>
                      <a:pt x="608" y="3783"/>
                      <a:pt x="795" y="1542"/>
                      <a:pt x="1" y="1"/>
                    </a:cubicBezTo>
                    <a:cubicBezTo>
                      <a:pt x="1355" y="1822"/>
                      <a:pt x="981" y="3924"/>
                      <a:pt x="281" y="607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3072675" y="2856900"/>
                <a:ext cx="142475" cy="114450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4578" fill="none" extrusionOk="0">
                    <a:moveTo>
                      <a:pt x="5698" y="4577"/>
                    </a:moveTo>
                    <a:cubicBezTo>
                      <a:pt x="3830" y="2709"/>
                      <a:pt x="1915" y="1448"/>
                      <a:pt x="0" y="1"/>
                    </a:cubicBezTo>
                    <a:cubicBezTo>
                      <a:pt x="2009" y="1308"/>
                      <a:pt x="4204" y="2102"/>
                      <a:pt x="5698" y="4577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3199925" y="2172725"/>
                <a:ext cx="74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63" fill="none" extrusionOk="0">
                    <a:moveTo>
                      <a:pt x="2990" y="2663"/>
                    </a:moveTo>
                    <a:cubicBezTo>
                      <a:pt x="842" y="1588"/>
                      <a:pt x="748" y="981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3134550" y="2211250"/>
                <a:ext cx="794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3784" fill="none" extrusionOk="0">
                    <a:moveTo>
                      <a:pt x="3176" y="3784"/>
                    </a:moveTo>
                    <a:cubicBezTo>
                      <a:pt x="1915" y="1168"/>
                      <a:pt x="935" y="468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2507575" y="1673025"/>
                <a:ext cx="844175" cy="735575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29423" fill="none" extrusionOk="0">
                    <a:moveTo>
                      <a:pt x="20316" y="24378"/>
                    </a:moveTo>
                    <a:cubicBezTo>
                      <a:pt x="16113" y="20456"/>
                      <a:pt x="12470" y="15972"/>
                      <a:pt x="7567" y="12656"/>
                    </a:cubicBezTo>
                    <a:cubicBezTo>
                      <a:pt x="6819" y="11816"/>
                      <a:pt x="6072" y="10928"/>
                      <a:pt x="5418" y="9294"/>
                    </a:cubicBezTo>
                    <a:cubicBezTo>
                      <a:pt x="2149" y="7753"/>
                      <a:pt x="1" y="1074"/>
                      <a:pt x="5932" y="421"/>
                    </a:cubicBezTo>
                    <a:cubicBezTo>
                      <a:pt x="7333" y="0"/>
                      <a:pt x="8547" y="94"/>
                      <a:pt x="9762" y="187"/>
                    </a:cubicBezTo>
                    <a:cubicBezTo>
                      <a:pt x="16440" y="2195"/>
                      <a:pt x="22278" y="6071"/>
                      <a:pt x="28069" y="9994"/>
                    </a:cubicBezTo>
                    <a:cubicBezTo>
                      <a:pt x="29003" y="10321"/>
                      <a:pt x="29890" y="10788"/>
                      <a:pt x="30590" y="11816"/>
                    </a:cubicBezTo>
                    <a:cubicBezTo>
                      <a:pt x="32085" y="12890"/>
                      <a:pt x="33766" y="15038"/>
                      <a:pt x="31198" y="15458"/>
                    </a:cubicBezTo>
                    <a:cubicBezTo>
                      <a:pt x="33019" y="16486"/>
                      <a:pt x="33346" y="19101"/>
                      <a:pt x="31291" y="19381"/>
                    </a:cubicBezTo>
                    <a:cubicBezTo>
                      <a:pt x="32785" y="20129"/>
                      <a:pt x="32085" y="22651"/>
                      <a:pt x="30637" y="22557"/>
                    </a:cubicBezTo>
                    <a:cubicBezTo>
                      <a:pt x="31244" y="24425"/>
                      <a:pt x="29236" y="25546"/>
                      <a:pt x="28255" y="25266"/>
                    </a:cubicBezTo>
                    <a:cubicBezTo>
                      <a:pt x="28395" y="27274"/>
                      <a:pt x="26294" y="29422"/>
                      <a:pt x="23585" y="2746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1867775" y="2420250"/>
                <a:ext cx="15878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63515" h="19382" fill="none" extrusionOk="0">
                    <a:moveTo>
                      <a:pt x="63515" y="3456"/>
                    </a:moveTo>
                    <a:cubicBezTo>
                      <a:pt x="58844" y="7146"/>
                      <a:pt x="53754" y="11022"/>
                      <a:pt x="42919" y="17327"/>
                    </a:cubicBezTo>
                    <a:cubicBezTo>
                      <a:pt x="39136" y="19381"/>
                      <a:pt x="35680" y="19101"/>
                      <a:pt x="32318" y="17653"/>
                    </a:cubicBezTo>
                    <a:cubicBezTo>
                      <a:pt x="21904" y="14898"/>
                      <a:pt x="14711" y="9200"/>
                      <a:pt x="7006" y="3970"/>
                    </a:cubicBezTo>
                    <a:cubicBezTo>
                      <a:pt x="5418" y="3316"/>
                      <a:pt x="4110" y="3176"/>
                      <a:pt x="1822" y="1355"/>
                    </a:cubicBezTo>
                    <a:cubicBezTo>
                      <a:pt x="1168" y="1121"/>
                      <a:pt x="561" y="794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2969925" y="3110250"/>
                <a:ext cx="175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3924" fill="none" extrusionOk="0">
                    <a:moveTo>
                      <a:pt x="561" y="3924"/>
                    </a:moveTo>
                    <a:cubicBezTo>
                      <a:pt x="374" y="2663"/>
                      <a:pt x="234" y="1449"/>
                      <a:pt x="701" y="1"/>
                    </a:cubicBezTo>
                    <a:cubicBezTo>
                      <a:pt x="47" y="1449"/>
                      <a:pt x="1" y="2756"/>
                      <a:pt x="561" y="392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3188250" y="3036700"/>
                <a:ext cx="74750" cy="80600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3224" fill="none" extrusionOk="0">
                    <a:moveTo>
                      <a:pt x="1" y="3223"/>
                    </a:moveTo>
                    <a:cubicBezTo>
                      <a:pt x="1495" y="2569"/>
                      <a:pt x="2990" y="1962"/>
                      <a:pt x="1589" y="1"/>
                    </a:cubicBezTo>
                    <a:cubicBezTo>
                      <a:pt x="2243" y="1915"/>
                      <a:pt x="795" y="2336"/>
                      <a:pt x="1" y="322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3679800" y="3187325"/>
                <a:ext cx="327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196" fill="none" extrusionOk="0">
                    <a:moveTo>
                      <a:pt x="841" y="0"/>
                    </a:moveTo>
                    <a:cubicBezTo>
                      <a:pt x="888" y="888"/>
                      <a:pt x="374" y="1541"/>
                      <a:pt x="0" y="2195"/>
                    </a:cubicBezTo>
                    <a:cubicBezTo>
                      <a:pt x="561" y="1635"/>
                      <a:pt x="1308" y="1168"/>
                      <a:pt x="841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3368050" y="3422000"/>
                <a:ext cx="12847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5418" fill="none" extrusionOk="0">
                    <a:moveTo>
                      <a:pt x="1" y="5418"/>
                    </a:moveTo>
                    <a:cubicBezTo>
                      <a:pt x="1916" y="3876"/>
                      <a:pt x="3784" y="1915"/>
                      <a:pt x="5138" y="0"/>
                    </a:cubicBezTo>
                    <a:cubicBezTo>
                      <a:pt x="3317" y="3643"/>
                      <a:pt x="1542" y="4157"/>
                      <a:pt x="1" y="541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3587550" y="3133600"/>
                <a:ext cx="233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2243" fill="none" extrusionOk="0">
                    <a:moveTo>
                      <a:pt x="935" y="1"/>
                    </a:moveTo>
                    <a:cubicBezTo>
                      <a:pt x="234" y="655"/>
                      <a:pt x="281" y="1449"/>
                      <a:pt x="141" y="2243"/>
                    </a:cubicBezTo>
                    <a:cubicBezTo>
                      <a:pt x="94" y="1355"/>
                      <a:pt x="1" y="468"/>
                      <a:pt x="935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3408925" y="3086900"/>
                <a:ext cx="9110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784" extrusionOk="0">
                    <a:moveTo>
                      <a:pt x="1682" y="1"/>
                    </a:moveTo>
                    <a:lnTo>
                      <a:pt x="1682" y="1"/>
                    </a:lnTo>
                    <a:cubicBezTo>
                      <a:pt x="1822" y="935"/>
                      <a:pt x="1869" y="1682"/>
                      <a:pt x="2382" y="2476"/>
                    </a:cubicBezTo>
                    <a:cubicBezTo>
                      <a:pt x="1775" y="2102"/>
                      <a:pt x="1261" y="1916"/>
                      <a:pt x="1" y="1916"/>
                    </a:cubicBezTo>
                    <a:cubicBezTo>
                      <a:pt x="468" y="2569"/>
                      <a:pt x="888" y="3270"/>
                      <a:pt x="1448" y="3784"/>
                    </a:cubicBezTo>
                    <a:lnTo>
                      <a:pt x="2055" y="3737"/>
                    </a:lnTo>
                    <a:cubicBezTo>
                      <a:pt x="1962" y="3317"/>
                      <a:pt x="1962" y="2943"/>
                      <a:pt x="2569" y="2710"/>
                    </a:cubicBezTo>
                    <a:cubicBezTo>
                      <a:pt x="2943" y="2476"/>
                      <a:pt x="3270" y="2243"/>
                      <a:pt x="3643" y="2009"/>
                    </a:cubicBezTo>
                    <a:cubicBezTo>
                      <a:pt x="3176" y="1215"/>
                      <a:pt x="2569" y="515"/>
                      <a:pt x="16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2859025" y="2933950"/>
                <a:ext cx="562775" cy="454200"/>
              </a:xfrm>
              <a:custGeom>
                <a:avLst/>
                <a:gdLst/>
                <a:ahLst/>
                <a:cxnLst/>
                <a:rect l="l" t="t" r="r" b="b"/>
                <a:pathLst>
                  <a:path w="22511" h="18168" fill="none" extrusionOk="0">
                    <a:moveTo>
                      <a:pt x="22510" y="842"/>
                    </a:moveTo>
                    <a:cubicBezTo>
                      <a:pt x="19568" y="701"/>
                      <a:pt x="16813" y="1"/>
                      <a:pt x="12796" y="2149"/>
                    </a:cubicBezTo>
                    <a:cubicBezTo>
                      <a:pt x="8920" y="1916"/>
                      <a:pt x="6772" y="4157"/>
                      <a:pt x="5137" y="7100"/>
                    </a:cubicBezTo>
                    <a:cubicBezTo>
                      <a:pt x="2429" y="10042"/>
                      <a:pt x="1308" y="14152"/>
                      <a:pt x="0" y="18168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3487150" y="3135950"/>
                <a:ext cx="4905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982" fill="none" extrusionOk="0">
                    <a:moveTo>
                      <a:pt x="1" y="981"/>
                    </a:moveTo>
                    <a:cubicBezTo>
                      <a:pt x="654" y="281"/>
                      <a:pt x="1261" y="0"/>
                      <a:pt x="1962" y="888"/>
                    </a:cubicBezTo>
                    <a:cubicBezTo>
                      <a:pt x="1308" y="748"/>
                      <a:pt x="654" y="841"/>
                      <a:pt x="1" y="98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3428775" y="3184975"/>
                <a:ext cx="1121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2056" fill="none" extrusionOk="0">
                    <a:moveTo>
                      <a:pt x="2009" y="1"/>
                    </a:moveTo>
                    <a:cubicBezTo>
                      <a:pt x="4484" y="888"/>
                      <a:pt x="327" y="2056"/>
                      <a:pt x="0" y="1262"/>
                    </a:cubicBezTo>
                    <a:cubicBezTo>
                      <a:pt x="841" y="1028"/>
                      <a:pt x="2009" y="1122"/>
                      <a:pt x="2009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3333025" y="3382300"/>
                <a:ext cx="1903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3784" fill="none" extrusionOk="0">
                    <a:moveTo>
                      <a:pt x="7613" y="841"/>
                    </a:moveTo>
                    <a:cubicBezTo>
                      <a:pt x="4998" y="374"/>
                      <a:pt x="2383" y="374"/>
                      <a:pt x="1" y="3783"/>
                    </a:cubicBezTo>
                    <a:cubicBezTo>
                      <a:pt x="2009" y="467"/>
                      <a:pt x="4671" y="0"/>
                      <a:pt x="7613" y="84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3613250" y="3182650"/>
                <a:ext cx="51400" cy="1156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24" fill="none" extrusionOk="0">
                    <a:moveTo>
                      <a:pt x="0" y="4624"/>
                    </a:moveTo>
                    <a:cubicBezTo>
                      <a:pt x="561" y="3083"/>
                      <a:pt x="1168" y="1448"/>
                      <a:pt x="2055" y="0"/>
                    </a:cubicBezTo>
                    <a:cubicBezTo>
                      <a:pt x="748" y="981"/>
                      <a:pt x="467" y="2989"/>
                      <a:pt x="0" y="4624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3220950" y="3036525"/>
                <a:ext cx="207850" cy="156650"/>
              </a:xfrm>
              <a:custGeom>
                <a:avLst/>
                <a:gdLst/>
                <a:ahLst/>
                <a:cxnLst/>
                <a:rect l="l" t="t" r="r" b="b"/>
                <a:pathLst>
                  <a:path w="8314" h="6266" extrusionOk="0">
                    <a:moveTo>
                      <a:pt x="5983" y="1"/>
                    </a:moveTo>
                    <a:cubicBezTo>
                      <a:pt x="5715" y="1"/>
                      <a:pt x="5380" y="181"/>
                      <a:pt x="5044" y="475"/>
                    </a:cubicBezTo>
                    <a:cubicBezTo>
                      <a:pt x="4932" y="460"/>
                      <a:pt x="4827" y="453"/>
                      <a:pt x="4727" y="453"/>
                    </a:cubicBezTo>
                    <a:cubicBezTo>
                      <a:pt x="2581" y="453"/>
                      <a:pt x="3125" y="3722"/>
                      <a:pt x="1" y="6266"/>
                    </a:cubicBezTo>
                    <a:cubicBezTo>
                      <a:pt x="2943" y="4491"/>
                      <a:pt x="5605" y="4958"/>
                      <a:pt x="7286" y="3464"/>
                    </a:cubicBezTo>
                    <a:cubicBezTo>
                      <a:pt x="7193" y="2997"/>
                      <a:pt x="7333" y="2576"/>
                      <a:pt x="8313" y="2249"/>
                    </a:cubicBezTo>
                    <a:cubicBezTo>
                      <a:pt x="8173" y="475"/>
                      <a:pt x="7099" y="241"/>
                      <a:pt x="6072" y="8"/>
                    </a:cubicBezTo>
                    <a:cubicBezTo>
                      <a:pt x="6043" y="3"/>
                      <a:pt x="6014" y="1"/>
                      <a:pt x="5983" y="1"/>
                    </a:cubicBezTo>
                    <a:close/>
                  </a:path>
                </a:pathLst>
              </a:custGeom>
              <a:solidFill>
                <a:srgbClr val="FFC5C5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3237300" y="3035525"/>
                <a:ext cx="1611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5886" fill="none" extrusionOk="0">
                    <a:moveTo>
                      <a:pt x="0" y="5885"/>
                    </a:moveTo>
                    <a:cubicBezTo>
                      <a:pt x="2382" y="4017"/>
                      <a:pt x="6165" y="2570"/>
                      <a:pt x="4437" y="561"/>
                    </a:cubicBezTo>
                    <a:cubicBezTo>
                      <a:pt x="4577" y="141"/>
                      <a:pt x="4904" y="48"/>
                      <a:pt x="5324" y="1"/>
                    </a:cubicBezTo>
                    <a:cubicBezTo>
                      <a:pt x="6445" y="3504"/>
                      <a:pt x="2709" y="4438"/>
                      <a:pt x="0" y="588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2560125" y="3677675"/>
                <a:ext cx="135450" cy="126125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5045" fill="none" extrusionOk="0">
                    <a:moveTo>
                      <a:pt x="1" y="1"/>
                    </a:moveTo>
                    <a:cubicBezTo>
                      <a:pt x="2382" y="421"/>
                      <a:pt x="3877" y="2896"/>
                      <a:pt x="5418" y="5045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2690900" y="2017450"/>
                <a:ext cx="77075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718" fill="none" extrusionOk="0">
                    <a:moveTo>
                      <a:pt x="3082" y="4717"/>
                    </a:moveTo>
                    <a:cubicBezTo>
                      <a:pt x="2288" y="3083"/>
                      <a:pt x="1214" y="140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2688550" y="2106175"/>
                <a:ext cx="899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1682" fill="none" extrusionOk="0">
                    <a:moveTo>
                      <a:pt x="3597" y="1682"/>
                    </a:moveTo>
                    <a:cubicBezTo>
                      <a:pt x="2803" y="514"/>
                      <a:pt x="1355" y="47"/>
                      <a:pt x="1" y="1"/>
                    </a:cubicBezTo>
                    <a:cubicBezTo>
                      <a:pt x="1215" y="327"/>
                      <a:pt x="2663" y="701"/>
                      <a:pt x="3597" y="168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3135725" y="2735475"/>
                <a:ext cx="25105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0042" h="6026" fill="none" extrusionOk="0">
                    <a:moveTo>
                      <a:pt x="10041" y="6025"/>
                    </a:moveTo>
                    <a:cubicBezTo>
                      <a:pt x="3830" y="5185"/>
                      <a:pt x="1355" y="1542"/>
                      <a:pt x="0" y="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3859600" y="3084575"/>
                <a:ext cx="26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795" fill="none" extrusionOk="0">
                    <a:moveTo>
                      <a:pt x="0" y="281"/>
                    </a:moveTo>
                    <a:cubicBezTo>
                      <a:pt x="421" y="0"/>
                      <a:pt x="748" y="0"/>
                      <a:pt x="1074" y="794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795375" y="3085750"/>
                <a:ext cx="4907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2849" fill="none" extrusionOk="0">
                    <a:moveTo>
                      <a:pt x="608" y="2662"/>
                    </a:moveTo>
                    <a:cubicBezTo>
                      <a:pt x="1" y="1448"/>
                      <a:pt x="1542" y="0"/>
                      <a:pt x="1962" y="2008"/>
                    </a:cubicBezTo>
                    <a:cubicBezTo>
                      <a:pt x="1729" y="2802"/>
                      <a:pt x="1262" y="2849"/>
                      <a:pt x="608" y="2662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3830400" y="3062400"/>
                <a:ext cx="52575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3083" fill="none" extrusionOk="0">
                    <a:moveTo>
                      <a:pt x="655" y="2849"/>
                    </a:moveTo>
                    <a:cubicBezTo>
                      <a:pt x="1" y="1588"/>
                      <a:pt x="1589" y="0"/>
                      <a:pt x="2102" y="2242"/>
                    </a:cubicBezTo>
                    <a:cubicBezTo>
                      <a:pt x="1822" y="3082"/>
                      <a:pt x="1262" y="3036"/>
                      <a:pt x="655" y="284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3782550" y="3192000"/>
                <a:ext cx="74725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896" fill="none" extrusionOk="0">
                    <a:moveTo>
                      <a:pt x="2989" y="1074"/>
                    </a:moveTo>
                    <a:cubicBezTo>
                      <a:pt x="2148" y="747"/>
                      <a:pt x="1821" y="234"/>
                      <a:pt x="1354" y="0"/>
                    </a:cubicBezTo>
                    <a:cubicBezTo>
                      <a:pt x="1354" y="841"/>
                      <a:pt x="794" y="1308"/>
                      <a:pt x="0" y="1635"/>
                    </a:cubicBezTo>
                    <a:cubicBezTo>
                      <a:pt x="140" y="2055"/>
                      <a:pt x="327" y="2709"/>
                      <a:pt x="981" y="2896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3229125" y="2024450"/>
                <a:ext cx="60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635" fill="none" extrusionOk="0">
                    <a:moveTo>
                      <a:pt x="2429" y="1401"/>
                    </a:moveTo>
                    <a:cubicBezTo>
                      <a:pt x="1355" y="1635"/>
                      <a:pt x="234" y="514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3233800" y="2105000"/>
                <a:ext cx="584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50" fill="none" extrusionOk="0">
                    <a:moveTo>
                      <a:pt x="2335" y="2149"/>
                    </a:moveTo>
                    <a:cubicBezTo>
                      <a:pt x="654" y="1542"/>
                      <a:pt x="841" y="1028"/>
                      <a:pt x="0" y="1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2596325" y="1996425"/>
                <a:ext cx="9692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935" fill="none" extrusionOk="0">
                    <a:moveTo>
                      <a:pt x="3876" y="935"/>
                    </a:moveTo>
                    <a:cubicBezTo>
                      <a:pt x="2802" y="1"/>
                      <a:pt x="1308" y="1"/>
                      <a:pt x="0" y="281"/>
                    </a:cubicBezTo>
                    <a:cubicBezTo>
                      <a:pt x="1214" y="234"/>
                      <a:pt x="2709" y="281"/>
                      <a:pt x="3876" y="93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2713075" y="4317500"/>
                <a:ext cx="1204925" cy="259400"/>
              </a:xfrm>
              <a:custGeom>
                <a:avLst/>
                <a:gdLst/>
                <a:ahLst/>
                <a:cxnLst/>
                <a:rect l="l" t="t" r="r" b="b"/>
                <a:pathLst>
                  <a:path w="48197" h="10376" extrusionOk="0">
                    <a:moveTo>
                      <a:pt x="5838" y="0"/>
                    </a:moveTo>
                    <a:cubicBezTo>
                      <a:pt x="12657" y="5091"/>
                      <a:pt x="0" y="3923"/>
                      <a:pt x="3550" y="5511"/>
                    </a:cubicBezTo>
                    <a:cubicBezTo>
                      <a:pt x="4288" y="5839"/>
                      <a:pt x="30423" y="10376"/>
                      <a:pt x="43563" y="10376"/>
                    </a:cubicBezTo>
                    <a:cubicBezTo>
                      <a:pt x="45395" y="10376"/>
                      <a:pt x="46974" y="10288"/>
                      <a:pt x="48196" y="10088"/>
                    </a:cubicBezTo>
                    <a:cubicBezTo>
                      <a:pt x="46380" y="7733"/>
                      <a:pt x="44402" y="7360"/>
                      <a:pt x="41942" y="7360"/>
                    </a:cubicBezTo>
                    <a:cubicBezTo>
                      <a:pt x="40800" y="7360"/>
                      <a:pt x="39554" y="7440"/>
                      <a:pt x="38172" y="7440"/>
                    </a:cubicBezTo>
                    <a:cubicBezTo>
                      <a:pt x="36332" y="7440"/>
                      <a:pt x="34250" y="7298"/>
                      <a:pt x="31851" y="6632"/>
                    </a:cubicBezTo>
                    <a:cubicBezTo>
                      <a:pt x="23771" y="4344"/>
                      <a:pt x="17513" y="47"/>
                      <a:pt x="5838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1575900" y="3235175"/>
                <a:ext cx="15997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6399" h="4345" extrusionOk="0">
                    <a:moveTo>
                      <a:pt x="6398" y="1962"/>
                    </a:moveTo>
                    <a:cubicBezTo>
                      <a:pt x="5417" y="1"/>
                      <a:pt x="0" y="935"/>
                      <a:pt x="467" y="3504"/>
                    </a:cubicBezTo>
                    <a:cubicBezTo>
                      <a:pt x="1074" y="4344"/>
                      <a:pt x="6258" y="3410"/>
                      <a:pt x="6398" y="1962"/>
                    </a:cubicBezTo>
                    <a:close/>
                  </a:path>
                </a:pathLst>
              </a:custGeom>
              <a:solidFill>
                <a:srgbClr val="852424"/>
              </a:solidFill>
              <a:ln w="9525" cap="flat" cmpd="sng">
                <a:solidFill>
                  <a:srgbClr val="000000"/>
                </a:solidFill>
                <a:prstDash val="solid"/>
                <a:miter lim="4670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1582900" y="1907850"/>
                <a:ext cx="1430250" cy="1402075"/>
              </a:xfrm>
              <a:custGeom>
                <a:avLst/>
                <a:gdLst/>
                <a:ahLst/>
                <a:cxnLst/>
                <a:rect l="l" t="t" r="r" b="b"/>
                <a:pathLst>
                  <a:path w="57210" h="56083" extrusionOk="0">
                    <a:moveTo>
                      <a:pt x="33980" y="0"/>
                    </a:moveTo>
                    <a:cubicBezTo>
                      <a:pt x="32181" y="0"/>
                      <a:pt x="30318" y="711"/>
                      <a:pt x="28348" y="2469"/>
                    </a:cubicBezTo>
                    <a:cubicBezTo>
                      <a:pt x="28126" y="2458"/>
                      <a:pt x="27909" y="2452"/>
                      <a:pt x="27698" y="2452"/>
                    </a:cubicBezTo>
                    <a:cubicBezTo>
                      <a:pt x="22733" y="2452"/>
                      <a:pt x="20961" y="5560"/>
                      <a:pt x="19662" y="9054"/>
                    </a:cubicBezTo>
                    <a:cubicBezTo>
                      <a:pt x="15552" y="11810"/>
                      <a:pt x="14384" y="14939"/>
                      <a:pt x="16066" y="18395"/>
                    </a:cubicBezTo>
                    <a:cubicBezTo>
                      <a:pt x="13404" y="20356"/>
                      <a:pt x="11582" y="22691"/>
                      <a:pt x="12750" y="26427"/>
                    </a:cubicBezTo>
                    <a:cubicBezTo>
                      <a:pt x="11349" y="28716"/>
                      <a:pt x="10135" y="31051"/>
                      <a:pt x="12610" y="33806"/>
                    </a:cubicBezTo>
                    <a:cubicBezTo>
                      <a:pt x="10415" y="36422"/>
                      <a:pt x="10695" y="38850"/>
                      <a:pt x="12470" y="41185"/>
                    </a:cubicBezTo>
                    <a:cubicBezTo>
                      <a:pt x="9527" y="42166"/>
                      <a:pt x="9201" y="44174"/>
                      <a:pt x="9901" y="46556"/>
                    </a:cubicBezTo>
                    <a:cubicBezTo>
                      <a:pt x="8360" y="46743"/>
                      <a:pt x="6819" y="46789"/>
                      <a:pt x="6025" y="49498"/>
                    </a:cubicBezTo>
                    <a:cubicBezTo>
                      <a:pt x="5903" y="49450"/>
                      <a:pt x="5773" y="49428"/>
                      <a:pt x="5638" y="49428"/>
                    </a:cubicBezTo>
                    <a:cubicBezTo>
                      <a:pt x="3653" y="49428"/>
                      <a:pt x="394" y="54290"/>
                      <a:pt x="0" y="56083"/>
                    </a:cubicBezTo>
                    <a:cubicBezTo>
                      <a:pt x="399" y="55162"/>
                      <a:pt x="1504" y="54000"/>
                      <a:pt x="3129" y="54000"/>
                    </a:cubicBezTo>
                    <a:cubicBezTo>
                      <a:pt x="3977" y="54000"/>
                      <a:pt x="4967" y="54316"/>
                      <a:pt x="6072" y="55149"/>
                    </a:cubicBezTo>
                    <a:cubicBezTo>
                      <a:pt x="6463" y="55184"/>
                      <a:pt x="6829" y="55202"/>
                      <a:pt x="7172" y="55202"/>
                    </a:cubicBezTo>
                    <a:cubicBezTo>
                      <a:pt x="10877" y="55202"/>
                      <a:pt x="11860" y="53155"/>
                      <a:pt x="12843" y="49778"/>
                    </a:cubicBezTo>
                    <a:cubicBezTo>
                      <a:pt x="16112" y="48237"/>
                      <a:pt x="18401" y="46229"/>
                      <a:pt x="16533" y="42119"/>
                    </a:cubicBezTo>
                    <a:cubicBezTo>
                      <a:pt x="20409" y="32265"/>
                      <a:pt x="17840" y="29837"/>
                      <a:pt x="16346" y="26100"/>
                    </a:cubicBezTo>
                    <a:cubicBezTo>
                      <a:pt x="19802" y="21243"/>
                      <a:pt x="23958" y="16527"/>
                      <a:pt x="22137" y="10736"/>
                    </a:cubicBezTo>
                    <a:cubicBezTo>
                      <a:pt x="25453" y="9802"/>
                      <a:pt x="28255" y="8260"/>
                      <a:pt x="29702" y="4945"/>
                    </a:cubicBezTo>
                    <a:cubicBezTo>
                      <a:pt x="31254" y="5917"/>
                      <a:pt x="32742" y="6275"/>
                      <a:pt x="34194" y="6275"/>
                    </a:cubicBezTo>
                    <a:cubicBezTo>
                      <a:pt x="36019" y="6275"/>
                      <a:pt x="37788" y="5709"/>
                      <a:pt x="39557" y="5085"/>
                    </a:cubicBezTo>
                    <a:cubicBezTo>
                      <a:pt x="41534" y="7063"/>
                      <a:pt x="43756" y="8308"/>
                      <a:pt x="46343" y="8308"/>
                    </a:cubicBezTo>
                    <a:cubicBezTo>
                      <a:pt x="46749" y="8308"/>
                      <a:pt x="47165" y="8277"/>
                      <a:pt x="47589" y="8214"/>
                    </a:cubicBezTo>
                    <a:cubicBezTo>
                      <a:pt x="48009" y="9848"/>
                      <a:pt x="48009" y="11856"/>
                      <a:pt x="50204" y="12510"/>
                    </a:cubicBezTo>
                    <a:cubicBezTo>
                      <a:pt x="48383" y="13304"/>
                      <a:pt x="51279" y="15032"/>
                      <a:pt x="52259" y="16900"/>
                    </a:cubicBezTo>
                    <a:cubicBezTo>
                      <a:pt x="53287" y="16994"/>
                      <a:pt x="53427" y="17414"/>
                      <a:pt x="53894" y="17647"/>
                    </a:cubicBezTo>
                    <a:cubicBezTo>
                      <a:pt x="53899" y="17662"/>
                      <a:pt x="53907" y="17669"/>
                      <a:pt x="53917" y="17669"/>
                    </a:cubicBezTo>
                    <a:cubicBezTo>
                      <a:pt x="54111" y="17669"/>
                      <a:pt x="55231" y="15401"/>
                      <a:pt x="56603" y="15312"/>
                    </a:cubicBezTo>
                    <a:cubicBezTo>
                      <a:pt x="57210" y="14799"/>
                      <a:pt x="53333" y="13491"/>
                      <a:pt x="54781" y="10969"/>
                    </a:cubicBezTo>
                    <a:cubicBezTo>
                      <a:pt x="53707" y="7653"/>
                      <a:pt x="51419" y="6439"/>
                      <a:pt x="48803" y="5879"/>
                    </a:cubicBezTo>
                    <a:cubicBezTo>
                      <a:pt x="46478" y="3321"/>
                      <a:pt x="43960" y="1535"/>
                      <a:pt x="41035" y="1535"/>
                    </a:cubicBezTo>
                    <a:cubicBezTo>
                      <a:pt x="40435" y="1535"/>
                      <a:pt x="39819" y="1610"/>
                      <a:pt x="39183" y="1769"/>
                    </a:cubicBezTo>
                    <a:cubicBezTo>
                      <a:pt x="37485" y="699"/>
                      <a:pt x="35765" y="0"/>
                      <a:pt x="33980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2744600" y="4295325"/>
                <a:ext cx="231200" cy="172800"/>
              </a:xfrm>
              <a:custGeom>
                <a:avLst/>
                <a:gdLst/>
                <a:ahLst/>
                <a:cxnLst/>
                <a:rect l="l" t="t" r="r" b="b"/>
                <a:pathLst>
                  <a:path w="9248" h="6912" extrusionOk="0">
                    <a:moveTo>
                      <a:pt x="2429" y="6258"/>
                    </a:moveTo>
                    <a:cubicBezTo>
                      <a:pt x="7006" y="6912"/>
                      <a:pt x="9247" y="1448"/>
                      <a:pt x="2802" y="374"/>
                    </a:cubicBezTo>
                    <a:cubicBezTo>
                      <a:pt x="701" y="0"/>
                      <a:pt x="0" y="5884"/>
                      <a:pt x="2429" y="6258"/>
                    </a:cubicBezTo>
                    <a:close/>
                  </a:path>
                </a:pathLst>
              </a:custGeom>
              <a:solidFill>
                <a:srgbClr val="852424"/>
              </a:solidFill>
              <a:ln w="9525" cap="flat" cmpd="sng">
                <a:solidFill>
                  <a:srgbClr val="000000"/>
                </a:solidFill>
                <a:prstDash val="solid"/>
                <a:miter lim="4670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1606250" y="3270225"/>
                <a:ext cx="1297150" cy="1183900"/>
              </a:xfrm>
              <a:custGeom>
                <a:avLst/>
                <a:gdLst/>
                <a:ahLst/>
                <a:cxnLst/>
                <a:rect l="l" t="t" r="r" b="b"/>
                <a:pathLst>
                  <a:path w="51886" h="47356" fill="none" extrusionOk="0">
                    <a:moveTo>
                      <a:pt x="3363" y="140"/>
                    </a:moveTo>
                    <a:cubicBezTo>
                      <a:pt x="2896" y="981"/>
                      <a:pt x="7846" y="6818"/>
                      <a:pt x="9808" y="9340"/>
                    </a:cubicBezTo>
                    <a:cubicBezTo>
                      <a:pt x="9948" y="12750"/>
                      <a:pt x="13637" y="14618"/>
                      <a:pt x="13964" y="17933"/>
                    </a:cubicBezTo>
                    <a:cubicBezTo>
                      <a:pt x="14665" y="21062"/>
                      <a:pt x="18588" y="21670"/>
                      <a:pt x="18634" y="24985"/>
                    </a:cubicBezTo>
                    <a:cubicBezTo>
                      <a:pt x="19335" y="27741"/>
                      <a:pt x="22837" y="26713"/>
                      <a:pt x="23725" y="29282"/>
                    </a:cubicBezTo>
                    <a:cubicBezTo>
                      <a:pt x="24752" y="31477"/>
                      <a:pt x="26807" y="33205"/>
                      <a:pt x="29282" y="32691"/>
                    </a:cubicBezTo>
                    <a:cubicBezTo>
                      <a:pt x="31664" y="34372"/>
                      <a:pt x="33812" y="36287"/>
                      <a:pt x="36848" y="36381"/>
                    </a:cubicBezTo>
                    <a:cubicBezTo>
                      <a:pt x="39323" y="37034"/>
                      <a:pt x="42078" y="37548"/>
                      <a:pt x="43806" y="39650"/>
                    </a:cubicBezTo>
                    <a:cubicBezTo>
                      <a:pt x="45955" y="40303"/>
                      <a:pt x="47963" y="41144"/>
                      <a:pt x="49551" y="42732"/>
                    </a:cubicBezTo>
                    <a:cubicBezTo>
                      <a:pt x="49924" y="42872"/>
                      <a:pt x="50998" y="43246"/>
                      <a:pt x="50905" y="43012"/>
                    </a:cubicBezTo>
                    <a:moveTo>
                      <a:pt x="51886" y="44226"/>
                    </a:moveTo>
                    <a:cubicBezTo>
                      <a:pt x="48757" y="44880"/>
                      <a:pt x="46095" y="40864"/>
                      <a:pt x="42919" y="42405"/>
                    </a:cubicBezTo>
                    <a:cubicBezTo>
                      <a:pt x="40304" y="42172"/>
                      <a:pt x="39416" y="37361"/>
                      <a:pt x="36334" y="39416"/>
                    </a:cubicBezTo>
                    <a:cubicBezTo>
                      <a:pt x="32925" y="39603"/>
                      <a:pt x="31617" y="34279"/>
                      <a:pt x="27834" y="35914"/>
                    </a:cubicBezTo>
                    <a:cubicBezTo>
                      <a:pt x="24986" y="35960"/>
                      <a:pt x="23958" y="33111"/>
                      <a:pt x="21903" y="31850"/>
                    </a:cubicBezTo>
                    <a:cubicBezTo>
                      <a:pt x="19895" y="29842"/>
                      <a:pt x="19055" y="26947"/>
                      <a:pt x="17046" y="24985"/>
                    </a:cubicBezTo>
                    <a:cubicBezTo>
                      <a:pt x="15365" y="24191"/>
                      <a:pt x="13077" y="24005"/>
                      <a:pt x="13824" y="21529"/>
                    </a:cubicBezTo>
                    <a:cubicBezTo>
                      <a:pt x="13824" y="19148"/>
                      <a:pt x="12937" y="16299"/>
                      <a:pt x="10368" y="15505"/>
                    </a:cubicBezTo>
                    <a:cubicBezTo>
                      <a:pt x="7800" y="12376"/>
                      <a:pt x="8313" y="7192"/>
                      <a:pt x="4390" y="5044"/>
                    </a:cubicBezTo>
                    <a:cubicBezTo>
                      <a:pt x="3129" y="4343"/>
                      <a:pt x="2055" y="1588"/>
                      <a:pt x="2429" y="0"/>
                    </a:cubicBezTo>
                    <a:moveTo>
                      <a:pt x="1448" y="234"/>
                    </a:moveTo>
                    <a:cubicBezTo>
                      <a:pt x="1215" y="2896"/>
                      <a:pt x="4250" y="8593"/>
                      <a:pt x="6959" y="9013"/>
                    </a:cubicBezTo>
                    <a:cubicBezTo>
                      <a:pt x="8500" y="11349"/>
                      <a:pt x="6165" y="14618"/>
                      <a:pt x="8360" y="16626"/>
                    </a:cubicBezTo>
                    <a:cubicBezTo>
                      <a:pt x="11115" y="17373"/>
                      <a:pt x="13684" y="19801"/>
                      <a:pt x="12750" y="22977"/>
                    </a:cubicBezTo>
                    <a:cubicBezTo>
                      <a:pt x="11349" y="26760"/>
                      <a:pt x="16953" y="26153"/>
                      <a:pt x="17700" y="29002"/>
                    </a:cubicBezTo>
                    <a:cubicBezTo>
                      <a:pt x="18961" y="30543"/>
                      <a:pt x="19568" y="32925"/>
                      <a:pt x="21717" y="33205"/>
                    </a:cubicBezTo>
                    <a:cubicBezTo>
                      <a:pt x="23585" y="34980"/>
                      <a:pt x="25032" y="38669"/>
                      <a:pt x="28208" y="37221"/>
                    </a:cubicBezTo>
                    <a:cubicBezTo>
                      <a:pt x="31757" y="37268"/>
                      <a:pt x="32551" y="42172"/>
                      <a:pt x="36381" y="41284"/>
                    </a:cubicBezTo>
                    <a:cubicBezTo>
                      <a:pt x="39557" y="41564"/>
                      <a:pt x="41752" y="43946"/>
                      <a:pt x="45067" y="43713"/>
                    </a:cubicBezTo>
                    <a:cubicBezTo>
                      <a:pt x="47356" y="44740"/>
                      <a:pt x="49551" y="45020"/>
                      <a:pt x="51746" y="45861"/>
                    </a:cubicBezTo>
                    <a:moveTo>
                      <a:pt x="421" y="841"/>
                    </a:moveTo>
                    <a:cubicBezTo>
                      <a:pt x="0" y="3036"/>
                      <a:pt x="2662" y="8827"/>
                      <a:pt x="4951" y="10134"/>
                    </a:cubicBezTo>
                    <a:cubicBezTo>
                      <a:pt x="7286" y="12329"/>
                      <a:pt x="4624" y="15832"/>
                      <a:pt x="6352" y="18214"/>
                    </a:cubicBezTo>
                    <a:cubicBezTo>
                      <a:pt x="8407" y="19615"/>
                      <a:pt x="12003" y="20595"/>
                      <a:pt x="10788" y="23818"/>
                    </a:cubicBezTo>
                    <a:cubicBezTo>
                      <a:pt x="10882" y="26667"/>
                      <a:pt x="13684" y="28254"/>
                      <a:pt x="15972" y="29235"/>
                    </a:cubicBezTo>
                    <a:cubicBezTo>
                      <a:pt x="17046" y="31383"/>
                      <a:pt x="17420" y="34653"/>
                      <a:pt x="20175" y="35213"/>
                    </a:cubicBezTo>
                    <a:cubicBezTo>
                      <a:pt x="23164" y="34512"/>
                      <a:pt x="23351" y="40210"/>
                      <a:pt x="26620" y="38949"/>
                    </a:cubicBezTo>
                    <a:cubicBezTo>
                      <a:pt x="28675" y="37875"/>
                      <a:pt x="30403" y="40163"/>
                      <a:pt x="31571" y="41564"/>
                    </a:cubicBezTo>
                    <a:cubicBezTo>
                      <a:pt x="33345" y="43900"/>
                      <a:pt x="36708" y="42078"/>
                      <a:pt x="38576" y="44413"/>
                    </a:cubicBezTo>
                    <a:cubicBezTo>
                      <a:pt x="41004" y="45768"/>
                      <a:pt x="44040" y="44226"/>
                      <a:pt x="46328" y="46281"/>
                    </a:cubicBezTo>
                    <a:cubicBezTo>
                      <a:pt x="48010" y="47355"/>
                      <a:pt x="49457" y="45581"/>
                      <a:pt x="51045" y="46795"/>
                    </a:cubicBez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1606250" y="3270225"/>
                <a:ext cx="1297150" cy="1182725"/>
              </a:xfrm>
              <a:custGeom>
                <a:avLst/>
                <a:gdLst/>
                <a:ahLst/>
                <a:cxnLst/>
                <a:rect l="l" t="t" r="r" b="b"/>
                <a:pathLst>
                  <a:path w="51886" h="47309" fill="none" extrusionOk="0">
                    <a:moveTo>
                      <a:pt x="3363" y="140"/>
                    </a:moveTo>
                    <a:cubicBezTo>
                      <a:pt x="2943" y="981"/>
                      <a:pt x="7846" y="6818"/>
                      <a:pt x="9854" y="9340"/>
                    </a:cubicBezTo>
                    <a:cubicBezTo>
                      <a:pt x="9948" y="12750"/>
                      <a:pt x="13684" y="14618"/>
                      <a:pt x="13964" y="17933"/>
                    </a:cubicBezTo>
                    <a:cubicBezTo>
                      <a:pt x="14665" y="21062"/>
                      <a:pt x="18634" y="21670"/>
                      <a:pt x="18681" y="24985"/>
                    </a:cubicBezTo>
                    <a:cubicBezTo>
                      <a:pt x="19335" y="27741"/>
                      <a:pt x="22837" y="26713"/>
                      <a:pt x="23725" y="29282"/>
                    </a:cubicBezTo>
                    <a:cubicBezTo>
                      <a:pt x="24799" y="31477"/>
                      <a:pt x="26807" y="33158"/>
                      <a:pt x="29282" y="32691"/>
                    </a:cubicBezTo>
                    <a:cubicBezTo>
                      <a:pt x="31664" y="34372"/>
                      <a:pt x="33812" y="36287"/>
                      <a:pt x="36848" y="36381"/>
                    </a:cubicBezTo>
                    <a:cubicBezTo>
                      <a:pt x="39370" y="37034"/>
                      <a:pt x="42078" y="37501"/>
                      <a:pt x="43806" y="39603"/>
                    </a:cubicBezTo>
                    <a:cubicBezTo>
                      <a:pt x="46001" y="40303"/>
                      <a:pt x="47963" y="41144"/>
                      <a:pt x="49551" y="42732"/>
                    </a:cubicBezTo>
                    <a:cubicBezTo>
                      <a:pt x="49971" y="42872"/>
                      <a:pt x="50998" y="43246"/>
                      <a:pt x="50905" y="42965"/>
                    </a:cubicBezTo>
                    <a:moveTo>
                      <a:pt x="51886" y="44226"/>
                    </a:moveTo>
                    <a:cubicBezTo>
                      <a:pt x="48757" y="44880"/>
                      <a:pt x="46095" y="40864"/>
                      <a:pt x="42919" y="42405"/>
                    </a:cubicBezTo>
                    <a:cubicBezTo>
                      <a:pt x="40350" y="42172"/>
                      <a:pt x="39416" y="37315"/>
                      <a:pt x="36334" y="39416"/>
                    </a:cubicBezTo>
                    <a:cubicBezTo>
                      <a:pt x="32925" y="39603"/>
                      <a:pt x="31617" y="34232"/>
                      <a:pt x="27834" y="35914"/>
                    </a:cubicBezTo>
                    <a:cubicBezTo>
                      <a:pt x="24986" y="35960"/>
                      <a:pt x="23958" y="33111"/>
                      <a:pt x="21903" y="31804"/>
                    </a:cubicBezTo>
                    <a:cubicBezTo>
                      <a:pt x="19895" y="29842"/>
                      <a:pt x="19055" y="26947"/>
                      <a:pt x="17046" y="24985"/>
                    </a:cubicBezTo>
                    <a:cubicBezTo>
                      <a:pt x="15365" y="24191"/>
                      <a:pt x="13077" y="24005"/>
                      <a:pt x="13824" y="21529"/>
                    </a:cubicBezTo>
                    <a:cubicBezTo>
                      <a:pt x="13824" y="19148"/>
                      <a:pt x="12937" y="16299"/>
                      <a:pt x="10368" y="15505"/>
                    </a:cubicBezTo>
                    <a:cubicBezTo>
                      <a:pt x="7800" y="12376"/>
                      <a:pt x="8313" y="7192"/>
                      <a:pt x="4390" y="5044"/>
                    </a:cubicBezTo>
                    <a:cubicBezTo>
                      <a:pt x="3129" y="4343"/>
                      <a:pt x="2055" y="1588"/>
                      <a:pt x="2429" y="0"/>
                    </a:cubicBezTo>
                    <a:moveTo>
                      <a:pt x="1448" y="234"/>
                    </a:moveTo>
                    <a:cubicBezTo>
                      <a:pt x="1215" y="2896"/>
                      <a:pt x="4250" y="8593"/>
                      <a:pt x="6959" y="9013"/>
                    </a:cubicBezTo>
                    <a:cubicBezTo>
                      <a:pt x="8500" y="11302"/>
                      <a:pt x="6165" y="14571"/>
                      <a:pt x="8360" y="16626"/>
                    </a:cubicBezTo>
                    <a:cubicBezTo>
                      <a:pt x="11115" y="17373"/>
                      <a:pt x="13731" y="19801"/>
                      <a:pt x="12750" y="22977"/>
                    </a:cubicBezTo>
                    <a:cubicBezTo>
                      <a:pt x="11349" y="26760"/>
                      <a:pt x="16953" y="26153"/>
                      <a:pt x="17700" y="28955"/>
                    </a:cubicBezTo>
                    <a:cubicBezTo>
                      <a:pt x="18961" y="30543"/>
                      <a:pt x="19568" y="32925"/>
                      <a:pt x="21717" y="33205"/>
                    </a:cubicBezTo>
                    <a:cubicBezTo>
                      <a:pt x="23585" y="34980"/>
                      <a:pt x="25032" y="38669"/>
                      <a:pt x="28208" y="37221"/>
                    </a:cubicBezTo>
                    <a:cubicBezTo>
                      <a:pt x="31757" y="37268"/>
                      <a:pt x="32551" y="42172"/>
                      <a:pt x="36381" y="41284"/>
                    </a:cubicBezTo>
                    <a:cubicBezTo>
                      <a:pt x="39603" y="41564"/>
                      <a:pt x="41752" y="43946"/>
                      <a:pt x="45067" y="43713"/>
                    </a:cubicBezTo>
                    <a:cubicBezTo>
                      <a:pt x="47356" y="44740"/>
                      <a:pt x="49551" y="44974"/>
                      <a:pt x="51746" y="45861"/>
                    </a:cubicBezTo>
                    <a:moveTo>
                      <a:pt x="467" y="841"/>
                    </a:moveTo>
                    <a:cubicBezTo>
                      <a:pt x="0" y="3036"/>
                      <a:pt x="2662" y="8827"/>
                      <a:pt x="4951" y="10134"/>
                    </a:cubicBezTo>
                    <a:cubicBezTo>
                      <a:pt x="7286" y="12283"/>
                      <a:pt x="4624" y="15785"/>
                      <a:pt x="6398" y="18167"/>
                    </a:cubicBezTo>
                    <a:cubicBezTo>
                      <a:pt x="8407" y="19568"/>
                      <a:pt x="12049" y="20595"/>
                      <a:pt x="10835" y="23818"/>
                    </a:cubicBezTo>
                    <a:cubicBezTo>
                      <a:pt x="10882" y="26667"/>
                      <a:pt x="13731" y="28208"/>
                      <a:pt x="15972" y="29235"/>
                    </a:cubicBezTo>
                    <a:cubicBezTo>
                      <a:pt x="17046" y="31383"/>
                      <a:pt x="17420" y="34653"/>
                      <a:pt x="20175" y="35166"/>
                    </a:cubicBezTo>
                    <a:cubicBezTo>
                      <a:pt x="23164" y="34512"/>
                      <a:pt x="23351" y="40210"/>
                      <a:pt x="26620" y="38949"/>
                    </a:cubicBezTo>
                    <a:cubicBezTo>
                      <a:pt x="28722" y="37875"/>
                      <a:pt x="30403" y="40163"/>
                      <a:pt x="31571" y="41564"/>
                    </a:cubicBezTo>
                    <a:cubicBezTo>
                      <a:pt x="33345" y="43900"/>
                      <a:pt x="36708" y="42031"/>
                      <a:pt x="38623" y="44413"/>
                    </a:cubicBezTo>
                    <a:cubicBezTo>
                      <a:pt x="41004" y="45768"/>
                      <a:pt x="44040" y="44180"/>
                      <a:pt x="46328" y="46281"/>
                    </a:cubicBezTo>
                    <a:cubicBezTo>
                      <a:pt x="48010" y="47309"/>
                      <a:pt x="49457" y="45581"/>
                      <a:pt x="51045" y="46795"/>
                    </a:cubicBezTo>
                  </a:path>
                </a:pathLst>
              </a:custGeom>
              <a:noFill/>
              <a:ln w="9525" cap="rnd" cmpd="sng">
                <a:solidFill>
                  <a:srgbClr val="DE7C7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1657625" y="1956075"/>
                <a:ext cx="1246950" cy="1294175"/>
              </a:xfrm>
              <a:custGeom>
                <a:avLst/>
                <a:gdLst/>
                <a:ahLst/>
                <a:cxnLst/>
                <a:rect l="l" t="t" r="r" b="b"/>
                <a:pathLst>
                  <a:path w="49878" h="51767" extrusionOk="0">
                    <a:moveTo>
                      <a:pt x="30036" y="0"/>
                    </a:moveTo>
                    <a:cubicBezTo>
                      <a:pt x="28976" y="0"/>
                      <a:pt x="27917" y="261"/>
                      <a:pt x="26994" y="774"/>
                    </a:cubicBezTo>
                    <a:cubicBezTo>
                      <a:pt x="26760" y="1007"/>
                      <a:pt x="25546" y="1474"/>
                      <a:pt x="26433" y="1568"/>
                    </a:cubicBezTo>
                    <a:cubicBezTo>
                      <a:pt x="27520" y="2484"/>
                      <a:pt x="28829" y="2826"/>
                      <a:pt x="30185" y="2826"/>
                    </a:cubicBezTo>
                    <a:cubicBezTo>
                      <a:pt x="31802" y="2826"/>
                      <a:pt x="33485" y="2339"/>
                      <a:pt x="34933" y="1755"/>
                    </a:cubicBezTo>
                    <a:lnTo>
                      <a:pt x="34980" y="1708"/>
                    </a:lnTo>
                    <a:lnTo>
                      <a:pt x="35213" y="1661"/>
                    </a:lnTo>
                    <a:cubicBezTo>
                      <a:pt x="34699" y="1615"/>
                      <a:pt x="34232" y="1521"/>
                      <a:pt x="33812" y="1288"/>
                    </a:cubicBezTo>
                    <a:cubicBezTo>
                      <a:pt x="32739" y="424"/>
                      <a:pt x="31387" y="0"/>
                      <a:pt x="30036" y="0"/>
                    </a:cubicBezTo>
                    <a:close/>
                    <a:moveTo>
                      <a:pt x="37221" y="1521"/>
                    </a:moveTo>
                    <a:cubicBezTo>
                      <a:pt x="37081" y="1615"/>
                      <a:pt x="35820" y="1521"/>
                      <a:pt x="36241" y="1755"/>
                    </a:cubicBezTo>
                    <a:cubicBezTo>
                      <a:pt x="37831" y="3474"/>
                      <a:pt x="40015" y="4917"/>
                      <a:pt x="42465" y="4917"/>
                    </a:cubicBezTo>
                    <a:cubicBezTo>
                      <a:pt x="42677" y="4917"/>
                      <a:pt x="42890" y="4906"/>
                      <a:pt x="43106" y="4884"/>
                    </a:cubicBezTo>
                    <a:lnTo>
                      <a:pt x="43199" y="4884"/>
                    </a:lnTo>
                    <a:cubicBezTo>
                      <a:pt x="41518" y="3296"/>
                      <a:pt x="39650" y="1615"/>
                      <a:pt x="37221" y="1521"/>
                    </a:cubicBezTo>
                    <a:close/>
                    <a:moveTo>
                      <a:pt x="23435" y="2379"/>
                    </a:moveTo>
                    <a:cubicBezTo>
                      <a:pt x="22857" y="2379"/>
                      <a:pt x="22157" y="2522"/>
                      <a:pt x="21623" y="2689"/>
                    </a:cubicBezTo>
                    <a:cubicBezTo>
                      <a:pt x="19241" y="3156"/>
                      <a:pt x="18167" y="5538"/>
                      <a:pt x="17280" y="7499"/>
                    </a:cubicBezTo>
                    <a:cubicBezTo>
                      <a:pt x="18587" y="7125"/>
                      <a:pt x="19802" y="6705"/>
                      <a:pt x="20969" y="6005"/>
                    </a:cubicBezTo>
                    <a:cubicBezTo>
                      <a:pt x="22324" y="5211"/>
                      <a:pt x="23538" y="4043"/>
                      <a:pt x="24052" y="2455"/>
                    </a:cubicBezTo>
                    <a:cubicBezTo>
                      <a:pt x="23878" y="2402"/>
                      <a:pt x="23666" y="2379"/>
                      <a:pt x="23435" y="2379"/>
                    </a:cubicBezTo>
                    <a:close/>
                    <a:moveTo>
                      <a:pt x="45219" y="5941"/>
                    </a:moveTo>
                    <a:cubicBezTo>
                      <a:pt x="45019" y="5941"/>
                      <a:pt x="45384" y="6542"/>
                      <a:pt x="45347" y="6798"/>
                    </a:cubicBezTo>
                    <a:cubicBezTo>
                      <a:pt x="45394" y="8013"/>
                      <a:pt x="45955" y="9320"/>
                      <a:pt x="47309" y="9414"/>
                    </a:cubicBezTo>
                    <a:cubicBezTo>
                      <a:pt x="48476" y="9601"/>
                      <a:pt x="48850" y="11282"/>
                      <a:pt x="47729" y="11842"/>
                    </a:cubicBezTo>
                    <a:cubicBezTo>
                      <a:pt x="48383" y="12403"/>
                      <a:pt x="48710" y="13243"/>
                      <a:pt x="49410" y="13710"/>
                    </a:cubicBezTo>
                    <a:cubicBezTo>
                      <a:pt x="49551" y="13710"/>
                      <a:pt x="49737" y="13337"/>
                      <a:pt x="49877" y="13197"/>
                    </a:cubicBezTo>
                    <a:cubicBezTo>
                      <a:pt x="49130" y="12169"/>
                      <a:pt x="48430" y="10768"/>
                      <a:pt x="48803" y="9460"/>
                    </a:cubicBezTo>
                    <a:cubicBezTo>
                      <a:pt x="48757" y="7779"/>
                      <a:pt x="47029" y="6612"/>
                      <a:pt x="45534" y="6098"/>
                    </a:cubicBezTo>
                    <a:cubicBezTo>
                      <a:pt x="45373" y="5987"/>
                      <a:pt x="45275" y="5941"/>
                      <a:pt x="45219" y="5941"/>
                    </a:cubicBezTo>
                    <a:close/>
                    <a:moveTo>
                      <a:pt x="16299" y="8853"/>
                    </a:moveTo>
                    <a:lnTo>
                      <a:pt x="16299" y="8853"/>
                    </a:lnTo>
                    <a:cubicBezTo>
                      <a:pt x="14991" y="9741"/>
                      <a:pt x="13450" y="11142"/>
                      <a:pt x="13030" y="12916"/>
                    </a:cubicBezTo>
                    <a:cubicBezTo>
                      <a:pt x="12470" y="14317"/>
                      <a:pt x="13824" y="15532"/>
                      <a:pt x="13637" y="16933"/>
                    </a:cubicBezTo>
                    <a:cubicBezTo>
                      <a:pt x="12983" y="18427"/>
                      <a:pt x="11115" y="19174"/>
                      <a:pt x="10461" y="20716"/>
                    </a:cubicBezTo>
                    <a:cubicBezTo>
                      <a:pt x="9434" y="22163"/>
                      <a:pt x="10601" y="23845"/>
                      <a:pt x="10181" y="25386"/>
                    </a:cubicBezTo>
                    <a:cubicBezTo>
                      <a:pt x="9341" y="26787"/>
                      <a:pt x="8220" y="28702"/>
                      <a:pt x="9247" y="30289"/>
                    </a:cubicBezTo>
                    <a:cubicBezTo>
                      <a:pt x="10508" y="31037"/>
                      <a:pt x="10508" y="32951"/>
                      <a:pt x="9387" y="33792"/>
                    </a:cubicBezTo>
                    <a:cubicBezTo>
                      <a:pt x="7893" y="35707"/>
                      <a:pt x="9200" y="38415"/>
                      <a:pt x="10882" y="39723"/>
                    </a:cubicBezTo>
                    <a:cubicBezTo>
                      <a:pt x="11489" y="38229"/>
                      <a:pt x="12049" y="36641"/>
                      <a:pt x="12376" y="35100"/>
                    </a:cubicBezTo>
                    <a:cubicBezTo>
                      <a:pt x="13637" y="31317"/>
                      <a:pt x="12096" y="27487"/>
                      <a:pt x="10368" y="24171"/>
                    </a:cubicBezTo>
                    <a:cubicBezTo>
                      <a:pt x="11302" y="22864"/>
                      <a:pt x="12236" y="21556"/>
                      <a:pt x="13170" y="20249"/>
                    </a:cubicBezTo>
                    <a:cubicBezTo>
                      <a:pt x="15599" y="17120"/>
                      <a:pt x="17887" y="12870"/>
                      <a:pt x="16299" y="8853"/>
                    </a:cubicBezTo>
                    <a:close/>
                    <a:moveTo>
                      <a:pt x="10742" y="40704"/>
                    </a:moveTo>
                    <a:cubicBezTo>
                      <a:pt x="9854" y="40704"/>
                      <a:pt x="8780" y="40937"/>
                      <a:pt x="8033" y="41498"/>
                    </a:cubicBezTo>
                    <a:cubicBezTo>
                      <a:pt x="6725" y="42152"/>
                      <a:pt x="7286" y="43693"/>
                      <a:pt x="7519" y="44814"/>
                    </a:cubicBezTo>
                    <a:cubicBezTo>
                      <a:pt x="7706" y="46215"/>
                      <a:pt x="6071" y="46588"/>
                      <a:pt x="4997" y="46635"/>
                    </a:cubicBezTo>
                    <a:cubicBezTo>
                      <a:pt x="3643" y="46728"/>
                      <a:pt x="3923" y="48456"/>
                      <a:pt x="2989" y="49110"/>
                    </a:cubicBezTo>
                    <a:cubicBezTo>
                      <a:pt x="2242" y="49577"/>
                      <a:pt x="1214" y="49344"/>
                      <a:pt x="607" y="50091"/>
                    </a:cubicBezTo>
                    <a:cubicBezTo>
                      <a:pt x="47" y="50511"/>
                      <a:pt x="0" y="50745"/>
                      <a:pt x="701" y="50791"/>
                    </a:cubicBezTo>
                    <a:cubicBezTo>
                      <a:pt x="1572" y="51290"/>
                      <a:pt x="2631" y="51767"/>
                      <a:pt x="3655" y="51767"/>
                    </a:cubicBezTo>
                    <a:cubicBezTo>
                      <a:pt x="4167" y="51767"/>
                      <a:pt x="4670" y="51648"/>
                      <a:pt x="5137" y="51352"/>
                    </a:cubicBezTo>
                    <a:cubicBezTo>
                      <a:pt x="5931" y="50838"/>
                      <a:pt x="6352" y="49951"/>
                      <a:pt x="6679" y="49110"/>
                    </a:cubicBezTo>
                    <a:cubicBezTo>
                      <a:pt x="6772" y="47569"/>
                      <a:pt x="7939" y="46401"/>
                      <a:pt x="9294" y="45794"/>
                    </a:cubicBezTo>
                    <a:cubicBezTo>
                      <a:pt x="11395" y="45187"/>
                      <a:pt x="12096" y="42338"/>
                      <a:pt x="10742" y="40704"/>
                    </a:cubicBezTo>
                    <a:close/>
                  </a:path>
                </a:pathLst>
              </a:custGeom>
              <a:solidFill>
                <a:srgbClr val="FFAAA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2892875" y="4335000"/>
                <a:ext cx="966750" cy="218550"/>
              </a:xfrm>
              <a:custGeom>
                <a:avLst/>
                <a:gdLst/>
                <a:ahLst/>
                <a:cxnLst/>
                <a:rect l="l" t="t" r="r" b="b"/>
                <a:pathLst>
                  <a:path w="38670" h="8742" extrusionOk="0">
                    <a:moveTo>
                      <a:pt x="888" y="1"/>
                    </a:moveTo>
                    <a:cubicBezTo>
                      <a:pt x="1728" y="1309"/>
                      <a:pt x="1308" y="3784"/>
                      <a:pt x="0" y="4391"/>
                    </a:cubicBezTo>
                    <a:cubicBezTo>
                      <a:pt x="1448" y="4858"/>
                      <a:pt x="5324" y="5278"/>
                      <a:pt x="7239" y="5605"/>
                    </a:cubicBezTo>
                    <a:cubicBezTo>
                      <a:pt x="17192" y="6956"/>
                      <a:pt x="27188" y="8741"/>
                      <a:pt x="37270" y="8741"/>
                    </a:cubicBezTo>
                    <a:cubicBezTo>
                      <a:pt x="37643" y="8741"/>
                      <a:pt x="38016" y="8739"/>
                      <a:pt x="38389" y="8734"/>
                    </a:cubicBezTo>
                    <a:lnTo>
                      <a:pt x="38483" y="8734"/>
                    </a:lnTo>
                    <a:lnTo>
                      <a:pt x="38669" y="8687"/>
                    </a:lnTo>
                    <a:cubicBezTo>
                      <a:pt x="38016" y="8454"/>
                      <a:pt x="37315" y="8360"/>
                      <a:pt x="36568" y="8314"/>
                    </a:cubicBezTo>
                    <a:cubicBezTo>
                      <a:pt x="35447" y="8356"/>
                      <a:pt x="34313" y="8389"/>
                      <a:pt x="33176" y="8389"/>
                    </a:cubicBezTo>
                    <a:cubicBezTo>
                      <a:pt x="30523" y="8389"/>
                      <a:pt x="27849" y="8206"/>
                      <a:pt x="25266" y="7520"/>
                    </a:cubicBezTo>
                    <a:cubicBezTo>
                      <a:pt x="17794" y="5138"/>
                      <a:pt x="8874" y="468"/>
                      <a:pt x="888" y="1"/>
                    </a:cubicBezTo>
                    <a:close/>
                  </a:path>
                </a:pathLst>
              </a:custGeom>
              <a:solidFill>
                <a:srgbClr val="FFAAA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1762000" y="1784200"/>
                <a:ext cx="503925" cy="394125"/>
              </a:xfrm>
              <a:custGeom>
                <a:avLst/>
                <a:gdLst/>
                <a:ahLst/>
                <a:cxnLst/>
                <a:rect l="l" t="t" r="r" b="b"/>
                <a:pathLst>
                  <a:path w="20157" h="15765" extrusionOk="0">
                    <a:moveTo>
                      <a:pt x="15483" y="0"/>
                    </a:moveTo>
                    <a:cubicBezTo>
                      <a:pt x="11716" y="0"/>
                      <a:pt x="7725" y="2860"/>
                      <a:pt x="5025" y="5267"/>
                    </a:cubicBezTo>
                    <a:cubicBezTo>
                      <a:pt x="1875" y="7425"/>
                      <a:pt x="1" y="15765"/>
                      <a:pt x="5042" y="15765"/>
                    </a:cubicBezTo>
                    <a:cubicBezTo>
                      <a:pt x="5456" y="15765"/>
                      <a:pt x="5916" y="15709"/>
                      <a:pt x="6426" y="15588"/>
                    </a:cubicBezTo>
                    <a:cubicBezTo>
                      <a:pt x="8295" y="9097"/>
                      <a:pt x="13712" y="3866"/>
                      <a:pt x="20157" y="1905"/>
                    </a:cubicBezTo>
                    <a:cubicBezTo>
                      <a:pt x="18725" y="544"/>
                      <a:pt x="17125" y="0"/>
                      <a:pt x="15483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2654850" y="1707900"/>
                <a:ext cx="29630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11852" h="4903" extrusionOk="0">
                    <a:moveTo>
                      <a:pt x="4926" y="1"/>
                    </a:moveTo>
                    <a:cubicBezTo>
                      <a:pt x="2649" y="1"/>
                      <a:pt x="1" y="1117"/>
                      <a:pt x="2283" y="3509"/>
                    </a:cubicBezTo>
                    <a:cubicBezTo>
                      <a:pt x="2954" y="4511"/>
                      <a:pt x="4010" y="4903"/>
                      <a:pt x="5099" y="4903"/>
                    </a:cubicBezTo>
                    <a:cubicBezTo>
                      <a:pt x="8327" y="4903"/>
                      <a:pt x="11852" y="1462"/>
                      <a:pt x="6579" y="240"/>
                    </a:cubicBezTo>
                    <a:cubicBezTo>
                      <a:pt x="6124" y="81"/>
                      <a:pt x="5538" y="1"/>
                      <a:pt x="4926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2737300" y="2169225"/>
                <a:ext cx="933175" cy="700500"/>
              </a:xfrm>
              <a:custGeom>
                <a:avLst/>
                <a:gdLst/>
                <a:ahLst/>
                <a:cxnLst/>
                <a:rect l="l" t="t" r="r" b="b"/>
                <a:pathLst>
                  <a:path w="37327" h="28020" extrusionOk="0">
                    <a:moveTo>
                      <a:pt x="34992" y="0"/>
                    </a:moveTo>
                    <a:cubicBezTo>
                      <a:pt x="25698" y="8313"/>
                      <a:pt x="16077" y="14945"/>
                      <a:pt x="5710" y="19989"/>
                    </a:cubicBezTo>
                    <a:cubicBezTo>
                      <a:pt x="1807" y="21841"/>
                      <a:pt x="1" y="28020"/>
                      <a:pt x="3155" y="28020"/>
                    </a:cubicBezTo>
                    <a:cubicBezTo>
                      <a:pt x="3738" y="28020"/>
                      <a:pt x="4490" y="27809"/>
                      <a:pt x="5430" y="27321"/>
                    </a:cubicBezTo>
                    <a:cubicBezTo>
                      <a:pt x="13369" y="23865"/>
                      <a:pt x="29668" y="11442"/>
                      <a:pt x="35645" y="5184"/>
                    </a:cubicBezTo>
                    <a:cubicBezTo>
                      <a:pt x="37327" y="2943"/>
                      <a:pt x="36906" y="1588"/>
                      <a:pt x="34992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882200" y="2947525"/>
                <a:ext cx="108150" cy="88850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3554" extrusionOk="0">
                    <a:moveTo>
                      <a:pt x="3178" y="0"/>
                    </a:moveTo>
                    <a:cubicBezTo>
                      <a:pt x="1797" y="0"/>
                      <a:pt x="0" y="3553"/>
                      <a:pt x="1961" y="3553"/>
                    </a:cubicBezTo>
                    <a:cubicBezTo>
                      <a:pt x="2302" y="3553"/>
                      <a:pt x="2756" y="3446"/>
                      <a:pt x="3346" y="3194"/>
                    </a:cubicBezTo>
                    <a:cubicBezTo>
                      <a:pt x="3377" y="3198"/>
                      <a:pt x="3407" y="3199"/>
                      <a:pt x="3436" y="3199"/>
                    </a:cubicBezTo>
                    <a:cubicBezTo>
                      <a:pt x="4197" y="3199"/>
                      <a:pt x="4325" y="2053"/>
                      <a:pt x="4280" y="1513"/>
                    </a:cubicBezTo>
                    <a:cubicBezTo>
                      <a:pt x="4070" y="411"/>
                      <a:pt x="3648" y="0"/>
                      <a:pt x="3178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2268250" y="2685275"/>
                <a:ext cx="561600" cy="442925"/>
              </a:xfrm>
              <a:custGeom>
                <a:avLst/>
                <a:gdLst/>
                <a:ahLst/>
                <a:cxnLst/>
                <a:rect l="l" t="t" r="r" b="b"/>
                <a:pathLst>
                  <a:path w="22464" h="17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4" y="6585"/>
                      <a:pt x="1121" y="15272"/>
                      <a:pt x="7753" y="17093"/>
                    </a:cubicBezTo>
                    <a:cubicBezTo>
                      <a:pt x="9458" y="17276"/>
                      <a:pt x="12592" y="17717"/>
                      <a:pt x="15265" y="17717"/>
                    </a:cubicBezTo>
                    <a:cubicBezTo>
                      <a:pt x="16693" y="17717"/>
                      <a:pt x="17990" y="17591"/>
                      <a:pt x="18868" y="17233"/>
                    </a:cubicBezTo>
                    <a:cubicBezTo>
                      <a:pt x="22464" y="15786"/>
                      <a:pt x="20222" y="9855"/>
                      <a:pt x="16906" y="7800"/>
                    </a:cubicBezTo>
                    <a:cubicBezTo>
                      <a:pt x="16845" y="7809"/>
                      <a:pt x="16777" y="7813"/>
                      <a:pt x="16702" y="7813"/>
                    </a:cubicBezTo>
                    <a:cubicBezTo>
                      <a:pt x="13771" y="7813"/>
                      <a:pt x="957" y="820"/>
                      <a:pt x="0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340050" y="2561525"/>
                <a:ext cx="437850" cy="365100"/>
              </a:xfrm>
              <a:custGeom>
                <a:avLst/>
                <a:gdLst/>
                <a:ahLst/>
                <a:cxnLst/>
                <a:rect l="l" t="t" r="r" b="b"/>
                <a:pathLst>
                  <a:path w="17514" h="14604" extrusionOk="0">
                    <a:moveTo>
                      <a:pt x="5744" y="0"/>
                    </a:moveTo>
                    <a:lnTo>
                      <a:pt x="5744" y="0"/>
                    </a:lnTo>
                    <a:cubicBezTo>
                      <a:pt x="0" y="4624"/>
                      <a:pt x="7706" y="11068"/>
                      <a:pt x="12002" y="13450"/>
                    </a:cubicBezTo>
                    <a:cubicBezTo>
                      <a:pt x="13131" y="14127"/>
                      <a:pt x="14437" y="14604"/>
                      <a:pt x="15752" y="14604"/>
                    </a:cubicBezTo>
                    <a:cubicBezTo>
                      <a:pt x="16342" y="14604"/>
                      <a:pt x="16935" y="14508"/>
                      <a:pt x="17513" y="14291"/>
                    </a:cubicBezTo>
                    <a:cubicBezTo>
                      <a:pt x="13590" y="9527"/>
                      <a:pt x="9994" y="4484"/>
                      <a:pt x="5744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2037100" y="3314250"/>
                <a:ext cx="665500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6620" h="8607" extrusionOk="0">
                    <a:moveTo>
                      <a:pt x="9777" y="0"/>
                    </a:moveTo>
                    <a:cubicBezTo>
                      <a:pt x="4219" y="0"/>
                      <a:pt x="1" y="1889"/>
                      <a:pt x="2614" y="8607"/>
                    </a:cubicBezTo>
                    <a:cubicBezTo>
                      <a:pt x="9573" y="3703"/>
                      <a:pt x="26619" y="8467"/>
                      <a:pt x="25265" y="2816"/>
                    </a:cubicBezTo>
                    <a:cubicBezTo>
                      <a:pt x="22745" y="2031"/>
                      <a:pt x="15541" y="0"/>
                      <a:pt x="9777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096025" y="3639150"/>
                <a:ext cx="945750" cy="717850"/>
              </a:xfrm>
              <a:custGeom>
                <a:avLst/>
                <a:gdLst/>
                <a:ahLst/>
                <a:cxnLst/>
                <a:rect l="l" t="t" r="r" b="b"/>
                <a:pathLst>
                  <a:path w="37830" h="28714" extrusionOk="0">
                    <a:moveTo>
                      <a:pt x="34700" y="1"/>
                    </a:moveTo>
                    <a:cubicBezTo>
                      <a:pt x="30567" y="14044"/>
                      <a:pt x="22110" y="21615"/>
                      <a:pt x="10428" y="21615"/>
                    </a:cubicBezTo>
                    <a:cubicBezTo>
                      <a:pt x="7192" y="21615"/>
                      <a:pt x="3708" y="21034"/>
                      <a:pt x="1" y="19849"/>
                    </a:cubicBezTo>
                    <a:lnTo>
                      <a:pt x="1" y="19849"/>
                    </a:lnTo>
                    <a:cubicBezTo>
                      <a:pt x="3766" y="26110"/>
                      <a:pt x="8830" y="28714"/>
                      <a:pt x="13941" y="28714"/>
                    </a:cubicBezTo>
                    <a:cubicBezTo>
                      <a:pt x="25758" y="28714"/>
                      <a:pt x="37829" y="14801"/>
                      <a:pt x="34700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1419450" y="1447625"/>
                <a:ext cx="3082325" cy="3714425"/>
              </a:xfrm>
              <a:custGeom>
                <a:avLst/>
                <a:gdLst/>
                <a:ahLst/>
                <a:cxnLst/>
                <a:rect l="l" t="t" r="r" b="b"/>
                <a:pathLst>
                  <a:path w="123293" h="148577" extrusionOk="0">
                    <a:moveTo>
                      <a:pt x="103864" y="27557"/>
                    </a:moveTo>
                    <a:lnTo>
                      <a:pt x="103864" y="27557"/>
                    </a:lnTo>
                    <a:cubicBezTo>
                      <a:pt x="107974" y="32554"/>
                      <a:pt x="111850" y="37831"/>
                      <a:pt x="114652" y="43669"/>
                    </a:cubicBezTo>
                    <a:cubicBezTo>
                      <a:pt x="114666" y="43689"/>
                      <a:pt x="114678" y="43709"/>
                      <a:pt x="114690" y="43730"/>
                    </a:cubicBezTo>
                    <a:lnTo>
                      <a:pt x="114690" y="43730"/>
                    </a:lnTo>
                    <a:cubicBezTo>
                      <a:pt x="112162" y="37712"/>
                      <a:pt x="108260" y="32365"/>
                      <a:pt x="103864" y="27557"/>
                    </a:cubicBezTo>
                    <a:close/>
                    <a:moveTo>
                      <a:pt x="114690" y="43730"/>
                    </a:moveTo>
                    <a:cubicBezTo>
                      <a:pt x="114740" y="43849"/>
                      <a:pt x="114790" y="43969"/>
                      <a:pt x="114839" y="44089"/>
                    </a:cubicBezTo>
                    <a:cubicBezTo>
                      <a:pt x="114799" y="43969"/>
                      <a:pt x="114759" y="43850"/>
                      <a:pt x="114690" y="43730"/>
                    </a:cubicBezTo>
                    <a:close/>
                    <a:moveTo>
                      <a:pt x="118790" y="67105"/>
                    </a:moveTo>
                    <a:cubicBezTo>
                      <a:pt x="118774" y="67105"/>
                      <a:pt x="118734" y="67196"/>
                      <a:pt x="118762" y="67253"/>
                    </a:cubicBezTo>
                    <a:cubicBezTo>
                      <a:pt x="118799" y="67143"/>
                      <a:pt x="118799" y="67105"/>
                      <a:pt x="118790" y="67105"/>
                    </a:cubicBezTo>
                    <a:close/>
                    <a:moveTo>
                      <a:pt x="118762" y="67253"/>
                    </a:moveTo>
                    <a:lnTo>
                      <a:pt x="118762" y="67253"/>
                    </a:lnTo>
                    <a:cubicBezTo>
                      <a:pt x="117968" y="78462"/>
                      <a:pt x="113765" y="88969"/>
                      <a:pt x="110029" y="99477"/>
                    </a:cubicBezTo>
                    <a:cubicBezTo>
                      <a:pt x="108208" y="104848"/>
                      <a:pt x="105826" y="110312"/>
                      <a:pt x="105966" y="116056"/>
                    </a:cubicBezTo>
                    <a:cubicBezTo>
                      <a:pt x="105872" y="119465"/>
                      <a:pt x="107974" y="122221"/>
                      <a:pt x="109749" y="124976"/>
                    </a:cubicBezTo>
                    <a:cubicBezTo>
                      <a:pt x="112924" y="129646"/>
                      <a:pt x="114746" y="135204"/>
                      <a:pt x="118529" y="139454"/>
                    </a:cubicBezTo>
                    <a:cubicBezTo>
                      <a:pt x="119108" y="140369"/>
                      <a:pt x="120127" y="140866"/>
                      <a:pt x="121141" y="140866"/>
                    </a:cubicBezTo>
                    <a:cubicBezTo>
                      <a:pt x="121679" y="140866"/>
                      <a:pt x="122216" y="140726"/>
                      <a:pt x="122685" y="140435"/>
                    </a:cubicBezTo>
                    <a:cubicBezTo>
                      <a:pt x="123292" y="140248"/>
                      <a:pt x="122685" y="139921"/>
                      <a:pt x="122545" y="139594"/>
                    </a:cubicBezTo>
                    <a:cubicBezTo>
                      <a:pt x="117174" y="132729"/>
                      <a:pt x="114512" y="124136"/>
                      <a:pt x="114185" y="115496"/>
                    </a:cubicBezTo>
                    <a:cubicBezTo>
                      <a:pt x="113485" y="99244"/>
                      <a:pt x="118482" y="83412"/>
                      <a:pt x="118762" y="67253"/>
                    </a:cubicBezTo>
                    <a:close/>
                    <a:moveTo>
                      <a:pt x="48985" y="1"/>
                    </a:moveTo>
                    <a:cubicBezTo>
                      <a:pt x="48831" y="1"/>
                      <a:pt x="48677" y="1"/>
                      <a:pt x="48523" y="3"/>
                    </a:cubicBezTo>
                    <a:cubicBezTo>
                      <a:pt x="48431" y="2"/>
                      <a:pt x="48339" y="2"/>
                      <a:pt x="48248" y="2"/>
                    </a:cubicBezTo>
                    <a:cubicBezTo>
                      <a:pt x="33962" y="2"/>
                      <a:pt x="20164" y="7218"/>
                      <a:pt x="11115" y="18123"/>
                    </a:cubicBezTo>
                    <a:cubicBezTo>
                      <a:pt x="3830" y="26669"/>
                      <a:pt x="467" y="37971"/>
                      <a:pt x="467" y="49086"/>
                    </a:cubicBezTo>
                    <a:cubicBezTo>
                      <a:pt x="654" y="66833"/>
                      <a:pt x="7099" y="83879"/>
                      <a:pt x="15692" y="99197"/>
                    </a:cubicBezTo>
                    <a:cubicBezTo>
                      <a:pt x="18681" y="105502"/>
                      <a:pt x="23911" y="110452"/>
                      <a:pt x="29936" y="113768"/>
                    </a:cubicBezTo>
                    <a:cubicBezTo>
                      <a:pt x="43573" y="121100"/>
                      <a:pt x="58937" y="123949"/>
                      <a:pt x="73648" y="128432"/>
                    </a:cubicBezTo>
                    <a:cubicBezTo>
                      <a:pt x="87986" y="132729"/>
                      <a:pt x="102603" y="138099"/>
                      <a:pt x="113858" y="148374"/>
                    </a:cubicBezTo>
                    <a:cubicBezTo>
                      <a:pt x="113976" y="148517"/>
                      <a:pt x="114053" y="148577"/>
                      <a:pt x="114099" y="148577"/>
                    </a:cubicBezTo>
                    <a:cubicBezTo>
                      <a:pt x="114310" y="148577"/>
                      <a:pt x="113888" y="147343"/>
                      <a:pt x="113812" y="147113"/>
                    </a:cubicBezTo>
                    <a:cubicBezTo>
                      <a:pt x="110122" y="139687"/>
                      <a:pt x="103070" y="135064"/>
                      <a:pt x="99474" y="127498"/>
                    </a:cubicBezTo>
                    <a:cubicBezTo>
                      <a:pt x="99288" y="126144"/>
                      <a:pt x="97840" y="126097"/>
                      <a:pt x="96766" y="126004"/>
                    </a:cubicBezTo>
                    <a:cubicBezTo>
                      <a:pt x="81541" y="125350"/>
                      <a:pt x="66129" y="125070"/>
                      <a:pt x="51278" y="121520"/>
                    </a:cubicBezTo>
                    <a:cubicBezTo>
                      <a:pt x="40257" y="118952"/>
                      <a:pt x="29282" y="114328"/>
                      <a:pt x="21530" y="105829"/>
                    </a:cubicBezTo>
                    <a:cubicBezTo>
                      <a:pt x="16299" y="99617"/>
                      <a:pt x="12376" y="92425"/>
                      <a:pt x="9200" y="85000"/>
                    </a:cubicBezTo>
                    <a:cubicBezTo>
                      <a:pt x="2615" y="69308"/>
                      <a:pt x="0" y="51421"/>
                      <a:pt x="4577" y="34842"/>
                    </a:cubicBezTo>
                    <a:cubicBezTo>
                      <a:pt x="7145" y="25268"/>
                      <a:pt x="12563" y="16395"/>
                      <a:pt x="20455" y="10230"/>
                    </a:cubicBezTo>
                    <a:cubicBezTo>
                      <a:pt x="28992" y="3602"/>
                      <a:pt x="39735" y="478"/>
                      <a:pt x="50468" y="478"/>
                    </a:cubicBezTo>
                    <a:cubicBezTo>
                      <a:pt x="54708" y="478"/>
                      <a:pt x="58947" y="965"/>
                      <a:pt x="63047" y="1918"/>
                    </a:cubicBezTo>
                    <a:cubicBezTo>
                      <a:pt x="58524" y="696"/>
                      <a:pt x="53737" y="1"/>
                      <a:pt x="48985" y="1"/>
                    </a:cubicBezTo>
                    <a:close/>
                  </a:path>
                </a:pathLst>
              </a:custGeom>
              <a:solidFill>
                <a:srgbClr val="FFAAA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2518100" y="4412075"/>
                <a:ext cx="534750" cy="560425"/>
              </a:xfrm>
              <a:custGeom>
                <a:avLst/>
                <a:gdLst/>
                <a:ahLst/>
                <a:cxnLst/>
                <a:rect l="l" t="t" r="r" b="b"/>
                <a:pathLst>
                  <a:path w="21390" h="22417" extrusionOk="0">
                    <a:moveTo>
                      <a:pt x="20456" y="0"/>
                    </a:moveTo>
                    <a:lnTo>
                      <a:pt x="0" y="21483"/>
                    </a:lnTo>
                    <a:lnTo>
                      <a:pt x="934" y="22417"/>
                    </a:lnTo>
                    <a:lnTo>
                      <a:pt x="21390" y="887"/>
                    </a:lnTo>
                    <a:lnTo>
                      <a:pt x="204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4670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4723150" y="250000"/>
                <a:ext cx="1412625" cy="4511175"/>
              </a:xfrm>
              <a:custGeom>
                <a:avLst/>
                <a:gdLst/>
                <a:ahLst/>
                <a:cxnLst/>
                <a:rect l="l" t="t" r="r" b="b"/>
                <a:pathLst>
                  <a:path w="56505" h="180447" extrusionOk="0">
                    <a:moveTo>
                      <a:pt x="37091" y="1"/>
                    </a:moveTo>
                    <a:cubicBezTo>
                      <a:pt x="34612" y="1"/>
                      <a:pt x="31983" y="344"/>
                      <a:pt x="31027" y="1300"/>
                    </a:cubicBezTo>
                    <a:cubicBezTo>
                      <a:pt x="31393" y="2121"/>
                      <a:pt x="32165" y="2365"/>
                      <a:pt x="33076" y="2365"/>
                    </a:cubicBezTo>
                    <a:cubicBezTo>
                      <a:pt x="34400" y="2365"/>
                      <a:pt x="36016" y="1852"/>
                      <a:pt x="37105" y="1852"/>
                    </a:cubicBezTo>
                    <a:cubicBezTo>
                      <a:pt x="37183" y="1852"/>
                      <a:pt x="37259" y="1854"/>
                      <a:pt x="37332" y="1860"/>
                    </a:cubicBezTo>
                    <a:cubicBezTo>
                      <a:pt x="45905" y="1219"/>
                      <a:pt x="41763" y="1"/>
                      <a:pt x="37091" y="1"/>
                    </a:cubicBezTo>
                    <a:close/>
                    <a:moveTo>
                      <a:pt x="41932" y="3026"/>
                    </a:moveTo>
                    <a:cubicBezTo>
                      <a:pt x="42516" y="3026"/>
                      <a:pt x="43277" y="3167"/>
                      <a:pt x="43917" y="3588"/>
                    </a:cubicBezTo>
                    <a:cubicBezTo>
                      <a:pt x="43602" y="3599"/>
                      <a:pt x="43317" y="3604"/>
                      <a:pt x="43059" y="3604"/>
                    </a:cubicBezTo>
                    <a:cubicBezTo>
                      <a:pt x="40296" y="3604"/>
                      <a:pt x="40750" y="3026"/>
                      <a:pt x="41932" y="3026"/>
                    </a:cubicBezTo>
                    <a:close/>
                    <a:moveTo>
                      <a:pt x="47250" y="8465"/>
                    </a:moveTo>
                    <a:cubicBezTo>
                      <a:pt x="47120" y="8465"/>
                      <a:pt x="46945" y="8542"/>
                      <a:pt x="46719" y="8725"/>
                    </a:cubicBezTo>
                    <a:cubicBezTo>
                      <a:pt x="46719" y="10088"/>
                      <a:pt x="46876" y="10551"/>
                      <a:pt x="47058" y="10551"/>
                    </a:cubicBezTo>
                    <a:cubicBezTo>
                      <a:pt x="47442" y="10551"/>
                      <a:pt x="47932" y="8465"/>
                      <a:pt x="47250" y="8465"/>
                    </a:cubicBezTo>
                    <a:close/>
                    <a:moveTo>
                      <a:pt x="45953" y="62"/>
                    </a:moveTo>
                    <a:cubicBezTo>
                      <a:pt x="45109" y="62"/>
                      <a:pt x="43790" y="1306"/>
                      <a:pt x="41255" y="2047"/>
                    </a:cubicBezTo>
                    <a:cubicBezTo>
                      <a:pt x="40513" y="2442"/>
                      <a:pt x="39412" y="2530"/>
                      <a:pt x="38212" y="2530"/>
                    </a:cubicBezTo>
                    <a:cubicBezTo>
                      <a:pt x="37244" y="2530"/>
                      <a:pt x="36212" y="2473"/>
                      <a:pt x="35252" y="2473"/>
                    </a:cubicBezTo>
                    <a:cubicBezTo>
                      <a:pt x="32760" y="2473"/>
                      <a:pt x="30757" y="2860"/>
                      <a:pt x="31634" y="5643"/>
                    </a:cubicBezTo>
                    <a:cubicBezTo>
                      <a:pt x="30973" y="8288"/>
                      <a:pt x="32115" y="9280"/>
                      <a:pt x="34044" y="9543"/>
                    </a:cubicBezTo>
                    <a:lnTo>
                      <a:pt x="34044" y="9543"/>
                    </a:lnTo>
                    <a:cubicBezTo>
                      <a:pt x="32883" y="9853"/>
                      <a:pt x="32006" y="10394"/>
                      <a:pt x="31681" y="11247"/>
                    </a:cubicBezTo>
                    <a:cubicBezTo>
                      <a:pt x="34763" y="11667"/>
                      <a:pt x="37892" y="11761"/>
                      <a:pt x="40975" y="11948"/>
                    </a:cubicBezTo>
                    <a:cubicBezTo>
                      <a:pt x="48688" y="11834"/>
                      <a:pt x="44296" y="9792"/>
                      <a:pt x="39238" y="9303"/>
                    </a:cubicBezTo>
                    <a:lnTo>
                      <a:pt x="39238" y="9303"/>
                    </a:lnTo>
                    <a:cubicBezTo>
                      <a:pt x="40816" y="9112"/>
                      <a:pt x="42407" y="8906"/>
                      <a:pt x="43767" y="8906"/>
                    </a:cubicBezTo>
                    <a:cubicBezTo>
                      <a:pt x="44464" y="8906"/>
                      <a:pt x="45101" y="8960"/>
                      <a:pt x="45645" y="9099"/>
                    </a:cubicBezTo>
                    <a:cubicBezTo>
                      <a:pt x="44474" y="7222"/>
                      <a:pt x="44507" y="6470"/>
                      <a:pt x="45080" y="6470"/>
                    </a:cubicBezTo>
                    <a:cubicBezTo>
                      <a:pt x="45834" y="6470"/>
                      <a:pt x="47520" y="7769"/>
                      <a:pt x="48634" y="9519"/>
                    </a:cubicBezTo>
                    <a:cubicBezTo>
                      <a:pt x="48792" y="9955"/>
                      <a:pt x="49488" y="11296"/>
                      <a:pt x="50293" y="11296"/>
                    </a:cubicBezTo>
                    <a:cubicBezTo>
                      <a:pt x="50438" y="11296"/>
                      <a:pt x="50586" y="11253"/>
                      <a:pt x="50735" y="11154"/>
                    </a:cubicBezTo>
                    <a:cubicBezTo>
                      <a:pt x="46654" y="8679"/>
                      <a:pt x="52381" y="1926"/>
                      <a:pt x="48292" y="1926"/>
                    </a:cubicBezTo>
                    <a:cubicBezTo>
                      <a:pt x="47982" y="1926"/>
                      <a:pt x="47616" y="1965"/>
                      <a:pt x="47186" y="2047"/>
                    </a:cubicBezTo>
                    <a:cubicBezTo>
                      <a:pt x="46840" y="571"/>
                      <a:pt x="46494" y="62"/>
                      <a:pt x="45953" y="62"/>
                    </a:cubicBezTo>
                    <a:close/>
                    <a:moveTo>
                      <a:pt x="45391" y="13763"/>
                    </a:moveTo>
                    <a:cubicBezTo>
                      <a:pt x="45865" y="13763"/>
                      <a:pt x="46021" y="13916"/>
                      <a:pt x="45131" y="14376"/>
                    </a:cubicBezTo>
                    <a:cubicBezTo>
                      <a:pt x="44926" y="14382"/>
                      <a:pt x="44743" y="14385"/>
                      <a:pt x="44582" y="14385"/>
                    </a:cubicBezTo>
                    <a:cubicBezTo>
                      <a:pt x="42189" y="14385"/>
                      <a:pt x="44436" y="13763"/>
                      <a:pt x="45391" y="13763"/>
                    </a:cubicBezTo>
                    <a:close/>
                    <a:moveTo>
                      <a:pt x="51126" y="14772"/>
                    </a:moveTo>
                    <a:cubicBezTo>
                      <a:pt x="50799" y="14772"/>
                      <a:pt x="50797" y="15383"/>
                      <a:pt x="51623" y="17178"/>
                    </a:cubicBezTo>
                    <a:cubicBezTo>
                      <a:pt x="52178" y="17448"/>
                      <a:pt x="52558" y="17560"/>
                      <a:pt x="52801" y="17560"/>
                    </a:cubicBezTo>
                    <a:cubicBezTo>
                      <a:pt x="54012" y="17560"/>
                      <a:pt x="51826" y="14772"/>
                      <a:pt x="51126" y="14772"/>
                    </a:cubicBezTo>
                    <a:close/>
                    <a:moveTo>
                      <a:pt x="47303" y="11494"/>
                    </a:moveTo>
                    <a:cubicBezTo>
                      <a:pt x="46480" y="11494"/>
                      <a:pt x="45597" y="11744"/>
                      <a:pt x="44758" y="12368"/>
                    </a:cubicBezTo>
                    <a:cubicBezTo>
                      <a:pt x="44131" y="12668"/>
                      <a:pt x="43325" y="12775"/>
                      <a:pt x="42422" y="12775"/>
                    </a:cubicBezTo>
                    <a:cubicBezTo>
                      <a:pt x="40225" y="12775"/>
                      <a:pt x="37453" y="12144"/>
                      <a:pt x="35302" y="12144"/>
                    </a:cubicBezTo>
                    <a:cubicBezTo>
                      <a:pt x="33526" y="12144"/>
                      <a:pt x="32173" y="12574"/>
                      <a:pt x="31915" y="14143"/>
                    </a:cubicBezTo>
                    <a:cubicBezTo>
                      <a:pt x="29849" y="17844"/>
                      <a:pt x="32113" y="18372"/>
                      <a:pt x="35113" y="18372"/>
                    </a:cubicBezTo>
                    <a:cubicBezTo>
                      <a:pt x="36311" y="18372"/>
                      <a:pt x="37625" y="18288"/>
                      <a:pt x="38829" y="18288"/>
                    </a:cubicBezTo>
                    <a:cubicBezTo>
                      <a:pt x="39860" y="18288"/>
                      <a:pt x="40810" y="18350"/>
                      <a:pt x="41535" y="18579"/>
                    </a:cubicBezTo>
                    <a:cubicBezTo>
                      <a:pt x="42577" y="17904"/>
                      <a:pt x="43582" y="17612"/>
                      <a:pt x="44530" y="17612"/>
                    </a:cubicBezTo>
                    <a:cubicBezTo>
                      <a:pt x="45211" y="17612"/>
                      <a:pt x="45863" y="17763"/>
                      <a:pt x="46478" y="18031"/>
                    </a:cubicBezTo>
                    <a:lnTo>
                      <a:pt x="46478" y="18031"/>
                    </a:lnTo>
                    <a:cubicBezTo>
                      <a:pt x="46247" y="18190"/>
                      <a:pt x="46031" y="18685"/>
                      <a:pt x="45878" y="19700"/>
                    </a:cubicBezTo>
                    <a:cubicBezTo>
                      <a:pt x="46588" y="20601"/>
                      <a:pt x="47054" y="20938"/>
                      <a:pt x="47336" y="20938"/>
                    </a:cubicBezTo>
                    <a:cubicBezTo>
                      <a:pt x="47977" y="20938"/>
                      <a:pt x="47678" y="19203"/>
                      <a:pt x="47167" y="18387"/>
                    </a:cubicBezTo>
                    <a:lnTo>
                      <a:pt x="47167" y="18387"/>
                    </a:lnTo>
                    <a:cubicBezTo>
                      <a:pt x="49254" y="19642"/>
                      <a:pt x="50841" y="22217"/>
                      <a:pt x="51603" y="24590"/>
                    </a:cubicBezTo>
                    <a:lnTo>
                      <a:pt x="51603" y="24590"/>
                    </a:lnTo>
                    <a:cubicBezTo>
                      <a:pt x="51079" y="23576"/>
                      <a:pt x="47164" y="22872"/>
                      <a:pt x="48774" y="22035"/>
                    </a:cubicBezTo>
                    <a:cubicBezTo>
                      <a:pt x="48075" y="21822"/>
                      <a:pt x="47496" y="21734"/>
                      <a:pt x="47007" y="21734"/>
                    </a:cubicBezTo>
                    <a:cubicBezTo>
                      <a:pt x="44714" y="21734"/>
                      <a:pt x="44402" y="23665"/>
                      <a:pt x="43061" y="23665"/>
                    </a:cubicBezTo>
                    <a:cubicBezTo>
                      <a:pt x="42431" y="23665"/>
                      <a:pt x="41575" y="23239"/>
                      <a:pt x="40181" y="21988"/>
                    </a:cubicBezTo>
                    <a:cubicBezTo>
                      <a:pt x="39751" y="21720"/>
                      <a:pt x="39313" y="21500"/>
                      <a:pt x="38873" y="21323"/>
                    </a:cubicBezTo>
                    <a:lnTo>
                      <a:pt x="38873" y="21323"/>
                    </a:lnTo>
                    <a:cubicBezTo>
                      <a:pt x="39497" y="21362"/>
                      <a:pt x="40120" y="21394"/>
                      <a:pt x="40741" y="21428"/>
                    </a:cubicBezTo>
                    <a:cubicBezTo>
                      <a:pt x="50466" y="21009"/>
                      <a:pt x="41163" y="18726"/>
                      <a:pt x="35857" y="18726"/>
                    </a:cubicBezTo>
                    <a:cubicBezTo>
                      <a:pt x="33467" y="18726"/>
                      <a:pt x="31888" y="19189"/>
                      <a:pt x="33222" y="20494"/>
                    </a:cubicBezTo>
                    <a:cubicBezTo>
                      <a:pt x="33716" y="20636"/>
                      <a:pt x="34216" y="20754"/>
                      <a:pt x="34719" y="20851"/>
                    </a:cubicBezTo>
                    <a:lnTo>
                      <a:pt x="34719" y="20851"/>
                    </a:lnTo>
                    <a:cubicBezTo>
                      <a:pt x="30797" y="21504"/>
                      <a:pt x="28366" y="25207"/>
                      <a:pt x="32615" y="28246"/>
                    </a:cubicBezTo>
                    <a:lnTo>
                      <a:pt x="33923" y="28527"/>
                    </a:lnTo>
                    <a:lnTo>
                      <a:pt x="35884" y="28807"/>
                    </a:lnTo>
                    <a:cubicBezTo>
                      <a:pt x="38478" y="28945"/>
                      <a:pt x="41264" y="29601"/>
                      <a:pt x="43687" y="29601"/>
                    </a:cubicBezTo>
                    <a:cubicBezTo>
                      <a:pt x="46193" y="29601"/>
                      <a:pt x="48312" y="28899"/>
                      <a:pt x="49428" y="26192"/>
                    </a:cubicBezTo>
                    <a:cubicBezTo>
                      <a:pt x="51142" y="25646"/>
                      <a:pt x="51703" y="25179"/>
                      <a:pt x="51658" y="24765"/>
                    </a:cubicBezTo>
                    <a:lnTo>
                      <a:pt x="51658" y="24765"/>
                    </a:lnTo>
                    <a:cubicBezTo>
                      <a:pt x="51898" y="25550"/>
                      <a:pt x="52046" y="26309"/>
                      <a:pt x="52090" y="26986"/>
                    </a:cubicBezTo>
                    <a:cubicBezTo>
                      <a:pt x="52776" y="27387"/>
                      <a:pt x="53287" y="27566"/>
                      <a:pt x="53651" y="27566"/>
                    </a:cubicBezTo>
                    <a:cubicBezTo>
                      <a:pt x="56505" y="27566"/>
                      <a:pt x="50350" y="16542"/>
                      <a:pt x="49521" y="15217"/>
                    </a:cubicBezTo>
                    <a:cubicBezTo>
                      <a:pt x="52109" y="14282"/>
                      <a:pt x="50049" y="11494"/>
                      <a:pt x="47303" y="11494"/>
                    </a:cubicBezTo>
                    <a:close/>
                    <a:moveTo>
                      <a:pt x="48524" y="28269"/>
                    </a:moveTo>
                    <a:cubicBezTo>
                      <a:pt x="48358" y="28269"/>
                      <a:pt x="47992" y="28570"/>
                      <a:pt x="47326" y="29367"/>
                    </a:cubicBezTo>
                    <a:cubicBezTo>
                      <a:pt x="46999" y="30675"/>
                      <a:pt x="47018" y="31141"/>
                      <a:pt x="47194" y="31141"/>
                    </a:cubicBezTo>
                    <a:cubicBezTo>
                      <a:pt x="47631" y="31141"/>
                      <a:pt x="49036" y="28269"/>
                      <a:pt x="48524" y="28269"/>
                    </a:cubicBezTo>
                    <a:close/>
                    <a:moveTo>
                      <a:pt x="50260" y="26490"/>
                    </a:moveTo>
                    <a:cubicBezTo>
                      <a:pt x="50067" y="26490"/>
                      <a:pt x="49766" y="27280"/>
                      <a:pt x="49334" y="29461"/>
                    </a:cubicBezTo>
                    <a:cubicBezTo>
                      <a:pt x="49580" y="31254"/>
                      <a:pt x="49806" y="31918"/>
                      <a:pt x="49995" y="31918"/>
                    </a:cubicBezTo>
                    <a:cubicBezTo>
                      <a:pt x="50534" y="31918"/>
                      <a:pt x="50767" y="26490"/>
                      <a:pt x="50260" y="26490"/>
                    </a:cubicBezTo>
                    <a:close/>
                    <a:moveTo>
                      <a:pt x="44146" y="34136"/>
                    </a:moveTo>
                    <a:cubicBezTo>
                      <a:pt x="44411" y="34136"/>
                      <a:pt x="44846" y="34254"/>
                      <a:pt x="45458" y="34598"/>
                    </a:cubicBezTo>
                    <a:cubicBezTo>
                      <a:pt x="45179" y="34666"/>
                      <a:pt x="44935" y="34694"/>
                      <a:pt x="44726" y="34694"/>
                    </a:cubicBezTo>
                    <a:cubicBezTo>
                      <a:pt x="43791" y="34694"/>
                      <a:pt x="43568" y="34136"/>
                      <a:pt x="44146" y="34136"/>
                    </a:cubicBezTo>
                    <a:close/>
                    <a:moveTo>
                      <a:pt x="33222" y="39035"/>
                    </a:moveTo>
                    <a:cubicBezTo>
                      <a:pt x="33393" y="39159"/>
                      <a:pt x="33564" y="39272"/>
                      <a:pt x="33735" y="39374"/>
                    </a:cubicBezTo>
                    <a:lnTo>
                      <a:pt x="33735" y="39374"/>
                    </a:lnTo>
                    <a:cubicBezTo>
                      <a:pt x="33731" y="39374"/>
                      <a:pt x="33726" y="39374"/>
                      <a:pt x="33722" y="39374"/>
                    </a:cubicBezTo>
                    <a:cubicBezTo>
                      <a:pt x="33322" y="39374"/>
                      <a:pt x="32934" y="39400"/>
                      <a:pt x="32568" y="39455"/>
                    </a:cubicBezTo>
                    <a:cubicBezTo>
                      <a:pt x="32297" y="39327"/>
                      <a:pt x="32037" y="39213"/>
                      <a:pt x="31786" y="39113"/>
                    </a:cubicBezTo>
                    <a:lnTo>
                      <a:pt x="31786" y="39113"/>
                    </a:lnTo>
                    <a:cubicBezTo>
                      <a:pt x="31862" y="39115"/>
                      <a:pt x="31940" y="39116"/>
                      <a:pt x="32019" y="39116"/>
                    </a:cubicBezTo>
                    <a:cubicBezTo>
                      <a:pt x="32393" y="39116"/>
                      <a:pt x="32794" y="39090"/>
                      <a:pt x="33222" y="39035"/>
                    </a:cubicBezTo>
                    <a:close/>
                    <a:moveTo>
                      <a:pt x="43980" y="38561"/>
                    </a:moveTo>
                    <a:cubicBezTo>
                      <a:pt x="43217" y="38561"/>
                      <a:pt x="42424" y="39323"/>
                      <a:pt x="42189" y="41510"/>
                    </a:cubicBezTo>
                    <a:lnTo>
                      <a:pt x="42422" y="42537"/>
                    </a:lnTo>
                    <a:cubicBezTo>
                      <a:pt x="47162" y="42185"/>
                      <a:pt x="45643" y="38561"/>
                      <a:pt x="43980" y="38561"/>
                    </a:cubicBezTo>
                    <a:close/>
                    <a:moveTo>
                      <a:pt x="33961" y="28882"/>
                    </a:moveTo>
                    <a:cubicBezTo>
                      <a:pt x="30943" y="28882"/>
                      <a:pt x="29337" y="29437"/>
                      <a:pt x="32563" y="30792"/>
                    </a:cubicBezTo>
                    <a:lnTo>
                      <a:pt x="32563" y="30792"/>
                    </a:lnTo>
                    <a:cubicBezTo>
                      <a:pt x="32408" y="30777"/>
                      <a:pt x="32255" y="30769"/>
                      <a:pt x="32105" y="30769"/>
                    </a:cubicBezTo>
                    <a:cubicBezTo>
                      <a:pt x="27942" y="30769"/>
                      <a:pt x="26022" y="36546"/>
                      <a:pt x="29340" y="38488"/>
                    </a:cubicBezTo>
                    <a:lnTo>
                      <a:pt x="29340" y="38488"/>
                    </a:lnTo>
                    <a:cubicBezTo>
                      <a:pt x="29230" y="38480"/>
                      <a:pt x="29125" y="38476"/>
                      <a:pt x="29023" y="38476"/>
                    </a:cubicBezTo>
                    <a:cubicBezTo>
                      <a:pt x="25969" y="38476"/>
                      <a:pt x="26810" y="41868"/>
                      <a:pt x="32008" y="41977"/>
                    </a:cubicBezTo>
                    <a:cubicBezTo>
                      <a:pt x="33549" y="42304"/>
                      <a:pt x="35090" y="42490"/>
                      <a:pt x="36631" y="42631"/>
                    </a:cubicBezTo>
                    <a:cubicBezTo>
                      <a:pt x="37401" y="42693"/>
                      <a:pt x="38056" y="42721"/>
                      <a:pt x="38607" y="42721"/>
                    </a:cubicBezTo>
                    <a:cubicBezTo>
                      <a:pt x="42772" y="42721"/>
                      <a:pt x="40996" y="41098"/>
                      <a:pt x="37982" y="40113"/>
                    </a:cubicBezTo>
                    <a:lnTo>
                      <a:pt x="37982" y="40113"/>
                    </a:lnTo>
                    <a:cubicBezTo>
                      <a:pt x="40523" y="39696"/>
                      <a:pt x="42849" y="38152"/>
                      <a:pt x="44533" y="38152"/>
                    </a:cubicBezTo>
                    <a:cubicBezTo>
                      <a:pt x="45781" y="38152"/>
                      <a:pt x="46677" y="39001"/>
                      <a:pt x="47046" y="41790"/>
                    </a:cubicBezTo>
                    <a:cubicBezTo>
                      <a:pt x="48167" y="41323"/>
                      <a:pt x="49848" y="36046"/>
                      <a:pt x="52790" y="34551"/>
                    </a:cubicBezTo>
                    <a:cubicBezTo>
                      <a:pt x="51147" y="32667"/>
                      <a:pt x="49460" y="32116"/>
                      <a:pt x="47715" y="32116"/>
                    </a:cubicBezTo>
                    <a:cubicBezTo>
                      <a:pt x="45257" y="32116"/>
                      <a:pt x="42683" y="33210"/>
                      <a:pt x="39955" y="33210"/>
                    </a:cubicBezTo>
                    <a:cubicBezTo>
                      <a:pt x="38621" y="33210"/>
                      <a:pt x="37250" y="32948"/>
                      <a:pt x="35838" y="32169"/>
                    </a:cubicBezTo>
                    <a:cubicBezTo>
                      <a:pt x="35475" y="31905"/>
                      <a:pt x="35119" y="31683"/>
                      <a:pt x="34771" y="31498"/>
                    </a:cubicBezTo>
                    <a:lnTo>
                      <a:pt x="34771" y="31498"/>
                    </a:lnTo>
                    <a:cubicBezTo>
                      <a:pt x="36890" y="31813"/>
                      <a:pt x="39211" y="32237"/>
                      <a:pt x="41411" y="32237"/>
                    </a:cubicBezTo>
                    <a:cubicBezTo>
                      <a:pt x="42877" y="32237"/>
                      <a:pt x="44289" y="32049"/>
                      <a:pt x="45551" y="31516"/>
                    </a:cubicBezTo>
                    <a:cubicBezTo>
                      <a:pt x="45319" y="29992"/>
                      <a:pt x="38229" y="28882"/>
                      <a:pt x="33961" y="28882"/>
                    </a:cubicBezTo>
                    <a:close/>
                    <a:moveTo>
                      <a:pt x="49454" y="40361"/>
                    </a:moveTo>
                    <a:cubicBezTo>
                      <a:pt x="48280" y="40361"/>
                      <a:pt x="48549" y="47276"/>
                      <a:pt x="50222" y="49122"/>
                    </a:cubicBezTo>
                    <a:cubicBezTo>
                      <a:pt x="51228" y="49679"/>
                      <a:pt x="51920" y="49915"/>
                      <a:pt x="52376" y="49915"/>
                    </a:cubicBezTo>
                    <a:cubicBezTo>
                      <a:pt x="54479" y="49915"/>
                      <a:pt x="51540" y="44888"/>
                      <a:pt x="51156" y="43238"/>
                    </a:cubicBezTo>
                    <a:cubicBezTo>
                      <a:pt x="50420" y="41162"/>
                      <a:pt x="49854" y="40361"/>
                      <a:pt x="49454" y="40361"/>
                    </a:cubicBezTo>
                    <a:close/>
                    <a:moveTo>
                      <a:pt x="30718" y="42014"/>
                    </a:moveTo>
                    <a:cubicBezTo>
                      <a:pt x="28473" y="42014"/>
                      <a:pt x="26712" y="42665"/>
                      <a:pt x="25984" y="44732"/>
                    </a:cubicBezTo>
                    <a:cubicBezTo>
                      <a:pt x="19772" y="52531"/>
                      <a:pt x="32755" y="51504"/>
                      <a:pt x="38079" y="53279"/>
                    </a:cubicBezTo>
                    <a:cubicBezTo>
                      <a:pt x="38882" y="52043"/>
                      <a:pt x="39646" y="51589"/>
                      <a:pt x="40430" y="51589"/>
                    </a:cubicBezTo>
                    <a:cubicBezTo>
                      <a:pt x="42611" y="51589"/>
                      <a:pt x="44949" y="55100"/>
                      <a:pt x="48727" y="55100"/>
                    </a:cubicBezTo>
                    <a:cubicBezTo>
                      <a:pt x="49065" y="55132"/>
                      <a:pt x="49363" y="55147"/>
                      <a:pt x="49624" y="55147"/>
                    </a:cubicBezTo>
                    <a:cubicBezTo>
                      <a:pt x="55465" y="55147"/>
                      <a:pt x="42907" y="47405"/>
                      <a:pt x="46439" y="43471"/>
                    </a:cubicBezTo>
                    <a:lnTo>
                      <a:pt x="46439" y="43471"/>
                    </a:lnTo>
                    <a:cubicBezTo>
                      <a:pt x="45647" y="43783"/>
                      <a:pt x="44725" y="43907"/>
                      <a:pt x="43718" y="43907"/>
                    </a:cubicBezTo>
                    <a:cubicBezTo>
                      <a:pt x="39783" y="43907"/>
                      <a:pt x="34546" y="42014"/>
                      <a:pt x="30718" y="42014"/>
                    </a:cubicBezTo>
                    <a:close/>
                    <a:moveTo>
                      <a:pt x="41047" y="52420"/>
                    </a:moveTo>
                    <a:cubicBezTo>
                      <a:pt x="40703" y="52420"/>
                      <a:pt x="40305" y="52852"/>
                      <a:pt x="39901" y="54026"/>
                    </a:cubicBezTo>
                    <a:cubicBezTo>
                      <a:pt x="40720" y="55341"/>
                      <a:pt x="41276" y="55819"/>
                      <a:pt x="41625" y="55819"/>
                    </a:cubicBezTo>
                    <a:cubicBezTo>
                      <a:pt x="42556" y="55819"/>
                      <a:pt x="42013" y="52420"/>
                      <a:pt x="41047" y="52420"/>
                    </a:cubicBezTo>
                    <a:close/>
                    <a:moveTo>
                      <a:pt x="39005" y="60795"/>
                    </a:moveTo>
                    <a:cubicBezTo>
                      <a:pt x="39801" y="60795"/>
                      <a:pt x="40519" y="60940"/>
                      <a:pt x="40368" y="61545"/>
                    </a:cubicBezTo>
                    <a:cubicBezTo>
                      <a:pt x="40106" y="61928"/>
                      <a:pt x="39642" y="62097"/>
                      <a:pt x="39145" y="62097"/>
                    </a:cubicBezTo>
                    <a:cubicBezTo>
                      <a:pt x="38319" y="62097"/>
                      <a:pt x="37399" y="61632"/>
                      <a:pt x="37153" y="60914"/>
                    </a:cubicBezTo>
                    <a:lnTo>
                      <a:pt x="37153" y="60914"/>
                    </a:lnTo>
                    <a:cubicBezTo>
                      <a:pt x="37166" y="60918"/>
                      <a:pt x="37186" y="60919"/>
                      <a:pt x="37214" y="60919"/>
                    </a:cubicBezTo>
                    <a:cubicBezTo>
                      <a:pt x="37461" y="60919"/>
                      <a:pt x="38267" y="60795"/>
                      <a:pt x="39005" y="60795"/>
                    </a:cubicBezTo>
                    <a:close/>
                    <a:moveTo>
                      <a:pt x="20326" y="64459"/>
                    </a:moveTo>
                    <a:cubicBezTo>
                      <a:pt x="18273" y="64459"/>
                      <a:pt x="21924" y="67861"/>
                      <a:pt x="25984" y="67896"/>
                    </a:cubicBezTo>
                    <a:cubicBezTo>
                      <a:pt x="27618" y="68270"/>
                      <a:pt x="29299" y="68550"/>
                      <a:pt x="30934" y="68737"/>
                    </a:cubicBezTo>
                    <a:cubicBezTo>
                      <a:pt x="42329" y="68503"/>
                      <a:pt x="27665" y="66402"/>
                      <a:pt x="24069" y="65654"/>
                    </a:cubicBezTo>
                    <a:cubicBezTo>
                      <a:pt x="22160" y="64789"/>
                      <a:pt x="20966" y="64459"/>
                      <a:pt x="20326" y="64459"/>
                    </a:cubicBezTo>
                    <a:close/>
                    <a:moveTo>
                      <a:pt x="26280" y="51326"/>
                    </a:moveTo>
                    <a:cubicBezTo>
                      <a:pt x="23703" y="51326"/>
                      <a:pt x="23816" y="53975"/>
                      <a:pt x="28972" y="54726"/>
                    </a:cubicBezTo>
                    <a:cubicBezTo>
                      <a:pt x="29058" y="54749"/>
                      <a:pt x="29144" y="54771"/>
                      <a:pt x="29230" y="54793"/>
                    </a:cubicBezTo>
                    <a:lnTo>
                      <a:pt x="29230" y="54793"/>
                    </a:lnTo>
                    <a:cubicBezTo>
                      <a:pt x="28318" y="54665"/>
                      <a:pt x="27441" y="54587"/>
                      <a:pt x="26621" y="54587"/>
                    </a:cubicBezTo>
                    <a:cubicBezTo>
                      <a:pt x="24839" y="54587"/>
                      <a:pt x="23325" y="54956"/>
                      <a:pt x="22294" y="55987"/>
                    </a:cubicBezTo>
                    <a:cubicBezTo>
                      <a:pt x="15601" y="63909"/>
                      <a:pt x="25021" y="66594"/>
                      <a:pt x="32897" y="66594"/>
                    </a:cubicBezTo>
                    <a:cubicBezTo>
                      <a:pt x="33100" y="66594"/>
                      <a:pt x="33302" y="66592"/>
                      <a:pt x="33502" y="66588"/>
                    </a:cubicBezTo>
                    <a:cubicBezTo>
                      <a:pt x="34598" y="65576"/>
                      <a:pt x="35493" y="65180"/>
                      <a:pt x="36289" y="65180"/>
                    </a:cubicBezTo>
                    <a:cubicBezTo>
                      <a:pt x="36738" y="65180"/>
                      <a:pt x="37156" y="65306"/>
                      <a:pt x="37560" y="65519"/>
                    </a:cubicBezTo>
                    <a:lnTo>
                      <a:pt x="37560" y="65519"/>
                    </a:lnTo>
                    <a:cubicBezTo>
                      <a:pt x="37523" y="65510"/>
                      <a:pt x="37484" y="65506"/>
                      <a:pt x="37446" y="65506"/>
                    </a:cubicBezTo>
                    <a:cubicBezTo>
                      <a:pt x="36903" y="65506"/>
                      <a:pt x="36293" y="66385"/>
                      <a:pt x="35884" y="68970"/>
                    </a:cubicBezTo>
                    <a:cubicBezTo>
                      <a:pt x="36518" y="69331"/>
                      <a:pt x="37024" y="69482"/>
                      <a:pt x="37419" y="69482"/>
                    </a:cubicBezTo>
                    <a:cubicBezTo>
                      <a:pt x="39155" y="69482"/>
                      <a:pt x="38787" y="66581"/>
                      <a:pt x="37923" y="65735"/>
                    </a:cubicBezTo>
                    <a:lnTo>
                      <a:pt x="37923" y="65735"/>
                    </a:lnTo>
                    <a:cubicBezTo>
                      <a:pt x="39858" y="67009"/>
                      <a:pt x="41610" y="70057"/>
                      <a:pt x="45271" y="70371"/>
                    </a:cubicBezTo>
                    <a:lnTo>
                      <a:pt x="46439" y="70978"/>
                    </a:lnTo>
                    <a:cubicBezTo>
                      <a:pt x="50689" y="67756"/>
                      <a:pt x="40087" y="62152"/>
                      <a:pt x="43590" y="56781"/>
                    </a:cubicBezTo>
                    <a:lnTo>
                      <a:pt x="43590" y="56781"/>
                    </a:lnTo>
                    <a:cubicBezTo>
                      <a:pt x="43029" y="56896"/>
                      <a:pt x="42420" y="56946"/>
                      <a:pt x="41773" y="56946"/>
                    </a:cubicBezTo>
                    <a:cubicBezTo>
                      <a:pt x="39255" y="56946"/>
                      <a:pt x="36166" y="56187"/>
                      <a:pt x="33142" y="55529"/>
                    </a:cubicBezTo>
                    <a:lnTo>
                      <a:pt x="33142" y="55529"/>
                    </a:lnTo>
                    <a:cubicBezTo>
                      <a:pt x="33371" y="55559"/>
                      <a:pt x="33600" y="55587"/>
                      <a:pt x="33829" y="55614"/>
                    </a:cubicBezTo>
                    <a:cubicBezTo>
                      <a:pt x="35071" y="55731"/>
                      <a:pt x="36040" y="55782"/>
                      <a:pt x="36773" y="55782"/>
                    </a:cubicBezTo>
                    <a:cubicBezTo>
                      <a:pt x="42188" y="55782"/>
                      <a:pt x="34782" y="52954"/>
                      <a:pt x="30093" y="52625"/>
                    </a:cubicBezTo>
                    <a:cubicBezTo>
                      <a:pt x="28537" y="51683"/>
                      <a:pt x="27227" y="51326"/>
                      <a:pt x="26280" y="51326"/>
                    </a:cubicBezTo>
                    <a:close/>
                    <a:moveTo>
                      <a:pt x="34366" y="71984"/>
                    </a:moveTo>
                    <a:cubicBezTo>
                      <a:pt x="34696" y="71984"/>
                      <a:pt x="34984" y="72092"/>
                      <a:pt x="35137" y="72379"/>
                    </a:cubicBezTo>
                    <a:cubicBezTo>
                      <a:pt x="33927" y="72808"/>
                      <a:pt x="33230" y="72961"/>
                      <a:pt x="32884" y="72961"/>
                    </a:cubicBezTo>
                    <a:cubicBezTo>
                      <a:pt x="32011" y="72961"/>
                      <a:pt x="33373" y="71984"/>
                      <a:pt x="34366" y="71984"/>
                    </a:cubicBezTo>
                    <a:close/>
                    <a:moveTo>
                      <a:pt x="19866" y="66635"/>
                    </a:moveTo>
                    <a:cubicBezTo>
                      <a:pt x="15184" y="67657"/>
                      <a:pt x="15204" y="72939"/>
                      <a:pt x="18644" y="75529"/>
                    </a:cubicBezTo>
                    <a:lnTo>
                      <a:pt x="18644" y="75529"/>
                    </a:lnTo>
                    <a:cubicBezTo>
                      <a:pt x="17555" y="75203"/>
                      <a:pt x="16776" y="75065"/>
                      <a:pt x="16258" y="75065"/>
                    </a:cubicBezTo>
                    <a:cubicBezTo>
                      <a:pt x="13340" y="75065"/>
                      <a:pt x="18691" y="79457"/>
                      <a:pt x="23326" y="79457"/>
                    </a:cubicBezTo>
                    <a:cubicBezTo>
                      <a:pt x="23528" y="79457"/>
                      <a:pt x="23730" y="79449"/>
                      <a:pt x="23929" y="79431"/>
                    </a:cubicBezTo>
                    <a:lnTo>
                      <a:pt x="25423" y="79758"/>
                    </a:lnTo>
                    <a:cubicBezTo>
                      <a:pt x="26962" y="79921"/>
                      <a:pt x="28084" y="79992"/>
                      <a:pt x="28863" y="79992"/>
                    </a:cubicBezTo>
                    <a:cubicBezTo>
                      <a:pt x="32758" y="79992"/>
                      <a:pt x="28053" y="78197"/>
                      <a:pt x="23804" y="76947"/>
                    </a:cubicBezTo>
                    <a:lnTo>
                      <a:pt x="23804" y="76947"/>
                    </a:lnTo>
                    <a:cubicBezTo>
                      <a:pt x="24073" y="76930"/>
                      <a:pt x="24348" y="76903"/>
                      <a:pt x="24629" y="76863"/>
                    </a:cubicBezTo>
                    <a:lnTo>
                      <a:pt x="26544" y="77423"/>
                    </a:lnTo>
                    <a:cubicBezTo>
                      <a:pt x="27822" y="78238"/>
                      <a:pt x="28749" y="78556"/>
                      <a:pt x="29455" y="78556"/>
                    </a:cubicBezTo>
                    <a:cubicBezTo>
                      <a:pt x="31987" y="78556"/>
                      <a:pt x="31654" y="74445"/>
                      <a:pt x="34450" y="74445"/>
                    </a:cubicBezTo>
                    <a:cubicBezTo>
                      <a:pt x="35027" y="74445"/>
                      <a:pt x="35736" y="74620"/>
                      <a:pt x="36631" y="75041"/>
                    </a:cubicBezTo>
                    <a:cubicBezTo>
                      <a:pt x="37772" y="75345"/>
                      <a:pt x="38565" y="75474"/>
                      <a:pt x="39107" y="75474"/>
                    </a:cubicBezTo>
                    <a:cubicBezTo>
                      <a:pt x="42075" y="75474"/>
                      <a:pt x="37529" y="71607"/>
                      <a:pt x="41162" y="71212"/>
                    </a:cubicBezTo>
                    <a:cubicBezTo>
                      <a:pt x="37659" y="67756"/>
                      <a:pt x="26077" y="70698"/>
                      <a:pt x="19866" y="66635"/>
                    </a:cubicBezTo>
                    <a:close/>
                    <a:moveTo>
                      <a:pt x="33864" y="75585"/>
                    </a:moveTo>
                    <a:cubicBezTo>
                      <a:pt x="32465" y="75585"/>
                      <a:pt x="30977" y="76721"/>
                      <a:pt x="31728" y="79805"/>
                    </a:cubicBezTo>
                    <a:cubicBezTo>
                      <a:pt x="31372" y="80133"/>
                      <a:pt x="31589" y="80249"/>
                      <a:pt x="32017" y="80249"/>
                    </a:cubicBezTo>
                    <a:cubicBezTo>
                      <a:pt x="33052" y="80249"/>
                      <a:pt x="35322" y="79572"/>
                      <a:pt x="33736" y="79572"/>
                    </a:cubicBezTo>
                    <a:cubicBezTo>
                      <a:pt x="37355" y="77511"/>
                      <a:pt x="35685" y="75585"/>
                      <a:pt x="33864" y="75585"/>
                    </a:cubicBezTo>
                    <a:close/>
                    <a:moveTo>
                      <a:pt x="37523" y="76057"/>
                    </a:moveTo>
                    <a:cubicBezTo>
                      <a:pt x="35979" y="76057"/>
                      <a:pt x="35288" y="77140"/>
                      <a:pt x="37706" y="80179"/>
                    </a:cubicBezTo>
                    <a:lnTo>
                      <a:pt x="39387" y="81113"/>
                    </a:lnTo>
                    <a:lnTo>
                      <a:pt x="41162" y="81440"/>
                    </a:lnTo>
                    <a:cubicBezTo>
                      <a:pt x="45738" y="79495"/>
                      <a:pt x="40275" y="76057"/>
                      <a:pt x="37523" y="76057"/>
                    </a:cubicBezTo>
                    <a:close/>
                    <a:moveTo>
                      <a:pt x="30389" y="84121"/>
                    </a:moveTo>
                    <a:cubicBezTo>
                      <a:pt x="30430" y="84351"/>
                      <a:pt x="30565" y="84965"/>
                      <a:pt x="30934" y="86203"/>
                    </a:cubicBezTo>
                    <a:cubicBezTo>
                      <a:pt x="30650" y="86700"/>
                      <a:pt x="30238" y="86894"/>
                      <a:pt x="29800" y="86894"/>
                    </a:cubicBezTo>
                    <a:cubicBezTo>
                      <a:pt x="29086" y="86894"/>
                      <a:pt x="28304" y="86380"/>
                      <a:pt x="27898" y="85830"/>
                    </a:cubicBezTo>
                    <a:lnTo>
                      <a:pt x="27898" y="85830"/>
                    </a:lnTo>
                    <a:cubicBezTo>
                      <a:pt x="28302" y="85951"/>
                      <a:pt x="28642" y="86003"/>
                      <a:pt x="28928" y="86003"/>
                    </a:cubicBezTo>
                    <a:cubicBezTo>
                      <a:pt x="30440" y="86003"/>
                      <a:pt x="30429" y="84539"/>
                      <a:pt x="30389" y="84121"/>
                    </a:cubicBezTo>
                    <a:close/>
                    <a:moveTo>
                      <a:pt x="13654" y="78030"/>
                    </a:moveTo>
                    <a:lnTo>
                      <a:pt x="13654" y="78030"/>
                    </a:lnTo>
                    <a:cubicBezTo>
                      <a:pt x="9263" y="82422"/>
                      <a:pt x="10628" y="86134"/>
                      <a:pt x="15542" y="87553"/>
                    </a:cubicBezTo>
                    <a:lnTo>
                      <a:pt x="15542" y="87553"/>
                    </a:lnTo>
                    <a:cubicBezTo>
                      <a:pt x="15471" y="87538"/>
                      <a:pt x="15402" y="87524"/>
                      <a:pt x="15336" y="87511"/>
                    </a:cubicBezTo>
                    <a:cubicBezTo>
                      <a:pt x="13169" y="86853"/>
                      <a:pt x="11809" y="86590"/>
                      <a:pt x="11064" y="86590"/>
                    </a:cubicBezTo>
                    <a:cubicBezTo>
                      <a:pt x="8115" y="86590"/>
                      <a:pt x="14790" y="90705"/>
                      <a:pt x="19145" y="90705"/>
                    </a:cubicBezTo>
                    <a:cubicBezTo>
                      <a:pt x="19311" y="90705"/>
                      <a:pt x="19474" y="90699"/>
                      <a:pt x="19632" y="90686"/>
                    </a:cubicBezTo>
                    <a:cubicBezTo>
                      <a:pt x="22433" y="91290"/>
                      <a:pt x="24049" y="91533"/>
                      <a:pt x="24815" y="91533"/>
                    </a:cubicBezTo>
                    <a:cubicBezTo>
                      <a:pt x="27349" y="91533"/>
                      <a:pt x="20578" y="88873"/>
                      <a:pt x="16644" y="87820"/>
                    </a:cubicBezTo>
                    <a:lnTo>
                      <a:pt x="16644" y="87820"/>
                    </a:lnTo>
                    <a:cubicBezTo>
                      <a:pt x="17350" y="87962"/>
                      <a:pt x="18114" y="88062"/>
                      <a:pt x="18932" y="88118"/>
                    </a:cubicBezTo>
                    <a:cubicBezTo>
                      <a:pt x="20361" y="89093"/>
                      <a:pt x="21609" y="89406"/>
                      <a:pt x="22725" y="89406"/>
                    </a:cubicBezTo>
                    <a:cubicBezTo>
                      <a:pt x="24657" y="89406"/>
                      <a:pt x="26194" y="88468"/>
                      <a:pt x="27590" y="88411"/>
                    </a:cubicBezTo>
                    <a:lnTo>
                      <a:pt x="27590" y="88411"/>
                    </a:lnTo>
                    <a:cubicBezTo>
                      <a:pt x="27273" y="88874"/>
                      <a:pt x="26867" y="89647"/>
                      <a:pt x="26357" y="90827"/>
                    </a:cubicBezTo>
                    <a:cubicBezTo>
                      <a:pt x="26628" y="92335"/>
                      <a:pt x="26950" y="92900"/>
                      <a:pt x="27262" y="92900"/>
                    </a:cubicBezTo>
                    <a:cubicBezTo>
                      <a:pt x="27979" y="92900"/>
                      <a:pt x="28648" y="89922"/>
                      <a:pt x="28546" y="88537"/>
                    </a:cubicBezTo>
                    <a:lnTo>
                      <a:pt x="28546" y="88537"/>
                    </a:lnTo>
                    <a:cubicBezTo>
                      <a:pt x="29384" y="88819"/>
                      <a:pt x="30190" y="89607"/>
                      <a:pt x="31027" y="91340"/>
                    </a:cubicBezTo>
                    <a:cubicBezTo>
                      <a:pt x="32037" y="91547"/>
                      <a:pt x="34684" y="92374"/>
                      <a:pt x="36848" y="92374"/>
                    </a:cubicBezTo>
                    <a:cubicBezTo>
                      <a:pt x="39086" y="92374"/>
                      <a:pt x="40807" y="91489"/>
                      <a:pt x="39667" y="88118"/>
                    </a:cubicBezTo>
                    <a:cubicBezTo>
                      <a:pt x="32008" y="87371"/>
                      <a:pt x="40041" y="84849"/>
                      <a:pt x="37332" y="80646"/>
                    </a:cubicBezTo>
                    <a:lnTo>
                      <a:pt x="37332" y="80646"/>
                    </a:lnTo>
                    <a:cubicBezTo>
                      <a:pt x="36367" y="80773"/>
                      <a:pt x="35346" y="80830"/>
                      <a:pt x="34285" y="80830"/>
                    </a:cubicBezTo>
                    <a:cubicBezTo>
                      <a:pt x="27587" y="80830"/>
                      <a:pt x="19298" y="78595"/>
                      <a:pt x="13654" y="78030"/>
                    </a:cubicBezTo>
                    <a:close/>
                    <a:moveTo>
                      <a:pt x="26740" y="96607"/>
                    </a:moveTo>
                    <a:cubicBezTo>
                      <a:pt x="26816" y="96607"/>
                      <a:pt x="26839" y="97109"/>
                      <a:pt x="26824" y="98579"/>
                    </a:cubicBezTo>
                    <a:lnTo>
                      <a:pt x="25553" y="98907"/>
                    </a:lnTo>
                    <a:lnTo>
                      <a:pt x="25553" y="98907"/>
                    </a:lnTo>
                    <a:cubicBezTo>
                      <a:pt x="26234" y="98580"/>
                      <a:pt x="26591" y="96607"/>
                      <a:pt x="26740" y="96607"/>
                    </a:cubicBezTo>
                    <a:close/>
                    <a:moveTo>
                      <a:pt x="21611" y="107938"/>
                    </a:moveTo>
                    <a:cubicBezTo>
                      <a:pt x="23007" y="107938"/>
                      <a:pt x="27219" y="109160"/>
                      <a:pt x="26030" y="112216"/>
                    </a:cubicBezTo>
                    <a:lnTo>
                      <a:pt x="25470" y="112590"/>
                    </a:lnTo>
                    <a:lnTo>
                      <a:pt x="24489" y="112683"/>
                    </a:lnTo>
                    <a:cubicBezTo>
                      <a:pt x="21781" y="111998"/>
                      <a:pt x="21278" y="111884"/>
                      <a:pt x="21696" y="111884"/>
                    </a:cubicBezTo>
                    <a:cubicBezTo>
                      <a:pt x="21907" y="111884"/>
                      <a:pt x="22350" y="111913"/>
                      <a:pt x="22863" y="111913"/>
                    </a:cubicBezTo>
                    <a:cubicBezTo>
                      <a:pt x="24459" y="111913"/>
                      <a:pt x="26724" y="111632"/>
                      <a:pt x="24723" y="109320"/>
                    </a:cubicBezTo>
                    <a:cubicBezTo>
                      <a:pt x="20986" y="108455"/>
                      <a:pt x="20703" y="107938"/>
                      <a:pt x="21611" y="107938"/>
                    </a:cubicBezTo>
                    <a:close/>
                    <a:moveTo>
                      <a:pt x="17227" y="113713"/>
                    </a:moveTo>
                    <a:cubicBezTo>
                      <a:pt x="18736" y="113713"/>
                      <a:pt x="20190" y="113789"/>
                      <a:pt x="21513" y="114075"/>
                    </a:cubicBezTo>
                    <a:lnTo>
                      <a:pt x="21513" y="114075"/>
                    </a:lnTo>
                    <a:cubicBezTo>
                      <a:pt x="21237" y="114542"/>
                      <a:pt x="20951" y="115201"/>
                      <a:pt x="20660" y="116092"/>
                    </a:cubicBezTo>
                    <a:cubicBezTo>
                      <a:pt x="21205" y="117065"/>
                      <a:pt x="21679" y="117779"/>
                      <a:pt x="22090" y="118281"/>
                    </a:cubicBezTo>
                    <a:lnTo>
                      <a:pt x="22090" y="118281"/>
                    </a:lnTo>
                    <a:cubicBezTo>
                      <a:pt x="21550" y="118252"/>
                      <a:pt x="20990" y="118240"/>
                      <a:pt x="20417" y="118240"/>
                    </a:cubicBezTo>
                    <a:cubicBezTo>
                      <a:pt x="17836" y="118240"/>
                      <a:pt x="15008" y="118481"/>
                      <a:pt x="12736" y="118481"/>
                    </a:cubicBezTo>
                    <a:cubicBezTo>
                      <a:pt x="11704" y="118481"/>
                      <a:pt x="10786" y="118431"/>
                      <a:pt x="10058" y="118287"/>
                    </a:cubicBezTo>
                    <a:cubicBezTo>
                      <a:pt x="9513" y="118085"/>
                      <a:pt x="9005" y="117916"/>
                      <a:pt x="8531" y="117778"/>
                    </a:cubicBezTo>
                    <a:lnTo>
                      <a:pt x="8531" y="117778"/>
                    </a:lnTo>
                    <a:cubicBezTo>
                      <a:pt x="9275" y="117830"/>
                      <a:pt x="10018" y="117852"/>
                      <a:pt x="10762" y="117852"/>
                    </a:cubicBezTo>
                    <a:cubicBezTo>
                      <a:pt x="12127" y="117852"/>
                      <a:pt x="13494" y="117778"/>
                      <a:pt x="14869" y="117680"/>
                    </a:cubicBezTo>
                    <a:cubicBezTo>
                      <a:pt x="15083" y="117685"/>
                      <a:pt x="15289" y="117688"/>
                      <a:pt x="15486" y="117688"/>
                    </a:cubicBezTo>
                    <a:cubicBezTo>
                      <a:pt x="22891" y="117688"/>
                      <a:pt x="18143" y="113985"/>
                      <a:pt x="13216" y="113985"/>
                    </a:cubicBezTo>
                    <a:cubicBezTo>
                      <a:pt x="12594" y="113985"/>
                      <a:pt x="11970" y="114044"/>
                      <a:pt x="11366" y="114177"/>
                    </a:cubicBezTo>
                    <a:cubicBezTo>
                      <a:pt x="11193" y="114035"/>
                      <a:pt x="11011" y="113907"/>
                      <a:pt x="10821" y="113795"/>
                    </a:cubicBezTo>
                    <a:lnTo>
                      <a:pt x="10821" y="113795"/>
                    </a:lnTo>
                    <a:cubicBezTo>
                      <a:pt x="11203" y="113806"/>
                      <a:pt x="11587" y="113811"/>
                      <a:pt x="11974" y="113811"/>
                    </a:cubicBezTo>
                    <a:cubicBezTo>
                      <a:pt x="13723" y="113811"/>
                      <a:pt x="15511" y="113713"/>
                      <a:pt x="17227" y="113713"/>
                    </a:cubicBezTo>
                    <a:close/>
                    <a:moveTo>
                      <a:pt x="27746" y="121981"/>
                    </a:moveTo>
                    <a:cubicBezTo>
                      <a:pt x="23567" y="121981"/>
                      <a:pt x="22193" y="129100"/>
                      <a:pt x="28879" y="129100"/>
                    </a:cubicBezTo>
                    <a:cubicBezTo>
                      <a:pt x="29103" y="129100"/>
                      <a:pt x="29337" y="129092"/>
                      <a:pt x="29580" y="129075"/>
                    </a:cubicBezTo>
                    <a:cubicBezTo>
                      <a:pt x="31366" y="129838"/>
                      <a:pt x="32831" y="130152"/>
                      <a:pt x="33958" y="130152"/>
                    </a:cubicBezTo>
                    <a:cubicBezTo>
                      <a:pt x="38076" y="130152"/>
                      <a:pt x="37681" y="125958"/>
                      <a:pt x="31961" y="124125"/>
                    </a:cubicBezTo>
                    <a:cubicBezTo>
                      <a:pt x="30406" y="122579"/>
                      <a:pt x="28958" y="121981"/>
                      <a:pt x="27746" y="121981"/>
                    </a:cubicBezTo>
                    <a:close/>
                    <a:moveTo>
                      <a:pt x="26552" y="139028"/>
                    </a:moveTo>
                    <a:cubicBezTo>
                      <a:pt x="26379" y="139028"/>
                      <a:pt x="26292" y="139275"/>
                      <a:pt x="26404" y="139957"/>
                    </a:cubicBezTo>
                    <a:cubicBezTo>
                      <a:pt x="27054" y="140550"/>
                      <a:pt x="27417" y="140769"/>
                      <a:pt x="27586" y="140769"/>
                    </a:cubicBezTo>
                    <a:cubicBezTo>
                      <a:pt x="28064" y="140769"/>
                      <a:pt x="27009" y="139028"/>
                      <a:pt x="26552" y="139028"/>
                    </a:cubicBezTo>
                    <a:close/>
                    <a:moveTo>
                      <a:pt x="7677" y="88818"/>
                    </a:moveTo>
                    <a:lnTo>
                      <a:pt x="7677" y="88818"/>
                    </a:lnTo>
                    <a:cubicBezTo>
                      <a:pt x="344" y="98532"/>
                      <a:pt x="13748" y="99653"/>
                      <a:pt x="21267" y="101428"/>
                    </a:cubicBezTo>
                    <a:cubicBezTo>
                      <a:pt x="22397" y="100277"/>
                      <a:pt x="23202" y="99787"/>
                      <a:pt x="23820" y="99740"/>
                    </a:cubicBezTo>
                    <a:lnTo>
                      <a:pt x="23820" y="99740"/>
                    </a:lnTo>
                    <a:cubicBezTo>
                      <a:pt x="23409" y="100026"/>
                      <a:pt x="22973" y="101187"/>
                      <a:pt x="22621" y="103810"/>
                    </a:cubicBezTo>
                    <a:cubicBezTo>
                      <a:pt x="23006" y="104287"/>
                      <a:pt x="23339" y="104614"/>
                      <a:pt x="23627" y="104818"/>
                    </a:cubicBezTo>
                    <a:lnTo>
                      <a:pt x="23627" y="104818"/>
                    </a:lnTo>
                    <a:cubicBezTo>
                      <a:pt x="19614" y="104157"/>
                      <a:pt x="14536" y="104647"/>
                      <a:pt x="10946" y="103016"/>
                    </a:cubicBezTo>
                    <a:cubicBezTo>
                      <a:pt x="10772" y="102902"/>
                      <a:pt x="10603" y="102794"/>
                      <a:pt x="10438" y="102691"/>
                    </a:cubicBezTo>
                    <a:lnTo>
                      <a:pt x="10438" y="102691"/>
                    </a:lnTo>
                    <a:cubicBezTo>
                      <a:pt x="11594" y="103110"/>
                      <a:pt x="12817" y="103385"/>
                      <a:pt x="13951" y="103385"/>
                    </a:cubicBezTo>
                    <a:cubicBezTo>
                      <a:pt x="14314" y="103385"/>
                      <a:pt x="14669" y="103357"/>
                      <a:pt x="15009" y="103296"/>
                    </a:cubicBezTo>
                    <a:lnTo>
                      <a:pt x="16830" y="103529"/>
                    </a:lnTo>
                    <a:cubicBezTo>
                      <a:pt x="17907" y="103621"/>
                      <a:pt x="18763" y="103662"/>
                      <a:pt x="19427" y="103662"/>
                    </a:cubicBezTo>
                    <a:cubicBezTo>
                      <a:pt x="25908" y="103662"/>
                      <a:pt x="14100" y="99708"/>
                      <a:pt x="10245" y="99326"/>
                    </a:cubicBezTo>
                    <a:cubicBezTo>
                      <a:pt x="8445" y="98781"/>
                      <a:pt x="7219" y="98557"/>
                      <a:pt x="6451" y="98557"/>
                    </a:cubicBezTo>
                    <a:cubicBezTo>
                      <a:pt x="4512" y="98557"/>
                      <a:pt x="5498" y="99987"/>
                      <a:pt x="7566" y="101291"/>
                    </a:cubicBezTo>
                    <a:lnTo>
                      <a:pt x="7566" y="101291"/>
                    </a:lnTo>
                    <a:cubicBezTo>
                      <a:pt x="7177" y="101178"/>
                      <a:pt x="6836" y="101125"/>
                      <a:pt x="6536" y="101125"/>
                    </a:cubicBezTo>
                    <a:cubicBezTo>
                      <a:pt x="3287" y="101125"/>
                      <a:pt x="4821" y="107318"/>
                      <a:pt x="2446" y="110628"/>
                    </a:cubicBezTo>
                    <a:cubicBezTo>
                      <a:pt x="3546" y="111942"/>
                      <a:pt x="4929" y="112727"/>
                      <a:pt x="6478" y="113189"/>
                    </a:cubicBezTo>
                    <a:lnTo>
                      <a:pt x="6478" y="113189"/>
                    </a:lnTo>
                    <a:cubicBezTo>
                      <a:pt x="2957" y="113791"/>
                      <a:pt x="249" y="116455"/>
                      <a:pt x="5108" y="117306"/>
                    </a:cubicBezTo>
                    <a:cubicBezTo>
                      <a:pt x="5145" y="117314"/>
                      <a:pt x="5181" y="117322"/>
                      <a:pt x="5218" y="117330"/>
                    </a:cubicBezTo>
                    <a:lnTo>
                      <a:pt x="5218" y="117330"/>
                    </a:lnTo>
                    <a:cubicBezTo>
                      <a:pt x="1" y="117853"/>
                      <a:pt x="3887" y="126653"/>
                      <a:pt x="3427" y="131831"/>
                    </a:cubicBezTo>
                    <a:cubicBezTo>
                      <a:pt x="4951" y="132139"/>
                      <a:pt x="7308" y="132391"/>
                      <a:pt x="9797" y="132406"/>
                    </a:cubicBezTo>
                    <a:lnTo>
                      <a:pt x="9797" y="132406"/>
                    </a:lnTo>
                    <a:cubicBezTo>
                      <a:pt x="6877" y="132734"/>
                      <a:pt x="4576" y="133443"/>
                      <a:pt x="4314" y="135240"/>
                    </a:cubicBezTo>
                    <a:cubicBezTo>
                      <a:pt x="5599" y="135699"/>
                      <a:pt x="6953" y="135897"/>
                      <a:pt x="8335" y="135897"/>
                    </a:cubicBezTo>
                    <a:cubicBezTo>
                      <a:pt x="8542" y="135897"/>
                      <a:pt x="8749" y="135893"/>
                      <a:pt x="8957" y="135884"/>
                    </a:cubicBezTo>
                    <a:lnTo>
                      <a:pt x="8957" y="135884"/>
                    </a:lnTo>
                    <a:cubicBezTo>
                      <a:pt x="4378" y="136502"/>
                      <a:pt x="5127" y="139903"/>
                      <a:pt x="8144" y="144487"/>
                    </a:cubicBezTo>
                    <a:cubicBezTo>
                      <a:pt x="8144" y="145170"/>
                      <a:pt x="8844" y="145604"/>
                      <a:pt x="9513" y="145604"/>
                    </a:cubicBezTo>
                    <a:cubicBezTo>
                      <a:pt x="9758" y="145604"/>
                      <a:pt x="9998" y="145546"/>
                      <a:pt x="10198" y="145421"/>
                    </a:cubicBezTo>
                    <a:cubicBezTo>
                      <a:pt x="12674" y="142665"/>
                      <a:pt x="28319" y="141545"/>
                      <a:pt x="23555" y="137855"/>
                    </a:cubicBezTo>
                    <a:lnTo>
                      <a:pt x="23555" y="137855"/>
                    </a:lnTo>
                    <a:cubicBezTo>
                      <a:pt x="24501" y="138328"/>
                      <a:pt x="25297" y="138524"/>
                      <a:pt x="25952" y="138524"/>
                    </a:cubicBezTo>
                    <a:cubicBezTo>
                      <a:pt x="29152" y="138524"/>
                      <a:pt x="28955" y="133833"/>
                      <a:pt x="26152" y="133833"/>
                    </a:cubicBezTo>
                    <a:cubicBezTo>
                      <a:pt x="25281" y="133833"/>
                      <a:pt x="24158" y="134286"/>
                      <a:pt x="22808" y="135473"/>
                    </a:cubicBezTo>
                    <a:cubicBezTo>
                      <a:pt x="24418" y="133803"/>
                      <a:pt x="25544" y="133142"/>
                      <a:pt x="26357" y="133142"/>
                    </a:cubicBezTo>
                    <a:cubicBezTo>
                      <a:pt x="29431" y="133142"/>
                      <a:pt x="28023" y="142591"/>
                      <a:pt x="31384" y="142591"/>
                    </a:cubicBezTo>
                    <a:cubicBezTo>
                      <a:pt x="31954" y="142591"/>
                      <a:pt x="32660" y="142319"/>
                      <a:pt x="33549" y="141685"/>
                    </a:cubicBezTo>
                    <a:cubicBezTo>
                      <a:pt x="39340" y="140751"/>
                      <a:pt x="40788" y="135940"/>
                      <a:pt x="33316" y="135567"/>
                    </a:cubicBezTo>
                    <a:cubicBezTo>
                      <a:pt x="26357" y="134212"/>
                      <a:pt x="34156" y="132017"/>
                      <a:pt x="29346" y="129682"/>
                    </a:cubicBezTo>
                    <a:cubicBezTo>
                      <a:pt x="28707" y="129539"/>
                      <a:pt x="28112" y="129474"/>
                      <a:pt x="27553" y="129474"/>
                    </a:cubicBezTo>
                    <a:cubicBezTo>
                      <a:pt x="26317" y="129474"/>
                      <a:pt x="25255" y="129792"/>
                      <a:pt x="24270" y="130285"/>
                    </a:cubicBezTo>
                    <a:lnTo>
                      <a:pt x="24270" y="130285"/>
                    </a:lnTo>
                    <a:cubicBezTo>
                      <a:pt x="24309" y="129051"/>
                      <a:pt x="22651" y="127151"/>
                      <a:pt x="21895" y="127151"/>
                    </a:cubicBezTo>
                    <a:cubicBezTo>
                      <a:pt x="21443" y="127151"/>
                      <a:pt x="21314" y="127829"/>
                      <a:pt x="22061" y="129729"/>
                    </a:cubicBezTo>
                    <a:lnTo>
                      <a:pt x="22815" y="131155"/>
                    </a:lnTo>
                    <a:lnTo>
                      <a:pt x="22815" y="131155"/>
                    </a:lnTo>
                    <a:cubicBezTo>
                      <a:pt x="20042" y="133045"/>
                      <a:pt x="17506" y="135854"/>
                      <a:pt x="12636" y="135854"/>
                    </a:cubicBezTo>
                    <a:cubicBezTo>
                      <a:pt x="12495" y="135854"/>
                      <a:pt x="12352" y="135852"/>
                      <a:pt x="12207" y="135847"/>
                    </a:cubicBezTo>
                    <a:cubicBezTo>
                      <a:pt x="11639" y="135804"/>
                      <a:pt x="11113" y="135783"/>
                      <a:pt x="10627" y="135783"/>
                    </a:cubicBezTo>
                    <a:cubicBezTo>
                      <a:pt x="10461" y="135783"/>
                      <a:pt x="10300" y="135785"/>
                      <a:pt x="10144" y="135790"/>
                    </a:cubicBezTo>
                    <a:lnTo>
                      <a:pt x="10144" y="135790"/>
                    </a:lnTo>
                    <a:cubicBezTo>
                      <a:pt x="14538" y="135286"/>
                      <a:pt x="19022" y="133087"/>
                      <a:pt x="22294" y="131130"/>
                    </a:cubicBezTo>
                    <a:lnTo>
                      <a:pt x="22294" y="131130"/>
                    </a:lnTo>
                    <a:cubicBezTo>
                      <a:pt x="20709" y="131895"/>
                      <a:pt x="17628" y="131989"/>
                      <a:pt x="14456" y="132112"/>
                    </a:cubicBezTo>
                    <a:lnTo>
                      <a:pt x="14456" y="132112"/>
                    </a:lnTo>
                    <a:cubicBezTo>
                      <a:pt x="17800" y="131617"/>
                      <a:pt x="20533" y="130430"/>
                      <a:pt x="20706" y="128048"/>
                    </a:cubicBezTo>
                    <a:cubicBezTo>
                      <a:pt x="18232" y="126349"/>
                      <a:pt x="18516" y="126242"/>
                      <a:pt x="19640" y="126242"/>
                    </a:cubicBezTo>
                    <a:cubicBezTo>
                      <a:pt x="19802" y="126242"/>
                      <a:pt x="19983" y="126244"/>
                      <a:pt x="20175" y="126244"/>
                    </a:cubicBezTo>
                    <a:cubicBezTo>
                      <a:pt x="21610" y="126244"/>
                      <a:pt x="23704" y="126118"/>
                      <a:pt x="24022" y="123985"/>
                    </a:cubicBezTo>
                    <a:cubicBezTo>
                      <a:pt x="21990" y="121654"/>
                      <a:pt x="21588" y="121043"/>
                      <a:pt x="22067" y="121043"/>
                    </a:cubicBezTo>
                    <a:cubicBezTo>
                      <a:pt x="22595" y="121043"/>
                      <a:pt x="24194" y="121785"/>
                      <a:pt x="25861" y="121785"/>
                    </a:cubicBezTo>
                    <a:cubicBezTo>
                      <a:pt x="26470" y="121785"/>
                      <a:pt x="27087" y="121686"/>
                      <a:pt x="27665" y="121416"/>
                    </a:cubicBezTo>
                    <a:cubicBezTo>
                      <a:pt x="27588" y="119700"/>
                      <a:pt x="26174" y="118874"/>
                      <a:pt x="24142" y="118505"/>
                    </a:cubicBezTo>
                    <a:lnTo>
                      <a:pt x="24142" y="118505"/>
                    </a:lnTo>
                    <a:cubicBezTo>
                      <a:pt x="24392" y="117626"/>
                      <a:pt x="24293" y="116148"/>
                      <a:pt x="23957" y="114964"/>
                    </a:cubicBezTo>
                    <a:lnTo>
                      <a:pt x="23957" y="114964"/>
                    </a:lnTo>
                    <a:cubicBezTo>
                      <a:pt x="25182" y="115651"/>
                      <a:pt x="26187" y="116699"/>
                      <a:pt x="26871" y="118287"/>
                    </a:cubicBezTo>
                    <a:cubicBezTo>
                      <a:pt x="27054" y="118289"/>
                      <a:pt x="27235" y="118290"/>
                      <a:pt x="27412" y="118290"/>
                    </a:cubicBezTo>
                    <a:cubicBezTo>
                      <a:pt x="38960" y="118290"/>
                      <a:pt x="37170" y="113827"/>
                      <a:pt x="29673" y="109227"/>
                    </a:cubicBezTo>
                    <a:cubicBezTo>
                      <a:pt x="28932" y="106693"/>
                      <a:pt x="27026" y="105565"/>
                      <a:pt x="24606" y="105010"/>
                    </a:cubicBezTo>
                    <a:lnTo>
                      <a:pt x="24606" y="105010"/>
                    </a:lnTo>
                    <a:cubicBezTo>
                      <a:pt x="25613" y="104405"/>
                      <a:pt x="25141" y="100600"/>
                      <a:pt x="24328" y="99810"/>
                    </a:cubicBezTo>
                    <a:lnTo>
                      <a:pt x="24328" y="99810"/>
                    </a:lnTo>
                    <a:cubicBezTo>
                      <a:pt x="25944" y="100428"/>
                      <a:pt x="26131" y="104718"/>
                      <a:pt x="29066" y="106005"/>
                    </a:cubicBezTo>
                    <a:cubicBezTo>
                      <a:pt x="29254" y="106084"/>
                      <a:pt x="29436" y="106119"/>
                      <a:pt x="29612" y="106119"/>
                    </a:cubicBezTo>
                    <a:cubicBezTo>
                      <a:pt x="30863" y="106119"/>
                      <a:pt x="31868" y="104368"/>
                      <a:pt x="33433" y="104368"/>
                    </a:cubicBezTo>
                    <a:cubicBezTo>
                      <a:pt x="34108" y="104368"/>
                      <a:pt x="34888" y="104695"/>
                      <a:pt x="35838" y="105631"/>
                    </a:cubicBezTo>
                    <a:cubicBezTo>
                      <a:pt x="41815" y="100400"/>
                      <a:pt x="27618" y="98626"/>
                      <a:pt x="32428" y="92648"/>
                    </a:cubicBezTo>
                    <a:lnTo>
                      <a:pt x="32428" y="92648"/>
                    </a:lnTo>
                    <a:cubicBezTo>
                      <a:pt x="31341" y="92977"/>
                      <a:pt x="30196" y="93117"/>
                      <a:pt x="29008" y="93117"/>
                    </a:cubicBezTo>
                    <a:cubicBezTo>
                      <a:pt x="22443" y="93117"/>
                      <a:pt x="14557" y="88858"/>
                      <a:pt x="7677" y="88818"/>
                    </a:cubicBezTo>
                    <a:close/>
                    <a:moveTo>
                      <a:pt x="35511" y="151212"/>
                    </a:moveTo>
                    <a:cubicBezTo>
                      <a:pt x="35881" y="151629"/>
                      <a:pt x="46727" y="162843"/>
                      <a:pt x="45035" y="168403"/>
                    </a:cubicBezTo>
                    <a:lnTo>
                      <a:pt x="45035" y="168403"/>
                    </a:lnTo>
                    <a:cubicBezTo>
                      <a:pt x="44385" y="161947"/>
                      <a:pt x="39120" y="156809"/>
                      <a:pt x="35511" y="151212"/>
                    </a:cubicBezTo>
                    <a:close/>
                    <a:moveTo>
                      <a:pt x="45064" y="170725"/>
                    </a:moveTo>
                    <a:cubicBezTo>
                      <a:pt x="45117" y="171993"/>
                      <a:pt x="45175" y="173293"/>
                      <a:pt x="45152" y="173293"/>
                    </a:cubicBezTo>
                    <a:cubicBezTo>
                      <a:pt x="45137" y="173293"/>
                      <a:pt x="45091" y="172782"/>
                      <a:pt x="44991" y="171434"/>
                    </a:cubicBezTo>
                    <a:cubicBezTo>
                      <a:pt x="45022" y="171195"/>
                      <a:pt x="45046" y="170959"/>
                      <a:pt x="45064" y="170725"/>
                    </a:cubicBezTo>
                    <a:close/>
                    <a:moveTo>
                      <a:pt x="25277" y="141169"/>
                    </a:moveTo>
                    <a:cubicBezTo>
                      <a:pt x="21793" y="141169"/>
                      <a:pt x="10923" y="144349"/>
                      <a:pt x="9358" y="147756"/>
                    </a:cubicBezTo>
                    <a:cubicBezTo>
                      <a:pt x="9897" y="148009"/>
                      <a:pt x="10464" y="148121"/>
                      <a:pt x="11053" y="148121"/>
                    </a:cubicBezTo>
                    <a:cubicBezTo>
                      <a:pt x="12141" y="148121"/>
                      <a:pt x="13305" y="147738"/>
                      <a:pt x="14511" y="147151"/>
                    </a:cubicBezTo>
                    <a:lnTo>
                      <a:pt x="14511" y="147151"/>
                    </a:lnTo>
                    <a:cubicBezTo>
                      <a:pt x="11438" y="149169"/>
                      <a:pt x="10165" y="151685"/>
                      <a:pt x="15849" y="154528"/>
                    </a:cubicBezTo>
                    <a:cubicBezTo>
                      <a:pt x="16817" y="151303"/>
                      <a:pt x="19002" y="149957"/>
                      <a:pt x="21471" y="149957"/>
                    </a:cubicBezTo>
                    <a:cubicBezTo>
                      <a:pt x="24722" y="149957"/>
                      <a:pt x="28463" y="152291"/>
                      <a:pt x="30560" y="155742"/>
                    </a:cubicBezTo>
                    <a:cubicBezTo>
                      <a:pt x="35137" y="157949"/>
                      <a:pt x="36974" y="161087"/>
                      <a:pt x="38036" y="164532"/>
                    </a:cubicBezTo>
                    <a:lnTo>
                      <a:pt x="38036" y="164532"/>
                    </a:lnTo>
                    <a:cubicBezTo>
                      <a:pt x="33806" y="160240"/>
                      <a:pt x="28022" y="150713"/>
                      <a:pt x="21542" y="150713"/>
                    </a:cubicBezTo>
                    <a:cubicBezTo>
                      <a:pt x="20608" y="150713"/>
                      <a:pt x="19659" y="150912"/>
                      <a:pt x="18698" y="151352"/>
                    </a:cubicBezTo>
                    <a:cubicBezTo>
                      <a:pt x="10479" y="161533"/>
                      <a:pt x="27478" y="163634"/>
                      <a:pt x="33689" y="168772"/>
                    </a:cubicBezTo>
                    <a:cubicBezTo>
                      <a:pt x="35078" y="170187"/>
                      <a:pt x="36137" y="170750"/>
                      <a:pt x="36918" y="170750"/>
                    </a:cubicBezTo>
                    <a:cubicBezTo>
                      <a:pt x="38236" y="170750"/>
                      <a:pt x="38766" y="169152"/>
                      <a:pt x="38758" y="167345"/>
                    </a:cubicBezTo>
                    <a:lnTo>
                      <a:pt x="38758" y="167345"/>
                    </a:lnTo>
                    <a:cubicBezTo>
                      <a:pt x="39577" y="171048"/>
                      <a:pt x="40126" y="174902"/>
                      <a:pt x="42609" y="178205"/>
                    </a:cubicBezTo>
                    <a:cubicBezTo>
                      <a:pt x="44239" y="179805"/>
                      <a:pt x="45365" y="180447"/>
                      <a:pt x="46153" y="180447"/>
                    </a:cubicBezTo>
                    <a:cubicBezTo>
                      <a:pt x="49089" y="180447"/>
                      <a:pt x="47319" y="171535"/>
                      <a:pt x="49381" y="170173"/>
                    </a:cubicBezTo>
                    <a:cubicBezTo>
                      <a:pt x="46439" y="165736"/>
                      <a:pt x="50829" y="167604"/>
                      <a:pt x="48260" y="162187"/>
                    </a:cubicBezTo>
                    <a:cubicBezTo>
                      <a:pt x="44944" y="159898"/>
                      <a:pt x="47560" y="154901"/>
                      <a:pt x="42656" y="153874"/>
                    </a:cubicBezTo>
                    <a:cubicBezTo>
                      <a:pt x="42509" y="154043"/>
                      <a:pt x="42388" y="154119"/>
                      <a:pt x="42285" y="154119"/>
                    </a:cubicBezTo>
                    <a:cubicBezTo>
                      <a:pt x="41301" y="154119"/>
                      <a:pt x="42009" y="147049"/>
                      <a:pt x="37125" y="147049"/>
                    </a:cubicBezTo>
                    <a:cubicBezTo>
                      <a:pt x="37040" y="147049"/>
                      <a:pt x="36953" y="147051"/>
                      <a:pt x="36865" y="147055"/>
                    </a:cubicBezTo>
                    <a:cubicBezTo>
                      <a:pt x="36413" y="147386"/>
                      <a:pt x="36048" y="147527"/>
                      <a:pt x="35735" y="147527"/>
                    </a:cubicBezTo>
                    <a:cubicBezTo>
                      <a:pt x="33886" y="147527"/>
                      <a:pt x="33893" y="142565"/>
                      <a:pt x="28739" y="142525"/>
                    </a:cubicBezTo>
                    <a:cubicBezTo>
                      <a:pt x="28729" y="143344"/>
                      <a:pt x="28541" y="143629"/>
                      <a:pt x="28209" y="143629"/>
                    </a:cubicBezTo>
                    <a:cubicBezTo>
                      <a:pt x="27451" y="143629"/>
                      <a:pt x="25937" y="142142"/>
                      <a:pt x="24058" y="142142"/>
                    </a:cubicBezTo>
                    <a:cubicBezTo>
                      <a:pt x="22961" y="142142"/>
                      <a:pt x="21740" y="142648"/>
                      <a:pt x="20473" y="144253"/>
                    </a:cubicBezTo>
                    <a:cubicBezTo>
                      <a:pt x="19292" y="144731"/>
                      <a:pt x="17986" y="145278"/>
                      <a:pt x="16756" y="145887"/>
                    </a:cubicBezTo>
                    <a:lnTo>
                      <a:pt x="16756" y="145887"/>
                    </a:lnTo>
                    <a:cubicBezTo>
                      <a:pt x="19679" y="144075"/>
                      <a:pt x="22716" y="141732"/>
                      <a:pt x="25423" y="141171"/>
                    </a:cubicBezTo>
                    <a:cubicBezTo>
                      <a:pt x="25376" y="141170"/>
                      <a:pt x="25328" y="141169"/>
                      <a:pt x="25277" y="141169"/>
                    </a:cubicBezTo>
                    <a:close/>
                  </a:path>
                </a:pathLst>
              </a:custGeom>
              <a:solidFill>
                <a:srgbClr val="E3C29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" name="Google Shape;189;p16"/>
            <p:cNvSpPr txBox="1"/>
            <p:nvPr/>
          </p:nvSpPr>
          <p:spPr>
            <a:xfrm>
              <a:off x="6219250" y="3462600"/>
              <a:ext cx="1159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PLACENTA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4C2EDA8-BA85-3181-8DF4-BE21D228BBB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0154AEE-2ECE-8F97-9BFF-307BBB26937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8DBD2-2D1B-B6E4-3A57-FE27E15DC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10E855-3D57-1FD5-39DA-AE9FFFB7D3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Amniotic Sac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5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3.12</a:t>
            </a:r>
            <a:endParaRPr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Understand how the developing embryo is protected by amniotic fluid.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foetus is surrounded by the </a:t>
            </a:r>
            <a:r>
              <a:rPr lang="en" b="1">
                <a:solidFill>
                  <a:srgbClr val="B7B7B7"/>
                </a:solidFill>
              </a:rPr>
              <a:t>amniotic sac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amniotic sac is filled with </a:t>
            </a:r>
            <a:r>
              <a:rPr lang="en" b="1">
                <a:solidFill>
                  <a:srgbClr val="B7B7B7"/>
                </a:solidFill>
              </a:rPr>
              <a:t>amniotic fluid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fluid is generated from the mother’s blood </a:t>
            </a:r>
            <a:r>
              <a:rPr lang="en" b="1">
                <a:solidFill>
                  <a:srgbClr val="B7B7B7"/>
                </a:solidFill>
              </a:rPr>
              <a:t>plasma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amniotic fluid </a:t>
            </a:r>
            <a:r>
              <a:rPr lang="en" b="1">
                <a:solidFill>
                  <a:srgbClr val="B7B7B7"/>
                </a:solidFill>
              </a:rPr>
              <a:t>protects </a:t>
            </a:r>
            <a:r>
              <a:rPr lang="en">
                <a:solidFill>
                  <a:srgbClr val="B7B7B7"/>
                </a:solidFill>
              </a:rPr>
              <a:t>the foetus.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fluid acts as </a:t>
            </a:r>
            <a:r>
              <a:rPr lang="en" b="1">
                <a:solidFill>
                  <a:srgbClr val="B7B7B7"/>
                </a:solidFill>
              </a:rPr>
              <a:t>cushion </a:t>
            </a:r>
            <a:r>
              <a:rPr lang="en">
                <a:solidFill>
                  <a:srgbClr val="B7B7B7"/>
                </a:solidFill>
              </a:rPr>
              <a:t>from impacts to the mother’s abdomen.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96" name="Google Shape;19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7" name="Google Shape;197;p17"/>
          <p:cNvGrpSpPr/>
          <p:nvPr/>
        </p:nvGrpSpPr>
        <p:grpSpPr>
          <a:xfrm>
            <a:off x="5607118" y="1505963"/>
            <a:ext cx="2498588" cy="2709422"/>
            <a:chOff x="5598718" y="1609588"/>
            <a:chExt cx="2498588" cy="2709422"/>
          </a:xfrm>
        </p:grpSpPr>
        <p:grpSp>
          <p:nvGrpSpPr>
            <p:cNvPr id="198" name="Google Shape;198;p17"/>
            <p:cNvGrpSpPr/>
            <p:nvPr/>
          </p:nvGrpSpPr>
          <p:grpSpPr>
            <a:xfrm>
              <a:off x="5866625" y="1609588"/>
              <a:ext cx="1943553" cy="1924322"/>
              <a:chOff x="1190625" y="238125"/>
              <a:chExt cx="5141675" cy="5090800"/>
            </a:xfrm>
          </p:grpSpPr>
          <p:sp>
            <p:nvSpPr>
              <p:cNvPr id="199" name="Google Shape;199;p17"/>
              <p:cNvSpPr/>
              <p:nvPr/>
            </p:nvSpPr>
            <p:spPr>
              <a:xfrm>
                <a:off x="1190625" y="238125"/>
                <a:ext cx="5141675" cy="5090800"/>
              </a:xfrm>
              <a:custGeom>
                <a:avLst/>
                <a:gdLst/>
                <a:ahLst/>
                <a:cxnLst/>
                <a:rect l="l" t="t" r="r" b="b"/>
                <a:pathLst>
                  <a:path w="205667" h="203632" extrusionOk="0">
                    <a:moveTo>
                      <a:pt x="102833" y="0"/>
                    </a:moveTo>
                    <a:cubicBezTo>
                      <a:pt x="46053" y="0"/>
                      <a:pt x="0" y="45498"/>
                      <a:pt x="0" y="101908"/>
                    </a:cubicBezTo>
                    <a:cubicBezTo>
                      <a:pt x="0" y="158134"/>
                      <a:pt x="46053" y="203632"/>
                      <a:pt x="102833" y="203632"/>
                    </a:cubicBezTo>
                    <a:cubicBezTo>
                      <a:pt x="159613" y="203632"/>
                      <a:pt x="205666" y="158134"/>
                      <a:pt x="205666" y="101908"/>
                    </a:cubicBezTo>
                    <a:cubicBezTo>
                      <a:pt x="205666" y="45498"/>
                      <a:pt x="159613" y="0"/>
                      <a:pt x="102833" y="0"/>
                    </a:cubicBezTo>
                    <a:close/>
                  </a:path>
                </a:pathLst>
              </a:custGeom>
              <a:solidFill>
                <a:srgbClr val="8BB9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1745475" y="999150"/>
                <a:ext cx="4082825" cy="3797675"/>
              </a:xfrm>
              <a:custGeom>
                <a:avLst/>
                <a:gdLst/>
                <a:ahLst/>
                <a:cxnLst/>
                <a:rect l="l" t="t" r="r" b="b"/>
                <a:pathLst>
                  <a:path w="163313" h="151907" extrusionOk="0">
                    <a:moveTo>
                      <a:pt x="119928" y="0"/>
                    </a:moveTo>
                    <a:cubicBezTo>
                      <a:pt x="105472" y="0"/>
                      <a:pt x="94545" y="9858"/>
                      <a:pt x="90996" y="16167"/>
                    </a:cubicBezTo>
                    <a:cubicBezTo>
                      <a:pt x="85818" y="25044"/>
                      <a:pt x="88037" y="40395"/>
                      <a:pt x="88592" y="42985"/>
                    </a:cubicBezTo>
                    <a:cubicBezTo>
                      <a:pt x="89332" y="45759"/>
                      <a:pt x="84153" y="48533"/>
                      <a:pt x="83413" y="50383"/>
                    </a:cubicBezTo>
                    <a:cubicBezTo>
                      <a:pt x="82673" y="52417"/>
                      <a:pt x="87482" y="55007"/>
                      <a:pt x="87482" y="55007"/>
                    </a:cubicBezTo>
                    <a:cubicBezTo>
                      <a:pt x="86927" y="55746"/>
                      <a:pt x="86742" y="56671"/>
                      <a:pt x="86742" y="57596"/>
                    </a:cubicBezTo>
                    <a:cubicBezTo>
                      <a:pt x="86557" y="59445"/>
                      <a:pt x="89887" y="60000"/>
                      <a:pt x="89887" y="60000"/>
                    </a:cubicBezTo>
                    <a:cubicBezTo>
                      <a:pt x="89887" y="60000"/>
                      <a:pt x="89147" y="62590"/>
                      <a:pt x="90811" y="63144"/>
                    </a:cubicBezTo>
                    <a:cubicBezTo>
                      <a:pt x="92661" y="63699"/>
                      <a:pt x="93401" y="63144"/>
                      <a:pt x="94140" y="66474"/>
                    </a:cubicBezTo>
                    <a:cubicBezTo>
                      <a:pt x="94313" y="67293"/>
                      <a:pt x="94807" y="67600"/>
                      <a:pt x="95565" y="67600"/>
                    </a:cubicBezTo>
                    <a:cubicBezTo>
                      <a:pt x="97815" y="67600"/>
                      <a:pt x="102388" y="64894"/>
                      <a:pt x="107747" y="64894"/>
                    </a:cubicBezTo>
                    <a:cubicBezTo>
                      <a:pt x="108320" y="64894"/>
                      <a:pt x="108902" y="64925"/>
                      <a:pt x="109491" y="64994"/>
                    </a:cubicBezTo>
                    <a:cubicBezTo>
                      <a:pt x="117444" y="65734"/>
                      <a:pt x="125027" y="72392"/>
                      <a:pt x="125027" y="72392"/>
                    </a:cubicBezTo>
                    <a:cubicBezTo>
                      <a:pt x="119217" y="69149"/>
                      <a:pt x="115085" y="68177"/>
                      <a:pt x="111477" y="68177"/>
                    </a:cubicBezTo>
                    <a:cubicBezTo>
                      <a:pt x="110146" y="68177"/>
                      <a:pt x="108887" y="68309"/>
                      <a:pt x="107642" y="68508"/>
                    </a:cubicBezTo>
                    <a:cubicBezTo>
                      <a:pt x="103018" y="69063"/>
                      <a:pt x="84153" y="77571"/>
                      <a:pt x="84153" y="77571"/>
                    </a:cubicBezTo>
                    <a:cubicBezTo>
                      <a:pt x="84153" y="77571"/>
                      <a:pt x="78605" y="64254"/>
                      <a:pt x="78050" y="62405"/>
                    </a:cubicBezTo>
                    <a:cubicBezTo>
                      <a:pt x="77495" y="60555"/>
                      <a:pt x="74721" y="52972"/>
                      <a:pt x="76570" y="49088"/>
                    </a:cubicBezTo>
                    <a:cubicBezTo>
                      <a:pt x="77680" y="47054"/>
                      <a:pt x="79159" y="45574"/>
                      <a:pt x="77495" y="43540"/>
                    </a:cubicBezTo>
                    <a:cubicBezTo>
                      <a:pt x="77495" y="43355"/>
                      <a:pt x="77310" y="43355"/>
                      <a:pt x="77125" y="43170"/>
                    </a:cubicBezTo>
                    <a:cubicBezTo>
                      <a:pt x="76755" y="43170"/>
                      <a:pt x="76385" y="43170"/>
                      <a:pt x="76200" y="43355"/>
                    </a:cubicBezTo>
                    <a:cubicBezTo>
                      <a:pt x="75492" y="43886"/>
                      <a:pt x="75292" y="45771"/>
                      <a:pt x="74467" y="45771"/>
                    </a:cubicBezTo>
                    <a:cubicBezTo>
                      <a:pt x="74429" y="45771"/>
                      <a:pt x="74391" y="45767"/>
                      <a:pt x="74351" y="45759"/>
                    </a:cubicBezTo>
                    <a:cubicBezTo>
                      <a:pt x="72871" y="45574"/>
                      <a:pt x="71946" y="43170"/>
                      <a:pt x="71576" y="41875"/>
                    </a:cubicBezTo>
                    <a:cubicBezTo>
                      <a:pt x="71206" y="40026"/>
                      <a:pt x="70282" y="38361"/>
                      <a:pt x="68802" y="37066"/>
                    </a:cubicBezTo>
                    <a:cubicBezTo>
                      <a:pt x="68436" y="36700"/>
                      <a:pt x="68092" y="36549"/>
                      <a:pt x="67788" y="36549"/>
                    </a:cubicBezTo>
                    <a:cubicBezTo>
                      <a:pt x="66864" y="36549"/>
                      <a:pt x="66304" y="37942"/>
                      <a:pt x="66583" y="38916"/>
                    </a:cubicBezTo>
                    <a:cubicBezTo>
                      <a:pt x="67138" y="40210"/>
                      <a:pt x="68247" y="41505"/>
                      <a:pt x="66953" y="42245"/>
                    </a:cubicBezTo>
                    <a:cubicBezTo>
                      <a:pt x="66816" y="42343"/>
                      <a:pt x="66675" y="42387"/>
                      <a:pt x="66530" y="42387"/>
                    </a:cubicBezTo>
                    <a:cubicBezTo>
                      <a:pt x="65304" y="42387"/>
                      <a:pt x="63798" y="39227"/>
                      <a:pt x="62144" y="38731"/>
                    </a:cubicBezTo>
                    <a:cubicBezTo>
                      <a:pt x="61962" y="38670"/>
                      <a:pt x="61796" y="38643"/>
                      <a:pt x="61645" y="38643"/>
                    </a:cubicBezTo>
                    <a:cubicBezTo>
                      <a:pt x="60412" y="38643"/>
                      <a:pt x="60190" y="40476"/>
                      <a:pt x="60849" y="41135"/>
                    </a:cubicBezTo>
                    <a:cubicBezTo>
                      <a:pt x="61404" y="41690"/>
                      <a:pt x="63808" y="44649"/>
                      <a:pt x="62699" y="44649"/>
                    </a:cubicBezTo>
                    <a:cubicBezTo>
                      <a:pt x="61404" y="44464"/>
                      <a:pt x="60479" y="42800"/>
                      <a:pt x="58815" y="42430"/>
                    </a:cubicBezTo>
                    <a:cubicBezTo>
                      <a:pt x="58693" y="42406"/>
                      <a:pt x="58581" y="42394"/>
                      <a:pt x="58477" y="42394"/>
                    </a:cubicBezTo>
                    <a:cubicBezTo>
                      <a:pt x="56997" y="42394"/>
                      <a:pt x="57271" y="44734"/>
                      <a:pt x="59000" y="45944"/>
                    </a:cubicBezTo>
                    <a:cubicBezTo>
                      <a:pt x="60858" y="46958"/>
                      <a:pt x="60402" y="47817"/>
                      <a:pt x="59322" y="47817"/>
                    </a:cubicBezTo>
                    <a:cubicBezTo>
                      <a:pt x="59219" y="47817"/>
                      <a:pt x="59112" y="47809"/>
                      <a:pt x="59000" y="47793"/>
                    </a:cubicBezTo>
                    <a:cubicBezTo>
                      <a:pt x="58542" y="47728"/>
                      <a:pt x="58038" y="47663"/>
                      <a:pt x="57594" y="47663"/>
                    </a:cubicBezTo>
                    <a:cubicBezTo>
                      <a:pt x="56782" y="47663"/>
                      <a:pt x="56171" y="47881"/>
                      <a:pt x="56410" y="48718"/>
                    </a:cubicBezTo>
                    <a:cubicBezTo>
                      <a:pt x="56780" y="50013"/>
                      <a:pt x="60109" y="52047"/>
                      <a:pt x="61959" y="52972"/>
                    </a:cubicBezTo>
                    <a:cubicBezTo>
                      <a:pt x="63993" y="53897"/>
                      <a:pt x="66583" y="60000"/>
                      <a:pt x="67507" y="69433"/>
                    </a:cubicBezTo>
                    <a:cubicBezTo>
                      <a:pt x="68432" y="78865"/>
                      <a:pt x="71761" y="89408"/>
                      <a:pt x="78420" y="92367"/>
                    </a:cubicBezTo>
                    <a:cubicBezTo>
                      <a:pt x="82057" y="93908"/>
                      <a:pt x="86393" y="94422"/>
                      <a:pt x="90558" y="94422"/>
                    </a:cubicBezTo>
                    <a:cubicBezTo>
                      <a:pt x="98887" y="94422"/>
                      <a:pt x="106532" y="92367"/>
                      <a:pt x="106532" y="92367"/>
                    </a:cubicBezTo>
                    <a:lnTo>
                      <a:pt x="106532" y="92367"/>
                    </a:lnTo>
                    <a:cubicBezTo>
                      <a:pt x="99157" y="98958"/>
                      <a:pt x="92413" y="100855"/>
                      <a:pt x="87094" y="100855"/>
                    </a:cubicBezTo>
                    <a:cubicBezTo>
                      <a:pt x="79874" y="100855"/>
                      <a:pt x="75276" y="97361"/>
                      <a:pt x="75275" y="97360"/>
                    </a:cubicBezTo>
                    <a:lnTo>
                      <a:pt x="75275" y="97360"/>
                    </a:lnTo>
                    <a:cubicBezTo>
                      <a:pt x="80454" y="106608"/>
                      <a:pt x="71206" y="120479"/>
                      <a:pt x="71206" y="120479"/>
                    </a:cubicBezTo>
                    <a:cubicBezTo>
                      <a:pt x="71946" y="88298"/>
                      <a:pt x="59000" y="77016"/>
                      <a:pt x="51047" y="76646"/>
                    </a:cubicBezTo>
                    <a:cubicBezTo>
                      <a:pt x="50977" y="76644"/>
                      <a:pt x="50907" y="76643"/>
                      <a:pt x="50835" y="76643"/>
                    </a:cubicBezTo>
                    <a:cubicBezTo>
                      <a:pt x="43680" y="76643"/>
                      <a:pt x="26783" y="85727"/>
                      <a:pt x="23304" y="87558"/>
                    </a:cubicBezTo>
                    <a:cubicBezTo>
                      <a:pt x="22934" y="87743"/>
                      <a:pt x="22564" y="87743"/>
                      <a:pt x="22194" y="87743"/>
                    </a:cubicBezTo>
                    <a:cubicBezTo>
                      <a:pt x="19050" y="86818"/>
                      <a:pt x="16091" y="85709"/>
                      <a:pt x="13317" y="84044"/>
                    </a:cubicBezTo>
                    <a:cubicBezTo>
                      <a:pt x="10727" y="82194"/>
                      <a:pt x="4254" y="77386"/>
                      <a:pt x="3884" y="76831"/>
                    </a:cubicBezTo>
                    <a:cubicBezTo>
                      <a:pt x="3329" y="76461"/>
                      <a:pt x="2959" y="75906"/>
                      <a:pt x="2220" y="75906"/>
                    </a:cubicBezTo>
                    <a:cubicBezTo>
                      <a:pt x="925" y="75906"/>
                      <a:pt x="0" y="77016"/>
                      <a:pt x="0" y="78310"/>
                    </a:cubicBezTo>
                    <a:cubicBezTo>
                      <a:pt x="185" y="79235"/>
                      <a:pt x="370" y="79975"/>
                      <a:pt x="555" y="80715"/>
                    </a:cubicBezTo>
                    <a:cubicBezTo>
                      <a:pt x="740" y="81085"/>
                      <a:pt x="925" y="81455"/>
                      <a:pt x="1110" y="81825"/>
                    </a:cubicBezTo>
                    <a:cubicBezTo>
                      <a:pt x="1110" y="81825"/>
                      <a:pt x="2035" y="87003"/>
                      <a:pt x="4254" y="88483"/>
                    </a:cubicBezTo>
                    <a:cubicBezTo>
                      <a:pt x="6658" y="90147"/>
                      <a:pt x="10542" y="97730"/>
                      <a:pt x="13132" y="101614"/>
                    </a:cubicBezTo>
                    <a:cubicBezTo>
                      <a:pt x="14106" y="103188"/>
                      <a:pt x="15506" y="103760"/>
                      <a:pt x="16912" y="103760"/>
                    </a:cubicBezTo>
                    <a:cubicBezTo>
                      <a:pt x="18976" y="103760"/>
                      <a:pt x="21055" y="102529"/>
                      <a:pt x="21824" y="101429"/>
                    </a:cubicBezTo>
                    <a:cubicBezTo>
                      <a:pt x="24635" y="98619"/>
                      <a:pt x="28279" y="96977"/>
                      <a:pt x="32123" y="96977"/>
                    </a:cubicBezTo>
                    <a:cubicBezTo>
                      <a:pt x="32327" y="96977"/>
                      <a:pt x="32532" y="96981"/>
                      <a:pt x="32737" y="96991"/>
                    </a:cubicBezTo>
                    <a:cubicBezTo>
                      <a:pt x="37915" y="96991"/>
                      <a:pt x="52896" y="92922"/>
                      <a:pt x="52896" y="92922"/>
                    </a:cubicBezTo>
                    <a:lnTo>
                      <a:pt x="52896" y="92922"/>
                    </a:lnTo>
                    <a:cubicBezTo>
                      <a:pt x="51417" y="94956"/>
                      <a:pt x="41984" y="99580"/>
                      <a:pt x="41984" y="99580"/>
                    </a:cubicBezTo>
                    <a:cubicBezTo>
                      <a:pt x="41984" y="99580"/>
                      <a:pt x="36990" y="122514"/>
                      <a:pt x="51417" y="140454"/>
                    </a:cubicBezTo>
                    <a:cubicBezTo>
                      <a:pt x="58103" y="148641"/>
                      <a:pt x="65672" y="151906"/>
                      <a:pt x="73446" y="151906"/>
                    </a:cubicBezTo>
                    <a:cubicBezTo>
                      <a:pt x="97284" y="151906"/>
                      <a:pt x="123042" y="121201"/>
                      <a:pt x="131131" y="107533"/>
                    </a:cubicBezTo>
                    <a:cubicBezTo>
                      <a:pt x="140193" y="92182"/>
                      <a:pt x="137234" y="72947"/>
                      <a:pt x="147776" y="57596"/>
                    </a:cubicBezTo>
                    <a:cubicBezTo>
                      <a:pt x="156839" y="44464"/>
                      <a:pt x="163312" y="20791"/>
                      <a:pt x="139084" y="5809"/>
                    </a:cubicBezTo>
                    <a:cubicBezTo>
                      <a:pt x="132287" y="1635"/>
                      <a:pt x="125815" y="0"/>
                      <a:pt x="119928" y="0"/>
                    </a:cubicBezTo>
                    <a:close/>
                  </a:path>
                </a:pathLst>
              </a:custGeom>
              <a:solidFill>
                <a:srgbClr val="EF9BA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" name="Google Shape;201;p17"/>
            <p:cNvSpPr txBox="1"/>
            <p:nvPr/>
          </p:nvSpPr>
          <p:spPr>
            <a:xfrm>
              <a:off x="5598718" y="3533910"/>
              <a:ext cx="2498588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As the foetus develops, it is protects by a fluid-filled capsule called the </a:t>
              </a:r>
              <a:r>
                <a:rPr lang="en" sz="1300" b="1" dirty="0">
                  <a:solidFill>
                    <a:srgbClr val="8BB9CB"/>
                  </a:solidFill>
                  <a:latin typeface="Cambria"/>
                  <a:ea typeface="Cambria"/>
                  <a:cs typeface="Cambria"/>
                  <a:sym typeface="Cambria"/>
                </a:rPr>
                <a:t>amniotic sac</a:t>
              </a: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68B36FE-91D5-E7EA-F2E0-3E422927354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678A89E-5D61-2823-3AA8-0D02BBE3EB7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EDC75-4E15-19AA-F4D5-A1174DFF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A514F-526F-B0E2-8E6C-60D390289E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5664575" y="2160300"/>
            <a:ext cx="2487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foetus attached to the </a:t>
            </a:r>
            <a:r>
              <a:rPr lang="en" b="1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placenta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The foetus is protected in a bubble called the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amniotic sac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100" y="480738"/>
            <a:ext cx="4182024" cy="4182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5D88C35-F50B-665B-D760-FC289D97E04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F041B5F-8723-7286-340E-9FC5CA72267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028C4-2DE8-AD00-A3A3-7C9C8FD0C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61AB5-9952-5290-5443-A6FFBE1805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Sexual Characteristics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0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3.13</a:t>
            </a:r>
            <a:endParaRPr>
              <a:solidFill>
                <a:srgbClr val="4A86E8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Understand the roles of oestrogen and testosterone in the development of secondary sexual characteristics.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At birth, males and females have </a:t>
            </a:r>
            <a:r>
              <a:rPr lang="en" b="1">
                <a:solidFill>
                  <a:srgbClr val="B7B7B7"/>
                </a:solidFill>
              </a:rPr>
              <a:t>different </a:t>
            </a:r>
            <a:r>
              <a:rPr lang="en">
                <a:solidFill>
                  <a:srgbClr val="B7B7B7"/>
                </a:solidFill>
              </a:rPr>
              <a:t>reproductive organs.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Males have a penis and testes.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Females have a vagina and uterus.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These differences are called </a:t>
            </a:r>
            <a:r>
              <a:rPr lang="en" b="1">
                <a:solidFill>
                  <a:srgbClr val="B7B7B7"/>
                </a:solidFill>
              </a:rPr>
              <a:t>primary </a:t>
            </a:r>
            <a:r>
              <a:rPr lang="en">
                <a:solidFill>
                  <a:srgbClr val="B7B7B7"/>
                </a:solidFill>
              </a:rPr>
              <a:t>sexual characteristics.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16" name="Google Shape;216;p19"/>
          <p:cNvGrpSpPr/>
          <p:nvPr/>
        </p:nvGrpSpPr>
        <p:grpSpPr>
          <a:xfrm>
            <a:off x="5442750" y="1383400"/>
            <a:ext cx="2405973" cy="2542940"/>
            <a:chOff x="5165400" y="1358175"/>
            <a:chExt cx="2970338" cy="3139432"/>
          </a:xfrm>
        </p:grpSpPr>
        <p:grpSp>
          <p:nvGrpSpPr>
            <p:cNvPr id="217" name="Google Shape;217;p19"/>
            <p:cNvGrpSpPr/>
            <p:nvPr/>
          </p:nvGrpSpPr>
          <p:grpSpPr>
            <a:xfrm>
              <a:off x="5165400" y="1358175"/>
              <a:ext cx="1304612" cy="3139432"/>
              <a:chOff x="6689000" y="1277575"/>
              <a:chExt cx="1023225" cy="2462300"/>
            </a:xfrm>
          </p:grpSpPr>
          <p:sp>
            <p:nvSpPr>
              <p:cNvPr id="218" name="Google Shape;218;p19"/>
              <p:cNvSpPr/>
              <p:nvPr/>
            </p:nvSpPr>
            <p:spPr>
              <a:xfrm>
                <a:off x="6689000" y="1603075"/>
                <a:ext cx="442300" cy="962650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38506" fill="none" extrusionOk="0">
                    <a:moveTo>
                      <a:pt x="17651" y="1"/>
                    </a:moveTo>
                    <a:cubicBezTo>
                      <a:pt x="17651" y="1"/>
                      <a:pt x="17671" y="381"/>
                      <a:pt x="17681" y="565"/>
                    </a:cubicBezTo>
                    <a:cubicBezTo>
                      <a:pt x="17692" y="781"/>
                      <a:pt x="17692" y="1007"/>
                      <a:pt x="17692" y="1233"/>
                    </a:cubicBezTo>
                    <a:cubicBezTo>
                      <a:pt x="17692" y="1469"/>
                      <a:pt x="17692" y="1695"/>
                      <a:pt x="17681" y="1931"/>
                    </a:cubicBezTo>
                    <a:cubicBezTo>
                      <a:pt x="17681" y="2013"/>
                      <a:pt x="17681" y="2095"/>
                      <a:pt x="17661" y="2178"/>
                    </a:cubicBezTo>
                    <a:cubicBezTo>
                      <a:pt x="17630" y="2270"/>
                      <a:pt x="17589" y="2362"/>
                      <a:pt x="17538" y="2445"/>
                    </a:cubicBezTo>
                    <a:cubicBezTo>
                      <a:pt x="17476" y="2588"/>
                      <a:pt x="17415" y="2732"/>
                      <a:pt x="17332" y="2855"/>
                    </a:cubicBezTo>
                    <a:cubicBezTo>
                      <a:pt x="17240" y="2989"/>
                      <a:pt x="17127" y="3112"/>
                      <a:pt x="17014" y="3225"/>
                    </a:cubicBezTo>
                    <a:cubicBezTo>
                      <a:pt x="16840" y="3389"/>
                      <a:pt x="16644" y="3533"/>
                      <a:pt x="16439" y="3666"/>
                    </a:cubicBezTo>
                    <a:cubicBezTo>
                      <a:pt x="16131" y="3882"/>
                      <a:pt x="15792" y="4057"/>
                      <a:pt x="15453" y="4241"/>
                    </a:cubicBezTo>
                    <a:cubicBezTo>
                      <a:pt x="15166" y="4406"/>
                      <a:pt x="14878" y="4580"/>
                      <a:pt x="14581" y="4734"/>
                    </a:cubicBezTo>
                    <a:cubicBezTo>
                      <a:pt x="14334" y="4857"/>
                      <a:pt x="14077" y="4960"/>
                      <a:pt x="13831" y="5073"/>
                    </a:cubicBezTo>
                    <a:cubicBezTo>
                      <a:pt x="13574" y="5186"/>
                      <a:pt x="13318" y="5309"/>
                      <a:pt x="13071" y="5422"/>
                    </a:cubicBezTo>
                    <a:cubicBezTo>
                      <a:pt x="12886" y="5504"/>
                      <a:pt x="12702" y="5576"/>
                      <a:pt x="12527" y="5658"/>
                    </a:cubicBezTo>
                    <a:cubicBezTo>
                      <a:pt x="12363" y="5741"/>
                      <a:pt x="12219" y="5843"/>
                      <a:pt x="12044" y="5905"/>
                    </a:cubicBezTo>
                    <a:cubicBezTo>
                      <a:pt x="11798" y="5997"/>
                      <a:pt x="11541" y="6049"/>
                      <a:pt x="11285" y="6120"/>
                    </a:cubicBezTo>
                    <a:cubicBezTo>
                      <a:pt x="11038" y="6182"/>
                      <a:pt x="10792" y="6233"/>
                      <a:pt x="10545" y="6326"/>
                    </a:cubicBezTo>
                    <a:cubicBezTo>
                      <a:pt x="10391" y="6387"/>
                      <a:pt x="10237" y="6480"/>
                      <a:pt x="10093" y="6562"/>
                    </a:cubicBezTo>
                    <a:cubicBezTo>
                      <a:pt x="9939" y="6644"/>
                      <a:pt x="9785" y="6737"/>
                      <a:pt x="9652" y="6839"/>
                    </a:cubicBezTo>
                    <a:cubicBezTo>
                      <a:pt x="9529" y="6942"/>
                      <a:pt x="9426" y="7055"/>
                      <a:pt x="9323" y="7168"/>
                    </a:cubicBezTo>
                    <a:cubicBezTo>
                      <a:pt x="9210" y="7291"/>
                      <a:pt x="9108" y="7404"/>
                      <a:pt x="9026" y="7537"/>
                    </a:cubicBezTo>
                    <a:cubicBezTo>
                      <a:pt x="8943" y="7661"/>
                      <a:pt x="8882" y="7804"/>
                      <a:pt x="8841" y="7948"/>
                    </a:cubicBezTo>
                    <a:cubicBezTo>
                      <a:pt x="8789" y="8092"/>
                      <a:pt x="8769" y="8246"/>
                      <a:pt x="8748" y="8400"/>
                    </a:cubicBezTo>
                    <a:cubicBezTo>
                      <a:pt x="8718" y="8626"/>
                      <a:pt x="8707" y="8862"/>
                      <a:pt x="8697" y="9088"/>
                    </a:cubicBezTo>
                    <a:cubicBezTo>
                      <a:pt x="8687" y="9334"/>
                      <a:pt x="8687" y="9571"/>
                      <a:pt x="8676" y="9807"/>
                    </a:cubicBezTo>
                    <a:cubicBezTo>
                      <a:pt x="8666" y="10063"/>
                      <a:pt x="8646" y="10310"/>
                      <a:pt x="8625" y="10567"/>
                    </a:cubicBezTo>
                    <a:cubicBezTo>
                      <a:pt x="8615" y="10741"/>
                      <a:pt x="8574" y="10916"/>
                      <a:pt x="8574" y="11080"/>
                    </a:cubicBezTo>
                    <a:cubicBezTo>
                      <a:pt x="8553" y="11275"/>
                      <a:pt x="8553" y="11470"/>
                      <a:pt x="8574" y="11665"/>
                    </a:cubicBezTo>
                    <a:cubicBezTo>
                      <a:pt x="8574" y="11850"/>
                      <a:pt x="8605" y="12025"/>
                      <a:pt x="8625" y="12199"/>
                    </a:cubicBezTo>
                    <a:cubicBezTo>
                      <a:pt x="8666" y="12517"/>
                      <a:pt x="8707" y="12836"/>
                      <a:pt x="8759" y="13154"/>
                    </a:cubicBezTo>
                    <a:cubicBezTo>
                      <a:pt x="8779" y="13349"/>
                      <a:pt x="8810" y="13544"/>
                      <a:pt x="8841" y="13729"/>
                    </a:cubicBezTo>
                    <a:cubicBezTo>
                      <a:pt x="8882" y="13965"/>
                      <a:pt x="8943" y="14191"/>
                      <a:pt x="8974" y="14417"/>
                    </a:cubicBezTo>
                    <a:cubicBezTo>
                      <a:pt x="9005" y="14561"/>
                      <a:pt x="9026" y="14715"/>
                      <a:pt x="9036" y="14859"/>
                    </a:cubicBezTo>
                    <a:cubicBezTo>
                      <a:pt x="9046" y="15013"/>
                      <a:pt x="9036" y="15167"/>
                      <a:pt x="9026" y="15321"/>
                    </a:cubicBezTo>
                    <a:cubicBezTo>
                      <a:pt x="9015" y="15505"/>
                      <a:pt x="8985" y="15680"/>
                      <a:pt x="8954" y="15855"/>
                    </a:cubicBezTo>
                    <a:cubicBezTo>
                      <a:pt x="8902" y="16163"/>
                      <a:pt x="8851" y="16481"/>
                      <a:pt x="8789" y="16789"/>
                    </a:cubicBezTo>
                    <a:cubicBezTo>
                      <a:pt x="8759" y="16964"/>
                      <a:pt x="8718" y="17138"/>
                      <a:pt x="8687" y="17313"/>
                    </a:cubicBezTo>
                    <a:cubicBezTo>
                      <a:pt x="8656" y="17487"/>
                      <a:pt x="8646" y="17651"/>
                      <a:pt x="8625" y="17816"/>
                    </a:cubicBezTo>
                    <a:cubicBezTo>
                      <a:pt x="8605" y="18062"/>
                      <a:pt x="8594" y="18309"/>
                      <a:pt x="8574" y="18555"/>
                    </a:cubicBezTo>
                    <a:cubicBezTo>
                      <a:pt x="8543" y="18832"/>
                      <a:pt x="8502" y="19099"/>
                      <a:pt x="8461" y="19376"/>
                    </a:cubicBezTo>
                    <a:cubicBezTo>
                      <a:pt x="8410" y="19736"/>
                      <a:pt x="8348" y="20095"/>
                      <a:pt x="8297" y="20455"/>
                    </a:cubicBezTo>
                    <a:cubicBezTo>
                      <a:pt x="8255" y="20752"/>
                      <a:pt x="8235" y="21050"/>
                      <a:pt x="8184" y="21348"/>
                    </a:cubicBezTo>
                    <a:cubicBezTo>
                      <a:pt x="8153" y="21533"/>
                      <a:pt x="8101" y="21718"/>
                      <a:pt x="8050" y="21913"/>
                    </a:cubicBezTo>
                    <a:cubicBezTo>
                      <a:pt x="8009" y="22077"/>
                      <a:pt x="7947" y="22252"/>
                      <a:pt x="7886" y="22426"/>
                    </a:cubicBezTo>
                    <a:cubicBezTo>
                      <a:pt x="7824" y="22621"/>
                      <a:pt x="7763" y="22816"/>
                      <a:pt x="7680" y="23011"/>
                    </a:cubicBezTo>
                    <a:cubicBezTo>
                      <a:pt x="7588" y="23237"/>
                      <a:pt x="7475" y="23463"/>
                      <a:pt x="7362" y="23679"/>
                    </a:cubicBezTo>
                    <a:cubicBezTo>
                      <a:pt x="7301" y="23792"/>
                      <a:pt x="7229" y="23905"/>
                      <a:pt x="7167" y="24018"/>
                    </a:cubicBezTo>
                    <a:cubicBezTo>
                      <a:pt x="7085" y="24172"/>
                      <a:pt x="7013" y="24336"/>
                      <a:pt x="6941" y="24500"/>
                    </a:cubicBezTo>
                    <a:cubicBezTo>
                      <a:pt x="6890" y="24603"/>
                      <a:pt x="6849" y="24716"/>
                      <a:pt x="6808" y="24829"/>
                    </a:cubicBezTo>
                    <a:cubicBezTo>
                      <a:pt x="6767" y="24962"/>
                      <a:pt x="6736" y="25106"/>
                      <a:pt x="6705" y="25250"/>
                    </a:cubicBezTo>
                    <a:cubicBezTo>
                      <a:pt x="6664" y="25435"/>
                      <a:pt x="6643" y="25630"/>
                      <a:pt x="6602" y="25825"/>
                    </a:cubicBezTo>
                    <a:cubicBezTo>
                      <a:pt x="6561" y="26040"/>
                      <a:pt x="6510" y="26256"/>
                      <a:pt x="6459" y="26472"/>
                    </a:cubicBezTo>
                    <a:cubicBezTo>
                      <a:pt x="6418" y="26677"/>
                      <a:pt x="6366" y="26882"/>
                      <a:pt x="6335" y="27088"/>
                    </a:cubicBezTo>
                    <a:cubicBezTo>
                      <a:pt x="6315" y="27190"/>
                      <a:pt x="6294" y="27293"/>
                      <a:pt x="6284" y="27406"/>
                    </a:cubicBezTo>
                    <a:cubicBezTo>
                      <a:pt x="6263" y="27601"/>
                      <a:pt x="6243" y="27807"/>
                      <a:pt x="6222" y="28012"/>
                    </a:cubicBezTo>
                    <a:cubicBezTo>
                      <a:pt x="6212" y="28228"/>
                      <a:pt x="6202" y="28443"/>
                      <a:pt x="6202" y="28659"/>
                    </a:cubicBezTo>
                    <a:cubicBezTo>
                      <a:pt x="6202" y="28813"/>
                      <a:pt x="6202" y="28977"/>
                      <a:pt x="6202" y="29131"/>
                    </a:cubicBezTo>
                    <a:cubicBezTo>
                      <a:pt x="6202" y="29326"/>
                      <a:pt x="6192" y="29511"/>
                      <a:pt x="6181" y="29696"/>
                    </a:cubicBezTo>
                    <a:cubicBezTo>
                      <a:pt x="6171" y="29850"/>
                      <a:pt x="6151" y="30004"/>
                      <a:pt x="6120" y="30158"/>
                    </a:cubicBezTo>
                    <a:cubicBezTo>
                      <a:pt x="6099" y="30291"/>
                      <a:pt x="6048" y="30425"/>
                      <a:pt x="6017" y="30569"/>
                    </a:cubicBezTo>
                    <a:cubicBezTo>
                      <a:pt x="5955" y="30815"/>
                      <a:pt x="5894" y="31072"/>
                      <a:pt x="5832" y="31328"/>
                    </a:cubicBezTo>
                    <a:cubicBezTo>
                      <a:pt x="5730" y="31688"/>
                      <a:pt x="5637" y="32047"/>
                      <a:pt x="5524" y="32407"/>
                    </a:cubicBezTo>
                    <a:cubicBezTo>
                      <a:pt x="5442" y="32653"/>
                      <a:pt x="5370" y="32899"/>
                      <a:pt x="5268" y="33146"/>
                    </a:cubicBezTo>
                    <a:cubicBezTo>
                      <a:pt x="5206" y="33279"/>
                      <a:pt x="5113" y="33403"/>
                      <a:pt x="5062" y="33536"/>
                    </a:cubicBezTo>
                    <a:cubicBezTo>
                      <a:pt x="5031" y="33639"/>
                      <a:pt x="5062" y="33752"/>
                      <a:pt x="5031" y="33854"/>
                    </a:cubicBezTo>
                    <a:cubicBezTo>
                      <a:pt x="5001" y="33967"/>
                      <a:pt x="4959" y="34091"/>
                      <a:pt x="4888" y="34183"/>
                    </a:cubicBezTo>
                    <a:cubicBezTo>
                      <a:pt x="4836" y="34255"/>
                      <a:pt x="4764" y="34306"/>
                      <a:pt x="4692" y="34347"/>
                    </a:cubicBezTo>
                    <a:cubicBezTo>
                      <a:pt x="4518" y="34440"/>
                      <a:pt x="4302" y="34419"/>
                      <a:pt x="4117" y="34491"/>
                    </a:cubicBezTo>
                    <a:cubicBezTo>
                      <a:pt x="3963" y="34553"/>
                      <a:pt x="3820" y="34645"/>
                      <a:pt x="3676" y="34727"/>
                    </a:cubicBezTo>
                    <a:cubicBezTo>
                      <a:pt x="3481" y="34820"/>
                      <a:pt x="3306" y="34922"/>
                      <a:pt x="3111" y="35004"/>
                    </a:cubicBezTo>
                    <a:cubicBezTo>
                      <a:pt x="2967" y="35066"/>
                      <a:pt x="2813" y="35128"/>
                      <a:pt x="2670" y="35179"/>
                    </a:cubicBezTo>
                    <a:cubicBezTo>
                      <a:pt x="2557" y="35210"/>
                      <a:pt x="2444" y="35200"/>
                      <a:pt x="2351" y="35261"/>
                    </a:cubicBezTo>
                    <a:cubicBezTo>
                      <a:pt x="2300" y="35292"/>
                      <a:pt x="2269" y="35354"/>
                      <a:pt x="2228" y="35405"/>
                    </a:cubicBezTo>
                    <a:cubicBezTo>
                      <a:pt x="2167" y="35477"/>
                      <a:pt x="2105" y="35538"/>
                      <a:pt x="2043" y="35610"/>
                    </a:cubicBezTo>
                    <a:cubicBezTo>
                      <a:pt x="1961" y="35723"/>
                      <a:pt x="1879" y="35836"/>
                      <a:pt x="1807" y="35949"/>
                    </a:cubicBezTo>
                    <a:cubicBezTo>
                      <a:pt x="1756" y="36052"/>
                      <a:pt x="1715" y="36154"/>
                      <a:pt x="1653" y="36247"/>
                    </a:cubicBezTo>
                    <a:cubicBezTo>
                      <a:pt x="1592" y="36350"/>
                      <a:pt x="1499" y="36432"/>
                      <a:pt x="1427" y="36524"/>
                    </a:cubicBezTo>
                    <a:cubicBezTo>
                      <a:pt x="1366" y="36596"/>
                      <a:pt x="1325" y="36678"/>
                      <a:pt x="1263" y="36740"/>
                    </a:cubicBezTo>
                    <a:cubicBezTo>
                      <a:pt x="1222" y="36781"/>
                      <a:pt x="1171" y="36801"/>
                      <a:pt x="1130" y="36832"/>
                    </a:cubicBezTo>
                    <a:cubicBezTo>
                      <a:pt x="1109" y="36842"/>
                      <a:pt x="1099" y="36863"/>
                      <a:pt x="1088" y="36883"/>
                    </a:cubicBezTo>
                    <a:cubicBezTo>
                      <a:pt x="1047" y="36925"/>
                      <a:pt x="1027" y="36986"/>
                      <a:pt x="986" y="37048"/>
                    </a:cubicBezTo>
                    <a:cubicBezTo>
                      <a:pt x="955" y="37099"/>
                      <a:pt x="914" y="37161"/>
                      <a:pt x="873" y="37222"/>
                    </a:cubicBezTo>
                    <a:cubicBezTo>
                      <a:pt x="821" y="37294"/>
                      <a:pt x="801" y="37387"/>
                      <a:pt x="739" y="37448"/>
                    </a:cubicBezTo>
                    <a:cubicBezTo>
                      <a:pt x="688" y="37530"/>
                      <a:pt x="616" y="37582"/>
                      <a:pt x="544" y="37643"/>
                    </a:cubicBezTo>
                    <a:cubicBezTo>
                      <a:pt x="483" y="37695"/>
                      <a:pt x="421" y="37756"/>
                      <a:pt x="359" y="37808"/>
                    </a:cubicBezTo>
                    <a:cubicBezTo>
                      <a:pt x="288" y="37859"/>
                      <a:pt x="205" y="37900"/>
                      <a:pt x="134" y="37962"/>
                    </a:cubicBezTo>
                    <a:cubicBezTo>
                      <a:pt x="103" y="37982"/>
                      <a:pt x="62" y="38003"/>
                      <a:pt x="41" y="38044"/>
                    </a:cubicBezTo>
                    <a:cubicBezTo>
                      <a:pt x="21" y="38085"/>
                      <a:pt x="0" y="38136"/>
                      <a:pt x="10" y="38177"/>
                    </a:cubicBezTo>
                    <a:cubicBezTo>
                      <a:pt x="10" y="38218"/>
                      <a:pt x="41" y="38259"/>
                      <a:pt x="62" y="38300"/>
                    </a:cubicBezTo>
                    <a:cubicBezTo>
                      <a:pt x="103" y="38342"/>
                      <a:pt x="154" y="38372"/>
                      <a:pt x="205" y="38403"/>
                    </a:cubicBezTo>
                    <a:cubicBezTo>
                      <a:pt x="277" y="38444"/>
                      <a:pt x="349" y="38475"/>
                      <a:pt x="431" y="38496"/>
                    </a:cubicBezTo>
                    <a:cubicBezTo>
                      <a:pt x="493" y="38506"/>
                      <a:pt x="554" y="38506"/>
                      <a:pt x="616" y="38496"/>
                    </a:cubicBezTo>
                    <a:cubicBezTo>
                      <a:pt x="709" y="38485"/>
                      <a:pt x="801" y="38465"/>
                      <a:pt x="893" y="38434"/>
                    </a:cubicBezTo>
                    <a:cubicBezTo>
                      <a:pt x="1017" y="38403"/>
                      <a:pt x="1130" y="38362"/>
                      <a:pt x="1232" y="38311"/>
                    </a:cubicBezTo>
                    <a:cubicBezTo>
                      <a:pt x="1335" y="38259"/>
                      <a:pt x="1427" y="38198"/>
                      <a:pt x="1509" y="38136"/>
                    </a:cubicBezTo>
                    <a:cubicBezTo>
                      <a:pt x="1581" y="38075"/>
                      <a:pt x="1633" y="37992"/>
                      <a:pt x="1694" y="37921"/>
                    </a:cubicBezTo>
                    <a:cubicBezTo>
                      <a:pt x="1746" y="37859"/>
                      <a:pt x="1828" y="37808"/>
                      <a:pt x="1869" y="37736"/>
                    </a:cubicBezTo>
                    <a:cubicBezTo>
                      <a:pt x="1900" y="37684"/>
                      <a:pt x="1900" y="37633"/>
                      <a:pt x="1930" y="37582"/>
                    </a:cubicBezTo>
                    <a:cubicBezTo>
                      <a:pt x="1941" y="37551"/>
                      <a:pt x="1961" y="37530"/>
                      <a:pt x="1982" y="37500"/>
                    </a:cubicBezTo>
                    <a:cubicBezTo>
                      <a:pt x="2064" y="37407"/>
                      <a:pt x="2136" y="37315"/>
                      <a:pt x="2218" y="37233"/>
                    </a:cubicBezTo>
                    <a:cubicBezTo>
                      <a:pt x="2300" y="37150"/>
                      <a:pt x="2372" y="37068"/>
                      <a:pt x="2464" y="36996"/>
                    </a:cubicBezTo>
                    <a:cubicBezTo>
                      <a:pt x="2557" y="36925"/>
                      <a:pt x="2588" y="36904"/>
                      <a:pt x="2670" y="36883"/>
                    </a:cubicBezTo>
                    <a:cubicBezTo>
                      <a:pt x="2721" y="36863"/>
                      <a:pt x="2772" y="36873"/>
                      <a:pt x="2834" y="36883"/>
                    </a:cubicBezTo>
                    <a:cubicBezTo>
                      <a:pt x="2906" y="36894"/>
                      <a:pt x="2978" y="36914"/>
                      <a:pt x="3039" y="36945"/>
                    </a:cubicBezTo>
                    <a:cubicBezTo>
                      <a:pt x="3121" y="36986"/>
                      <a:pt x="3265" y="37089"/>
                      <a:pt x="3265" y="37089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>
                <a:off x="6778825" y="2483825"/>
                <a:ext cx="70625" cy="44425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777" fill="none" extrusionOk="0">
                    <a:moveTo>
                      <a:pt x="1" y="1777"/>
                    </a:moveTo>
                    <a:cubicBezTo>
                      <a:pt x="1" y="1777"/>
                      <a:pt x="473" y="1715"/>
                      <a:pt x="699" y="1653"/>
                    </a:cubicBezTo>
                    <a:cubicBezTo>
                      <a:pt x="976" y="1582"/>
                      <a:pt x="1243" y="1541"/>
                      <a:pt x="1510" y="1438"/>
                    </a:cubicBezTo>
                    <a:cubicBezTo>
                      <a:pt x="1726" y="1356"/>
                      <a:pt x="1972" y="1243"/>
                      <a:pt x="2167" y="1099"/>
                    </a:cubicBezTo>
                    <a:cubicBezTo>
                      <a:pt x="2342" y="966"/>
                      <a:pt x="2455" y="760"/>
                      <a:pt x="2568" y="575"/>
                    </a:cubicBezTo>
                    <a:cubicBezTo>
                      <a:pt x="2670" y="391"/>
                      <a:pt x="2825" y="0"/>
                      <a:pt x="2825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>
                <a:off x="6721600" y="2479975"/>
                <a:ext cx="164825" cy="237725"/>
              </a:xfrm>
              <a:custGeom>
                <a:avLst/>
                <a:gdLst/>
                <a:ahLst/>
                <a:cxnLst/>
                <a:rect l="l" t="t" r="r" b="b"/>
                <a:pathLst>
                  <a:path w="6593" h="9509" fill="none" extrusionOk="0">
                    <a:moveTo>
                      <a:pt x="1304" y="1828"/>
                    </a:moveTo>
                    <a:cubicBezTo>
                      <a:pt x="1304" y="1828"/>
                      <a:pt x="1304" y="1972"/>
                      <a:pt x="1314" y="2054"/>
                    </a:cubicBezTo>
                    <a:cubicBezTo>
                      <a:pt x="1335" y="2167"/>
                      <a:pt x="1386" y="2280"/>
                      <a:pt x="1407" y="2403"/>
                    </a:cubicBezTo>
                    <a:cubicBezTo>
                      <a:pt x="1427" y="2516"/>
                      <a:pt x="1438" y="2629"/>
                      <a:pt x="1448" y="2742"/>
                    </a:cubicBezTo>
                    <a:cubicBezTo>
                      <a:pt x="1448" y="2865"/>
                      <a:pt x="1427" y="2988"/>
                      <a:pt x="1407" y="3112"/>
                    </a:cubicBezTo>
                    <a:cubicBezTo>
                      <a:pt x="1376" y="3307"/>
                      <a:pt x="1325" y="3491"/>
                      <a:pt x="1284" y="3676"/>
                    </a:cubicBezTo>
                    <a:cubicBezTo>
                      <a:pt x="1263" y="3758"/>
                      <a:pt x="1222" y="3830"/>
                      <a:pt x="1212" y="3912"/>
                    </a:cubicBezTo>
                    <a:cubicBezTo>
                      <a:pt x="1201" y="3984"/>
                      <a:pt x="1212" y="4056"/>
                      <a:pt x="1212" y="4138"/>
                    </a:cubicBezTo>
                    <a:cubicBezTo>
                      <a:pt x="1201" y="4220"/>
                      <a:pt x="1181" y="4303"/>
                      <a:pt x="1160" y="4385"/>
                    </a:cubicBezTo>
                    <a:cubicBezTo>
                      <a:pt x="1130" y="4477"/>
                      <a:pt x="1099" y="4580"/>
                      <a:pt x="1058" y="4672"/>
                    </a:cubicBezTo>
                    <a:cubicBezTo>
                      <a:pt x="1017" y="4765"/>
                      <a:pt x="976" y="4857"/>
                      <a:pt x="934" y="4950"/>
                    </a:cubicBezTo>
                    <a:cubicBezTo>
                      <a:pt x="883" y="5083"/>
                      <a:pt x="832" y="5216"/>
                      <a:pt x="791" y="5350"/>
                    </a:cubicBezTo>
                    <a:cubicBezTo>
                      <a:pt x="750" y="5463"/>
                      <a:pt x="719" y="5566"/>
                      <a:pt x="667" y="5668"/>
                    </a:cubicBezTo>
                    <a:cubicBezTo>
                      <a:pt x="637" y="5730"/>
                      <a:pt x="585" y="5791"/>
                      <a:pt x="565" y="5853"/>
                    </a:cubicBezTo>
                    <a:cubicBezTo>
                      <a:pt x="544" y="5915"/>
                      <a:pt x="534" y="5976"/>
                      <a:pt x="513" y="6048"/>
                    </a:cubicBezTo>
                    <a:cubicBezTo>
                      <a:pt x="503" y="6120"/>
                      <a:pt x="503" y="6192"/>
                      <a:pt x="483" y="6264"/>
                    </a:cubicBezTo>
                    <a:cubicBezTo>
                      <a:pt x="452" y="6367"/>
                      <a:pt x="411" y="6459"/>
                      <a:pt x="380" y="6562"/>
                    </a:cubicBezTo>
                    <a:cubicBezTo>
                      <a:pt x="339" y="6675"/>
                      <a:pt x="288" y="6798"/>
                      <a:pt x="246" y="6911"/>
                    </a:cubicBezTo>
                    <a:cubicBezTo>
                      <a:pt x="216" y="7013"/>
                      <a:pt x="175" y="7116"/>
                      <a:pt x="144" y="7219"/>
                    </a:cubicBezTo>
                    <a:cubicBezTo>
                      <a:pt x="123" y="7270"/>
                      <a:pt x="113" y="7332"/>
                      <a:pt x="92" y="7393"/>
                    </a:cubicBezTo>
                    <a:cubicBezTo>
                      <a:pt x="72" y="7496"/>
                      <a:pt x="51" y="7588"/>
                      <a:pt x="41" y="7691"/>
                    </a:cubicBezTo>
                    <a:cubicBezTo>
                      <a:pt x="21" y="7804"/>
                      <a:pt x="0" y="7917"/>
                      <a:pt x="0" y="8020"/>
                    </a:cubicBezTo>
                    <a:cubicBezTo>
                      <a:pt x="0" y="8092"/>
                      <a:pt x="0" y="8174"/>
                      <a:pt x="21" y="8235"/>
                    </a:cubicBezTo>
                    <a:cubicBezTo>
                      <a:pt x="51" y="8297"/>
                      <a:pt x="92" y="8338"/>
                      <a:pt x="144" y="8389"/>
                    </a:cubicBezTo>
                    <a:cubicBezTo>
                      <a:pt x="195" y="8441"/>
                      <a:pt x="236" y="8492"/>
                      <a:pt x="308" y="8513"/>
                    </a:cubicBezTo>
                    <a:cubicBezTo>
                      <a:pt x="370" y="8533"/>
                      <a:pt x="452" y="8533"/>
                      <a:pt x="513" y="8502"/>
                    </a:cubicBezTo>
                    <a:cubicBezTo>
                      <a:pt x="575" y="8482"/>
                      <a:pt x="626" y="8430"/>
                      <a:pt x="667" y="8379"/>
                    </a:cubicBezTo>
                    <a:cubicBezTo>
                      <a:pt x="739" y="8297"/>
                      <a:pt x="791" y="8204"/>
                      <a:pt x="832" y="8102"/>
                    </a:cubicBezTo>
                    <a:cubicBezTo>
                      <a:pt x="904" y="7958"/>
                      <a:pt x="955" y="7814"/>
                      <a:pt x="1006" y="7660"/>
                    </a:cubicBezTo>
                    <a:cubicBezTo>
                      <a:pt x="1068" y="7486"/>
                      <a:pt x="1109" y="7311"/>
                      <a:pt x="1160" y="7137"/>
                    </a:cubicBezTo>
                    <a:cubicBezTo>
                      <a:pt x="1212" y="6983"/>
                      <a:pt x="1263" y="6829"/>
                      <a:pt x="1325" y="6675"/>
                    </a:cubicBezTo>
                    <a:cubicBezTo>
                      <a:pt x="1355" y="6603"/>
                      <a:pt x="1407" y="6531"/>
                      <a:pt x="1448" y="6469"/>
                    </a:cubicBezTo>
                    <a:cubicBezTo>
                      <a:pt x="1489" y="6387"/>
                      <a:pt x="1540" y="6325"/>
                      <a:pt x="1571" y="6243"/>
                    </a:cubicBezTo>
                    <a:cubicBezTo>
                      <a:pt x="1612" y="6161"/>
                      <a:pt x="1622" y="6079"/>
                      <a:pt x="1653" y="5997"/>
                    </a:cubicBezTo>
                    <a:cubicBezTo>
                      <a:pt x="1705" y="5874"/>
                      <a:pt x="1756" y="5750"/>
                      <a:pt x="1807" y="5627"/>
                    </a:cubicBezTo>
                    <a:cubicBezTo>
                      <a:pt x="1859" y="5504"/>
                      <a:pt x="1869" y="5370"/>
                      <a:pt x="1951" y="5268"/>
                    </a:cubicBezTo>
                    <a:cubicBezTo>
                      <a:pt x="1982" y="5227"/>
                      <a:pt x="2023" y="5186"/>
                      <a:pt x="2074" y="5165"/>
                    </a:cubicBezTo>
                    <a:cubicBezTo>
                      <a:pt x="2105" y="5155"/>
                      <a:pt x="2136" y="5134"/>
                      <a:pt x="2167" y="5145"/>
                    </a:cubicBezTo>
                    <a:cubicBezTo>
                      <a:pt x="2208" y="5145"/>
                      <a:pt x="2238" y="5165"/>
                      <a:pt x="2259" y="5186"/>
                    </a:cubicBezTo>
                    <a:cubicBezTo>
                      <a:pt x="2290" y="5216"/>
                      <a:pt x="2290" y="5258"/>
                      <a:pt x="2290" y="5299"/>
                    </a:cubicBezTo>
                    <a:cubicBezTo>
                      <a:pt x="2290" y="5340"/>
                      <a:pt x="2280" y="5391"/>
                      <a:pt x="2259" y="5432"/>
                    </a:cubicBezTo>
                    <a:cubicBezTo>
                      <a:pt x="2238" y="5514"/>
                      <a:pt x="2187" y="5576"/>
                      <a:pt x="2156" y="5648"/>
                    </a:cubicBezTo>
                    <a:cubicBezTo>
                      <a:pt x="2126" y="5720"/>
                      <a:pt x="2105" y="5791"/>
                      <a:pt x="2074" y="5863"/>
                    </a:cubicBezTo>
                    <a:cubicBezTo>
                      <a:pt x="2033" y="5987"/>
                      <a:pt x="2002" y="6110"/>
                      <a:pt x="1951" y="6233"/>
                    </a:cubicBezTo>
                    <a:cubicBezTo>
                      <a:pt x="1910" y="6305"/>
                      <a:pt x="1869" y="6367"/>
                      <a:pt x="1828" y="6438"/>
                    </a:cubicBezTo>
                    <a:cubicBezTo>
                      <a:pt x="1787" y="6531"/>
                      <a:pt x="1746" y="6623"/>
                      <a:pt x="1715" y="6716"/>
                    </a:cubicBezTo>
                    <a:cubicBezTo>
                      <a:pt x="1663" y="6859"/>
                      <a:pt x="1643" y="7003"/>
                      <a:pt x="1612" y="7157"/>
                    </a:cubicBezTo>
                    <a:cubicBezTo>
                      <a:pt x="1561" y="7373"/>
                      <a:pt x="1509" y="7588"/>
                      <a:pt x="1468" y="7804"/>
                    </a:cubicBezTo>
                    <a:cubicBezTo>
                      <a:pt x="1438" y="7917"/>
                      <a:pt x="1407" y="8040"/>
                      <a:pt x="1386" y="8163"/>
                    </a:cubicBezTo>
                    <a:cubicBezTo>
                      <a:pt x="1355" y="8317"/>
                      <a:pt x="1325" y="8471"/>
                      <a:pt x="1314" y="8636"/>
                    </a:cubicBezTo>
                    <a:cubicBezTo>
                      <a:pt x="1304" y="8749"/>
                      <a:pt x="1294" y="8872"/>
                      <a:pt x="1304" y="8985"/>
                    </a:cubicBezTo>
                    <a:cubicBezTo>
                      <a:pt x="1304" y="9057"/>
                      <a:pt x="1314" y="9139"/>
                      <a:pt x="1335" y="9211"/>
                    </a:cubicBezTo>
                    <a:cubicBezTo>
                      <a:pt x="1355" y="9262"/>
                      <a:pt x="1386" y="9313"/>
                      <a:pt x="1427" y="9354"/>
                    </a:cubicBezTo>
                    <a:cubicBezTo>
                      <a:pt x="1468" y="9396"/>
                      <a:pt x="1530" y="9416"/>
                      <a:pt x="1581" y="9437"/>
                    </a:cubicBezTo>
                    <a:cubicBezTo>
                      <a:pt x="1653" y="9467"/>
                      <a:pt x="1725" y="9509"/>
                      <a:pt x="1797" y="9498"/>
                    </a:cubicBezTo>
                    <a:cubicBezTo>
                      <a:pt x="1859" y="9488"/>
                      <a:pt x="1900" y="9447"/>
                      <a:pt x="1951" y="9406"/>
                    </a:cubicBezTo>
                    <a:cubicBezTo>
                      <a:pt x="1992" y="9375"/>
                      <a:pt x="2043" y="9334"/>
                      <a:pt x="2064" y="9293"/>
                    </a:cubicBezTo>
                    <a:cubicBezTo>
                      <a:pt x="2105" y="9200"/>
                      <a:pt x="2095" y="9098"/>
                      <a:pt x="2115" y="9005"/>
                    </a:cubicBezTo>
                    <a:cubicBezTo>
                      <a:pt x="2136" y="8882"/>
                      <a:pt x="2156" y="8749"/>
                      <a:pt x="2197" y="8625"/>
                    </a:cubicBezTo>
                    <a:cubicBezTo>
                      <a:pt x="2208" y="8564"/>
                      <a:pt x="2249" y="8513"/>
                      <a:pt x="2259" y="8461"/>
                    </a:cubicBezTo>
                    <a:cubicBezTo>
                      <a:pt x="2280" y="8389"/>
                      <a:pt x="2269" y="8307"/>
                      <a:pt x="2280" y="8235"/>
                    </a:cubicBezTo>
                    <a:cubicBezTo>
                      <a:pt x="2290" y="8122"/>
                      <a:pt x="2321" y="8009"/>
                      <a:pt x="2341" y="7907"/>
                    </a:cubicBezTo>
                    <a:cubicBezTo>
                      <a:pt x="2392" y="7742"/>
                      <a:pt x="2444" y="7588"/>
                      <a:pt x="2495" y="7434"/>
                    </a:cubicBezTo>
                    <a:cubicBezTo>
                      <a:pt x="2536" y="7321"/>
                      <a:pt x="2577" y="7208"/>
                      <a:pt x="2639" y="7096"/>
                    </a:cubicBezTo>
                    <a:cubicBezTo>
                      <a:pt x="2670" y="7034"/>
                      <a:pt x="2742" y="6983"/>
                      <a:pt x="2762" y="6911"/>
                    </a:cubicBezTo>
                    <a:cubicBezTo>
                      <a:pt x="2783" y="6870"/>
                      <a:pt x="2783" y="6829"/>
                      <a:pt x="2793" y="6777"/>
                    </a:cubicBezTo>
                    <a:cubicBezTo>
                      <a:pt x="2803" y="6726"/>
                      <a:pt x="2803" y="6675"/>
                      <a:pt x="2813" y="6633"/>
                    </a:cubicBezTo>
                    <a:cubicBezTo>
                      <a:pt x="2834" y="6531"/>
                      <a:pt x="2865" y="6438"/>
                      <a:pt x="2885" y="6336"/>
                    </a:cubicBezTo>
                    <a:cubicBezTo>
                      <a:pt x="2906" y="6243"/>
                      <a:pt x="2906" y="6151"/>
                      <a:pt x="2916" y="6069"/>
                    </a:cubicBezTo>
                    <a:cubicBezTo>
                      <a:pt x="2947" y="5946"/>
                      <a:pt x="2978" y="5822"/>
                      <a:pt x="3029" y="5699"/>
                    </a:cubicBezTo>
                    <a:cubicBezTo>
                      <a:pt x="3039" y="5648"/>
                      <a:pt x="3050" y="5586"/>
                      <a:pt x="3091" y="5555"/>
                    </a:cubicBezTo>
                    <a:cubicBezTo>
                      <a:pt x="3122" y="5535"/>
                      <a:pt x="3173" y="5525"/>
                      <a:pt x="3204" y="5535"/>
                    </a:cubicBezTo>
                    <a:cubicBezTo>
                      <a:pt x="3224" y="5555"/>
                      <a:pt x="3245" y="5586"/>
                      <a:pt x="3255" y="5607"/>
                    </a:cubicBezTo>
                    <a:cubicBezTo>
                      <a:pt x="3276" y="5648"/>
                      <a:pt x="3265" y="5699"/>
                      <a:pt x="3255" y="5740"/>
                    </a:cubicBezTo>
                    <a:cubicBezTo>
                      <a:pt x="3245" y="5822"/>
                      <a:pt x="3214" y="5904"/>
                      <a:pt x="3193" y="5987"/>
                    </a:cubicBezTo>
                    <a:cubicBezTo>
                      <a:pt x="3163" y="6079"/>
                      <a:pt x="3132" y="6161"/>
                      <a:pt x="3111" y="6254"/>
                    </a:cubicBezTo>
                    <a:cubicBezTo>
                      <a:pt x="3091" y="6325"/>
                      <a:pt x="3080" y="6397"/>
                      <a:pt x="3070" y="6469"/>
                    </a:cubicBezTo>
                    <a:cubicBezTo>
                      <a:pt x="3060" y="6582"/>
                      <a:pt x="3060" y="6705"/>
                      <a:pt x="3050" y="6829"/>
                    </a:cubicBezTo>
                    <a:cubicBezTo>
                      <a:pt x="3039" y="6900"/>
                      <a:pt x="3050" y="6972"/>
                      <a:pt x="3039" y="7054"/>
                    </a:cubicBezTo>
                    <a:cubicBezTo>
                      <a:pt x="3019" y="7208"/>
                      <a:pt x="2978" y="7362"/>
                      <a:pt x="2947" y="7517"/>
                    </a:cubicBezTo>
                    <a:cubicBezTo>
                      <a:pt x="2906" y="7691"/>
                      <a:pt x="2865" y="7855"/>
                      <a:pt x="2834" y="8020"/>
                    </a:cubicBezTo>
                    <a:cubicBezTo>
                      <a:pt x="2824" y="8133"/>
                      <a:pt x="2813" y="8235"/>
                      <a:pt x="2793" y="8338"/>
                    </a:cubicBezTo>
                    <a:cubicBezTo>
                      <a:pt x="2772" y="8461"/>
                      <a:pt x="2731" y="8574"/>
                      <a:pt x="2711" y="8687"/>
                    </a:cubicBezTo>
                    <a:cubicBezTo>
                      <a:pt x="2701" y="8769"/>
                      <a:pt x="2680" y="8841"/>
                      <a:pt x="2680" y="8913"/>
                    </a:cubicBezTo>
                    <a:cubicBezTo>
                      <a:pt x="2690" y="8985"/>
                      <a:pt x="2680" y="9057"/>
                      <a:pt x="2711" y="9129"/>
                    </a:cubicBezTo>
                    <a:cubicBezTo>
                      <a:pt x="2731" y="9180"/>
                      <a:pt x="2783" y="9221"/>
                      <a:pt x="2824" y="9252"/>
                    </a:cubicBezTo>
                    <a:cubicBezTo>
                      <a:pt x="2865" y="9283"/>
                      <a:pt x="2906" y="9303"/>
                      <a:pt x="2957" y="9313"/>
                    </a:cubicBezTo>
                    <a:cubicBezTo>
                      <a:pt x="3019" y="9324"/>
                      <a:pt x="3080" y="9324"/>
                      <a:pt x="3142" y="9313"/>
                    </a:cubicBezTo>
                    <a:cubicBezTo>
                      <a:pt x="3193" y="9303"/>
                      <a:pt x="3245" y="9293"/>
                      <a:pt x="3286" y="9262"/>
                    </a:cubicBezTo>
                    <a:cubicBezTo>
                      <a:pt x="3337" y="9231"/>
                      <a:pt x="3378" y="9190"/>
                      <a:pt x="3409" y="9139"/>
                    </a:cubicBezTo>
                    <a:cubicBezTo>
                      <a:pt x="3440" y="9088"/>
                      <a:pt x="3460" y="9026"/>
                      <a:pt x="3481" y="8975"/>
                    </a:cubicBezTo>
                    <a:cubicBezTo>
                      <a:pt x="3543" y="8800"/>
                      <a:pt x="3573" y="8625"/>
                      <a:pt x="3614" y="8441"/>
                    </a:cubicBezTo>
                    <a:cubicBezTo>
                      <a:pt x="3645" y="8287"/>
                      <a:pt x="3676" y="8122"/>
                      <a:pt x="3707" y="7968"/>
                    </a:cubicBezTo>
                    <a:cubicBezTo>
                      <a:pt x="3758" y="7712"/>
                      <a:pt x="3799" y="7455"/>
                      <a:pt x="3861" y="7198"/>
                    </a:cubicBezTo>
                    <a:cubicBezTo>
                      <a:pt x="3871" y="7126"/>
                      <a:pt x="3881" y="7044"/>
                      <a:pt x="3912" y="6972"/>
                    </a:cubicBezTo>
                    <a:cubicBezTo>
                      <a:pt x="3943" y="6890"/>
                      <a:pt x="4005" y="6839"/>
                      <a:pt x="4035" y="6757"/>
                    </a:cubicBezTo>
                    <a:cubicBezTo>
                      <a:pt x="4056" y="6685"/>
                      <a:pt x="4056" y="6603"/>
                      <a:pt x="4056" y="6521"/>
                    </a:cubicBezTo>
                    <a:cubicBezTo>
                      <a:pt x="4066" y="6418"/>
                      <a:pt x="4046" y="6305"/>
                      <a:pt x="4056" y="6192"/>
                    </a:cubicBezTo>
                    <a:cubicBezTo>
                      <a:pt x="4066" y="6038"/>
                      <a:pt x="4097" y="5884"/>
                      <a:pt x="4118" y="5730"/>
                    </a:cubicBezTo>
                    <a:cubicBezTo>
                      <a:pt x="4128" y="5637"/>
                      <a:pt x="4138" y="5555"/>
                      <a:pt x="4148" y="5473"/>
                    </a:cubicBezTo>
                    <a:cubicBezTo>
                      <a:pt x="4159" y="5422"/>
                      <a:pt x="4159" y="5370"/>
                      <a:pt x="4189" y="5329"/>
                    </a:cubicBezTo>
                    <a:cubicBezTo>
                      <a:pt x="4200" y="5309"/>
                      <a:pt x="4210" y="5288"/>
                      <a:pt x="4230" y="5278"/>
                    </a:cubicBezTo>
                    <a:cubicBezTo>
                      <a:pt x="4261" y="5268"/>
                      <a:pt x="4292" y="5258"/>
                      <a:pt x="4313" y="5268"/>
                    </a:cubicBezTo>
                    <a:cubicBezTo>
                      <a:pt x="4323" y="5278"/>
                      <a:pt x="4323" y="5288"/>
                      <a:pt x="4323" y="5309"/>
                    </a:cubicBezTo>
                    <a:cubicBezTo>
                      <a:pt x="4323" y="5340"/>
                      <a:pt x="4302" y="5370"/>
                      <a:pt x="4302" y="5412"/>
                    </a:cubicBezTo>
                    <a:cubicBezTo>
                      <a:pt x="4292" y="5494"/>
                      <a:pt x="4292" y="5576"/>
                      <a:pt x="4292" y="5658"/>
                    </a:cubicBezTo>
                    <a:cubicBezTo>
                      <a:pt x="4282" y="5740"/>
                      <a:pt x="4272" y="5812"/>
                      <a:pt x="4282" y="5894"/>
                    </a:cubicBezTo>
                    <a:cubicBezTo>
                      <a:pt x="4282" y="5976"/>
                      <a:pt x="4302" y="6058"/>
                      <a:pt x="4313" y="6141"/>
                    </a:cubicBezTo>
                    <a:cubicBezTo>
                      <a:pt x="4333" y="6223"/>
                      <a:pt x="4364" y="6305"/>
                      <a:pt x="4374" y="6397"/>
                    </a:cubicBezTo>
                    <a:cubicBezTo>
                      <a:pt x="4384" y="6551"/>
                      <a:pt x="4374" y="6695"/>
                      <a:pt x="4374" y="6849"/>
                    </a:cubicBezTo>
                    <a:cubicBezTo>
                      <a:pt x="4374" y="7054"/>
                      <a:pt x="4374" y="7270"/>
                      <a:pt x="4374" y="7475"/>
                    </a:cubicBezTo>
                    <a:cubicBezTo>
                      <a:pt x="4374" y="7619"/>
                      <a:pt x="4343" y="7763"/>
                      <a:pt x="4384" y="7907"/>
                    </a:cubicBezTo>
                    <a:cubicBezTo>
                      <a:pt x="4405" y="7968"/>
                      <a:pt x="4436" y="8030"/>
                      <a:pt x="4477" y="8071"/>
                    </a:cubicBezTo>
                    <a:cubicBezTo>
                      <a:pt x="4518" y="8112"/>
                      <a:pt x="4569" y="8153"/>
                      <a:pt x="4631" y="8163"/>
                    </a:cubicBezTo>
                    <a:cubicBezTo>
                      <a:pt x="4682" y="8174"/>
                      <a:pt x="4734" y="8174"/>
                      <a:pt x="4785" y="8153"/>
                    </a:cubicBezTo>
                    <a:cubicBezTo>
                      <a:pt x="4836" y="8133"/>
                      <a:pt x="4877" y="8102"/>
                      <a:pt x="4908" y="8061"/>
                    </a:cubicBezTo>
                    <a:cubicBezTo>
                      <a:pt x="4959" y="8009"/>
                      <a:pt x="4990" y="7938"/>
                      <a:pt x="5021" y="7876"/>
                    </a:cubicBezTo>
                    <a:cubicBezTo>
                      <a:pt x="5062" y="7753"/>
                      <a:pt x="5093" y="7629"/>
                      <a:pt x="5124" y="7506"/>
                    </a:cubicBezTo>
                    <a:cubicBezTo>
                      <a:pt x="5144" y="7414"/>
                      <a:pt x="5165" y="7321"/>
                      <a:pt x="5165" y="7229"/>
                    </a:cubicBezTo>
                    <a:cubicBezTo>
                      <a:pt x="5175" y="7157"/>
                      <a:pt x="5165" y="7075"/>
                      <a:pt x="5165" y="7003"/>
                    </a:cubicBezTo>
                    <a:cubicBezTo>
                      <a:pt x="5165" y="6777"/>
                      <a:pt x="5144" y="6562"/>
                      <a:pt x="5155" y="6336"/>
                    </a:cubicBezTo>
                    <a:cubicBezTo>
                      <a:pt x="5165" y="6243"/>
                      <a:pt x="5185" y="6141"/>
                      <a:pt x="5196" y="6048"/>
                    </a:cubicBezTo>
                    <a:cubicBezTo>
                      <a:pt x="5196" y="5956"/>
                      <a:pt x="5206" y="5874"/>
                      <a:pt x="5206" y="5781"/>
                    </a:cubicBezTo>
                    <a:cubicBezTo>
                      <a:pt x="5206" y="5648"/>
                      <a:pt x="5196" y="5514"/>
                      <a:pt x="5206" y="5381"/>
                    </a:cubicBezTo>
                    <a:cubicBezTo>
                      <a:pt x="5206" y="5268"/>
                      <a:pt x="5216" y="5155"/>
                      <a:pt x="5237" y="5052"/>
                    </a:cubicBezTo>
                    <a:cubicBezTo>
                      <a:pt x="5247" y="4991"/>
                      <a:pt x="5268" y="4939"/>
                      <a:pt x="5288" y="4888"/>
                    </a:cubicBezTo>
                    <a:cubicBezTo>
                      <a:pt x="5339" y="4724"/>
                      <a:pt x="5411" y="4580"/>
                      <a:pt x="5473" y="4426"/>
                    </a:cubicBezTo>
                    <a:cubicBezTo>
                      <a:pt x="5545" y="4241"/>
                      <a:pt x="5617" y="4046"/>
                      <a:pt x="5699" y="3861"/>
                    </a:cubicBezTo>
                    <a:cubicBezTo>
                      <a:pt x="5771" y="3687"/>
                      <a:pt x="5832" y="3522"/>
                      <a:pt x="5914" y="3348"/>
                    </a:cubicBezTo>
                    <a:cubicBezTo>
                      <a:pt x="6007" y="3173"/>
                      <a:pt x="6120" y="2999"/>
                      <a:pt x="6202" y="2824"/>
                    </a:cubicBezTo>
                    <a:cubicBezTo>
                      <a:pt x="6284" y="2639"/>
                      <a:pt x="6356" y="2454"/>
                      <a:pt x="6407" y="2259"/>
                    </a:cubicBezTo>
                    <a:cubicBezTo>
                      <a:pt x="6448" y="2136"/>
                      <a:pt x="6459" y="2023"/>
                      <a:pt x="6479" y="1900"/>
                    </a:cubicBezTo>
                    <a:cubicBezTo>
                      <a:pt x="6510" y="1674"/>
                      <a:pt x="6530" y="1458"/>
                      <a:pt x="6551" y="1243"/>
                    </a:cubicBezTo>
                    <a:cubicBezTo>
                      <a:pt x="6572" y="1007"/>
                      <a:pt x="6572" y="781"/>
                      <a:pt x="6572" y="545"/>
                    </a:cubicBezTo>
                    <a:cubicBezTo>
                      <a:pt x="6572" y="432"/>
                      <a:pt x="6592" y="308"/>
                      <a:pt x="6572" y="185"/>
                    </a:cubicBezTo>
                    <a:cubicBezTo>
                      <a:pt x="6561" y="124"/>
                      <a:pt x="6500" y="0"/>
                      <a:pt x="6500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>
                <a:off x="6885625" y="2240975"/>
                <a:ext cx="93450" cy="24467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787" fill="none" extrusionOk="0">
                    <a:moveTo>
                      <a:pt x="0" y="9786"/>
                    </a:moveTo>
                    <a:cubicBezTo>
                      <a:pt x="0" y="9786"/>
                      <a:pt x="31" y="9632"/>
                      <a:pt x="62" y="9560"/>
                    </a:cubicBezTo>
                    <a:cubicBezTo>
                      <a:pt x="134" y="9396"/>
                      <a:pt x="267" y="9263"/>
                      <a:pt x="349" y="9098"/>
                    </a:cubicBezTo>
                    <a:cubicBezTo>
                      <a:pt x="452" y="8924"/>
                      <a:pt x="534" y="8749"/>
                      <a:pt x="606" y="8564"/>
                    </a:cubicBezTo>
                    <a:cubicBezTo>
                      <a:pt x="740" y="8267"/>
                      <a:pt x="863" y="7979"/>
                      <a:pt x="965" y="7671"/>
                    </a:cubicBezTo>
                    <a:cubicBezTo>
                      <a:pt x="1058" y="7394"/>
                      <a:pt x="1120" y="7106"/>
                      <a:pt x="1212" y="6829"/>
                    </a:cubicBezTo>
                    <a:cubicBezTo>
                      <a:pt x="1325" y="6470"/>
                      <a:pt x="1469" y="6131"/>
                      <a:pt x="1592" y="5771"/>
                    </a:cubicBezTo>
                    <a:cubicBezTo>
                      <a:pt x="1664" y="5576"/>
                      <a:pt x="1725" y="5371"/>
                      <a:pt x="1807" y="5176"/>
                    </a:cubicBezTo>
                    <a:cubicBezTo>
                      <a:pt x="1910" y="4919"/>
                      <a:pt x="2044" y="4673"/>
                      <a:pt x="2157" y="4416"/>
                    </a:cubicBezTo>
                    <a:cubicBezTo>
                      <a:pt x="2290" y="4139"/>
                      <a:pt x="2424" y="3862"/>
                      <a:pt x="2547" y="3584"/>
                    </a:cubicBezTo>
                    <a:cubicBezTo>
                      <a:pt x="2670" y="3287"/>
                      <a:pt x="2773" y="2968"/>
                      <a:pt x="2906" y="2670"/>
                    </a:cubicBezTo>
                    <a:cubicBezTo>
                      <a:pt x="3019" y="2424"/>
                      <a:pt x="3142" y="2198"/>
                      <a:pt x="3255" y="1952"/>
                    </a:cubicBezTo>
                    <a:cubicBezTo>
                      <a:pt x="3348" y="1767"/>
                      <a:pt x="3461" y="1592"/>
                      <a:pt x="3522" y="1397"/>
                    </a:cubicBezTo>
                    <a:cubicBezTo>
                      <a:pt x="3574" y="1253"/>
                      <a:pt x="3604" y="1110"/>
                      <a:pt x="3635" y="956"/>
                    </a:cubicBezTo>
                    <a:cubicBezTo>
                      <a:pt x="3656" y="812"/>
                      <a:pt x="3676" y="668"/>
                      <a:pt x="3687" y="514"/>
                    </a:cubicBezTo>
                    <a:cubicBezTo>
                      <a:pt x="3707" y="340"/>
                      <a:pt x="3738" y="1"/>
                      <a:pt x="3738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>
                <a:off x="6977775" y="2048725"/>
                <a:ext cx="2877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8102" fill="none" extrusionOk="0">
                    <a:moveTo>
                      <a:pt x="1" y="8102"/>
                    </a:moveTo>
                    <a:cubicBezTo>
                      <a:pt x="1" y="8102"/>
                      <a:pt x="134" y="7896"/>
                      <a:pt x="165" y="7783"/>
                    </a:cubicBezTo>
                    <a:cubicBezTo>
                      <a:pt x="206" y="7660"/>
                      <a:pt x="237" y="7537"/>
                      <a:pt x="237" y="7414"/>
                    </a:cubicBezTo>
                    <a:cubicBezTo>
                      <a:pt x="247" y="7280"/>
                      <a:pt x="196" y="7147"/>
                      <a:pt x="206" y="7023"/>
                    </a:cubicBezTo>
                    <a:cubicBezTo>
                      <a:pt x="216" y="6910"/>
                      <a:pt x="267" y="6808"/>
                      <a:pt x="288" y="6695"/>
                    </a:cubicBezTo>
                    <a:cubicBezTo>
                      <a:pt x="309" y="6582"/>
                      <a:pt x="319" y="6469"/>
                      <a:pt x="319" y="6356"/>
                    </a:cubicBezTo>
                    <a:cubicBezTo>
                      <a:pt x="329" y="6233"/>
                      <a:pt x="319" y="6110"/>
                      <a:pt x="309" y="5986"/>
                    </a:cubicBezTo>
                    <a:cubicBezTo>
                      <a:pt x="298" y="5884"/>
                      <a:pt x="267" y="5771"/>
                      <a:pt x="247" y="5668"/>
                    </a:cubicBezTo>
                    <a:cubicBezTo>
                      <a:pt x="237" y="5534"/>
                      <a:pt x="216" y="5401"/>
                      <a:pt x="226" y="5278"/>
                    </a:cubicBezTo>
                    <a:cubicBezTo>
                      <a:pt x="237" y="5144"/>
                      <a:pt x="288" y="5011"/>
                      <a:pt x="309" y="4877"/>
                    </a:cubicBezTo>
                    <a:cubicBezTo>
                      <a:pt x="350" y="4672"/>
                      <a:pt x="380" y="4456"/>
                      <a:pt x="411" y="4241"/>
                    </a:cubicBezTo>
                    <a:cubicBezTo>
                      <a:pt x="463" y="3953"/>
                      <a:pt x="524" y="3655"/>
                      <a:pt x="576" y="3358"/>
                    </a:cubicBezTo>
                    <a:cubicBezTo>
                      <a:pt x="647" y="2978"/>
                      <a:pt x="730" y="2608"/>
                      <a:pt x="801" y="2228"/>
                    </a:cubicBezTo>
                    <a:cubicBezTo>
                      <a:pt x="873" y="1889"/>
                      <a:pt x="945" y="1550"/>
                      <a:pt x="997" y="1212"/>
                    </a:cubicBezTo>
                    <a:cubicBezTo>
                      <a:pt x="1038" y="965"/>
                      <a:pt x="1068" y="709"/>
                      <a:pt x="1099" y="462"/>
                    </a:cubicBezTo>
                    <a:cubicBezTo>
                      <a:pt x="1109" y="308"/>
                      <a:pt x="1151" y="0"/>
                      <a:pt x="1151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>
                <a:off x="6989575" y="1906250"/>
                <a:ext cx="4162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2516" fill="none" extrusionOk="0">
                    <a:moveTo>
                      <a:pt x="1" y="0"/>
                    </a:moveTo>
                    <a:cubicBezTo>
                      <a:pt x="1" y="0"/>
                      <a:pt x="83" y="257"/>
                      <a:pt x="145" y="390"/>
                    </a:cubicBezTo>
                    <a:cubicBezTo>
                      <a:pt x="247" y="606"/>
                      <a:pt x="370" y="811"/>
                      <a:pt x="494" y="1017"/>
                    </a:cubicBezTo>
                    <a:cubicBezTo>
                      <a:pt x="596" y="1181"/>
                      <a:pt x="689" y="1356"/>
                      <a:pt x="812" y="1510"/>
                    </a:cubicBezTo>
                    <a:cubicBezTo>
                      <a:pt x="956" y="1684"/>
                      <a:pt x="1151" y="1807"/>
                      <a:pt x="1295" y="1982"/>
                    </a:cubicBezTo>
                    <a:cubicBezTo>
                      <a:pt x="1428" y="2146"/>
                      <a:pt x="1664" y="2516"/>
                      <a:pt x="1664" y="2516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6944650" y="1934225"/>
                <a:ext cx="70625" cy="1601325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64053" fill="none" extrusionOk="0">
                    <a:moveTo>
                      <a:pt x="2352" y="0"/>
                    </a:moveTo>
                    <a:cubicBezTo>
                      <a:pt x="2352" y="0"/>
                      <a:pt x="2517" y="319"/>
                      <a:pt x="2568" y="483"/>
                    </a:cubicBezTo>
                    <a:cubicBezTo>
                      <a:pt x="2619" y="637"/>
                      <a:pt x="2650" y="801"/>
                      <a:pt x="2671" y="966"/>
                    </a:cubicBezTo>
                    <a:cubicBezTo>
                      <a:pt x="2681" y="1161"/>
                      <a:pt x="2640" y="1366"/>
                      <a:pt x="2630" y="1561"/>
                    </a:cubicBezTo>
                    <a:cubicBezTo>
                      <a:pt x="2619" y="1797"/>
                      <a:pt x="2599" y="2034"/>
                      <a:pt x="2588" y="2270"/>
                    </a:cubicBezTo>
                    <a:cubicBezTo>
                      <a:pt x="2568" y="2578"/>
                      <a:pt x="2558" y="2886"/>
                      <a:pt x="2537" y="3204"/>
                    </a:cubicBezTo>
                    <a:cubicBezTo>
                      <a:pt x="2527" y="3409"/>
                      <a:pt x="2506" y="3605"/>
                      <a:pt x="2506" y="3810"/>
                    </a:cubicBezTo>
                    <a:cubicBezTo>
                      <a:pt x="2496" y="4005"/>
                      <a:pt x="2506" y="4200"/>
                      <a:pt x="2506" y="4395"/>
                    </a:cubicBezTo>
                    <a:cubicBezTo>
                      <a:pt x="2506" y="4549"/>
                      <a:pt x="2496" y="4703"/>
                      <a:pt x="2506" y="4857"/>
                    </a:cubicBezTo>
                    <a:cubicBezTo>
                      <a:pt x="2506" y="5083"/>
                      <a:pt x="2527" y="5309"/>
                      <a:pt x="2527" y="5535"/>
                    </a:cubicBezTo>
                    <a:cubicBezTo>
                      <a:pt x="2527" y="5792"/>
                      <a:pt x="2506" y="6048"/>
                      <a:pt x="2517" y="6305"/>
                    </a:cubicBezTo>
                    <a:cubicBezTo>
                      <a:pt x="2517" y="6480"/>
                      <a:pt x="2547" y="6644"/>
                      <a:pt x="2558" y="6808"/>
                    </a:cubicBezTo>
                    <a:cubicBezTo>
                      <a:pt x="2578" y="7024"/>
                      <a:pt x="2609" y="7229"/>
                      <a:pt x="2630" y="7445"/>
                    </a:cubicBezTo>
                    <a:cubicBezTo>
                      <a:pt x="2650" y="7599"/>
                      <a:pt x="2660" y="7763"/>
                      <a:pt x="2671" y="7927"/>
                    </a:cubicBezTo>
                    <a:cubicBezTo>
                      <a:pt x="2681" y="8174"/>
                      <a:pt x="2671" y="8420"/>
                      <a:pt x="2691" y="8667"/>
                    </a:cubicBezTo>
                    <a:cubicBezTo>
                      <a:pt x="2701" y="8841"/>
                      <a:pt x="2732" y="9026"/>
                      <a:pt x="2753" y="9211"/>
                    </a:cubicBezTo>
                    <a:cubicBezTo>
                      <a:pt x="2763" y="9375"/>
                      <a:pt x="2794" y="9539"/>
                      <a:pt x="2804" y="9704"/>
                    </a:cubicBezTo>
                    <a:cubicBezTo>
                      <a:pt x="2814" y="9878"/>
                      <a:pt x="2825" y="10053"/>
                      <a:pt x="2814" y="10227"/>
                    </a:cubicBezTo>
                    <a:cubicBezTo>
                      <a:pt x="2804" y="10412"/>
                      <a:pt x="2773" y="10597"/>
                      <a:pt x="2753" y="10782"/>
                    </a:cubicBezTo>
                    <a:cubicBezTo>
                      <a:pt x="2701" y="11059"/>
                      <a:pt x="2650" y="11347"/>
                      <a:pt x="2609" y="11624"/>
                    </a:cubicBezTo>
                    <a:cubicBezTo>
                      <a:pt x="2558" y="11911"/>
                      <a:pt x="2506" y="12199"/>
                      <a:pt x="2455" y="12497"/>
                    </a:cubicBezTo>
                    <a:cubicBezTo>
                      <a:pt x="2404" y="12825"/>
                      <a:pt x="2352" y="13154"/>
                      <a:pt x="2301" y="13493"/>
                    </a:cubicBezTo>
                    <a:cubicBezTo>
                      <a:pt x="2270" y="13698"/>
                      <a:pt x="2239" y="13914"/>
                      <a:pt x="2219" y="14119"/>
                    </a:cubicBezTo>
                    <a:cubicBezTo>
                      <a:pt x="2188" y="14448"/>
                      <a:pt x="2147" y="14766"/>
                      <a:pt x="2126" y="15094"/>
                    </a:cubicBezTo>
                    <a:cubicBezTo>
                      <a:pt x="2116" y="15238"/>
                      <a:pt x="2126" y="15372"/>
                      <a:pt x="2126" y="15515"/>
                    </a:cubicBezTo>
                    <a:cubicBezTo>
                      <a:pt x="2126" y="15628"/>
                      <a:pt x="2137" y="15731"/>
                      <a:pt x="2137" y="15844"/>
                    </a:cubicBezTo>
                    <a:cubicBezTo>
                      <a:pt x="2137" y="15957"/>
                      <a:pt x="2147" y="16060"/>
                      <a:pt x="2137" y="16173"/>
                    </a:cubicBezTo>
                    <a:cubicBezTo>
                      <a:pt x="2126" y="16255"/>
                      <a:pt x="2116" y="16347"/>
                      <a:pt x="2096" y="16429"/>
                    </a:cubicBezTo>
                    <a:cubicBezTo>
                      <a:pt x="2044" y="16614"/>
                      <a:pt x="1972" y="16789"/>
                      <a:pt x="1931" y="16984"/>
                    </a:cubicBezTo>
                    <a:cubicBezTo>
                      <a:pt x="1890" y="17158"/>
                      <a:pt x="1890" y="17343"/>
                      <a:pt x="1859" y="17518"/>
                    </a:cubicBezTo>
                    <a:cubicBezTo>
                      <a:pt x="1808" y="17785"/>
                      <a:pt x="1746" y="18052"/>
                      <a:pt x="1695" y="18319"/>
                    </a:cubicBezTo>
                    <a:cubicBezTo>
                      <a:pt x="1634" y="18596"/>
                      <a:pt x="1562" y="18873"/>
                      <a:pt x="1510" y="19150"/>
                    </a:cubicBezTo>
                    <a:cubicBezTo>
                      <a:pt x="1438" y="19469"/>
                      <a:pt x="1397" y="19787"/>
                      <a:pt x="1326" y="20105"/>
                    </a:cubicBezTo>
                    <a:cubicBezTo>
                      <a:pt x="1284" y="20331"/>
                      <a:pt x="1223" y="20547"/>
                      <a:pt x="1182" y="20762"/>
                    </a:cubicBezTo>
                    <a:cubicBezTo>
                      <a:pt x="1130" y="21019"/>
                      <a:pt x="1100" y="21266"/>
                      <a:pt x="1069" y="21522"/>
                    </a:cubicBezTo>
                    <a:cubicBezTo>
                      <a:pt x="1038" y="21892"/>
                      <a:pt x="1017" y="22251"/>
                      <a:pt x="997" y="22611"/>
                    </a:cubicBezTo>
                    <a:cubicBezTo>
                      <a:pt x="987" y="22857"/>
                      <a:pt x="987" y="23093"/>
                      <a:pt x="976" y="23329"/>
                    </a:cubicBezTo>
                    <a:cubicBezTo>
                      <a:pt x="976" y="23545"/>
                      <a:pt x="987" y="23761"/>
                      <a:pt x="976" y="23976"/>
                    </a:cubicBezTo>
                    <a:cubicBezTo>
                      <a:pt x="966" y="24233"/>
                      <a:pt x="925" y="24490"/>
                      <a:pt x="894" y="24746"/>
                    </a:cubicBezTo>
                    <a:cubicBezTo>
                      <a:pt x="853" y="25116"/>
                      <a:pt x="781" y="25475"/>
                      <a:pt x="730" y="25845"/>
                    </a:cubicBezTo>
                    <a:cubicBezTo>
                      <a:pt x="679" y="26266"/>
                      <a:pt x="617" y="26687"/>
                      <a:pt x="576" y="27108"/>
                    </a:cubicBezTo>
                    <a:cubicBezTo>
                      <a:pt x="545" y="27560"/>
                      <a:pt x="535" y="28012"/>
                      <a:pt x="525" y="28463"/>
                    </a:cubicBezTo>
                    <a:cubicBezTo>
                      <a:pt x="514" y="28843"/>
                      <a:pt x="514" y="29213"/>
                      <a:pt x="514" y="29593"/>
                    </a:cubicBezTo>
                    <a:cubicBezTo>
                      <a:pt x="514" y="29973"/>
                      <a:pt x="514" y="30353"/>
                      <a:pt x="525" y="30733"/>
                    </a:cubicBezTo>
                    <a:cubicBezTo>
                      <a:pt x="525" y="31287"/>
                      <a:pt x="514" y="31831"/>
                      <a:pt x="535" y="32386"/>
                    </a:cubicBezTo>
                    <a:cubicBezTo>
                      <a:pt x="545" y="32848"/>
                      <a:pt x="586" y="33310"/>
                      <a:pt x="607" y="33762"/>
                    </a:cubicBezTo>
                    <a:cubicBezTo>
                      <a:pt x="617" y="34121"/>
                      <a:pt x="627" y="34470"/>
                      <a:pt x="648" y="34819"/>
                    </a:cubicBezTo>
                    <a:cubicBezTo>
                      <a:pt x="658" y="34984"/>
                      <a:pt x="679" y="35148"/>
                      <a:pt x="699" y="35312"/>
                    </a:cubicBezTo>
                    <a:cubicBezTo>
                      <a:pt x="730" y="35682"/>
                      <a:pt x="771" y="36052"/>
                      <a:pt x="812" y="36411"/>
                    </a:cubicBezTo>
                    <a:cubicBezTo>
                      <a:pt x="863" y="36873"/>
                      <a:pt x="915" y="37325"/>
                      <a:pt x="976" y="37787"/>
                    </a:cubicBezTo>
                    <a:cubicBezTo>
                      <a:pt x="1038" y="38208"/>
                      <a:pt x="1100" y="38619"/>
                      <a:pt x="1182" y="39040"/>
                    </a:cubicBezTo>
                    <a:cubicBezTo>
                      <a:pt x="1223" y="39286"/>
                      <a:pt x="1305" y="39532"/>
                      <a:pt x="1346" y="39789"/>
                    </a:cubicBezTo>
                    <a:cubicBezTo>
                      <a:pt x="1367" y="39923"/>
                      <a:pt x="1377" y="40066"/>
                      <a:pt x="1387" y="40210"/>
                    </a:cubicBezTo>
                    <a:cubicBezTo>
                      <a:pt x="1397" y="40313"/>
                      <a:pt x="1418" y="40415"/>
                      <a:pt x="1428" y="40518"/>
                    </a:cubicBezTo>
                    <a:cubicBezTo>
                      <a:pt x="1428" y="40641"/>
                      <a:pt x="1418" y="40775"/>
                      <a:pt x="1408" y="40898"/>
                    </a:cubicBezTo>
                    <a:cubicBezTo>
                      <a:pt x="1408" y="41144"/>
                      <a:pt x="1418" y="41391"/>
                      <a:pt x="1408" y="41637"/>
                    </a:cubicBezTo>
                    <a:cubicBezTo>
                      <a:pt x="1397" y="41935"/>
                      <a:pt x="1377" y="42233"/>
                      <a:pt x="1356" y="42531"/>
                    </a:cubicBezTo>
                    <a:cubicBezTo>
                      <a:pt x="1336" y="42818"/>
                      <a:pt x="1305" y="43106"/>
                      <a:pt x="1284" y="43393"/>
                    </a:cubicBezTo>
                    <a:cubicBezTo>
                      <a:pt x="1264" y="43609"/>
                      <a:pt x="1254" y="43814"/>
                      <a:pt x="1243" y="44030"/>
                    </a:cubicBezTo>
                    <a:cubicBezTo>
                      <a:pt x="1243" y="44204"/>
                      <a:pt x="1264" y="44389"/>
                      <a:pt x="1274" y="44564"/>
                    </a:cubicBezTo>
                    <a:cubicBezTo>
                      <a:pt x="1284" y="44810"/>
                      <a:pt x="1284" y="45057"/>
                      <a:pt x="1295" y="45293"/>
                    </a:cubicBezTo>
                    <a:cubicBezTo>
                      <a:pt x="1295" y="45457"/>
                      <a:pt x="1315" y="45611"/>
                      <a:pt x="1305" y="45775"/>
                    </a:cubicBezTo>
                    <a:cubicBezTo>
                      <a:pt x="1305" y="45888"/>
                      <a:pt x="1284" y="45991"/>
                      <a:pt x="1264" y="46104"/>
                    </a:cubicBezTo>
                    <a:cubicBezTo>
                      <a:pt x="1213" y="46350"/>
                      <a:pt x="1161" y="46597"/>
                      <a:pt x="1100" y="46843"/>
                    </a:cubicBezTo>
                    <a:cubicBezTo>
                      <a:pt x="1017" y="47172"/>
                      <a:pt x="915" y="47490"/>
                      <a:pt x="822" y="47808"/>
                    </a:cubicBezTo>
                    <a:cubicBezTo>
                      <a:pt x="740" y="48147"/>
                      <a:pt x="648" y="48486"/>
                      <a:pt x="566" y="48825"/>
                    </a:cubicBezTo>
                    <a:cubicBezTo>
                      <a:pt x="484" y="49174"/>
                      <a:pt x="401" y="49523"/>
                      <a:pt x="319" y="49872"/>
                    </a:cubicBezTo>
                    <a:cubicBezTo>
                      <a:pt x="247" y="50201"/>
                      <a:pt x="175" y="50519"/>
                      <a:pt x="124" y="50848"/>
                    </a:cubicBezTo>
                    <a:cubicBezTo>
                      <a:pt x="104" y="50981"/>
                      <a:pt x="93" y="51115"/>
                      <a:pt x="83" y="51248"/>
                    </a:cubicBezTo>
                    <a:cubicBezTo>
                      <a:pt x="63" y="51556"/>
                      <a:pt x="42" y="51875"/>
                      <a:pt x="32" y="52193"/>
                    </a:cubicBezTo>
                    <a:cubicBezTo>
                      <a:pt x="11" y="52511"/>
                      <a:pt x="1" y="52840"/>
                      <a:pt x="11" y="53158"/>
                    </a:cubicBezTo>
                    <a:cubicBezTo>
                      <a:pt x="11" y="53322"/>
                      <a:pt x="21" y="53497"/>
                      <a:pt x="32" y="53671"/>
                    </a:cubicBezTo>
                    <a:cubicBezTo>
                      <a:pt x="42" y="53908"/>
                      <a:pt x="63" y="54144"/>
                      <a:pt x="83" y="54380"/>
                    </a:cubicBezTo>
                    <a:cubicBezTo>
                      <a:pt x="114" y="54616"/>
                      <a:pt x="175" y="54852"/>
                      <a:pt x="206" y="55088"/>
                    </a:cubicBezTo>
                    <a:cubicBezTo>
                      <a:pt x="258" y="55427"/>
                      <a:pt x="288" y="55756"/>
                      <a:pt x="319" y="56095"/>
                    </a:cubicBezTo>
                    <a:cubicBezTo>
                      <a:pt x="360" y="56413"/>
                      <a:pt x="371" y="56731"/>
                      <a:pt x="412" y="57039"/>
                    </a:cubicBezTo>
                    <a:cubicBezTo>
                      <a:pt x="473" y="57450"/>
                      <a:pt x="576" y="57851"/>
                      <a:pt x="638" y="58251"/>
                    </a:cubicBezTo>
                    <a:cubicBezTo>
                      <a:pt x="709" y="58651"/>
                      <a:pt x="751" y="59052"/>
                      <a:pt x="812" y="59442"/>
                    </a:cubicBezTo>
                    <a:cubicBezTo>
                      <a:pt x="843" y="59606"/>
                      <a:pt x="874" y="59760"/>
                      <a:pt x="905" y="59914"/>
                    </a:cubicBezTo>
                    <a:cubicBezTo>
                      <a:pt x="956" y="60110"/>
                      <a:pt x="997" y="60294"/>
                      <a:pt x="1048" y="60489"/>
                    </a:cubicBezTo>
                    <a:cubicBezTo>
                      <a:pt x="1130" y="60828"/>
                      <a:pt x="1233" y="61167"/>
                      <a:pt x="1305" y="61516"/>
                    </a:cubicBezTo>
                    <a:cubicBezTo>
                      <a:pt x="1356" y="61763"/>
                      <a:pt x="1387" y="61999"/>
                      <a:pt x="1408" y="62245"/>
                    </a:cubicBezTo>
                    <a:cubicBezTo>
                      <a:pt x="1438" y="62461"/>
                      <a:pt x="1449" y="62687"/>
                      <a:pt x="1459" y="62902"/>
                    </a:cubicBezTo>
                    <a:cubicBezTo>
                      <a:pt x="1469" y="63087"/>
                      <a:pt x="1469" y="63272"/>
                      <a:pt x="1469" y="63467"/>
                    </a:cubicBezTo>
                    <a:cubicBezTo>
                      <a:pt x="1469" y="63662"/>
                      <a:pt x="1438" y="64052"/>
                      <a:pt x="1438" y="64052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6970600" y="3526550"/>
                <a:ext cx="128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071" fill="none" extrusionOk="0">
                    <a:moveTo>
                      <a:pt x="513" y="0"/>
                    </a:moveTo>
                    <a:cubicBezTo>
                      <a:pt x="513" y="0"/>
                      <a:pt x="421" y="267"/>
                      <a:pt x="390" y="401"/>
                    </a:cubicBezTo>
                    <a:cubicBezTo>
                      <a:pt x="349" y="534"/>
                      <a:pt x="339" y="668"/>
                      <a:pt x="308" y="801"/>
                    </a:cubicBezTo>
                    <a:cubicBezTo>
                      <a:pt x="277" y="904"/>
                      <a:pt x="226" y="1006"/>
                      <a:pt x="185" y="1109"/>
                    </a:cubicBezTo>
                    <a:cubicBezTo>
                      <a:pt x="154" y="1212"/>
                      <a:pt x="113" y="1314"/>
                      <a:pt x="82" y="1427"/>
                    </a:cubicBezTo>
                    <a:cubicBezTo>
                      <a:pt x="51" y="1551"/>
                      <a:pt x="21" y="1674"/>
                      <a:pt x="10" y="1797"/>
                    </a:cubicBezTo>
                    <a:cubicBezTo>
                      <a:pt x="0" y="1910"/>
                      <a:pt x="0" y="2023"/>
                      <a:pt x="10" y="2136"/>
                    </a:cubicBezTo>
                    <a:cubicBezTo>
                      <a:pt x="21" y="2228"/>
                      <a:pt x="41" y="2321"/>
                      <a:pt x="72" y="2423"/>
                    </a:cubicBezTo>
                    <a:cubicBezTo>
                      <a:pt x="92" y="2495"/>
                      <a:pt x="123" y="2567"/>
                      <a:pt x="144" y="2639"/>
                    </a:cubicBezTo>
                    <a:cubicBezTo>
                      <a:pt x="154" y="2690"/>
                      <a:pt x="154" y="2742"/>
                      <a:pt x="154" y="2793"/>
                    </a:cubicBezTo>
                    <a:cubicBezTo>
                      <a:pt x="154" y="2885"/>
                      <a:pt x="154" y="3070"/>
                      <a:pt x="154" y="307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>
                <a:off x="6920275" y="3584300"/>
                <a:ext cx="65475" cy="142225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5689" fill="none" extrusionOk="0">
                    <a:moveTo>
                      <a:pt x="2619" y="0"/>
                    </a:moveTo>
                    <a:cubicBezTo>
                      <a:pt x="2619" y="0"/>
                      <a:pt x="2475" y="319"/>
                      <a:pt x="2383" y="473"/>
                    </a:cubicBezTo>
                    <a:cubicBezTo>
                      <a:pt x="2311" y="596"/>
                      <a:pt x="2208" y="699"/>
                      <a:pt x="2126" y="822"/>
                    </a:cubicBezTo>
                    <a:cubicBezTo>
                      <a:pt x="2054" y="935"/>
                      <a:pt x="1962" y="1048"/>
                      <a:pt x="1910" y="1171"/>
                    </a:cubicBezTo>
                    <a:cubicBezTo>
                      <a:pt x="1869" y="1263"/>
                      <a:pt x="1859" y="1366"/>
                      <a:pt x="1849" y="1458"/>
                    </a:cubicBezTo>
                    <a:cubicBezTo>
                      <a:pt x="1828" y="1582"/>
                      <a:pt x="1828" y="1705"/>
                      <a:pt x="1818" y="1828"/>
                    </a:cubicBezTo>
                    <a:cubicBezTo>
                      <a:pt x="1808" y="1900"/>
                      <a:pt x="1818" y="1972"/>
                      <a:pt x="1787" y="2044"/>
                    </a:cubicBezTo>
                    <a:cubicBezTo>
                      <a:pt x="1756" y="2126"/>
                      <a:pt x="1695" y="2187"/>
                      <a:pt x="1633" y="2249"/>
                    </a:cubicBezTo>
                    <a:cubicBezTo>
                      <a:pt x="1602" y="2300"/>
                      <a:pt x="1551" y="2342"/>
                      <a:pt x="1520" y="2393"/>
                    </a:cubicBezTo>
                    <a:cubicBezTo>
                      <a:pt x="1479" y="2475"/>
                      <a:pt x="1479" y="2578"/>
                      <a:pt x="1438" y="2660"/>
                    </a:cubicBezTo>
                    <a:cubicBezTo>
                      <a:pt x="1397" y="2752"/>
                      <a:pt x="1335" y="2824"/>
                      <a:pt x="1274" y="2896"/>
                    </a:cubicBezTo>
                    <a:cubicBezTo>
                      <a:pt x="1202" y="2988"/>
                      <a:pt x="1130" y="3081"/>
                      <a:pt x="1048" y="3163"/>
                    </a:cubicBezTo>
                    <a:cubicBezTo>
                      <a:pt x="945" y="3276"/>
                      <a:pt x="832" y="3368"/>
                      <a:pt x="719" y="3471"/>
                    </a:cubicBezTo>
                    <a:cubicBezTo>
                      <a:pt x="627" y="3563"/>
                      <a:pt x="534" y="3666"/>
                      <a:pt x="432" y="3748"/>
                    </a:cubicBezTo>
                    <a:cubicBezTo>
                      <a:pt x="370" y="3810"/>
                      <a:pt x="288" y="3851"/>
                      <a:pt x="237" y="3913"/>
                    </a:cubicBezTo>
                    <a:cubicBezTo>
                      <a:pt x="175" y="3984"/>
                      <a:pt x="124" y="4077"/>
                      <a:pt x="93" y="4159"/>
                    </a:cubicBezTo>
                    <a:cubicBezTo>
                      <a:pt x="62" y="4241"/>
                      <a:pt x="62" y="4323"/>
                      <a:pt x="42" y="4395"/>
                    </a:cubicBezTo>
                    <a:cubicBezTo>
                      <a:pt x="31" y="4477"/>
                      <a:pt x="0" y="4549"/>
                      <a:pt x="0" y="4631"/>
                    </a:cubicBezTo>
                    <a:cubicBezTo>
                      <a:pt x="0" y="4693"/>
                      <a:pt x="21" y="4754"/>
                      <a:pt x="31" y="4816"/>
                    </a:cubicBezTo>
                    <a:cubicBezTo>
                      <a:pt x="52" y="4888"/>
                      <a:pt x="83" y="4960"/>
                      <a:pt x="93" y="5042"/>
                    </a:cubicBezTo>
                    <a:cubicBezTo>
                      <a:pt x="103" y="5145"/>
                      <a:pt x="62" y="5247"/>
                      <a:pt x="103" y="5350"/>
                    </a:cubicBezTo>
                    <a:cubicBezTo>
                      <a:pt x="134" y="5422"/>
                      <a:pt x="216" y="5484"/>
                      <a:pt x="278" y="5535"/>
                    </a:cubicBezTo>
                    <a:cubicBezTo>
                      <a:pt x="339" y="5576"/>
                      <a:pt x="401" y="5617"/>
                      <a:pt x="463" y="5638"/>
                    </a:cubicBezTo>
                    <a:cubicBezTo>
                      <a:pt x="545" y="5668"/>
                      <a:pt x="617" y="5679"/>
                      <a:pt x="699" y="5689"/>
                    </a:cubicBezTo>
                    <a:cubicBezTo>
                      <a:pt x="740" y="5689"/>
                      <a:pt x="832" y="5689"/>
                      <a:pt x="832" y="5689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6940300" y="3694425"/>
                <a:ext cx="1440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469" fill="none" extrusionOk="0">
                    <a:moveTo>
                      <a:pt x="206" y="0"/>
                    </a:moveTo>
                    <a:cubicBezTo>
                      <a:pt x="206" y="0"/>
                      <a:pt x="134" y="72"/>
                      <a:pt x="113" y="124"/>
                    </a:cubicBezTo>
                    <a:cubicBezTo>
                      <a:pt x="72" y="185"/>
                      <a:pt x="62" y="257"/>
                      <a:pt x="52" y="329"/>
                    </a:cubicBezTo>
                    <a:cubicBezTo>
                      <a:pt x="41" y="401"/>
                      <a:pt x="31" y="483"/>
                      <a:pt x="31" y="555"/>
                    </a:cubicBezTo>
                    <a:cubicBezTo>
                      <a:pt x="21" y="647"/>
                      <a:pt x="0" y="740"/>
                      <a:pt x="0" y="832"/>
                    </a:cubicBezTo>
                    <a:cubicBezTo>
                      <a:pt x="11" y="955"/>
                      <a:pt x="11" y="1068"/>
                      <a:pt x="41" y="1181"/>
                    </a:cubicBezTo>
                    <a:cubicBezTo>
                      <a:pt x="52" y="1243"/>
                      <a:pt x="72" y="1315"/>
                      <a:pt x="113" y="1366"/>
                    </a:cubicBezTo>
                    <a:cubicBezTo>
                      <a:pt x="134" y="1397"/>
                      <a:pt x="175" y="1428"/>
                      <a:pt x="216" y="1448"/>
                    </a:cubicBezTo>
                    <a:cubicBezTo>
                      <a:pt x="267" y="1469"/>
                      <a:pt x="329" y="1469"/>
                      <a:pt x="380" y="1469"/>
                    </a:cubicBezTo>
                    <a:cubicBezTo>
                      <a:pt x="442" y="1469"/>
                      <a:pt x="575" y="1458"/>
                      <a:pt x="575" y="1458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9"/>
              <p:cNvSpPr/>
              <p:nvPr/>
            </p:nvSpPr>
            <p:spPr>
              <a:xfrm>
                <a:off x="6952100" y="3696225"/>
                <a:ext cx="2030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531" fill="none" extrusionOk="0">
                    <a:moveTo>
                      <a:pt x="504" y="0"/>
                    </a:moveTo>
                    <a:cubicBezTo>
                      <a:pt x="504" y="0"/>
                      <a:pt x="463" y="123"/>
                      <a:pt x="432" y="175"/>
                    </a:cubicBezTo>
                    <a:cubicBezTo>
                      <a:pt x="411" y="226"/>
                      <a:pt x="360" y="267"/>
                      <a:pt x="340" y="319"/>
                    </a:cubicBezTo>
                    <a:cubicBezTo>
                      <a:pt x="319" y="370"/>
                      <a:pt x="319" y="421"/>
                      <a:pt x="309" y="473"/>
                    </a:cubicBezTo>
                    <a:cubicBezTo>
                      <a:pt x="288" y="524"/>
                      <a:pt x="288" y="586"/>
                      <a:pt x="257" y="637"/>
                    </a:cubicBezTo>
                    <a:cubicBezTo>
                      <a:pt x="237" y="678"/>
                      <a:pt x="196" y="709"/>
                      <a:pt x="175" y="750"/>
                    </a:cubicBezTo>
                    <a:cubicBezTo>
                      <a:pt x="165" y="781"/>
                      <a:pt x="175" y="811"/>
                      <a:pt x="165" y="842"/>
                    </a:cubicBezTo>
                    <a:cubicBezTo>
                      <a:pt x="155" y="904"/>
                      <a:pt x="124" y="955"/>
                      <a:pt x="93" y="1007"/>
                    </a:cubicBezTo>
                    <a:cubicBezTo>
                      <a:pt x="73" y="1037"/>
                      <a:pt x="42" y="1058"/>
                      <a:pt x="21" y="1089"/>
                    </a:cubicBezTo>
                    <a:cubicBezTo>
                      <a:pt x="1" y="1150"/>
                      <a:pt x="11" y="1222"/>
                      <a:pt x="21" y="1294"/>
                    </a:cubicBezTo>
                    <a:cubicBezTo>
                      <a:pt x="42" y="1345"/>
                      <a:pt x="62" y="1397"/>
                      <a:pt x="103" y="1428"/>
                    </a:cubicBezTo>
                    <a:cubicBezTo>
                      <a:pt x="155" y="1469"/>
                      <a:pt x="227" y="1489"/>
                      <a:pt x="298" y="1499"/>
                    </a:cubicBezTo>
                    <a:cubicBezTo>
                      <a:pt x="360" y="1520"/>
                      <a:pt x="422" y="1520"/>
                      <a:pt x="494" y="1520"/>
                    </a:cubicBezTo>
                    <a:cubicBezTo>
                      <a:pt x="555" y="1530"/>
                      <a:pt x="607" y="1530"/>
                      <a:pt x="668" y="1520"/>
                    </a:cubicBezTo>
                    <a:cubicBezTo>
                      <a:pt x="719" y="1520"/>
                      <a:pt x="812" y="1510"/>
                      <a:pt x="812" y="151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9"/>
              <p:cNvSpPr/>
              <p:nvPr/>
            </p:nvSpPr>
            <p:spPr>
              <a:xfrm>
                <a:off x="6970075" y="3698525"/>
                <a:ext cx="3135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572" fill="none" extrusionOk="0">
                    <a:moveTo>
                      <a:pt x="493" y="1"/>
                    </a:moveTo>
                    <a:cubicBezTo>
                      <a:pt x="493" y="1"/>
                      <a:pt x="411" y="103"/>
                      <a:pt x="380" y="165"/>
                    </a:cubicBezTo>
                    <a:cubicBezTo>
                      <a:pt x="360" y="216"/>
                      <a:pt x="350" y="278"/>
                      <a:pt x="329" y="329"/>
                    </a:cubicBezTo>
                    <a:cubicBezTo>
                      <a:pt x="309" y="391"/>
                      <a:pt x="278" y="442"/>
                      <a:pt x="257" y="494"/>
                    </a:cubicBezTo>
                    <a:cubicBezTo>
                      <a:pt x="226" y="545"/>
                      <a:pt x="196" y="586"/>
                      <a:pt x="175" y="637"/>
                    </a:cubicBezTo>
                    <a:cubicBezTo>
                      <a:pt x="154" y="678"/>
                      <a:pt x="154" y="730"/>
                      <a:pt x="134" y="781"/>
                    </a:cubicBezTo>
                    <a:cubicBezTo>
                      <a:pt x="124" y="832"/>
                      <a:pt x="113" y="894"/>
                      <a:pt x="93" y="956"/>
                    </a:cubicBezTo>
                    <a:cubicBezTo>
                      <a:pt x="72" y="1007"/>
                      <a:pt x="31" y="1069"/>
                      <a:pt x="21" y="1130"/>
                    </a:cubicBezTo>
                    <a:cubicBezTo>
                      <a:pt x="11" y="1171"/>
                      <a:pt x="0" y="1223"/>
                      <a:pt x="11" y="1264"/>
                    </a:cubicBezTo>
                    <a:cubicBezTo>
                      <a:pt x="21" y="1336"/>
                      <a:pt x="52" y="1397"/>
                      <a:pt x="93" y="1448"/>
                    </a:cubicBezTo>
                    <a:cubicBezTo>
                      <a:pt x="144" y="1500"/>
                      <a:pt x="226" y="1541"/>
                      <a:pt x="298" y="1561"/>
                    </a:cubicBezTo>
                    <a:cubicBezTo>
                      <a:pt x="350" y="1572"/>
                      <a:pt x="411" y="1561"/>
                      <a:pt x="463" y="1561"/>
                    </a:cubicBezTo>
                    <a:cubicBezTo>
                      <a:pt x="586" y="1551"/>
                      <a:pt x="699" y="1531"/>
                      <a:pt x="822" y="1510"/>
                    </a:cubicBezTo>
                    <a:cubicBezTo>
                      <a:pt x="894" y="1500"/>
                      <a:pt x="966" y="1490"/>
                      <a:pt x="1038" y="1469"/>
                    </a:cubicBezTo>
                    <a:cubicBezTo>
                      <a:pt x="1089" y="1448"/>
                      <a:pt x="1140" y="1438"/>
                      <a:pt x="1181" y="1407"/>
                    </a:cubicBezTo>
                    <a:cubicBezTo>
                      <a:pt x="1212" y="1387"/>
                      <a:pt x="1243" y="1356"/>
                      <a:pt x="1253" y="1315"/>
                    </a:cubicBezTo>
                    <a:cubicBezTo>
                      <a:pt x="1253" y="1294"/>
                      <a:pt x="1253" y="1243"/>
                      <a:pt x="1253" y="1243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>
                <a:off x="6998575" y="3694175"/>
                <a:ext cx="4905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828" fill="none" extrusionOk="0">
                    <a:moveTo>
                      <a:pt x="637" y="0"/>
                    </a:moveTo>
                    <a:cubicBezTo>
                      <a:pt x="637" y="0"/>
                      <a:pt x="555" y="144"/>
                      <a:pt x="493" y="216"/>
                    </a:cubicBezTo>
                    <a:cubicBezTo>
                      <a:pt x="421" y="308"/>
                      <a:pt x="319" y="380"/>
                      <a:pt x="236" y="472"/>
                    </a:cubicBezTo>
                    <a:cubicBezTo>
                      <a:pt x="185" y="524"/>
                      <a:pt x="134" y="585"/>
                      <a:pt x="103" y="657"/>
                    </a:cubicBezTo>
                    <a:cubicBezTo>
                      <a:pt x="72" y="719"/>
                      <a:pt x="62" y="801"/>
                      <a:pt x="52" y="873"/>
                    </a:cubicBezTo>
                    <a:cubicBezTo>
                      <a:pt x="31" y="945"/>
                      <a:pt x="0" y="1027"/>
                      <a:pt x="0" y="1109"/>
                    </a:cubicBezTo>
                    <a:cubicBezTo>
                      <a:pt x="10" y="1191"/>
                      <a:pt x="52" y="1273"/>
                      <a:pt x="72" y="1345"/>
                    </a:cubicBezTo>
                    <a:cubicBezTo>
                      <a:pt x="93" y="1397"/>
                      <a:pt x="103" y="1458"/>
                      <a:pt x="134" y="1499"/>
                    </a:cubicBezTo>
                    <a:cubicBezTo>
                      <a:pt x="185" y="1571"/>
                      <a:pt x="247" y="1633"/>
                      <a:pt x="319" y="1674"/>
                    </a:cubicBezTo>
                    <a:cubicBezTo>
                      <a:pt x="421" y="1735"/>
                      <a:pt x="534" y="1787"/>
                      <a:pt x="647" y="1807"/>
                    </a:cubicBezTo>
                    <a:cubicBezTo>
                      <a:pt x="781" y="1828"/>
                      <a:pt x="924" y="1797"/>
                      <a:pt x="1058" y="1766"/>
                    </a:cubicBezTo>
                    <a:cubicBezTo>
                      <a:pt x="1150" y="1756"/>
                      <a:pt x="1253" y="1725"/>
                      <a:pt x="1345" y="1705"/>
                    </a:cubicBezTo>
                    <a:cubicBezTo>
                      <a:pt x="1438" y="1674"/>
                      <a:pt x="1530" y="1643"/>
                      <a:pt x="1612" y="1592"/>
                    </a:cubicBezTo>
                    <a:cubicBezTo>
                      <a:pt x="1664" y="1561"/>
                      <a:pt x="1715" y="1520"/>
                      <a:pt x="1746" y="1479"/>
                    </a:cubicBezTo>
                    <a:cubicBezTo>
                      <a:pt x="1807" y="1417"/>
                      <a:pt x="1869" y="1345"/>
                      <a:pt x="1890" y="1263"/>
                    </a:cubicBezTo>
                    <a:cubicBezTo>
                      <a:pt x="1910" y="1212"/>
                      <a:pt x="1890" y="1150"/>
                      <a:pt x="1890" y="1089"/>
                    </a:cubicBezTo>
                    <a:cubicBezTo>
                      <a:pt x="1900" y="1027"/>
                      <a:pt x="1900" y="955"/>
                      <a:pt x="1910" y="893"/>
                    </a:cubicBezTo>
                    <a:cubicBezTo>
                      <a:pt x="1931" y="832"/>
                      <a:pt x="1961" y="729"/>
                      <a:pt x="1961" y="729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>
                <a:off x="7045275" y="3665425"/>
                <a:ext cx="1517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290" fill="none" extrusionOk="0">
                    <a:moveTo>
                      <a:pt x="42" y="2290"/>
                    </a:moveTo>
                    <a:cubicBezTo>
                      <a:pt x="42" y="2290"/>
                      <a:pt x="165" y="2239"/>
                      <a:pt x="227" y="2208"/>
                    </a:cubicBezTo>
                    <a:cubicBezTo>
                      <a:pt x="299" y="2156"/>
                      <a:pt x="371" y="2095"/>
                      <a:pt x="422" y="2023"/>
                    </a:cubicBezTo>
                    <a:cubicBezTo>
                      <a:pt x="484" y="1930"/>
                      <a:pt x="514" y="1818"/>
                      <a:pt x="535" y="1715"/>
                    </a:cubicBezTo>
                    <a:cubicBezTo>
                      <a:pt x="566" y="1602"/>
                      <a:pt x="576" y="1479"/>
                      <a:pt x="586" y="1366"/>
                    </a:cubicBezTo>
                    <a:cubicBezTo>
                      <a:pt x="597" y="1232"/>
                      <a:pt x="607" y="1099"/>
                      <a:pt x="586" y="965"/>
                    </a:cubicBezTo>
                    <a:cubicBezTo>
                      <a:pt x="566" y="842"/>
                      <a:pt x="504" y="719"/>
                      <a:pt x="453" y="596"/>
                    </a:cubicBezTo>
                    <a:cubicBezTo>
                      <a:pt x="412" y="493"/>
                      <a:pt x="381" y="380"/>
                      <a:pt x="319" y="288"/>
                    </a:cubicBezTo>
                    <a:cubicBezTo>
                      <a:pt x="268" y="216"/>
                      <a:pt x="206" y="154"/>
                      <a:pt x="145" y="93"/>
                    </a:cubicBezTo>
                    <a:cubicBezTo>
                      <a:pt x="93" y="62"/>
                      <a:pt x="1" y="0"/>
                      <a:pt x="1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>
                <a:off x="7051200" y="3528600"/>
                <a:ext cx="15675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5638" fill="none" extrusionOk="0">
                    <a:moveTo>
                      <a:pt x="0" y="5637"/>
                    </a:moveTo>
                    <a:cubicBezTo>
                      <a:pt x="0" y="5637"/>
                      <a:pt x="31" y="5401"/>
                      <a:pt x="31" y="5278"/>
                    </a:cubicBezTo>
                    <a:cubicBezTo>
                      <a:pt x="31" y="5206"/>
                      <a:pt x="21" y="5124"/>
                      <a:pt x="31" y="5052"/>
                    </a:cubicBezTo>
                    <a:cubicBezTo>
                      <a:pt x="41" y="4980"/>
                      <a:pt x="82" y="4908"/>
                      <a:pt x="103" y="4836"/>
                    </a:cubicBezTo>
                    <a:cubicBezTo>
                      <a:pt x="134" y="4693"/>
                      <a:pt x="144" y="4559"/>
                      <a:pt x="164" y="4426"/>
                    </a:cubicBezTo>
                    <a:cubicBezTo>
                      <a:pt x="175" y="4292"/>
                      <a:pt x="195" y="4169"/>
                      <a:pt x="206" y="4046"/>
                    </a:cubicBezTo>
                    <a:cubicBezTo>
                      <a:pt x="216" y="3974"/>
                      <a:pt x="206" y="3902"/>
                      <a:pt x="216" y="3840"/>
                    </a:cubicBezTo>
                    <a:cubicBezTo>
                      <a:pt x="236" y="3748"/>
                      <a:pt x="298" y="3676"/>
                      <a:pt x="318" y="3594"/>
                    </a:cubicBezTo>
                    <a:cubicBezTo>
                      <a:pt x="318" y="3532"/>
                      <a:pt x="308" y="3471"/>
                      <a:pt x="298" y="3409"/>
                    </a:cubicBezTo>
                    <a:cubicBezTo>
                      <a:pt x="298" y="3348"/>
                      <a:pt x="298" y="3286"/>
                      <a:pt x="298" y="3214"/>
                    </a:cubicBezTo>
                    <a:cubicBezTo>
                      <a:pt x="308" y="3101"/>
                      <a:pt x="339" y="2998"/>
                      <a:pt x="349" y="2886"/>
                    </a:cubicBezTo>
                    <a:cubicBezTo>
                      <a:pt x="349" y="2834"/>
                      <a:pt x="349" y="2773"/>
                      <a:pt x="349" y="2721"/>
                    </a:cubicBezTo>
                    <a:cubicBezTo>
                      <a:pt x="360" y="2567"/>
                      <a:pt x="390" y="2413"/>
                      <a:pt x="421" y="2269"/>
                    </a:cubicBezTo>
                    <a:cubicBezTo>
                      <a:pt x="462" y="2064"/>
                      <a:pt x="534" y="1869"/>
                      <a:pt x="575" y="1664"/>
                    </a:cubicBezTo>
                    <a:cubicBezTo>
                      <a:pt x="596" y="1551"/>
                      <a:pt x="626" y="1427"/>
                      <a:pt x="616" y="1304"/>
                    </a:cubicBezTo>
                    <a:cubicBezTo>
                      <a:pt x="606" y="1212"/>
                      <a:pt x="565" y="1130"/>
                      <a:pt x="534" y="1037"/>
                    </a:cubicBezTo>
                    <a:cubicBezTo>
                      <a:pt x="503" y="924"/>
                      <a:pt x="493" y="811"/>
                      <a:pt x="452" y="709"/>
                    </a:cubicBezTo>
                    <a:cubicBezTo>
                      <a:pt x="401" y="544"/>
                      <a:pt x="308" y="401"/>
                      <a:pt x="247" y="236"/>
                    </a:cubicBezTo>
                    <a:cubicBezTo>
                      <a:pt x="206" y="165"/>
                      <a:pt x="154" y="0"/>
                      <a:pt x="154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7048100" y="2650425"/>
                <a:ext cx="128125" cy="912075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36483" fill="none" extrusionOk="0">
                    <a:moveTo>
                      <a:pt x="422" y="36483"/>
                    </a:moveTo>
                    <a:cubicBezTo>
                      <a:pt x="422" y="36483"/>
                      <a:pt x="360" y="36154"/>
                      <a:pt x="340" y="35990"/>
                    </a:cubicBezTo>
                    <a:cubicBezTo>
                      <a:pt x="330" y="35867"/>
                      <a:pt x="330" y="35733"/>
                      <a:pt x="330" y="35610"/>
                    </a:cubicBezTo>
                    <a:cubicBezTo>
                      <a:pt x="330" y="35487"/>
                      <a:pt x="350" y="35374"/>
                      <a:pt x="330" y="35250"/>
                    </a:cubicBezTo>
                    <a:cubicBezTo>
                      <a:pt x="319" y="35148"/>
                      <a:pt x="288" y="35045"/>
                      <a:pt x="258" y="34942"/>
                    </a:cubicBezTo>
                    <a:cubicBezTo>
                      <a:pt x="237" y="34809"/>
                      <a:pt x="206" y="34675"/>
                      <a:pt x="175" y="34532"/>
                    </a:cubicBezTo>
                    <a:cubicBezTo>
                      <a:pt x="155" y="34398"/>
                      <a:pt x="124" y="34254"/>
                      <a:pt x="114" y="34111"/>
                    </a:cubicBezTo>
                    <a:cubicBezTo>
                      <a:pt x="104" y="33998"/>
                      <a:pt x="114" y="33885"/>
                      <a:pt x="114" y="33772"/>
                    </a:cubicBezTo>
                    <a:cubicBezTo>
                      <a:pt x="93" y="33577"/>
                      <a:pt x="32" y="33382"/>
                      <a:pt x="11" y="33187"/>
                    </a:cubicBezTo>
                    <a:cubicBezTo>
                      <a:pt x="1" y="33012"/>
                      <a:pt x="32" y="32827"/>
                      <a:pt x="42" y="32653"/>
                    </a:cubicBezTo>
                    <a:cubicBezTo>
                      <a:pt x="52" y="32406"/>
                      <a:pt x="63" y="32150"/>
                      <a:pt x="114" y="31913"/>
                    </a:cubicBezTo>
                    <a:cubicBezTo>
                      <a:pt x="155" y="31636"/>
                      <a:pt x="258" y="31369"/>
                      <a:pt x="330" y="31102"/>
                    </a:cubicBezTo>
                    <a:cubicBezTo>
                      <a:pt x="401" y="30845"/>
                      <a:pt x="484" y="30589"/>
                      <a:pt x="555" y="30332"/>
                    </a:cubicBezTo>
                    <a:cubicBezTo>
                      <a:pt x="607" y="30106"/>
                      <a:pt x="668" y="29880"/>
                      <a:pt x="709" y="29665"/>
                    </a:cubicBezTo>
                    <a:cubicBezTo>
                      <a:pt x="740" y="29470"/>
                      <a:pt x="761" y="29274"/>
                      <a:pt x="802" y="29079"/>
                    </a:cubicBezTo>
                    <a:cubicBezTo>
                      <a:pt x="853" y="28802"/>
                      <a:pt x="894" y="28525"/>
                      <a:pt x="966" y="28258"/>
                    </a:cubicBezTo>
                    <a:cubicBezTo>
                      <a:pt x="1028" y="27991"/>
                      <a:pt x="1120" y="27734"/>
                      <a:pt x="1213" y="27478"/>
                    </a:cubicBezTo>
                    <a:cubicBezTo>
                      <a:pt x="1295" y="27241"/>
                      <a:pt x="1418" y="27005"/>
                      <a:pt x="1500" y="26769"/>
                    </a:cubicBezTo>
                    <a:cubicBezTo>
                      <a:pt x="1644" y="26399"/>
                      <a:pt x="1767" y="26030"/>
                      <a:pt x="1880" y="25650"/>
                    </a:cubicBezTo>
                    <a:cubicBezTo>
                      <a:pt x="1942" y="25444"/>
                      <a:pt x="2003" y="25229"/>
                      <a:pt x="2034" y="25013"/>
                    </a:cubicBezTo>
                    <a:cubicBezTo>
                      <a:pt x="2055" y="24818"/>
                      <a:pt x="2044" y="24623"/>
                      <a:pt x="2044" y="24438"/>
                    </a:cubicBezTo>
                    <a:cubicBezTo>
                      <a:pt x="2034" y="24202"/>
                      <a:pt x="2003" y="23976"/>
                      <a:pt x="1983" y="23740"/>
                    </a:cubicBezTo>
                    <a:cubicBezTo>
                      <a:pt x="1952" y="23452"/>
                      <a:pt x="1911" y="23165"/>
                      <a:pt x="1890" y="22877"/>
                    </a:cubicBezTo>
                    <a:cubicBezTo>
                      <a:pt x="1870" y="22569"/>
                      <a:pt x="1880" y="22272"/>
                      <a:pt x="1870" y="21964"/>
                    </a:cubicBezTo>
                    <a:cubicBezTo>
                      <a:pt x="1859" y="21830"/>
                      <a:pt x="1849" y="21686"/>
                      <a:pt x="1839" y="21553"/>
                    </a:cubicBezTo>
                    <a:cubicBezTo>
                      <a:pt x="1839" y="21409"/>
                      <a:pt x="1849" y="21255"/>
                      <a:pt x="1859" y="21111"/>
                    </a:cubicBezTo>
                    <a:cubicBezTo>
                      <a:pt x="1859" y="20978"/>
                      <a:pt x="1849" y="20855"/>
                      <a:pt x="1870" y="20721"/>
                    </a:cubicBezTo>
                    <a:cubicBezTo>
                      <a:pt x="1880" y="20639"/>
                      <a:pt x="1911" y="20557"/>
                      <a:pt x="1952" y="20475"/>
                    </a:cubicBezTo>
                    <a:cubicBezTo>
                      <a:pt x="2034" y="20290"/>
                      <a:pt x="2137" y="20126"/>
                      <a:pt x="2239" y="19951"/>
                    </a:cubicBezTo>
                    <a:cubicBezTo>
                      <a:pt x="2373" y="19725"/>
                      <a:pt x="2527" y="19520"/>
                      <a:pt x="2650" y="19294"/>
                    </a:cubicBezTo>
                    <a:cubicBezTo>
                      <a:pt x="2753" y="19109"/>
                      <a:pt x="2855" y="18935"/>
                      <a:pt x="2948" y="18739"/>
                    </a:cubicBezTo>
                    <a:cubicBezTo>
                      <a:pt x="3061" y="18503"/>
                      <a:pt x="3163" y="18257"/>
                      <a:pt x="3276" y="18000"/>
                    </a:cubicBezTo>
                    <a:cubicBezTo>
                      <a:pt x="3379" y="17764"/>
                      <a:pt x="3492" y="17528"/>
                      <a:pt x="3574" y="17281"/>
                    </a:cubicBezTo>
                    <a:cubicBezTo>
                      <a:pt x="3667" y="17035"/>
                      <a:pt x="3738" y="16789"/>
                      <a:pt x="3790" y="16532"/>
                    </a:cubicBezTo>
                    <a:cubicBezTo>
                      <a:pt x="3831" y="16326"/>
                      <a:pt x="3841" y="16111"/>
                      <a:pt x="3851" y="15905"/>
                    </a:cubicBezTo>
                    <a:cubicBezTo>
                      <a:pt x="3862" y="15618"/>
                      <a:pt x="3862" y="15330"/>
                      <a:pt x="3851" y="15043"/>
                    </a:cubicBezTo>
                    <a:cubicBezTo>
                      <a:pt x="3831" y="14786"/>
                      <a:pt x="3780" y="14530"/>
                      <a:pt x="3769" y="14283"/>
                    </a:cubicBezTo>
                    <a:cubicBezTo>
                      <a:pt x="3749" y="14037"/>
                      <a:pt x="3769" y="13790"/>
                      <a:pt x="3769" y="13554"/>
                    </a:cubicBezTo>
                    <a:cubicBezTo>
                      <a:pt x="3769" y="13308"/>
                      <a:pt x="3769" y="13051"/>
                      <a:pt x="3769" y="12805"/>
                    </a:cubicBezTo>
                    <a:cubicBezTo>
                      <a:pt x="3759" y="12384"/>
                      <a:pt x="3749" y="11973"/>
                      <a:pt x="3749" y="11552"/>
                    </a:cubicBezTo>
                    <a:cubicBezTo>
                      <a:pt x="3759" y="11213"/>
                      <a:pt x="3769" y="10874"/>
                      <a:pt x="3790" y="10546"/>
                    </a:cubicBezTo>
                    <a:cubicBezTo>
                      <a:pt x="3790" y="10402"/>
                      <a:pt x="3800" y="10268"/>
                      <a:pt x="3810" y="10135"/>
                    </a:cubicBezTo>
                    <a:cubicBezTo>
                      <a:pt x="3831" y="9909"/>
                      <a:pt x="3872" y="9683"/>
                      <a:pt x="3903" y="9467"/>
                    </a:cubicBezTo>
                    <a:cubicBezTo>
                      <a:pt x="3954" y="9180"/>
                      <a:pt x="4016" y="8892"/>
                      <a:pt x="4057" y="8605"/>
                    </a:cubicBezTo>
                    <a:cubicBezTo>
                      <a:pt x="4108" y="8317"/>
                      <a:pt x="4129" y="8009"/>
                      <a:pt x="4190" y="7722"/>
                    </a:cubicBezTo>
                    <a:cubicBezTo>
                      <a:pt x="4231" y="7496"/>
                      <a:pt x="4303" y="7280"/>
                      <a:pt x="4334" y="7054"/>
                    </a:cubicBezTo>
                    <a:cubicBezTo>
                      <a:pt x="4406" y="6675"/>
                      <a:pt x="4416" y="6295"/>
                      <a:pt x="4488" y="5915"/>
                    </a:cubicBezTo>
                    <a:cubicBezTo>
                      <a:pt x="4550" y="5617"/>
                      <a:pt x="4652" y="5319"/>
                      <a:pt x="4714" y="5021"/>
                    </a:cubicBezTo>
                    <a:cubicBezTo>
                      <a:pt x="4786" y="4703"/>
                      <a:pt x="4847" y="4385"/>
                      <a:pt x="4899" y="4066"/>
                    </a:cubicBezTo>
                    <a:cubicBezTo>
                      <a:pt x="4950" y="3728"/>
                      <a:pt x="4981" y="3389"/>
                      <a:pt x="5022" y="3060"/>
                    </a:cubicBezTo>
                    <a:cubicBezTo>
                      <a:pt x="5053" y="2680"/>
                      <a:pt x="5094" y="2311"/>
                      <a:pt x="5114" y="1931"/>
                    </a:cubicBezTo>
                    <a:cubicBezTo>
                      <a:pt x="5125" y="1540"/>
                      <a:pt x="5114" y="1140"/>
                      <a:pt x="5114" y="750"/>
                    </a:cubicBezTo>
                    <a:cubicBezTo>
                      <a:pt x="5114" y="503"/>
                      <a:pt x="5104" y="0"/>
                      <a:pt x="5104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7161825" y="2572125"/>
                <a:ext cx="74225" cy="868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3472" fill="none" extrusionOk="0">
                    <a:moveTo>
                      <a:pt x="1" y="1"/>
                    </a:moveTo>
                    <a:cubicBezTo>
                      <a:pt x="1" y="1"/>
                      <a:pt x="124" y="237"/>
                      <a:pt x="165" y="370"/>
                    </a:cubicBezTo>
                    <a:cubicBezTo>
                      <a:pt x="206" y="483"/>
                      <a:pt x="227" y="617"/>
                      <a:pt x="247" y="740"/>
                    </a:cubicBezTo>
                    <a:cubicBezTo>
                      <a:pt x="268" y="884"/>
                      <a:pt x="298" y="1027"/>
                      <a:pt x="288" y="1171"/>
                    </a:cubicBezTo>
                    <a:cubicBezTo>
                      <a:pt x="288" y="1305"/>
                      <a:pt x="227" y="1418"/>
                      <a:pt x="216" y="1551"/>
                    </a:cubicBezTo>
                    <a:cubicBezTo>
                      <a:pt x="196" y="1726"/>
                      <a:pt x="206" y="1900"/>
                      <a:pt x="227" y="2075"/>
                    </a:cubicBezTo>
                    <a:cubicBezTo>
                      <a:pt x="237" y="2239"/>
                      <a:pt x="257" y="2393"/>
                      <a:pt x="288" y="2547"/>
                    </a:cubicBezTo>
                    <a:cubicBezTo>
                      <a:pt x="339" y="2701"/>
                      <a:pt x="370" y="2876"/>
                      <a:pt x="473" y="2999"/>
                    </a:cubicBezTo>
                    <a:cubicBezTo>
                      <a:pt x="565" y="3132"/>
                      <a:pt x="719" y="3225"/>
                      <a:pt x="863" y="3307"/>
                    </a:cubicBezTo>
                    <a:cubicBezTo>
                      <a:pt x="1007" y="3379"/>
                      <a:pt x="1151" y="3461"/>
                      <a:pt x="1305" y="3471"/>
                    </a:cubicBezTo>
                    <a:cubicBezTo>
                      <a:pt x="1387" y="3471"/>
                      <a:pt x="1459" y="3410"/>
                      <a:pt x="1531" y="3399"/>
                    </a:cubicBezTo>
                    <a:cubicBezTo>
                      <a:pt x="1582" y="3399"/>
                      <a:pt x="1633" y="3410"/>
                      <a:pt x="1674" y="3410"/>
                    </a:cubicBezTo>
                    <a:cubicBezTo>
                      <a:pt x="1787" y="3420"/>
                      <a:pt x="1900" y="3430"/>
                      <a:pt x="2003" y="3410"/>
                    </a:cubicBezTo>
                    <a:cubicBezTo>
                      <a:pt x="2116" y="3389"/>
                      <a:pt x="2229" y="3348"/>
                      <a:pt x="2331" y="3297"/>
                    </a:cubicBezTo>
                    <a:cubicBezTo>
                      <a:pt x="2434" y="3235"/>
                      <a:pt x="2537" y="3173"/>
                      <a:pt x="2609" y="3081"/>
                    </a:cubicBezTo>
                    <a:cubicBezTo>
                      <a:pt x="2711" y="2978"/>
                      <a:pt x="2783" y="2855"/>
                      <a:pt x="2835" y="2732"/>
                    </a:cubicBezTo>
                    <a:cubicBezTo>
                      <a:pt x="2896" y="2598"/>
                      <a:pt x="2937" y="2455"/>
                      <a:pt x="2948" y="2311"/>
                    </a:cubicBezTo>
                    <a:cubicBezTo>
                      <a:pt x="2968" y="2177"/>
                      <a:pt x="2948" y="2054"/>
                      <a:pt x="2917" y="1921"/>
                    </a:cubicBezTo>
                    <a:cubicBezTo>
                      <a:pt x="2906" y="1859"/>
                      <a:pt x="2855" y="1746"/>
                      <a:pt x="2855" y="1746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>
                <a:off x="7232925" y="2567250"/>
                <a:ext cx="850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280" fill="none" extrusionOk="0">
                    <a:moveTo>
                      <a:pt x="21" y="2280"/>
                    </a:moveTo>
                    <a:cubicBezTo>
                      <a:pt x="21" y="2280"/>
                      <a:pt x="11" y="2003"/>
                      <a:pt x="11" y="1859"/>
                    </a:cubicBezTo>
                    <a:cubicBezTo>
                      <a:pt x="11" y="1592"/>
                      <a:pt x="1" y="1325"/>
                      <a:pt x="42" y="1058"/>
                    </a:cubicBezTo>
                    <a:cubicBezTo>
                      <a:pt x="73" y="842"/>
                      <a:pt x="145" y="627"/>
                      <a:pt x="206" y="421"/>
                    </a:cubicBezTo>
                    <a:cubicBezTo>
                      <a:pt x="247" y="278"/>
                      <a:pt x="340" y="0"/>
                      <a:pt x="340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7186975" y="2563650"/>
                <a:ext cx="41875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82" fill="none" extrusionOk="0">
                    <a:moveTo>
                      <a:pt x="1" y="155"/>
                    </a:moveTo>
                    <a:cubicBezTo>
                      <a:pt x="1" y="155"/>
                      <a:pt x="32" y="401"/>
                      <a:pt x="63" y="514"/>
                    </a:cubicBezTo>
                    <a:cubicBezTo>
                      <a:pt x="93" y="678"/>
                      <a:pt x="124" y="843"/>
                      <a:pt x="196" y="986"/>
                    </a:cubicBezTo>
                    <a:cubicBezTo>
                      <a:pt x="268" y="1130"/>
                      <a:pt x="360" y="1264"/>
                      <a:pt x="484" y="1366"/>
                    </a:cubicBezTo>
                    <a:cubicBezTo>
                      <a:pt x="555" y="1428"/>
                      <a:pt x="658" y="1469"/>
                      <a:pt x="750" y="1500"/>
                    </a:cubicBezTo>
                    <a:cubicBezTo>
                      <a:pt x="863" y="1541"/>
                      <a:pt x="997" y="1582"/>
                      <a:pt x="1110" y="1561"/>
                    </a:cubicBezTo>
                    <a:cubicBezTo>
                      <a:pt x="1182" y="1551"/>
                      <a:pt x="1243" y="1510"/>
                      <a:pt x="1305" y="1469"/>
                    </a:cubicBezTo>
                    <a:cubicBezTo>
                      <a:pt x="1397" y="1397"/>
                      <a:pt x="1490" y="1305"/>
                      <a:pt x="1551" y="1202"/>
                    </a:cubicBezTo>
                    <a:cubicBezTo>
                      <a:pt x="1613" y="1089"/>
                      <a:pt x="1634" y="956"/>
                      <a:pt x="1654" y="822"/>
                    </a:cubicBezTo>
                    <a:cubicBezTo>
                      <a:pt x="1675" y="658"/>
                      <a:pt x="1675" y="483"/>
                      <a:pt x="1654" y="319"/>
                    </a:cubicBezTo>
                    <a:cubicBezTo>
                      <a:pt x="1644" y="206"/>
                      <a:pt x="1572" y="1"/>
                      <a:pt x="1572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9"/>
              <p:cNvSpPr/>
              <p:nvPr/>
            </p:nvSpPr>
            <p:spPr>
              <a:xfrm>
                <a:off x="7203925" y="2581625"/>
                <a:ext cx="198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668" fill="none" extrusionOk="0">
                    <a:moveTo>
                      <a:pt x="432" y="627"/>
                    </a:moveTo>
                    <a:cubicBezTo>
                      <a:pt x="504" y="617"/>
                      <a:pt x="576" y="627"/>
                      <a:pt x="637" y="596"/>
                    </a:cubicBezTo>
                    <a:cubicBezTo>
                      <a:pt x="709" y="555"/>
                      <a:pt x="750" y="473"/>
                      <a:pt x="781" y="401"/>
                    </a:cubicBezTo>
                    <a:cubicBezTo>
                      <a:pt x="791" y="339"/>
                      <a:pt x="791" y="288"/>
                      <a:pt x="781" y="237"/>
                    </a:cubicBezTo>
                    <a:cubicBezTo>
                      <a:pt x="760" y="185"/>
                      <a:pt x="719" y="144"/>
                      <a:pt x="678" y="103"/>
                    </a:cubicBezTo>
                    <a:cubicBezTo>
                      <a:pt x="637" y="62"/>
                      <a:pt x="586" y="21"/>
                      <a:pt x="535" y="11"/>
                    </a:cubicBezTo>
                    <a:cubicBezTo>
                      <a:pt x="473" y="0"/>
                      <a:pt x="422" y="11"/>
                      <a:pt x="370" y="21"/>
                    </a:cubicBezTo>
                    <a:cubicBezTo>
                      <a:pt x="309" y="31"/>
                      <a:pt x="247" y="42"/>
                      <a:pt x="196" y="72"/>
                    </a:cubicBezTo>
                    <a:cubicBezTo>
                      <a:pt x="134" y="103"/>
                      <a:pt x="93" y="154"/>
                      <a:pt x="62" y="206"/>
                    </a:cubicBezTo>
                    <a:cubicBezTo>
                      <a:pt x="31" y="267"/>
                      <a:pt x="1" y="329"/>
                      <a:pt x="1" y="401"/>
                    </a:cubicBezTo>
                    <a:cubicBezTo>
                      <a:pt x="11" y="463"/>
                      <a:pt x="52" y="524"/>
                      <a:pt x="93" y="575"/>
                    </a:cubicBezTo>
                    <a:cubicBezTo>
                      <a:pt x="144" y="617"/>
                      <a:pt x="196" y="647"/>
                      <a:pt x="257" y="658"/>
                    </a:cubicBezTo>
                    <a:cubicBezTo>
                      <a:pt x="319" y="668"/>
                      <a:pt x="381" y="637"/>
                      <a:pt x="432" y="627"/>
                    </a:cubicBezTo>
                    <a:close/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>
                <a:off x="7214700" y="2590875"/>
                <a:ext cx="10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55" fill="none" extrusionOk="0">
                    <a:moveTo>
                      <a:pt x="42" y="0"/>
                    </a:moveTo>
                    <a:lnTo>
                      <a:pt x="1" y="154"/>
                    </a:ln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>
                <a:off x="7226000" y="2649900"/>
                <a:ext cx="128125" cy="911825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36473" fill="none" extrusionOk="0">
                    <a:moveTo>
                      <a:pt x="21" y="1"/>
                    </a:moveTo>
                    <a:cubicBezTo>
                      <a:pt x="21" y="1"/>
                      <a:pt x="11" y="514"/>
                      <a:pt x="11" y="771"/>
                    </a:cubicBezTo>
                    <a:cubicBezTo>
                      <a:pt x="11" y="1212"/>
                      <a:pt x="1" y="1664"/>
                      <a:pt x="21" y="2106"/>
                    </a:cubicBezTo>
                    <a:cubicBezTo>
                      <a:pt x="42" y="2455"/>
                      <a:pt x="83" y="2804"/>
                      <a:pt x="114" y="3153"/>
                    </a:cubicBezTo>
                    <a:cubicBezTo>
                      <a:pt x="144" y="3410"/>
                      <a:pt x="155" y="3677"/>
                      <a:pt x="196" y="3933"/>
                    </a:cubicBezTo>
                    <a:cubicBezTo>
                      <a:pt x="257" y="4354"/>
                      <a:pt x="350" y="4775"/>
                      <a:pt x="442" y="5186"/>
                    </a:cubicBezTo>
                    <a:cubicBezTo>
                      <a:pt x="535" y="5617"/>
                      <a:pt x="668" y="6038"/>
                      <a:pt x="750" y="6480"/>
                    </a:cubicBezTo>
                    <a:cubicBezTo>
                      <a:pt x="812" y="6798"/>
                      <a:pt x="843" y="7127"/>
                      <a:pt x="904" y="7455"/>
                    </a:cubicBezTo>
                    <a:cubicBezTo>
                      <a:pt x="956" y="7804"/>
                      <a:pt x="1027" y="8133"/>
                      <a:pt x="1079" y="8482"/>
                    </a:cubicBezTo>
                    <a:cubicBezTo>
                      <a:pt x="1130" y="8852"/>
                      <a:pt x="1161" y="9232"/>
                      <a:pt x="1202" y="9601"/>
                    </a:cubicBezTo>
                    <a:cubicBezTo>
                      <a:pt x="1223" y="9766"/>
                      <a:pt x="1253" y="9930"/>
                      <a:pt x="1274" y="10094"/>
                    </a:cubicBezTo>
                    <a:cubicBezTo>
                      <a:pt x="1305" y="10351"/>
                      <a:pt x="1346" y="10618"/>
                      <a:pt x="1356" y="10875"/>
                    </a:cubicBezTo>
                    <a:cubicBezTo>
                      <a:pt x="1366" y="11029"/>
                      <a:pt x="1346" y="11172"/>
                      <a:pt x="1346" y="11316"/>
                    </a:cubicBezTo>
                    <a:cubicBezTo>
                      <a:pt x="1346" y="11747"/>
                      <a:pt x="1356" y="12168"/>
                      <a:pt x="1356" y="12600"/>
                    </a:cubicBezTo>
                    <a:cubicBezTo>
                      <a:pt x="1366" y="12969"/>
                      <a:pt x="1377" y="13339"/>
                      <a:pt x="1366" y="13719"/>
                    </a:cubicBezTo>
                    <a:cubicBezTo>
                      <a:pt x="1356" y="14222"/>
                      <a:pt x="1315" y="14725"/>
                      <a:pt x="1294" y="15228"/>
                    </a:cubicBezTo>
                    <a:cubicBezTo>
                      <a:pt x="1294" y="15547"/>
                      <a:pt x="1253" y="15865"/>
                      <a:pt x="1284" y="16183"/>
                    </a:cubicBezTo>
                    <a:cubicBezTo>
                      <a:pt x="1315" y="16430"/>
                      <a:pt x="1377" y="16666"/>
                      <a:pt x="1438" y="16902"/>
                    </a:cubicBezTo>
                    <a:cubicBezTo>
                      <a:pt x="1510" y="17138"/>
                      <a:pt x="1613" y="17364"/>
                      <a:pt x="1695" y="17590"/>
                    </a:cubicBezTo>
                    <a:cubicBezTo>
                      <a:pt x="1808" y="17867"/>
                      <a:pt x="1900" y="18144"/>
                      <a:pt x="2023" y="18411"/>
                    </a:cubicBezTo>
                    <a:cubicBezTo>
                      <a:pt x="2157" y="18699"/>
                      <a:pt x="2301" y="18976"/>
                      <a:pt x="2444" y="19243"/>
                    </a:cubicBezTo>
                    <a:cubicBezTo>
                      <a:pt x="2588" y="19520"/>
                      <a:pt x="2742" y="19777"/>
                      <a:pt x="2896" y="20044"/>
                    </a:cubicBezTo>
                    <a:cubicBezTo>
                      <a:pt x="2958" y="20157"/>
                      <a:pt x="3019" y="20270"/>
                      <a:pt x="3071" y="20393"/>
                    </a:cubicBezTo>
                    <a:cubicBezTo>
                      <a:pt x="3132" y="20506"/>
                      <a:pt x="3194" y="20629"/>
                      <a:pt x="3225" y="20752"/>
                    </a:cubicBezTo>
                    <a:cubicBezTo>
                      <a:pt x="3256" y="20886"/>
                      <a:pt x="3256" y="21019"/>
                      <a:pt x="3256" y="21153"/>
                    </a:cubicBezTo>
                    <a:cubicBezTo>
                      <a:pt x="3266" y="21399"/>
                      <a:pt x="3266" y="21636"/>
                      <a:pt x="3256" y="21882"/>
                    </a:cubicBezTo>
                    <a:cubicBezTo>
                      <a:pt x="3245" y="22241"/>
                      <a:pt x="3235" y="22601"/>
                      <a:pt x="3215" y="22960"/>
                    </a:cubicBezTo>
                    <a:cubicBezTo>
                      <a:pt x="3204" y="23207"/>
                      <a:pt x="3184" y="23443"/>
                      <a:pt x="3153" y="23689"/>
                    </a:cubicBezTo>
                    <a:cubicBezTo>
                      <a:pt x="3132" y="23946"/>
                      <a:pt x="3071" y="24203"/>
                      <a:pt x="3061" y="24469"/>
                    </a:cubicBezTo>
                    <a:cubicBezTo>
                      <a:pt x="3050" y="24593"/>
                      <a:pt x="3061" y="24716"/>
                      <a:pt x="3081" y="24839"/>
                    </a:cubicBezTo>
                    <a:cubicBezTo>
                      <a:pt x="3112" y="25096"/>
                      <a:pt x="3173" y="25342"/>
                      <a:pt x="3235" y="25589"/>
                    </a:cubicBezTo>
                    <a:cubicBezTo>
                      <a:pt x="3286" y="25815"/>
                      <a:pt x="3358" y="26020"/>
                      <a:pt x="3430" y="26236"/>
                    </a:cubicBezTo>
                    <a:cubicBezTo>
                      <a:pt x="3492" y="26410"/>
                      <a:pt x="3553" y="26574"/>
                      <a:pt x="3615" y="26739"/>
                    </a:cubicBezTo>
                    <a:cubicBezTo>
                      <a:pt x="3759" y="27119"/>
                      <a:pt x="3913" y="27488"/>
                      <a:pt x="4036" y="27878"/>
                    </a:cubicBezTo>
                    <a:cubicBezTo>
                      <a:pt x="4139" y="28176"/>
                      <a:pt x="4221" y="28474"/>
                      <a:pt x="4282" y="28782"/>
                    </a:cubicBezTo>
                    <a:cubicBezTo>
                      <a:pt x="4354" y="29070"/>
                      <a:pt x="4375" y="29367"/>
                      <a:pt x="4426" y="29655"/>
                    </a:cubicBezTo>
                    <a:cubicBezTo>
                      <a:pt x="4477" y="29912"/>
                      <a:pt x="4539" y="30158"/>
                      <a:pt x="4601" y="30404"/>
                    </a:cubicBezTo>
                    <a:cubicBezTo>
                      <a:pt x="4683" y="30692"/>
                      <a:pt x="4775" y="30979"/>
                      <a:pt x="4847" y="31267"/>
                    </a:cubicBezTo>
                    <a:cubicBezTo>
                      <a:pt x="4898" y="31452"/>
                      <a:pt x="4929" y="31657"/>
                      <a:pt x="4970" y="31852"/>
                    </a:cubicBezTo>
                    <a:cubicBezTo>
                      <a:pt x="5011" y="32119"/>
                      <a:pt x="5073" y="32386"/>
                      <a:pt x="5094" y="32653"/>
                    </a:cubicBezTo>
                    <a:cubicBezTo>
                      <a:pt x="5114" y="32879"/>
                      <a:pt x="5124" y="33105"/>
                      <a:pt x="5104" y="33321"/>
                    </a:cubicBezTo>
                    <a:cubicBezTo>
                      <a:pt x="5094" y="33567"/>
                      <a:pt x="5042" y="33813"/>
                      <a:pt x="5011" y="34050"/>
                    </a:cubicBezTo>
                    <a:cubicBezTo>
                      <a:pt x="4991" y="34286"/>
                      <a:pt x="4991" y="34512"/>
                      <a:pt x="4950" y="34748"/>
                    </a:cubicBezTo>
                    <a:cubicBezTo>
                      <a:pt x="4929" y="34922"/>
                      <a:pt x="4847" y="35087"/>
                      <a:pt x="4827" y="35271"/>
                    </a:cubicBezTo>
                    <a:cubicBezTo>
                      <a:pt x="4816" y="35405"/>
                      <a:pt x="4837" y="35549"/>
                      <a:pt x="4827" y="35682"/>
                    </a:cubicBezTo>
                    <a:cubicBezTo>
                      <a:pt x="4827" y="35805"/>
                      <a:pt x="4786" y="35929"/>
                      <a:pt x="4786" y="36042"/>
                    </a:cubicBezTo>
                    <a:cubicBezTo>
                      <a:pt x="4775" y="36185"/>
                      <a:pt x="4786" y="36473"/>
                      <a:pt x="4786" y="36473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9"/>
              <p:cNvSpPr/>
              <p:nvPr/>
            </p:nvSpPr>
            <p:spPr>
              <a:xfrm>
                <a:off x="6999075" y="2999025"/>
                <a:ext cx="144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940" fill="none" extrusionOk="0">
                    <a:moveTo>
                      <a:pt x="483" y="0"/>
                    </a:moveTo>
                    <a:cubicBezTo>
                      <a:pt x="483" y="0"/>
                      <a:pt x="483" y="421"/>
                      <a:pt x="483" y="627"/>
                    </a:cubicBezTo>
                    <a:cubicBezTo>
                      <a:pt x="494" y="894"/>
                      <a:pt x="545" y="1161"/>
                      <a:pt x="555" y="1417"/>
                    </a:cubicBezTo>
                    <a:cubicBezTo>
                      <a:pt x="565" y="1633"/>
                      <a:pt x="576" y="1838"/>
                      <a:pt x="555" y="2054"/>
                    </a:cubicBezTo>
                    <a:cubicBezTo>
                      <a:pt x="535" y="2270"/>
                      <a:pt x="483" y="2475"/>
                      <a:pt x="422" y="2680"/>
                    </a:cubicBezTo>
                    <a:cubicBezTo>
                      <a:pt x="329" y="2957"/>
                      <a:pt x="114" y="3194"/>
                      <a:pt x="52" y="3481"/>
                    </a:cubicBezTo>
                    <a:cubicBezTo>
                      <a:pt x="1" y="3738"/>
                      <a:pt x="21" y="4005"/>
                      <a:pt x="52" y="4272"/>
                    </a:cubicBezTo>
                    <a:cubicBezTo>
                      <a:pt x="93" y="4498"/>
                      <a:pt x="257" y="4939"/>
                      <a:pt x="257" y="4939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9"/>
              <p:cNvSpPr/>
              <p:nvPr/>
            </p:nvSpPr>
            <p:spPr>
              <a:xfrm>
                <a:off x="7081750" y="3018775"/>
                <a:ext cx="1927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4109" fill="none" extrusionOk="0">
                    <a:moveTo>
                      <a:pt x="195" y="4108"/>
                    </a:moveTo>
                    <a:cubicBezTo>
                      <a:pt x="195" y="4108"/>
                      <a:pt x="462" y="3430"/>
                      <a:pt x="565" y="3081"/>
                    </a:cubicBezTo>
                    <a:cubicBezTo>
                      <a:pt x="637" y="2804"/>
                      <a:pt x="698" y="2517"/>
                      <a:pt x="729" y="2219"/>
                    </a:cubicBezTo>
                    <a:cubicBezTo>
                      <a:pt x="750" y="1901"/>
                      <a:pt x="770" y="1572"/>
                      <a:pt x="688" y="1264"/>
                    </a:cubicBezTo>
                    <a:cubicBezTo>
                      <a:pt x="637" y="1028"/>
                      <a:pt x="513" y="812"/>
                      <a:pt x="390" y="596"/>
                    </a:cubicBezTo>
                    <a:cubicBezTo>
                      <a:pt x="277" y="391"/>
                      <a:pt x="0" y="1"/>
                      <a:pt x="0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9"/>
              <p:cNvSpPr/>
              <p:nvPr/>
            </p:nvSpPr>
            <p:spPr>
              <a:xfrm>
                <a:off x="7114075" y="2954100"/>
                <a:ext cx="27250" cy="8550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420" fill="none" extrusionOk="0">
                    <a:moveTo>
                      <a:pt x="1" y="3420"/>
                    </a:moveTo>
                    <a:cubicBezTo>
                      <a:pt x="1" y="3420"/>
                      <a:pt x="329" y="2598"/>
                      <a:pt x="494" y="2187"/>
                    </a:cubicBezTo>
                    <a:cubicBezTo>
                      <a:pt x="637" y="1808"/>
                      <a:pt x="822" y="1428"/>
                      <a:pt x="925" y="1027"/>
                    </a:cubicBezTo>
                    <a:cubicBezTo>
                      <a:pt x="1007" y="699"/>
                      <a:pt x="1089" y="0"/>
                      <a:pt x="1089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>
                <a:off x="7262975" y="2979000"/>
                <a:ext cx="3980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2825" fill="none" extrusionOk="0">
                    <a:moveTo>
                      <a:pt x="0" y="0"/>
                    </a:moveTo>
                    <a:cubicBezTo>
                      <a:pt x="0" y="0"/>
                      <a:pt x="267" y="863"/>
                      <a:pt x="473" y="1263"/>
                    </a:cubicBezTo>
                    <a:cubicBezTo>
                      <a:pt x="616" y="1561"/>
                      <a:pt x="832" y="1818"/>
                      <a:pt x="1027" y="2095"/>
                    </a:cubicBezTo>
                    <a:cubicBezTo>
                      <a:pt x="1212" y="2341"/>
                      <a:pt x="1592" y="2824"/>
                      <a:pt x="1592" y="2824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>
                <a:off x="7387200" y="2998000"/>
                <a:ext cx="15950" cy="1350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402" fill="none" extrusionOk="0">
                    <a:moveTo>
                      <a:pt x="268" y="0"/>
                    </a:moveTo>
                    <a:cubicBezTo>
                      <a:pt x="268" y="0"/>
                      <a:pt x="217" y="534"/>
                      <a:pt x="176" y="801"/>
                    </a:cubicBezTo>
                    <a:cubicBezTo>
                      <a:pt x="124" y="1058"/>
                      <a:pt x="1" y="1304"/>
                      <a:pt x="1" y="1561"/>
                    </a:cubicBezTo>
                    <a:cubicBezTo>
                      <a:pt x="11" y="1848"/>
                      <a:pt x="124" y="2115"/>
                      <a:pt x="206" y="2393"/>
                    </a:cubicBezTo>
                    <a:cubicBezTo>
                      <a:pt x="288" y="2649"/>
                      <a:pt x="442" y="2886"/>
                      <a:pt x="504" y="3152"/>
                    </a:cubicBezTo>
                    <a:cubicBezTo>
                      <a:pt x="576" y="3471"/>
                      <a:pt x="596" y="3789"/>
                      <a:pt x="607" y="4118"/>
                    </a:cubicBezTo>
                    <a:cubicBezTo>
                      <a:pt x="607" y="4364"/>
                      <a:pt x="638" y="4631"/>
                      <a:pt x="566" y="4878"/>
                    </a:cubicBezTo>
                    <a:cubicBezTo>
                      <a:pt x="514" y="5062"/>
                      <a:pt x="299" y="5401"/>
                      <a:pt x="299" y="540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>
                <a:off x="7302750" y="3037000"/>
                <a:ext cx="30825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513" fill="none" extrusionOk="0">
                    <a:moveTo>
                      <a:pt x="206" y="1"/>
                    </a:moveTo>
                    <a:cubicBezTo>
                      <a:pt x="206" y="1"/>
                      <a:pt x="62" y="350"/>
                      <a:pt x="42" y="535"/>
                    </a:cubicBezTo>
                    <a:cubicBezTo>
                      <a:pt x="1" y="792"/>
                      <a:pt x="1" y="1069"/>
                      <a:pt x="42" y="1326"/>
                    </a:cubicBezTo>
                    <a:cubicBezTo>
                      <a:pt x="83" y="1664"/>
                      <a:pt x="165" y="2013"/>
                      <a:pt x="299" y="2322"/>
                    </a:cubicBezTo>
                    <a:cubicBezTo>
                      <a:pt x="411" y="2558"/>
                      <a:pt x="566" y="2773"/>
                      <a:pt x="730" y="2989"/>
                    </a:cubicBezTo>
                    <a:cubicBezTo>
                      <a:pt x="884" y="3174"/>
                      <a:pt x="1233" y="3513"/>
                      <a:pt x="1233" y="3513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>
                <a:off x="7050925" y="3165350"/>
                <a:ext cx="4315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829" fill="none" extrusionOk="0">
                    <a:moveTo>
                      <a:pt x="1726" y="1"/>
                    </a:moveTo>
                    <a:cubicBezTo>
                      <a:pt x="1726" y="1"/>
                      <a:pt x="1089" y="535"/>
                      <a:pt x="802" y="833"/>
                    </a:cubicBezTo>
                    <a:cubicBezTo>
                      <a:pt x="504" y="1141"/>
                      <a:pt x="1" y="1829"/>
                      <a:pt x="1" y="1829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7306100" y="3167150"/>
                <a:ext cx="357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2353" fill="none" extrusionOk="0">
                    <a:moveTo>
                      <a:pt x="0" y="1"/>
                    </a:moveTo>
                    <a:cubicBezTo>
                      <a:pt x="0" y="1"/>
                      <a:pt x="544" y="833"/>
                      <a:pt x="801" y="1254"/>
                    </a:cubicBezTo>
                    <a:cubicBezTo>
                      <a:pt x="1017" y="1613"/>
                      <a:pt x="1428" y="2352"/>
                      <a:pt x="1428" y="2352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7051950" y="2420675"/>
                <a:ext cx="91925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4642" fill="none" extrusionOk="0">
                    <a:moveTo>
                      <a:pt x="3677" y="4642"/>
                    </a:moveTo>
                    <a:cubicBezTo>
                      <a:pt x="3677" y="4642"/>
                      <a:pt x="2784" y="3368"/>
                      <a:pt x="2311" y="2752"/>
                    </a:cubicBezTo>
                    <a:cubicBezTo>
                      <a:pt x="1921" y="2239"/>
                      <a:pt x="1500" y="1756"/>
                      <a:pt x="1089" y="1263"/>
                    </a:cubicBezTo>
                    <a:cubicBezTo>
                      <a:pt x="730" y="842"/>
                      <a:pt x="1" y="0"/>
                      <a:pt x="1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7260650" y="2409125"/>
                <a:ext cx="111700" cy="120925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4837" fill="none" extrusionOk="0">
                    <a:moveTo>
                      <a:pt x="4467" y="0"/>
                    </a:moveTo>
                    <a:cubicBezTo>
                      <a:pt x="4467" y="0"/>
                      <a:pt x="3656" y="637"/>
                      <a:pt x="3276" y="996"/>
                    </a:cubicBezTo>
                    <a:cubicBezTo>
                      <a:pt x="2855" y="1387"/>
                      <a:pt x="2486" y="1838"/>
                      <a:pt x="2085" y="2259"/>
                    </a:cubicBezTo>
                    <a:cubicBezTo>
                      <a:pt x="1705" y="2649"/>
                      <a:pt x="1305" y="3019"/>
                      <a:pt x="956" y="3450"/>
                    </a:cubicBezTo>
                    <a:cubicBezTo>
                      <a:pt x="607" y="3882"/>
                      <a:pt x="1" y="4837"/>
                      <a:pt x="1" y="4837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7335625" y="3530400"/>
                <a:ext cx="15150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586" fill="none" extrusionOk="0">
                    <a:moveTo>
                      <a:pt x="442" y="0"/>
                    </a:moveTo>
                    <a:cubicBezTo>
                      <a:pt x="442" y="0"/>
                      <a:pt x="329" y="195"/>
                      <a:pt x="288" y="298"/>
                    </a:cubicBezTo>
                    <a:cubicBezTo>
                      <a:pt x="257" y="390"/>
                      <a:pt x="236" y="483"/>
                      <a:pt x="216" y="575"/>
                    </a:cubicBezTo>
                    <a:cubicBezTo>
                      <a:pt x="185" y="678"/>
                      <a:pt x="144" y="780"/>
                      <a:pt x="113" y="873"/>
                    </a:cubicBezTo>
                    <a:cubicBezTo>
                      <a:pt x="82" y="976"/>
                      <a:pt x="62" y="1068"/>
                      <a:pt x="41" y="1171"/>
                    </a:cubicBezTo>
                    <a:cubicBezTo>
                      <a:pt x="21" y="1243"/>
                      <a:pt x="10" y="1314"/>
                      <a:pt x="10" y="1386"/>
                    </a:cubicBezTo>
                    <a:cubicBezTo>
                      <a:pt x="0" y="1438"/>
                      <a:pt x="10" y="1499"/>
                      <a:pt x="10" y="1551"/>
                    </a:cubicBezTo>
                    <a:cubicBezTo>
                      <a:pt x="21" y="1612"/>
                      <a:pt x="41" y="1674"/>
                      <a:pt x="51" y="1725"/>
                    </a:cubicBezTo>
                    <a:cubicBezTo>
                      <a:pt x="92" y="1859"/>
                      <a:pt x="134" y="1982"/>
                      <a:pt x="164" y="2115"/>
                    </a:cubicBezTo>
                    <a:cubicBezTo>
                      <a:pt x="185" y="2228"/>
                      <a:pt x="195" y="2351"/>
                      <a:pt x="226" y="2464"/>
                    </a:cubicBezTo>
                    <a:cubicBezTo>
                      <a:pt x="236" y="2516"/>
                      <a:pt x="267" y="2567"/>
                      <a:pt x="277" y="2629"/>
                    </a:cubicBezTo>
                    <a:cubicBezTo>
                      <a:pt x="288" y="2680"/>
                      <a:pt x="277" y="2742"/>
                      <a:pt x="277" y="2803"/>
                    </a:cubicBezTo>
                    <a:cubicBezTo>
                      <a:pt x="277" y="2865"/>
                      <a:pt x="267" y="2926"/>
                      <a:pt x="267" y="2978"/>
                    </a:cubicBezTo>
                    <a:cubicBezTo>
                      <a:pt x="277" y="3029"/>
                      <a:pt x="308" y="3081"/>
                      <a:pt x="318" y="3132"/>
                    </a:cubicBezTo>
                    <a:cubicBezTo>
                      <a:pt x="329" y="3183"/>
                      <a:pt x="329" y="3245"/>
                      <a:pt x="329" y="3306"/>
                    </a:cubicBezTo>
                    <a:cubicBezTo>
                      <a:pt x="329" y="3358"/>
                      <a:pt x="298" y="3409"/>
                      <a:pt x="308" y="3460"/>
                    </a:cubicBezTo>
                    <a:cubicBezTo>
                      <a:pt x="308" y="3563"/>
                      <a:pt x="370" y="3666"/>
                      <a:pt x="390" y="3768"/>
                    </a:cubicBezTo>
                    <a:cubicBezTo>
                      <a:pt x="390" y="3830"/>
                      <a:pt x="380" y="3892"/>
                      <a:pt x="390" y="3953"/>
                    </a:cubicBezTo>
                    <a:cubicBezTo>
                      <a:pt x="390" y="4035"/>
                      <a:pt x="411" y="4097"/>
                      <a:pt x="431" y="4169"/>
                    </a:cubicBezTo>
                    <a:cubicBezTo>
                      <a:pt x="442" y="4251"/>
                      <a:pt x="472" y="4323"/>
                      <a:pt x="483" y="4405"/>
                    </a:cubicBezTo>
                    <a:cubicBezTo>
                      <a:pt x="493" y="4487"/>
                      <a:pt x="472" y="4569"/>
                      <a:pt x="483" y="4641"/>
                    </a:cubicBezTo>
                    <a:cubicBezTo>
                      <a:pt x="493" y="4713"/>
                      <a:pt x="544" y="4775"/>
                      <a:pt x="555" y="4836"/>
                    </a:cubicBezTo>
                    <a:cubicBezTo>
                      <a:pt x="575" y="4929"/>
                      <a:pt x="565" y="5021"/>
                      <a:pt x="565" y="5114"/>
                    </a:cubicBezTo>
                    <a:cubicBezTo>
                      <a:pt x="575" y="5206"/>
                      <a:pt x="575" y="5309"/>
                      <a:pt x="585" y="5401"/>
                    </a:cubicBezTo>
                    <a:cubicBezTo>
                      <a:pt x="585" y="5452"/>
                      <a:pt x="606" y="5586"/>
                      <a:pt x="606" y="5586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7342550" y="3662075"/>
                <a:ext cx="167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404" fill="none" extrusionOk="0">
                    <a:moveTo>
                      <a:pt x="668" y="1"/>
                    </a:moveTo>
                    <a:cubicBezTo>
                      <a:pt x="668" y="1"/>
                      <a:pt x="534" y="124"/>
                      <a:pt x="473" y="185"/>
                    </a:cubicBezTo>
                    <a:cubicBezTo>
                      <a:pt x="421" y="237"/>
                      <a:pt x="360" y="288"/>
                      <a:pt x="308" y="360"/>
                    </a:cubicBezTo>
                    <a:cubicBezTo>
                      <a:pt x="267" y="422"/>
                      <a:pt x="236" y="493"/>
                      <a:pt x="206" y="576"/>
                    </a:cubicBezTo>
                    <a:cubicBezTo>
                      <a:pt x="144" y="689"/>
                      <a:pt x="82" y="812"/>
                      <a:pt x="41" y="935"/>
                    </a:cubicBezTo>
                    <a:cubicBezTo>
                      <a:pt x="21" y="1027"/>
                      <a:pt x="11" y="1130"/>
                      <a:pt x="0" y="1233"/>
                    </a:cubicBezTo>
                    <a:cubicBezTo>
                      <a:pt x="0" y="1325"/>
                      <a:pt x="11" y="1418"/>
                      <a:pt x="21" y="1520"/>
                    </a:cubicBezTo>
                    <a:cubicBezTo>
                      <a:pt x="21" y="1613"/>
                      <a:pt x="21" y="1705"/>
                      <a:pt x="41" y="1798"/>
                    </a:cubicBezTo>
                    <a:cubicBezTo>
                      <a:pt x="72" y="1921"/>
                      <a:pt x="103" y="2044"/>
                      <a:pt x="165" y="2147"/>
                    </a:cubicBezTo>
                    <a:cubicBezTo>
                      <a:pt x="216" y="2219"/>
                      <a:pt x="278" y="2290"/>
                      <a:pt x="349" y="2331"/>
                    </a:cubicBezTo>
                    <a:cubicBezTo>
                      <a:pt x="401" y="2373"/>
                      <a:pt x="514" y="2403"/>
                      <a:pt x="514" y="2403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7354350" y="3691350"/>
                <a:ext cx="493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880" fill="none" extrusionOk="0">
                    <a:moveTo>
                      <a:pt x="1" y="863"/>
                    </a:moveTo>
                    <a:cubicBezTo>
                      <a:pt x="1" y="863"/>
                      <a:pt x="52" y="965"/>
                      <a:pt x="62" y="1027"/>
                    </a:cubicBezTo>
                    <a:cubicBezTo>
                      <a:pt x="73" y="1078"/>
                      <a:pt x="62" y="1150"/>
                      <a:pt x="73" y="1202"/>
                    </a:cubicBezTo>
                    <a:cubicBezTo>
                      <a:pt x="93" y="1273"/>
                      <a:pt x="114" y="1335"/>
                      <a:pt x="144" y="1397"/>
                    </a:cubicBezTo>
                    <a:cubicBezTo>
                      <a:pt x="185" y="1468"/>
                      <a:pt x="227" y="1551"/>
                      <a:pt x="288" y="1602"/>
                    </a:cubicBezTo>
                    <a:cubicBezTo>
                      <a:pt x="350" y="1664"/>
                      <a:pt x="442" y="1705"/>
                      <a:pt x="535" y="1735"/>
                    </a:cubicBezTo>
                    <a:cubicBezTo>
                      <a:pt x="658" y="1787"/>
                      <a:pt x="802" y="1818"/>
                      <a:pt x="935" y="1848"/>
                    </a:cubicBezTo>
                    <a:cubicBezTo>
                      <a:pt x="1038" y="1859"/>
                      <a:pt x="1151" y="1879"/>
                      <a:pt x="1253" y="1879"/>
                    </a:cubicBezTo>
                    <a:cubicBezTo>
                      <a:pt x="1346" y="1879"/>
                      <a:pt x="1428" y="1879"/>
                      <a:pt x="1520" y="1859"/>
                    </a:cubicBezTo>
                    <a:cubicBezTo>
                      <a:pt x="1613" y="1838"/>
                      <a:pt x="1715" y="1797"/>
                      <a:pt x="1787" y="1725"/>
                    </a:cubicBezTo>
                    <a:cubicBezTo>
                      <a:pt x="1839" y="1674"/>
                      <a:pt x="1859" y="1581"/>
                      <a:pt x="1890" y="1499"/>
                    </a:cubicBezTo>
                    <a:cubicBezTo>
                      <a:pt x="1931" y="1407"/>
                      <a:pt x="1962" y="1294"/>
                      <a:pt x="1962" y="1191"/>
                    </a:cubicBezTo>
                    <a:cubicBezTo>
                      <a:pt x="1972" y="1119"/>
                      <a:pt x="1962" y="1037"/>
                      <a:pt x="1941" y="965"/>
                    </a:cubicBezTo>
                    <a:cubicBezTo>
                      <a:pt x="1921" y="904"/>
                      <a:pt x="1910" y="832"/>
                      <a:pt x="1869" y="770"/>
                    </a:cubicBezTo>
                    <a:cubicBezTo>
                      <a:pt x="1839" y="709"/>
                      <a:pt x="1787" y="647"/>
                      <a:pt x="1736" y="585"/>
                    </a:cubicBezTo>
                    <a:cubicBezTo>
                      <a:pt x="1685" y="524"/>
                      <a:pt x="1633" y="452"/>
                      <a:pt x="1572" y="390"/>
                    </a:cubicBezTo>
                    <a:cubicBezTo>
                      <a:pt x="1500" y="318"/>
                      <a:pt x="1397" y="277"/>
                      <a:pt x="1335" y="195"/>
                    </a:cubicBezTo>
                    <a:cubicBezTo>
                      <a:pt x="1284" y="134"/>
                      <a:pt x="1233" y="0"/>
                      <a:pt x="1233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7401075" y="3698025"/>
                <a:ext cx="305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592" fill="none" extrusionOk="0">
                    <a:moveTo>
                      <a:pt x="0" y="1325"/>
                    </a:moveTo>
                    <a:cubicBezTo>
                      <a:pt x="0" y="1325"/>
                      <a:pt x="93" y="1417"/>
                      <a:pt x="144" y="1448"/>
                    </a:cubicBezTo>
                    <a:cubicBezTo>
                      <a:pt x="226" y="1499"/>
                      <a:pt x="329" y="1510"/>
                      <a:pt x="421" y="1530"/>
                    </a:cubicBezTo>
                    <a:cubicBezTo>
                      <a:pt x="514" y="1540"/>
                      <a:pt x="616" y="1540"/>
                      <a:pt x="719" y="1540"/>
                    </a:cubicBezTo>
                    <a:cubicBezTo>
                      <a:pt x="832" y="1551"/>
                      <a:pt x="945" y="1592"/>
                      <a:pt x="1048" y="1551"/>
                    </a:cubicBezTo>
                    <a:cubicBezTo>
                      <a:pt x="1109" y="1530"/>
                      <a:pt x="1161" y="1479"/>
                      <a:pt x="1192" y="1417"/>
                    </a:cubicBezTo>
                    <a:cubicBezTo>
                      <a:pt x="1212" y="1386"/>
                      <a:pt x="1202" y="1345"/>
                      <a:pt x="1202" y="1304"/>
                    </a:cubicBezTo>
                    <a:cubicBezTo>
                      <a:pt x="1212" y="1243"/>
                      <a:pt x="1222" y="1171"/>
                      <a:pt x="1202" y="1109"/>
                    </a:cubicBezTo>
                    <a:cubicBezTo>
                      <a:pt x="1192" y="1047"/>
                      <a:pt x="1150" y="1006"/>
                      <a:pt x="1130" y="955"/>
                    </a:cubicBezTo>
                    <a:cubicBezTo>
                      <a:pt x="1120" y="924"/>
                      <a:pt x="1120" y="883"/>
                      <a:pt x="1120" y="852"/>
                    </a:cubicBezTo>
                    <a:cubicBezTo>
                      <a:pt x="1109" y="811"/>
                      <a:pt x="1109" y="781"/>
                      <a:pt x="1099" y="739"/>
                    </a:cubicBezTo>
                    <a:cubicBezTo>
                      <a:pt x="1089" y="698"/>
                      <a:pt x="1068" y="647"/>
                      <a:pt x="1048" y="606"/>
                    </a:cubicBezTo>
                    <a:cubicBezTo>
                      <a:pt x="1037" y="575"/>
                      <a:pt x="1007" y="544"/>
                      <a:pt x="996" y="503"/>
                    </a:cubicBezTo>
                    <a:cubicBezTo>
                      <a:pt x="966" y="462"/>
                      <a:pt x="955" y="411"/>
                      <a:pt x="945" y="370"/>
                    </a:cubicBezTo>
                    <a:cubicBezTo>
                      <a:pt x="925" y="318"/>
                      <a:pt x="914" y="267"/>
                      <a:pt x="883" y="226"/>
                    </a:cubicBezTo>
                    <a:cubicBezTo>
                      <a:pt x="863" y="185"/>
                      <a:pt x="812" y="164"/>
                      <a:pt x="791" y="123"/>
                    </a:cubicBezTo>
                    <a:cubicBezTo>
                      <a:pt x="771" y="93"/>
                      <a:pt x="781" y="0"/>
                      <a:pt x="781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9"/>
              <p:cNvSpPr/>
              <p:nvPr/>
            </p:nvSpPr>
            <p:spPr>
              <a:xfrm>
                <a:off x="7430850" y="3698525"/>
                <a:ext cx="1877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439" fill="none" extrusionOk="0">
                    <a:moveTo>
                      <a:pt x="1" y="1438"/>
                    </a:moveTo>
                    <a:cubicBezTo>
                      <a:pt x="1" y="1438"/>
                      <a:pt x="144" y="1438"/>
                      <a:pt x="226" y="1428"/>
                    </a:cubicBezTo>
                    <a:cubicBezTo>
                      <a:pt x="319" y="1428"/>
                      <a:pt x="421" y="1438"/>
                      <a:pt x="514" y="1397"/>
                    </a:cubicBezTo>
                    <a:cubicBezTo>
                      <a:pt x="565" y="1377"/>
                      <a:pt x="617" y="1336"/>
                      <a:pt x="658" y="1305"/>
                    </a:cubicBezTo>
                    <a:cubicBezTo>
                      <a:pt x="688" y="1264"/>
                      <a:pt x="719" y="1233"/>
                      <a:pt x="740" y="1181"/>
                    </a:cubicBezTo>
                    <a:cubicBezTo>
                      <a:pt x="750" y="1140"/>
                      <a:pt x="750" y="1079"/>
                      <a:pt x="740" y="1038"/>
                    </a:cubicBezTo>
                    <a:cubicBezTo>
                      <a:pt x="730" y="976"/>
                      <a:pt x="709" y="925"/>
                      <a:pt x="678" y="873"/>
                    </a:cubicBezTo>
                    <a:cubicBezTo>
                      <a:pt x="668" y="853"/>
                      <a:pt x="637" y="843"/>
                      <a:pt x="617" y="822"/>
                    </a:cubicBezTo>
                    <a:cubicBezTo>
                      <a:pt x="596" y="781"/>
                      <a:pt x="586" y="740"/>
                      <a:pt x="576" y="699"/>
                    </a:cubicBezTo>
                    <a:cubicBezTo>
                      <a:pt x="565" y="678"/>
                      <a:pt x="565" y="648"/>
                      <a:pt x="565" y="617"/>
                    </a:cubicBezTo>
                    <a:cubicBezTo>
                      <a:pt x="555" y="586"/>
                      <a:pt x="534" y="555"/>
                      <a:pt x="524" y="524"/>
                    </a:cubicBezTo>
                    <a:cubicBezTo>
                      <a:pt x="504" y="494"/>
                      <a:pt x="483" y="473"/>
                      <a:pt x="483" y="442"/>
                    </a:cubicBezTo>
                    <a:cubicBezTo>
                      <a:pt x="473" y="411"/>
                      <a:pt x="483" y="381"/>
                      <a:pt x="483" y="350"/>
                    </a:cubicBezTo>
                    <a:cubicBezTo>
                      <a:pt x="473" y="309"/>
                      <a:pt x="463" y="278"/>
                      <a:pt x="452" y="247"/>
                    </a:cubicBezTo>
                    <a:cubicBezTo>
                      <a:pt x="442" y="216"/>
                      <a:pt x="421" y="196"/>
                      <a:pt x="401" y="165"/>
                    </a:cubicBezTo>
                    <a:cubicBezTo>
                      <a:pt x="380" y="134"/>
                      <a:pt x="360" y="103"/>
                      <a:pt x="350" y="62"/>
                    </a:cubicBezTo>
                    <a:cubicBezTo>
                      <a:pt x="339" y="42"/>
                      <a:pt x="339" y="1"/>
                      <a:pt x="339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9"/>
              <p:cNvSpPr/>
              <p:nvPr/>
            </p:nvSpPr>
            <p:spPr>
              <a:xfrm>
                <a:off x="7447800" y="3696225"/>
                <a:ext cx="146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1397" fill="none" extrusionOk="0">
                    <a:moveTo>
                      <a:pt x="0" y="1366"/>
                    </a:moveTo>
                    <a:cubicBezTo>
                      <a:pt x="0" y="1366"/>
                      <a:pt x="113" y="1397"/>
                      <a:pt x="154" y="1397"/>
                    </a:cubicBezTo>
                    <a:cubicBezTo>
                      <a:pt x="185" y="1397"/>
                      <a:pt x="257" y="1376"/>
                      <a:pt x="308" y="1356"/>
                    </a:cubicBezTo>
                    <a:cubicBezTo>
                      <a:pt x="360" y="1345"/>
                      <a:pt x="411" y="1325"/>
                      <a:pt x="452" y="1294"/>
                    </a:cubicBezTo>
                    <a:cubicBezTo>
                      <a:pt x="493" y="1263"/>
                      <a:pt x="524" y="1232"/>
                      <a:pt x="534" y="1181"/>
                    </a:cubicBezTo>
                    <a:cubicBezTo>
                      <a:pt x="555" y="1130"/>
                      <a:pt x="534" y="1078"/>
                      <a:pt x="534" y="1017"/>
                    </a:cubicBezTo>
                    <a:cubicBezTo>
                      <a:pt x="544" y="883"/>
                      <a:pt x="585" y="750"/>
                      <a:pt x="575" y="627"/>
                    </a:cubicBezTo>
                    <a:cubicBezTo>
                      <a:pt x="575" y="524"/>
                      <a:pt x="555" y="432"/>
                      <a:pt x="544" y="339"/>
                    </a:cubicBezTo>
                    <a:cubicBezTo>
                      <a:pt x="544" y="267"/>
                      <a:pt x="555" y="195"/>
                      <a:pt x="534" y="134"/>
                    </a:cubicBezTo>
                    <a:cubicBezTo>
                      <a:pt x="514" y="103"/>
                      <a:pt x="493" y="72"/>
                      <a:pt x="462" y="52"/>
                    </a:cubicBezTo>
                    <a:cubicBezTo>
                      <a:pt x="442" y="31"/>
                      <a:pt x="411" y="0"/>
                      <a:pt x="411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9"/>
              <p:cNvSpPr/>
              <p:nvPr/>
            </p:nvSpPr>
            <p:spPr>
              <a:xfrm>
                <a:off x="7426750" y="3613825"/>
                <a:ext cx="55725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4488" fill="none" extrusionOk="0">
                    <a:moveTo>
                      <a:pt x="1397" y="4467"/>
                    </a:moveTo>
                    <a:cubicBezTo>
                      <a:pt x="1397" y="4467"/>
                      <a:pt x="1540" y="4487"/>
                      <a:pt x="1612" y="4477"/>
                    </a:cubicBezTo>
                    <a:cubicBezTo>
                      <a:pt x="1694" y="4477"/>
                      <a:pt x="1777" y="4467"/>
                      <a:pt x="1848" y="4436"/>
                    </a:cubicBezTo>
                    <a:cubicBezTo>
                      <a:pt x="1920" y="4405"/>
                      <a:pt x="1982" y="4354"/>
                      <a:pt x="2033" y="4303"/>
                    </a:cubicBezTo>
                    <a:cubicBezTo>
                      <a:pt x="2085" y="4241"/>
                      <a:pt x="2115" y="4169"/>
                      <a:pt x="2136" y="4097"/>
                    </a:cubicBezTo>
                    <a:cubicBezTo>
                      <a:pt x="2146" y="4046"/>
                      <a:pt x="2146" y="3994"/>
                      <a:pt x="2146" y="3943"/>
                    </a:cubicBezTo>
                    <a:cubicBezTo>
                      <a:pt x="2146" y="3902"/>
                      <a:pt x="2136" y="3851"/>
                      <a:pt x="2146" y="3810"/>
                    </a:cubicBezTo>
                    <a:cubicBezTo>
                      <a:pt x="2146" y="3748"/>
                      <a:pt x="2177" y="3686"/>
                      <a:pt x="2198" y="3625"/>
                    </a:cubicBezTo>
                    <a:cubicBezTo>
                      <a:pt x="2208" y="3553"/>
                      <a:pt x="2228" y="3481"/>
                      <a:pt x="2228" y="3399"/>
                    </a:cubicBezTo>
                    <a:cubicBezTo>
                      <a:pt x="2218" y="3337"/>
                      <a:pt x="2198" y="3286"/>
                      <a:pt x="2177" y="3224"/>
                    </a:cubicBezTo>
                    <a:cubicBezTo>
                      <a:pt x="2156" y="3153"/>
                      <a:pt x="2136" y="3081"/>
                      <a:pt x="2105" y="3009"/>
                    </a:cubicBezTo>
                    <a:cubicBezTo>
                      <a:pt x="2085" y="2937"/>
                      <a:pt x="2054" y="2875"/>
                      <a:pt x="2023" y="2803"/>
                    </a:cubicBezTo>
                    <a:cubicBezTo>
                      <a:pt x="1992" y="2762"/>
                      <a:pt x="1961" y="2721"/>
                      <a:pt x="1931" y="2680"/>
                    </a:cubicBezTo>
                    <a:cubicBezTo>
                      <a:pt x="1879" y="2629"/>
                      <a:pt x="1838" y="2577"/>
                      <a:pt x="1777" y="2526"/>
                    </a:cubicBezTo>
                    <a:cubicBezTo>
                      <a:pt x="1725" y="2475"/>
                      <a:pt x="1653" y="2444"/>
                      <a:pt x="1592" y="2403"/>
                    </a:cubicBezTo>
                    <a:cubicBezTo>
                      <a:pt x="1540" y="2352"/>
                      <a:pt x="1479" y="2290"/>
                      <a:pt x="1427" y="2239"/>
                    </a:cubicBezTo>
                    <a:cubicBezTo>
                      <a:pt x="1386" y="2187"/>
                      <a:pt x="1345" y="2115"/>
                      <a:pt x="1294" y="2074"/>
                    </a:cubicBezTo>
                    <a:cubicBezTo>
                      <a:pt x="1243" y="2013"/>
                      <a:pt x="1181" y="1982"/>
                      <a:pt x="1119" y="1931"/>
                    </a:cubicBezTo>
                    <a:cubicBezTo>
                      <a:pt x="1089" y="1890"/>
                      <a:pt x="1048" y="1859"/>
                      <a:pt x="1017" y="1818"/>
                    </a:cubicBezTo>
                    <a:cubicBezTo>
                      <a:pt x="965" y="1756"/>
                      <a:pt x="914" y="1694"/>
                      <a:pt x="863" y="1623"/>
                    </a:cubicBezTo>
                    <a:cubicBezTo>
                      <a:pt x="832" y="1561"/>
                      <a:pt x="801" y="1499"/>
                      <a:pt x="781" y="1427"/>
                    </a:cubicBezTo>
                    <a:cubicBezTo>
                      <a:pt x="729" y="1335"/>
                      <a:pt x="709" y="1232"/>
                      <a:pt x="657" y="1130"/>
                    </a:cubicBezTo>
                    <a:cubicBezTo>
                      <a:pt x="616" y="1058"/>
                      <a:pt x="555" y="1006"/>
                      <a:pt x="514" y="935"/>
                    </a:cubicBezTo>
                    <a:cubicBezTo>
                      <a:pt x="462" y="863"/>
                      <a:pt x="431" y="770"/>
                      <a:pt x="390" y="698"/>
                    </a:cubicBezTo>
                    <a:cubicBezTo>
                      <a:pt x="360" y="627"/>
                      <a:pt x="308" y="555"/>
                      <a:pt x="267" y="483"/>
                    </a:cubicBezTo>
                    <a:cubicBezTo>
                      <a:pt x="226" y="401"/>
                      <a:pt x="185" y="329"/>
                      <a:pt x="144" y="257"/>
                    </a:cubicBezTo>
                    <a:cubicBezTo>
                      <a:pt x="93" y="175"/>
                      <a:pt x="0" y="0"/>
                      <a:pt x="0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7420575" y="3593025"/>
                <a:ext cx="164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551" fill="none" extrusionOk="0">
                    <a:moveTo>
                      <a:pt x="658" y="1551"/>
                    </a:moveTo>
                    <a:cubicBezTo>
                      <a:pt x="658" y="1551"/>
                      <a:pt x="637" y="1428"/>
                      <a:pt x="627" y="1366"/>
                    </a:cubicBezTo>
                    <a:cubicBezTo>
                      <a:pt x="617" y="1274"/>
                      <a:pt x="617" y="1181"/>
                      <a:pt x="596" y="1089"/>
                    </a:cubicBezTo>
                    <a:cubicBezTo>
                      <a:pt x="586" y="997"/>
                      <a:pt x="576" y="914"/>
                      <a:pt x="535" y="832"/>
                    </a:cubicBezTo>
                    <a:cubicBezTo>
                      <a:pt x="504" y="760"/>
                      <a:pt x="442" y="699"/>
                      <a:pt x="391" y="637"/>
                    </a:cubicBezTo>
                    <a:cubicBezTo>
                      <a:pt x="350" y="565"/>
                      <a:pt x="299" y="504"/>
                      <a:pt x="257" y="432"/>
                    </a:cubicBezTo>
                    <a:cubicBezTo>
                      <a:pt x="196" y="350"/>
                      <a:pt x="124" y="278"/>
                      <a:pt x="73" y="185"/>
                    </a:cubicBezTo>
                    <a:cubicBezTo>
                      <a:pt x="42" y="124"/>
                      <a:pt x="1" y="1"/>
                      <a:pt x="1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7386700" y="1907275"/>
                <a:ext cx="71375" cy="1697075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7883" fill="none" extrusionOk="0">
                    <a:moveTo>
                      <a:pt x="1633" y="67882"/>
                    </a:moveTo>
                    <a:cubicBezTo>
                      <a:pt x="1633" y="67882"/>
                      <a:pt x="1612" y="67780"/>
                      <a:pt x="1612" y="67728"/>
                    </a:cubicBezTo>
                    <a:cubicBezTo>
                      <a:pt x="1612" y="67636"/>
                      <a:pt x="1623" y="67543"/>
                      <a:pt x="1633" y="67451"/>
                    </a:cubicBezTo>
                    <a:cubicBezTo>
                      <a:pt x="1643" y="67369"/>
                      <a:pt x="1664" y="67287"/>
                      <a:pt x="1695" y="67205"/>
                    </a:cubicBezTo>
                    <a:cubicBezTo>
                      <a:pt x="1715" y="67143"/>
                      <a:pt x="1767" y="67071"/>
                      <a:pt x="1777" y="66999"/>
                    </a:cubicBezTo>
                    <a:cubicBezTo>
                      <a:pt x="1808" y="66897"/>
                      <a:pt x="1808" y="66784"/>
                      <a:pt x="1808" y="66671"/>
                    </a:cubicBezTo>
                    <a:cubicBezTo>
                      <a:pt x="1808" y="66558"/>
                      <a:pt x="1797" y="66445"/>
                      <a:pt x="1777" y="66342"/>
                    </a:cubicBezTo>
                    <a:cubicBezTo>
                      <a:pt x="1756" y="66250"/>
                      <a:pt x="1746" y="66157"/>
                      <a:pt x="1705" y="66075"/>
                    </a:cubicBezTo>
                    <a:cubicBezTo>
                      <a:pt x="1684" y="66014"/>
                      <a:pt x="1633" y="65972"/>
                      <a:pt x="1612" y="65921"/>
                    </a:cubicBezTo>
                    <a:cubicBezTo>
                      <a:pt x="1561" y="65808"/>
                      <a:pt x="1530" y="65685"/>
                      <a:pt x="1500" y="65572"/>
                    </a:cubicBezTo>
                    <a:cubicBezTo>
                      <a:pt x="1479" y="65490"/>
                      <a:pt x="1469" y="65418"/>
                      <a:pt x="1448" y="65336"/>
                    </a:cubicBezTo>
                    <a:cubicBezTo>
                      <a:pt x="1417" y="65161"/>
                      <a:pt x="1397" y="64976"/>
                      <a:pt x="1376" y="64802"/>
                    </a:cubicBezTo>
                    <a:cubicBezTo>
                      <a:pt x="1366" y="64668"/>
                      <a:pt x="1356" y="64453"/>
                      <a:pt x="1356" y="64422"/>
                    </a:cubicBezTo>
                    <a:cubicBezTo>
                      <a:pt x="1356" y="64381"/>
                      <a:pt x="1376" y="64083"/>
                      <a:pt x="1387" y="63909"/>
                    </a:cubicBezTo>
                    <a:cubicBezTo>
                      <a:pt x="1397" y="63755"/>
                      <a:pt x="1407" y="63601"/>
                      <a:pt x="1428" y="63436"/>
                    </a:cubicBezTo>
                    <a:cubicBezTo>
                      <a:pt x="1448" y="63262"/>
                      <a:pt x="1469" y="63077"/>
                      <a:pt x="1489" y="62902"/>
                    </a:cubicBezTo>
                    <a:cubicBezTo>
                      <a:pt x="1510" y="62748"/>
                      <a:pt x="1541" y="62594"/>
                      <a:pt x="1571" y="62451"/>
                    </a:cubicBezTo>
                    <a:cubicBezTo>
                      <a:pt x="1612" y="62225"/>
                      <a:pt x="1715" y="61834"/>
                      <a:pt x="1725" y="61804"/>
                    </a:cubicBezTo>
                    <a:cubicBezTo>
                      <a:pt x="1736" y="61763"/>
                      <a:pt x="1828" y="61424"/>
                      <a:pt x="1869" y="61239"/>
                    </a:cubicBezTo>
                    <a:cubicBezTo>
                      <a:pt x="1931" y="61003"/>
                      <a:pt x="1992" y="60767"/>
                      <a:pt x="2033" y="60520"/>
                    </a:cubicBezTo>
                    <a:cubicBezTo>
                      <a:pt x="2064" y="60325"/>
                      <a:pt x="2085" y="60120"/>
                      <a:pt x="2116" y="59925"/>
                    </a:cubicBezTo>
                    <a:cubicBezTo>
                      <a:pt x="2136" y="59760"/>
                      <a:pt x="2177" y="59606"/>
                      <a:pt x="2208" y="59452"/>
                    </a:cubicBezTo>
                    <a:cubicBezTo>
                      <a:pt x="2270" y="59042"/>
                      <a:pt x="2331" y="58641"/>
                      <a:pt x="2383" y="58230"/>
                    </a:cubicBezTo>
                    <a:cubicBezTo>
                      <a:pt x="2413" y="58015"/>
                      <a:pt x="2434" y="57789"/>
                      <a:pt x="2465" y="57573"/>
                    </a:cubicBezTo>
                    <a:cubicBezTo>
                      <a:pt x="2485" y="57316"/>
                      <a:pt x="2516" y="57070"/>
                      <a:pt x="2537" y="56813"/>
                    </a:cubicBezTo>
                    <a:cubicBezTo>
                      <a:pt x="2557" y="56587"/>
                      <a:pt x="2567" y="56351"/>
                      <a:pt x="2598" y="56125"/>
                    </a:cubicBezTo>
                    <a:cubicBezTo>
                      <a:pt x="2639" y="55910"/>
                      <a:pt x="2711" y="55704"/>
                      <a:pt x="2742" y="55499"/>
                    </a:cubicBezTo>
                    <a:cubicBezTo>
                      <a:pt x="2773" y="55304"/>
                      <a:pt x="2773" y="55099"/>
                      <a:pt x="2793" y="54904"/>
                    </a:cubicBezTo>
                    <a:cubicBezTo>
                      <a:pt x="2814" y="54688"/>
                      <a:pt x="2845" y="54472"/>
                      <a:pt x="2855" y="54257"/>
                    </a:cubicBezTo>
                    <a:cubicBezTo>
                      <a:pt x="2855" y="54051"/>
                      <a:pt x="2824" y="53836"/>
                      <a:pt x="2814" y="53630"/>
                    </a:cubicBezTo>
                    <a:cubicBezTo>
                      <a:pt x="2814" y="53487"/>
                      <a:pt x="2804" y="53343"/>
                      <a:pt x="2804" y="53199"/>
                    </a:cubicBezTo>
                    <a:cubicBezTo>
                      <a:pt x="2793" y="53004"/>
                      <a:pt x="2804" y="52799"/>
                      <a:pt x="2783" y="52603"/>
                    </a:cubicBezTo>
                    <a:cubicBezTo>
                      <a:pt x="2763" y="52357"/>
                      <a:pt x="2732" y="52100"/>
                      <a:pt x="2691" y="51854"/>
                    </a:cubicBezTo>
                    <a:cubicBezTo>
                      <a:pt x="2670" y="51669"/>
                      <a:pt x="2629" y="51484"/>
                      <a:pt x="2598" y="51310"/>
                    </a:cubicBezTo>
                    <a:cubicBezTo>
                      <a:pt x="2557" y="51125"/>
                      <a:pt x="2526" y="50950"/>
                      <a:pt x="2485" y="50765"/>
                    </a:cubicBezTo>
                    <a:cubicBezTo>
                      <a:pt x="2454" y="50622"/>
                      <a:pt x="2424" y="50468"/>
                      <a:pt x="2383" y="50324"/>
                    </a:cubicBezTo>
                    <a:cubicBezTo>
                      <a:pt x="2311" y="50026"/>
                      <a:pt x="2229" y="49739"/>
                      <a:pt x="2146" y="49451"/>
                    </a:cubicBezTo>
                    <a:cubicBezTo>
                      <a:pt x="2095" y="49266"/>
                      <a:pt x="2044" y="49082"/>
                      <a:pt x="1992" y="48897"/>
                    </a:cubicBezTo>
                    <a:cubicBezTo>
                      <a:pt x="1951" y="48712"/>
                      <a:pt x="1951" y="48517"/>
                      <a:pt x="1900" y="48332"/>
                    </a:cubicBezTo>
                    <a:cubicBezTo>
                      <a:pt x="1859" y="48168"/>
                      <a:pt x="1767" y="48014"/>
                      <a:pt x="1725" y="47849"/>
                    </a:cubicBezTo>
                    <a:cubicBezTo>
                      <a:pt x="1684" y="47716"/>
                      <a:pt x="1674" y="47582"/>
                      <a:pt x="1643" y="47449"/>
                    </a:cubicBezTo>
                    <a:cubicBezTo>
                      <a:pt x="1623" y="47387"/>
                      <a:pt x="1592" y="47326"/>
                      <a:pt x="1571" y="47254"/>
                    </a:cubicBezTo>
                    <a:cubicBezTo>
                      <a:pt x="1551" y="47131"/>
                      <a:pt x="1551" y="47007"/>
                      <a:pt x="1551" y="46884"/>
                    </a:cubicBezTo>
                    <a:cubicBezTo>
                      <a:pt x="1541" y="46740"/>
                      <a:pt x="1541" y="46607"/>
                      <a:pt x="1541" y="46463"/>
                    </a:cubicBezTo>
                    <a:cubicBezTo>
                      <a:pt x="1541" y="46319"/>
                      <a:pt x="1541" y="46176"/>
                      <a:pt x="1551" y="46032"/>
                    </a:cubicBezTo>
                    <a:cubicBezTo>
                      <a:pt x="1561" y="45837"/>
                      <a:pt x="1561" y="45477"/>
                      <a:pt x="1571" y="45447"/>
                    </a:cubicBezTo>
                    <a:cubicBezTo>
                      <a:pt x="1592" y="45416"/>
                      <a:pt x="1571" y="45200"/>
                      <a:pt x="1571" y="45077"/>
                    </a:cubicBezTo>
                    <a:cubicBezTo>
                      <a:pt x="1561" y="44913"/>
                      <a:pt x="1561" y="44748"/>
                      <a:pt x="1551" y="44584"/>
                    </a:cubicBezTo>
                    <a:cubicBezTo>
                      <a:pt x="1530" y="44297"/>
                      <a:pt x="1510" y="44009"/>
                      <a:pt x="1489" y="43722"/>
                    </a:cubicBezTo>
                    <a:cubicBezTo>
                      <a:pt x="1479" y="43475"/>
                      <a:pt x="1489" y="43229"/>
                      <a:pt x="1479" y="42993"/>
                    </a:cubicBezTo>
                    <a:cubicBezTo>
                      <a:pt x="1458" y="42736"/>
                      <a:pt x="1428" y="42479"/>
                      <a:pt x="1417" y="42222"/>
                    </a:cubicBezTo>
                    <a:cubicBezTo>
                      <a:pt x="1407" y="42079"/>
                      <a:pt x="1407" y="41935"/>
                      <a:pt x="1407" y="41791"/>
                    </a:cubicBezTo>
                    <a:cubicBezTo>
                      <a:pt x="1407" y="41647"/>
                      <a:pt x="1397" y="41504"/>
                      <a:pt x="1407" y="41360"/>
                    </a:cubicBezTo>
                    <a:cubicBezTo>
                      <a:pt x="1428" y="41216"/>
                      <a:pt x="1479" y="41083"/>
                      <a:pt x="1510" y="40939"/>
                    </a:cubicBezTo>
                    <a:cubicBezTo>
                      <a:pt x="1541" y="40764"/>
                      <a:pt x="1582" y="40590"/>
                      <a:pt x="1612" y="40415"/>
                    </a:cubicBezTo>
                    <a:cubicBezTo>
                      <a:pt x="1654" y="40148"/>
                      <a:pt x="1695" y="39871"/>
                      <a:pt x="1736" y="39604"/>
                    </a:cubicBezTo>
                    <a:cubicBezTo>
                      <a:pt x="1787" y="39306"/>
                      <a:pt x="1828" y="39009"/>
                      <a:pt x="1869" y="38701"/>
                    </a:cubicBezTo>
                    <a:cubicBezTo>
                      <a:pt x="1900" y="38372"/>
                      <a:pt x="1931" y="38043"/>
                      <a:pt x="1962" y="37715"/>
                    </a:cubicBezTo>
                    <a:cubicBezTo>
                      <a:pt x="2013" y="37325"/>
                      <a:pt x="2075" y="36934"/>
                      <a:pt x="2116" y="36544"/>
                    </a:cubicBezTo>
                    <a:cubicBezTo>
                      <a:pt x="2157" y="36164"/>
                      <a:pt x="2208" y="35446"/>
                      <a:pt x="2208" y="35415"/>
                    </a:cubicBezTo>
                    <a:cubicBezTo>
                      <a:pt x="2208" y="35384"/>
                      <a:pt x="2229" y="34871"/>
                      <a:pt x="2239" y="34604"/>
                    </a:cubicBezTo>
                    <a:cubicBezTo>
                      <a:pt x="2249" y="34347"/>
                      <a:pt x="2249" y="34100"/>
                      <a:pt x="2249" y="33844"/>
                    </a:cubicBezTo>
                    <a:cubicBezTo>
                      <a:pt x="2259" y="33454"/>
                      <a:pt x="2280" y="33074"/>
                      <a:pt x="2290" y="32694"/>
                    </a:cubicBezTo>
                    <a:cubicBezTo>
                      <a:pt x="2300" y="32139"/>
                      <a:pt x="2331" y="31595"/>
                      <a:pt x="2342" y="31041"/>
                    </a:cubicBezTo>
                    <a:cubicBezTo>
                      <a:pt x="2342" y="30589"/>
                      <a:pt x="2331" y="30127"/>
                      <a:pt x="2321" y="29665"/>
                    </a:cubicBezTo>
                    <a:cubicBezTo>
                      <a:pt x="2311" y="29418"/>
                      <a:pt x="2300" y="29172"/>
                      <a:pt x="2290" y="28925"/>
                    </a:cubicBezTo>
                    <a:cubicBezTo>
                      <a:pt x="2259" y="28381"/>
                      <a:pt x="2229" y="27837"/>
                      <a:pt x="2167" y="27303"/>
                    </a:cubicBezTo>
                    <a:cubicBezTo>
                      <a:pt x="2136" y="26974"/>
                      <a:pt x="2075" y="26646"/>
                      <a:pt x="2023" y="26317"/>
                    </a:cubicBezTo>
                    <a:cubicBezTo>
                      <a:pt x="1982" y="26050"/>
                      <a:pt x="1951" y="25783"/>
                      <a:pt x="1910" y="25516"/>
                    </a:cubicBezTo>
                    <a:cubicBezTo>
                      <a:pt x="1890" y="25403"/>
                      <a:pt x="1859" y="25280"/>
                      <a:pt x="1849" y="25157"/>
                    </a:cubicBezTo>
                    <a:cubicBezTo>
                      <a:pt x="1828" y="24952"/>
                      <a:pt x="1849" y="24746"/>
                      <a:pt x="1859" y="24531"/>
                    </a:cubicBezTo>
                    <a:cubicBezTo>
                      <a:pt x="1859" y="24346"/>
                      <a:pt x="1869" y="24161"/>
                      <a:pt x="1869" y="23976"/>
                    </a:cubicBezTo>
                    <a:cubicBezTo>
                      <a:pt x="1849" y="23463"/>
                      <a:pt x="1818" y="22949"/>
                      <a:pt x="1767" y="22446"/>
                    </a:cubicBezTo>
                    <a:cubicBezTo>
                      <a:pt x="1746" y="22231"/>
                      <a:pt x="1705" y="22025"/>
                      <a:pt x="1674" y="21810"/>
                    </a:cubicBezTo>
                    <a:cubicBezTo>
                      <a:pt x="1654" y="21656"/>
                      <a:pt x="1623" y="21491"/>
                      <a:pt x="1592" y="21337"/>
                    </a:cubicBezTo>
                    <a:cubicBezTo>
                      <a:pt x="1479" y="20803"/>
                      <a:pt x="1335" y="20280"/>
                      <a:pt x="1222" y="19746"/>
                    </a:cubicBezTo>
                    <a:cubicBezTo>
                      <a:pt x="1161" y="19458"/>
                      <a:pt x="1099" y="19160"/>
                      <a:pt x="1048" y="18873"/>
                    </a:cubicBezTo>
                    <a:cubicBezTo>
                      <a:pt x="976" y="18514"/>
                      <a:pt x="914" y="18144"/>
                      <a:pt x="842" y="17785"/>
                    </a:cubicBezTo>
                    <a:cubicBezTo>
                      <a:pt x="801" y="17600"/>
                      <a:pt x="740" y="17415"/>
                      <a:pt x="709" y="17230"/>
                    </a:cubicBezTo>
                    <a:cubicBezTo>
                      <a:pt x="688" y="17158"/>
                      <a:pt x="678" y="17066"/>
                      <a:pt x="678" y="17035"/>
                    </a:cubicBezTo>
                    <a:cubicBezTo>
                      <a:pt x="678" y="17004"/>
                      <a:pt x="688" y="16789"/>
                      <a:pt x="688" y="16665"/>
                    </a:cubicBezTo>
                    <a:cubicBezTo>
                      <a:pt x="688" y="16491"/>
                      <a:pt x="709" y="16316"/>
                      <a:pt x="699" y="16152"/>
                    </a:cubicBezTo>
                    <a:cubicBezTo>
                      <a:pt x="688" y="15977"/>
                      <a:pt x="668" y="15813"/>
                      <a:pt x="647" y="15649"/>
                    </a:cubicBezTo>
                    <a:cubicBezTo>
                      <a:pt x="616" y="15382"/>
                      <a:pt x="596" y="15115"/>
                      <a:pt x="565" y="14838"/>
                    </a:cubicBezTo>
                    <a:cubicBezTo>
                      <a:pt x="524" y="14540"/>
                      <a:pt x="493" y="14232"/>
                      <a:pt x="442" y="13924"/>
                    </a:cubicBezTo>
                    <a:cubicBezTo>
                      <a:pt x="401" y="13688"/>
                      <a:pt x="308" y="13256"/>
                      <a:pt x="298" y="13215"/>
                    </a:cubicBezTo>
                    <a:cubicBezTo>
                      <a:pt x="288" y="13174"/>
                      <a:pt x="216" y="12609"/>
                      <a:pt x="165" y="12312"/>
                    </a:cubicBezTo>
                    <a:cubicBezTo>
                      <a:pt x="134" y="12137"/>
                      <a:pt x="93" y="11952"/>
                      <a:pt x="72" y="11778"/>
                    </a:cubicBezTo>
                    <a:cubicBezTo>
                      <a:pt x="52" y="11634"/>
                      <a:pt x="31" y="11490"/>
                      <a:pt x="21" y="11347"/>
                    </a:cubicBezTo>
                    <a:cubicBezTo>
                      <a:pt x="11" y="11172"/>
                      <a:pt x="0" y="10987"/>
                      <a:pt x="11" y="10813"/>
                    </a:cubicBezTo>
                    <a:cubicBezTo>
                      <a:pt x="21" y="10607"/>
                      <a:pt x="52" y="10392"/>
                      <a:pt x="72" y="10186"/>
                    </a:cubicBezTo>
                    <a:cubicBezTo>
                      <a:pt x="103" y="9981"/>
                      <a:pt x="134" y="9786"/>
                      <a:pt x="154" y="9591"/>
                    </a:cubicBezTo>
                    <a:cubicBezTo>
                      <a:pt x="165" y="9365"/>
                      <a:pt x="175" y="9139"/>
                      <a:pt x="185" y="8913"/>
                    </a:cubicBezTo>
                    <a:cubicBezTo>
                      <a:pt x="196" y="8738"/>
                      <a:pt x="206" y="8564"/>
                      <a:pt x="216" y="8400"/>
                    </a:cubicBezTo>
                    <a:cubicBezTo>
                      <a:pt x="237" y="8133"/>
                      <a:pt x="288" y="7876"/>
                      <a:pt x="298" y="7619"/>
                    </a:cubicBezTo>
                    <a:cubicBezTo>
                      <a:pt x="308" y="7424"/>
                      <a:pt x="298" y="7229"/>
                      <a:pt x="298" y="7024"/>
                    </a:cubicBezTo>
                    <a:cubicBezTo>
                      <a:pt x="298" y="6808"/>
                      <a:pt x="319" y="6582"/>
                      <a:pt x="319" y="6367"/>
                    </a:cubicBezTo>
                    <a:cubicBezTo>
                      <a:pt x="319" y="6233"/>
                      <a:pt x="298" y="6110"/>
                      <a:pt x="308" y="5976"/>
                    </a:cubicBezTo>
                    <a:cubicBezTo>
                      <a:pt x="308" y="5904"/>
                      <a:pt x="319" y="5833"/>
                      <a:pt x="339" y="5761"/>
                    </a:cubicBezTo>
                    <a:cubicBezTo>
                      <a:pt x="350" y="5740"/>
                      <a:pt x="370" y="5730"/>
                      <a:pt x="370" y="5709"/>
                    </a:cubicBezTo>
                    <a:cubicBezTo>
                      <a:pt x="401" y="5617"/>
                      <a:pt x="380" y="5514"/>
                      <a:pt x="370" y="5412"/>
                    </a:cubicBezTo>
                    <a:cubicBezTo>
                      <a:pt x="360" y="5021"/>
                      <a:pt x="329" y="4641"/>
                      <a:pt x="308" y="4251"/>
                    </a:cubicBezTo>
                    <a:cubicBezTo>
                      <a:pt x="288" y="3830"/>
                      <a:pt x="278" y="3409"/>
                      <a:pt x="267" y="2999"/>
                    </a:cubicBezTo>
                    <a:cubicBezTo>
                      <a:pt x="257" y="2629"/>
                      <a:pt x="226" y="2270"/>
                      <a:pt x="237" y="1910"/>
                    </a:cubicBezTo>
                    <a:cubicBezTo>
                      <a:pt x="247" y="1808"/>
                      <a:pt x="257" y="1715"/>
                      <a:pt x="278" y="1623"/>
                    </a:cubicBezTo>
                    <a:cubicBezTo>
                      <a:pt x="298" y="1499"/>
                      <a:pt x="319" y="1366"/>
                      <a:pt x="370" y="1253"/>
                    </a:cubicBezTo>
                    <a:cubicBezTo>
                      <a:pt x="432" y="1140"/>
                      <a:pt x="514" y="1037"/>
                      <a:pt x="586" y="935"/>
                    </a:cubicBezTo>
                    <a:cubicBezTo>
                      <a:pt x="688" y="781"/>
                      <a:pt x="801" y="647"/>
                      <a:pt x="883" y="493"/>
                    </a:cubicBezTo>
                    <a:cubicBezTo>
                      <a:pt x="955" y="339"/>
                      <a:pt x="1027" y="0"/>
                      <a:pt x="1027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7396200" y="2049225"/>
                <a:ext cx="284950" cy="668475"/>
              </a:xfrm>
              <a:custGeom>
                <a:avLst/>
                <a:gdLst/>
                <a:ahLst/>
                <a:cxnLst/>
                <a:rect l="l" t="t" r="r" b="b"/>
                <a:pathLst>
                  <a:path w="11398" h="26739" fill="none" extrusionOk="0">
                    <a:moveTo>
                      <a:pt x="0" y="1"/>
                    </a:moveTo>
                    <a:cubicBezTo>
                      <a:pt x="0" y="1"/>
                      <a:pt x="21" y="309"/>
                      <a:pt x="31" y="452"/>
                    </a:cubicBezTo>
                    <a:cubicBezTo>
                      <a:pt x="62" y="709"/>
                      <a:pt x="82" y="955"/>
                      <a:pt x="124" y="1202"/>
                    </a:cubicBezTo>
                    <a:cubicBezTo>
                      <a:pt x="175" y="1500"/>
                      <a:pt x="236" y="1797"/>
                      <a:pt x="298" y="2095"/>
                    </a:cubicBezTo>
                    <a:cubicBezTo>
                      <a:pt x="349" y="2342"/>
                      <a:pt x="401" y="2578"/>
                      <a:pt x="452" y="2814"/>
                    </a:cubicBezTo>
                    <a:cubicBezTo>
                      <a:pt x="514" y="3132"/>
                      <a:pt x="555" y="3451"/>
                      <a:pt x="616" y="3759"/>
                    </a:cubicBezTo>
                    <a:cubicBezTo>
                      <a:pt x="657" y="3995"/>
                      <a:pt x="709" y="4221"/>
                      <a:pt x="760" y="4447"/>
                    </a:cubicBezTo>
                    <a:cubicBezTo>
                      <a:pt x="801" y="4652"/>
                      <a:pt x="863" y="4857"/>
                      <a:pt x="883" y="5063"/>
                    </a:cubicBezTo>
                    <a:cubicBezTo>
                      <a:pt x="904" y="5206"/>
                      <a:pt x="894" y="5360"/>
                      <a:pt x="883" y="5504"/>
                    </a:cubicBezTo>
                    <a:cubicBezTo>
                      <a:pt x="883" y="5669"/>
                      <a:pt x="873" y="5823"/>
                      <a:pt x="853" y="5977"/>
                    </a:cubicBezTo>
                    <a:cubicBezTo>
                      <a:pt x="842" y="6110"/>
                      <a:pt x="811" y="6244"/>
                      <a:pt x="801" y="6377"/>
                    </a:cubicBezTo>
                    <a:cubicBezTo>
                      <a:pt x="801" y="6500"/>
                      <a:pt x="811" y="6623"/>
                      <a:pt x="842" y="6747"/>
                    </a:cubicBezTo>
                    <a:cubicBezTo>
                      <a:pt x="853" y="6819"/>
                      <a:pt x="904" y="6890"/>
                      <a:pt x="914" y="6962"/>
                    </a:cubicBezTo>
                    <a:cubicBezTo>
                      <a:pt x="924" y="7024"/>
                      <a:pt x="914" y="7086"/>
                      <a:pt x="914" y="7137"/>
                    </a:cubicBezTo>
                    <a:cubicBezTo>
                      <a:pt x="914" y="7260"/>
                      <a:pt x="914" y="7383"/>
                      <a:pt x="924" y="7496"/>
                    </a:cubicBezTo>
                    <a:cubicBezTo>
                      <a:pt x="924" y="7578"/>
                      <a:pt x="945" y="7661"/>
                      <a:pt x="966" y="7743"/>
                    </a:cubicBezTo>
                    <a:cubicBezTo>
                      <a:pt x="986" y="7845"/>
                      <a:pt x="1037" y="7938"/>
                      <a:pt x="1068" y="8040"/>
                    </a:cubicBezTo>
                    <a:cubicBezTo>
                      <a:pt x="1089" y="8092"/>
                      <a:pt x="1109" y="8153"/>
                      <a:pt x="1130" y="8215"/>
                    </a:cubicBezTo>
                    <a:cubicBezTo>
                      <a:pt x="1161" y="8348"/>
                      <a:pt x="1171" y="8482"/>
                      <a:pt x="1191" y="8605"/>
                    </a:cubicBezTo>
                    <a:cubicBezTo>
                      <a:pt x="1202" y="8708"/>
                      <a:pt x="1191" y="8821"/>
                      <a:pt x="1222" y="8923"/>
                    </a:cubicBezTo>
                    <a:cubicBezTo>
                      <a:pt x="1263" y="9088"/>
                      <a:pt x="1356" y="9242"/>
                      <a:pt x="1438" y="9396"/>
                    </a:cubicBezTo>
                    <a:cubicBezTo>
                      <a:pt x="1520" y="9570"/>
                      <a:pt x="1623" y="9745"/>
                      <a:pt x="1705" y="9919"/>
                    </a:cubicBezTo>
                    <a:cubicBezTo>
                      <a:pt x="1828" y="10156"/>
                      <a:pt x="1941" y="10402"/>
                      <a:pt x="2044" y="10649"/>
                    </a:cubicBezTo>
                    <a:cubicBezTo>
                      <a:pt x="2167" y="10926"/>
                      <a:pt x="2270" y="11213"/>
                      <a:pt x="2393" y="11490"/>
                    </a:cubicBezTo>
                    <a:cubicBezTo>
                      <a:pt x="2495" y="11727"/>
                      <a:pt x="2608" y="11963"/>
                      <a:pt x="2721" y="12199"/>
                    </a:cubicBezTo>
                    <a:cubicBezTo>
                      <a:pt x="2855" y="12486"/>
                      <a:pt x="2988" y="12764"/>
                      <a:pt x="3112" y="13061"/>
                    </a:cubicBezTo>
                    <a:cubicBezTo>
                      <a:pt x="3245" y="13421"/>
                      <a:pt x="3348" y="13791"/>
                      <a:pt x="3471" y="14150"/>
                    </a:cubicBezTo>
                    <a:cubicBezTo>
                      <a:pt x="3584" y="14468"/>
                      <a:pt x="3697" y="14776"/>
                      <a:pt x="3799" y="15095"/>
                    </a:cubicBezTo>
                    <a:cubicBezTo>
                      <a:pt x="3830" y="15218"/>
                      <a:pt x="3851" y="15341"/>
                      <a:pt x="3892" y="15454"/>
                    </a:cubicBezTo>
                    <a:cubicBezTo>
                      <a:pt x="3923" y="15577"/>
                      <a:pt x="3974" y="15690"/>
                      <a:pt x="4025" y="15793"/>
                    </a:cubicBezTo>
                    <a:cubicBezTo>
                      <a:pt x="4087" y="15926"/>
                      <a:pt x="4138" y="16049"/>
                      <a:pt x="4200" y="16173"/>
                    </a:cubicBezTo>
                    <a:cubicBezTo>
                      <a:pt x="4231" y="16234"/>
                      <a:pt x="4262" y="16286"/>
                      <a:pt x="4292" y="16358"/>
                    </a:cubicBezTo>
                    <a:cubicBezTo>
                      <a:pt x="4333" y="16450"/>
                      <a:pt x="4374" y="16563"/>
                      <a:pt x="4416" y="16655"/>
                    </a:cubicBezTo>
                    <a:cubicBezTo>
                      <a:pt x="4467" y="16768"/>
                      <a:pt x="4508" y="16871"/>
                      <a:pt x="4570" y="16974"/>
                    </a:cubicBezTo>
                    <a:cubicBezTo>
                      <a:pt x="4621" y="17066"/>
                      <a:pt x="4683" y="17148"/>
                      <a:pt x="4734" y="17241"/>
                    </a:cubicBezTo>
                    <a:cubicBezTo>
                      <a:pt x="4765" y="17292"/>
                      <a:pt x="4795" y="17343"/>
                      <a:pt x="4806" y="17405"/>
                    </a:cubicBezTo>
                    <a:cubicBezTo>
                      <a:pt x="4816" y="17466"/>
                      <a:pt x="4806" y="17528"/>
                      <a:pt x="4806" y="17600"/>
                    </a:cubicBezTo>
                    <a:cubicBezTo>
                      <a:pt x="4806" y="17733"/>
                      <a:pt x="4795" y="17867"/>
                      <a:pt x="4795" y="18000"/>
                    </a:cubicBezTo>
                    <a:cubicBezTo>
                      <a:pt x="4806" y="18206"/>
                      <a:pt x="4826" y="18411"/>
                      <a:pt x="4847" y="18617"/>
                    </a:cubicBezTo>
                    <a:cubicBezTo>
                      <a:pt x="4867" y="18832"/>
                      <a:pt x="4888" y="19058"/>
                      <a:pt x="4929" y="19274"/>
                    </a:cubicBezTo>
                    <a:cubicBezTo>
                      <a:pt x="4970" y="19448"/>
                      <a:pt x="5011" y="19623"/>
                      <a:pt x="5073" y="19787"/>
                    </a:cubicBezTo>
                    <a:cubicBezTo>
                      <a:pt x="5134" y="19941"/>
                      <a:pt x="5227" y="20095"/>
                      <a:pt x="5299" y="20249"/>
                    </a:cubicBezTo>
                    <a:cubicBezTo>
                      <a:pt x="5391" y="20444"/>
                      <a:pt x="5473" y="20660"/>
                      <a:pt x="5566" y="20855"/>
                    </a:cubicBezTo>
                    <a:cubicBezTo>
                      <a:pt x="5627" y="20978"/>
                      <a:pt x="5679" y="21101"/>
                      <a:pt x="5730" y="21225"/>
                    </a:cubicBezTo>
                    <a:cubicBezTo>
                      <a:pt x="5781" y="21348"/>
                      <a:pt x="5822" y="21481"/>
                      <a:pt x="5874" y="21605"/>
                    </a:cubicBezTo>
                    <a:cubicBezTo>
                      <a:pt x="5915" y="21687"/>
                      <a:pt x="5987" y="21769"/>
                      <a:pt x="6017" y="21851"/>
                    </a:cubicBezTo>
                    <a:cubicBezTo>
                      <a:pt x="6038" y="21913"/>
                      <a:pt x="6038" y="21974"/>
                      <a:pt x="6058" y="22036"/>
                    </a:cubicBezTo>
                    <a:cubicBezTo>
                      <a:pt x="6079" y="22108"/>
                      <a:pt x="6141" y="22159"/>
                      <a:pt x="6161" y="22231"/>
                    </a:cubicBezTo>
                    <a:cubicBezTo>
                      <a:pt x="6171" y="22303"/>
                      <a:pt x="6161" y="22375"/>
                      <a:pt x="6161" y="22446"/>
                    </a:cubicBezTo>
                    <a:cubicBezTo>
                      <a:pt x="6171" y="22559"/>
                      <a:pt x="6192" y="22662"/>
                      <a:pt x="6202" y="22775"/>
                    </a:cubicBezTo>
                    <a:cubicBezTo>
                      <a:pt x="6202" y="22919"/>
                      <a:pt x="6192" y="23073"/>
                      <a:pt x="6202" y="23217"/>
                    </a:cubicBezTo>
                    <a:cubicBezTo>
                      <a:pt x="6202" y="23278"/>
                      <a:pt x="6212" y="23350"/>
                      <a:pt x="6212" y="23412"/>
                    </a:cubicBezTo>
                    <a:cubicBezTo>
                      <a:pt x="6223" y="23586"/>
                      <a:pt x="6212" y="23761"/>
                      <a:pt x="6202" y="23935"/>
                    </a:cubicBezTo>
                    <a:cubicBezTo>
                      <a:pt x="6202" y="24079"/>
                      <a:pt x="6202" y="24213"/>
                      <a:pt x="6202" y="24356"/>
                    </a:cubicBezTo>
                    <a:cubicBezTo>
                      <a:pt x="6212" y="24449"/>
                      <a:pt x="6202" y="24541"/>
                      <a:pt x="6223" y="24623"/>
                    </a:cubicBezTo>
                    <a:cubicBezTo>
                      <a:pt x="6243" y="24716"/>
                      <a:pt x="6295" y="24798"/>
                      <a:pt x="6325" y="24880"/>
                    </a:cubicBezTo>
                    <a:cubicBezTo>
                      <a:pt x="6346" y="24962"/>
                      <a:pt x="6356" y="25044"/>
                      <a:pt x="6387" y="25116"/>
                    </a:cubicBezTo>
                    <a:cubicBezTo>
                      <a:pt x="6408" y="25168"/>
                      <a:pt x="6428" y="25219"/>
                      <a:pt x="6459" y="25260"/>
                    </a:cubicBezTo>
                    <a:cubicBezTo>
                      <a:pt x="6490" y="25311"/>
                      <a:pt x="6541" y="25352"/>
                      <a:pt x="6592" y="25383"/>
                    </a:cubicBezTo>
                    <a:cubicBezTo>
                      <a:pt x="6633" y="25404"/>
                      <a:pt x="6675" y="25404"/>
                      <a:pt x="6716" y="25404"/>
                    </a:cubicBezTo>
                    <a:cubicBezTo>
                      <a:pt x="6767" y="25404"/>
                      <a:pt x="6818" y="25404"/>
                      <a:pt x="6859" y="25383"/>
                    </a:cubicBezTo>
                    <a:cubicBezTo>
                      <a:pt x="6900" y="25363"/>
                      <a:pt x="6911" y="25311"/>
                      <a:pt x="6931" y="25270"/>
                    </a:cubicBezTo>
                    <a:cubicBezTo>
                      <a:pt x="6962" y="25239"/>
                      <a:pt x="6993" y="25198"/>
                      <a:pt x="7003" y="25157"/>
                    </a:cubicBezTo>
                    <a:cubicBezTo>
                      <a:pt x="7013" y="25106"/>
                      <a:pt x="7003" y="25044"/>
                      <a:pt x="7003" y="24983"/>
                    </a:cubicBezTo>
                    <a:cubicBezTo>
                      <a:pt x="7003" y="24777"/>
                      <a:pt x="6983" y="24572"/>
                      <a:pt x="6983" y="24367"/>
                    </a:cubicBezTo>
                    <a:cubicBezTo>
                      <a:pt x="6983" y="24254"/>
                      <a:pt x="6993" y="24130"/>
                      <a:pt x="6993" y="24017"/>
                    </a:cubicBezTo>
                    <a:cubicBezTo>
                      <a:pt x="6993" y="23925"/>
                      <a:pt x="7003" y="23833"/>
                      <a:pt x="7003" y="23740"/>
                    </a:cubicBezTo>
                    <a:cubicBezTo>
                      <a:pt x="7003" y="23658"/>
                      <a:pt x="6993" y="23566"/>
                      <a:pt x="7013" y="23484"/>
                    </a:cubicBezTo>
                    <a:cubicBezTo>
                      <a:pt x="7024" y="23442"/>
                      <a:pt x="7054" y="23401"/>
                      <a:pt x="7065" y="23350"/>
                    </a:cubicBezTo>
                    <a:cubicBezTo>
                      <a:pt x="7096" y="23268"/>
                      <a:pt x="7096" y="23176"/>
                      <a:pt x="7106" y="23083"/>
                    </a:cubicBezTo>
                    <a:cubicBezTo>
                      <a:pt x="7106" y="22980"/>
                      <a:pt x="7096" y="22867"/>
                      <a:pt x="7085" y="22765"/>
                    </a:cubicBezTo>
                    <a:cubicBezTo>
                      <a:pt x="7075" y="22724"/>
                      <a:pt x="7054" y="22672"/>
                      <a:pt x="7054" y="22631"/>
                    </a:cubicBezTo>
                    <a:cubicBezTo>
                      <a:pt x="7044" y="22600"/>
                      <a:pt x="7044" y="22580"/>
                      <a:pt x="7054" y="22549"/>
                    </a:cubicBezTo>
                    <a:cubicBezTo>
                      <a:pt x="7054" y="22518"/>
                      <a:pt x="7075" y="22498"/>
                      <a:pt x="7096" y="22477"/>
                    </a:cubicBezTo>
                    <a:cubicBezTo>
                      <a:pt x="7106" y="22477"/>
                      <a:pt x="7126" y="22477"/>
                      <a:pt x="7137" y="22477"/>
                    </a:cubicBezTo>
                    <a:cubicBezTo>
                      <a:pt x="7157" y="22488"/>
                      <a:pt x="7167" y="22508"/>
                      <a:pt x="7188" y="22529"/>
                    </a:cubicBezTo>
                    <a:cubicBezTo>
                      <a:pt x="7198" y="22559"/>
                      <a:pt x="7198" y="22590"/>
                      <a:pt x="7208" y="22611"/>
                    </a:cubicBezTo>
                    <a:cubicBezTo>
                      <a:pt x="7219" y="22662"/>
                      <a:pt x="7239" y="22713"/>
                      <a:pt x="7250" y="22765"/>
                    </a:cubicBezTo>
                    <a:cubicBezTo>
                      <a:pt x="7270" y="22847"/>
                      <a:pt x="7291" y="22919"/>
                      <a:pt x="7301" y="23001"/>
                    </a:cubicBezTo>
                    <a:cubicBezTo>
                      <a:pt x="7311" y="23093"/>
                      <a:pt x="7301" y="23186"/>
                      <a:pt x="7311" y="23278"/>
                    </a:cubicBezTo>
                    <a:cubicBezTo>
                      <a:pt x="7311" y="23412"/>
                      <a:pt x="7311" y="23545"/>
                      <a:pt x="7321" y="23679"/>
                    </a:cubicBezTo>
                    <a:cubicBezTo>
                      <a:pt x="7321" y="23761"/>
                      <a:pt x="7332" y="23843"/>
                      <a:pt x="7352" y="23925"/>
                    </a:cubicBezTo>
                    <a:cubicBezTo>
                      <a:pt x="7362" y="23987"/>
                      <a:pt x="7383" y="24048"/>
                      <a:pt x="7404" y="24110"/>
                    </a:cubicBezTo>
                    <a:cubicBezTo>
                      <a:pt x="7434" y="24192"/>
                      <a:pt x="7486" y="24264"/>
                      <a:pt x="7506" y="24346"/>
                    </a:cubicBezTo>
                    <a:cubicBezTo>
                      <a:pt x="7547" y="24490"/>
                      <a:pt x="7578" y="24634"/>
                      <a:pt x="7599" y="24777"/>
                    </a:cubicBezTo>
                    <a:cubicBezTo>
                      <a:pt x="7619" y="24911"/>
                      <a:pt x="7629" y="25034"/>
                      <a:pt x="7650" y="25168"/>
                    </a:cubicBezTo>
                    <a:cubicBezTo>
                      <a:pt x="7671" y="25301"/>
                      <a:pt x="7701" y="25445"/>
                      <a:pt x="7742" y="25578"/>
                    </a:cubicBezTo>
                    <a:cubicBezTo>
                      <a:pt x="7773" y="25712"/>
                      <a:pt x="7814" y="25845"/>
                      <a:pt x="7855" y="25979"/>
                    </a:cubicBezTo>
                    <a:cubicBezTo>
                      <a:pt x="7886" y="26081"/>
                      <a:pt x="7886" y="26184"/>
                      <a:pt x="7927" y="26276"/>
                    </a:cubicBezTo>
                    <a:cubicBezTo>
                      <a:pt x="7958" y="26338"/>
                      <a:pt x="7989" y="26410"/>
                      <a:pt x="8040" y="26461"/>
                    </a:cubicBezTo>
                    <a:cubicBezTo>
                      <a:pt x="8071" y="26492"/>
                      <a:pt x="8122" y="26523"/>
                      <a:pt x="8174" y="26543"/>
                    </a:cubicBezTo>
                    <a:cubicBezTo>
                      <a:pt x="8204" y="26554"/>
                      <a:pt x="8256" y="26554"/>
                      <a:pt x="8297" y="26554"/>
                    </a:cubicBezTo>
                    <a:cubicBezTo>
                      <a:pt x="8348" y="26543"/>
                      <a:pt x="8389" y="26533"/>
                      <a:pt x="8441" y="26513"/>
                    </a:cubicBezTo>
                    <a:cubicBezTo>
                      <a:pt x="8492" y="26502"/>
                      <a:pt x="8543" y="26492"/>
                      <a:pt x="8584" y="26472"/>
                    </a:cubicBezTo>
                    <a:cubicBezTo>
                      <a:pt x="8636" y="26430"/>
                      <a:pt x="8687" y="26369"/>
                      <a:pt x="8708" y="26307"/>
                    </a:cubicBezTo>
                    <a:cubicBezTo>
                      <a:pt x="8728" y="26246"/>
                      <a:pt x="8708" y="26174"/>
                      <a:pt x="8697" y="26112"/>
                    </a:cubicBezTo>
                    <a:cubicBezTo>
                      <a:pt x="8697" y="26040"/>
                      <a:pt x="8708" y="25968"/>
                      <a:pt x="8687" y="25897"/>
                    </a:cubicBezTo>
                    <a:cubicBezTo>
                      <a:pt x="8677" y="25814"/>
                      <a:pt x="8636" y="25753"/>
                      <a:pt x="8615" y="25671"/>
                    </a:cubicBezTo>
                    <a:cubicBezTo>
                      <a:pt x="8584" y="25527"/>
                      <a:pt x="8584" y="25363"/>
                      <a:pt x="8554" y="25219"/>
                    </a:cubicBezTo>
                    <a:cubicBezTo>
                      <a:pt x="8523" y="25075"/>
                      <a:pt x="8482" y="24931"/>
                      <a:pt x="8451" y="24798"/>
                    </a:cubicBezTo>
                    <a:cubicBezTo>
                      <a:pt x="8430" y="24664"/>
                      <a:pt x="8410" y="24531"/>
                      <a:pt x="8389" y="24397"/>
                    </a:cubicBezTo>
                    <a:cubicBezTo>
                      <a:pt x="8379" y="24305"/>
                      <a:pt x="8358" y="24213"/>
                      <a:pt x="8348" y="24120"/>
                    </a:cubicBezTo>
                    <a:cubicBezTo>
                      <a:pt x="8338" y="24017"/>
                      <a:pt x="8348" y="23915"/>
                      <a:pt x="8348" y="23812"/>
                    </a:cubicBezTo>
                    <a:cubicBezTo>
                      <a:pt x="8338" y="23709"/>
                      <a:pt x="8328" y="23597"/>
                      <a:pt x="8307" y="23504"/>
                    </a:cubicBezTo>
                    <a:cubicBezTo>
                      <a:pt x="8276" y="23422"/>
                      <a:pt x="8235" y="23340"/>
                      <a:pt x="8215" y="23258"/>
                    </a:cubicBezTo>
                    <a:cubicBezTo>
                      <a:pt x="8184" y="23186"/>
                      <a:pt x="8184" y="23104"/>
                      <a:pt x="8163" y="23032"/>
                    </a:cubicBezTo>
                    <a:cubicBezTo>
                      <a:pt x="8153" y="22980"/>
                      <a:pt x="8122" y="22939"/>
                      <a:pt x="8112" y="22888"/>
                    </a:cubicBezTo>
                    <a:cubicBezTo>
                      <a:pt x="8112" y="22857"/>
                      <a:pt x="8092" y="22806"/>
                      <a:pt x="8122" y="22785"/>
                    </a:cubicBezTo>
                    <a:cubicBezTo>
                      <a:pt x="8143" y="22755"/>
                      <a:pt x="8194" y="22765"/>
                      <a:pt x="8225" y="22775"/>
                    </a:cubicBezTo>
                    <a:cubicBezTo>
                      <a:pt x="8246" y="22775"/>
                      <a:pt x="8276" y="22775"/>
                      <a:pt x="8297" y="22785"/>
                    </a:cubicBezTo>
                    <a:cubicBezTo>
                      <a:pt x="8338" y="22826"/>
                      <a:pt x="8348" y="22878"/>
                      <a:pt x="8358" y="22929"/>
                    </a:cubicBezTo>
                    <a:cubicBezTo>
                      <a:pt x="8389" y="23011"/>
                      <a:pt x="8389" y="23093"/>
                      <a:pt x="8410" y="23176"/>
                    </a:cubicBezTo>
                    <a:cubicBezTo>
                      <a:pt x="8441" y="23309"/>
                      <a:pt x="8451" y="23453"/>
                      <a:pt x="8482" y="23586"/>
                    </a:cubicBezTo>
                    <a:cubicBezTo>
                      <a:pt x="8502" y="23648"/>
                      <a:pt x="8533" y="23709"/>
                      <a:pt x="8564" y="23771"/>
                    </a:cubicBezTo>
                    <a:cubicBezTo>
                      <a:pt x="8584" y="23843"/>
                      <a:pt x="8605" y="23905"/>
                      <a:pt x="8615" y="23976"/>
                    </a:cubicBezTo>
                    <a:cubicBezTo>
                      <a:pt x="8625" y="24017"/>
                      <a:pt x="8605" y="24059"/>
                      <a:pt x="8615" y="24100"/>
                    </a:cubicBezTo>
                    <a:cubicBezTo>
                      <a:pt x="8636" y="24182"/>
                      <a:pt x="8677" y="24254"/>
                      <a:pt x="8708" y="24326"/>
                    </a:cubicBezTo>
                    <a:cubicBezTo>
                      <a:pt x="8749" y="24428"/>
                      <a:pt x="8821" y="24510"/>
                      <a:pt x="8862" y="24613"/>
                    </a:cubicBezTo>
                    <a:cubicBezTo>
                      <a:pt x="8913" y="24747"/>
                      <a:pt x="8944" y="24880"/>
                      <a:pt x="8985" y="25013"/>
                    </a:cubicBezTo>
                    <a:cubicBezTo>
                      <a:pt x="9026" y="25126"/>
                      <a:pt x="9067" y="25239"/>
                      <a:pt x="9087" y="25352"/>
                    </a:cubicBezTo>
                    <a:cubicBezTo>
                      <a:pt x="9108" y="25455"/>
                      <a:pt x="9108" y="25558"/>
                      <a:pt x="9129" y="25650"/>
                    </a:cubicBezTo>
                    <a:cubicBezTo>
                      <a:pt x="9159" y="25773"/>
                      <a:pt x="9200" y="25897"/>
                      <a:pt x="9221" y="26020"/>
                    </a:cubicBezTo>
                    <a:cubicBezTo>
                      <a:pt x="9242" y="26133"/>
                      <a:pt x="9252" y="26256"/>
                      <a:pt x="9283" y="26379"/>
                    </a:cubicBezTo>
                    <a:cubicBezTo>
                      <a:pt x="9293" y="26430"/>
                      <a:pt x="9303" y="26482"/>
                      <a:pt x="9334" y="26533"/>
                    </a:cubicBezTo>
                    <a:cubicBezTo>
                      <a:pt x="9365" y="26595"/>
                      <a:pt x="9406" y="26646"/>
                      <a:pt x="9457" y="26677"/>
                    </a:cubicBezTo>
                    <a:cubicBezTo>
                      <a:pt x="9519" y="26718"/>
                      <a:pt x="9580" y="26739"/>
                      <a:pt x="9642" y="26739"/>
                    </a:cubicBezTo>
                    <a:cubicBezTo>
                      <a:pt x="9724" y="26739"/>
                      <a:pt x="9806" y="26728"/>
                      <a:pt x="9868" y="26687"/>
                    </a:cubicBezTo>
                    <a:cubicBezTo>
                      <a:pt x="9929" y="26646"/>
                      <a:pt x="9981" y="26584"/>
                      <a:pt x="10022" y="26513"/>
                    </a:cubicBezTo>
                    <a:cubicBezTo>
                      <a:pt x="10053" y="26451"/>
                      <a:pt x="10083" y="26379"/>
                      <a:pt x="10094" y="26307"/>
                    </a:cubicBezTo>
                    <a:cubicBezTo>
                      <a:pt x="10104" y="26215"/>
                      <a:pt x="10094" y="26112"/>
                      <a:pt x="10083" y="26020"/>
                    </a:cubicBezTo>
                    <a:cubicBezTo>
                      <a:pt x="10073" y="25886"/>
                      <a:pt x="10063" y="25763"/>
                      <a:pt x="10042" y="25630"/>
                    </a:cubicBezTo>
                    <a:cubicBezTo>
                      <a:pt x="10012" y="25445"/>
                      <a:pt x="9981" y="25270"/>
                      <a:pt x="9940" y="25096"/>
                    </a:cubicBezTo>
                    <a:cubicBezTo>
                      <a:pt x="9888" y="24859"/>
                      <a:pt x="9827" y="24644"/>
                      <a:pt x="9765" y="24408"/>
                    </a:cubicBezTo>
                    <a:cubicBezTo>
                      <a:pt x="9724" y="24233"/>
                      <a:pt x="9704" y="24038"/>
                      <a:pt x="9642" y="23863"/>
                    </a:cubicBezTo>
                    <a:cubicBezTo>
                      <a:pt x="9611" y="23761"/>
                      <a:pt x="9539" y="23668"/>
                      <a:pt x="9498" y="23566"/>
                    </a:cubicBezTo>
                    <a:cubicBezTo>
                      <a:pt x="9447" y="23453"/>
                      <a:pt x="9396" y="23340"/>
                      <a:pt x="9344" y="23227"/>
                    </a:cubicBezTo>
                    <a:cubicBezTo>
                      <a:pt x="9283" y="23073"/>
                      <a:pt x="9221" y="22919"/>
                      <a:pt x="9159" y="22765"/>
                    </a:cubicBezTo>
                    <a:cubicBezTo>
                      <a:pt x="9139" y="22693"/>
                      <a:pt x="9108" y="22621"/>
                      <a:pt x="9098" y="22549"/>
                    </a:cubicBezTo>
                    <a:cubicBezTo>
                      <a:pt x="9098" y="22518"/>
                      <a:pt x="9087" y="22477"/>
                      <a:pt x="9108" y="22446"/>
                    </a:cubicBezTo>
                    <a:cubicBezTo>
                      <a:pt x="9118" y="22416"/>
                      <a:pt x="9149" y="22385"/>
                      <a:pt x="9190" y="22364"/>
                    </a:cubicBezTo>
                    <a:cubicBezTo>
                      <a:pt x="9221" y="22354"/>
                      <a:pt x="9252" y="22354"/>
                      <a:pt x="9283" y="22364"/>
                    </a:cubicBezTo>
                    <a:cubicBezTo>
                      <a:pt x="9324" y="22385"/>
                      <a:pt x="9365" y="22416"/>
                      <a:pt x="9396" y="22457"/>
                    </a:cubicBezTo>
                    <a:cubicBezTo>
                      <a:pt x="9457" y="22539"/>
                      <a:pt x="9498" y="22631"/>
                      <a:pt x="9539" y="22724"/>
                    </a:cubicBezTo>
                    <a:cubicBezTo>
                      <a:pt x="9601" y="22867"/>
                      <a:pt x="9642" y="23011"/>
                      <a:pt x="9683" y="23165"/>
                    </a:cubicBezTo>
                    <a:cubicBezTo>
                      <a:pt x="9714" y="23247"/>
                      <a:pt x="9724" y="23330"/>
                      <a:pt x="9765" y="23412"/>
                    </a:cubicBezTo>
                    <a:cubicBezTo>
                      <a:pt x="9806" y="23494"/>
                      <a:pt x="9878" y="23566"/>
                      <a:pt x="9929" y="23648"/>
                    </a:cubicBezTo>
                    <a:cubicBezTo>
                      <a:pt x="9971" y="23730"/>
                      <a:pt x="10012" y="23812"/>
                      <a:pt x="10053" y="23894"/>
                    </a:cubicBezTo>
                    <a:cubicBezTo>
                      <a:pt x="10094" y="24007"/>
                      <a:pt x="10135" y="24110"/>
                      <a:pt x="10176" y="24223"/>
                    </a:cubicBezTo>
                    <a:cubicBezTo>
                      <a:pt x="10217" y="24346"/>
                      <a:pt x="10238" y="24480"/>
                      <a:pt x="10279" y="24613"/>
                    </a:cubicBezTo>
                    <a:cubicBezTo>
                      <a:pt x="10330" y="24767"/>
                      <a:pt x="10392" y="24931"/>
                      <a:pt x="10453" y="25085"/>
                    </a:cubicBezTo>
                    <a:cubicBezTo>
                      <a:pt x="10515" y="25219"/>
                      <a:pt x="10576" y="25342"/>
                      <a:pt x="10638" y="25476"/>
                    </a:cubicBezTo>
                    <a:cubicBezTo>
                      <a:pt x="10669" y="25537"/>
                      <a:pt x="10689" y="25609"/>
                      <a:pt x="10741" y="25660"/>
                    </a:cubicBezTo>
                    <a:cubicBezTo>
                      <a:pt x="10771" y="25701"/>
                      <a:pt x="10823" y="25712"/>
                      <a:pt x="10874" y="25732"/>
                    </a:cubicBezTo>
                    <a:cubicBezTo>
                      <a:pt x="10925" y="25743"/>
                      <a:pt x="10977" y="25753"/>
                      <a:pt x="11038" y="25743"/>
                    </a:cubicBezTo>
                    <a:cubicBezTo>
                      <a:pt x="11090" y="25743"/>
                      <a:pt x="11141" y="25722"/>
                      <a:pt x="11182" y="25691"/>
                    </a:cubicBezTo>
                    <a:cubicBezTo>
                      <a:pt x="11234" y="25650"/>
                      <a:pt x="11275" y="25599"/>
                      <a:pt x="11305" y="25547"/>
                    </a:cubicBezTo>
                    <a:cubicBezTo>
                      <a:pt x="11346" y="25486"/>
                      <a:pt x="11367" y="25424"/>
                      <a:pt x="11377" y="25352"/>
                    </a:cubicBezTo>
                    <a:cubicBezTo>
                      <a:pt x="11398" y="25239"/>
                      <a:pt x="11377" y="25126"/>
                      <a:pt x="11367" y="25013"/>
                    </a:cubicBezTo>
                    <a:cubicBezTo>
                      <a:pt x="11357" y="24890"/>
                      <a:pt x="11326" y="24777"/>
                      <a:pt x="11305" y="24664"/>
                    </a:cubicBezTo>
                    <a:cubicBezTo>
                      <a:pt x="11275" y="24541"/>
                      <a:pt x="11234" y="24438"/>
                      <a:pt x="11192" y="24326"/>
                    </a:cubicBezTo>
                    <a:cubicBezTo>
                      <a:pt x="11151" y="24182"/>
                      <a:pt x="11110" y="24038"/>
                      <a:pt x="11059" y="23894"/>
                    </a:cubicBezTo>
                    <a:cubicBezTo>
                      <a:pt x="11018" y="23771"/>
                      <a:pt x="10956" y="23638"/>
                      <a:pt x="10915" y="23504"/>
                    </a:cubicBezTo>
                    <a:cubicBezTo>
                      <a:pt x="10884" y="23401"/>
                      <a:pt x="10874" y="23288"/>
                      <a:pt x="10833" y="23176"/>
                    </a:cubicBezTo>
                    <a:cubicBezTo>
                      <a:pt x="10802" y="23063"/>
                      <a:pt x="10761" y="22950"/>
                      <a:pt x="10710" y="22837"/>
                    </a:cubicBezTo>
                    <a:cubicBezTo>
                      <a:pt x="10648" y="22683"/>
                      <a:pt x="10576" y="22529"/>
                      <a:pt x="10515" y="22364"/>
                    </a:cubicBezTo>
                    <a:cubicBezTo>
                      <a:pt x="10474" y="22251"/>
                      <a:pt x="10433" y="22128"/>
                      <a:pt x="10392" y="22005"/>
                    </a:cubicBezTo>
                    <a:cubicBezTo>
                      <a:pt x="10340" y="21871"/>
                      <a:pt x="10258" y="21748"/>
                      <a:pt x="10217" y="21605"/>
                    </a:cubicBezTo>
                    <a:cubicBezTo>
                      <a:pt x="10196" y="21533"/>
                      <a:pt x="10186" y="21471"/>
                      <a:pt x="10176" y="21399"/>
                    </a:cubicBezTo>
                    <a:cubicBezTo>
                      <a:pt x="10155" y="21307"/>
                      <a:pt x="10135" y="21214"/>
                      <a:pt x="10125" y="21112"/>
                    </a:cubicBezTo>
                    <a:cubicBezTo>
                      <a:pt x="10114" y="21009"/>
                      <a:pt x="10114" y="20906"/>
                      <a:pt x="10094" y="20804"/>
                    </a:cubicBezTo>
                    <a:cubicBezTo>
                      <a:pt x="10083" y="20742"/>
                      <a:pt x="10053" y="20680"/>
                      <a:pt x="10042" y="20619"/>
                    </a:cubicBezTo>
                    <a:cubicBezTo>
                      <a:pt x="10022" y="20506"/>
                      <a:pt x="10001" y="20393"/>
                      <a:pt x="9981" y="20280"/>
                    </a:cubicBezTo>
                    <a:cubicBezTo>
                      <a:pt x="9971" y="20146"/>
                      <a:pt x="9950" y="20023"/>
                      <a:pt x="9950" y="19890"/>
                    </a:cubicBezTo>
                    <a:cubicBezTo>
                      <a:pt x="9960" y="19756"/>
                      <a:pt x="9991" y="19633"/>
                      <a:pt x="10012" y="19500"/>
                    </a:cubicBezTo>
                    <a:cubicBezTo>
                      <a:pt x="10022" y="19417"/>
                      <a:pt x="10032" y="19335"/>
                      <a:pt x="10042" y="19263"/>
                    </a:cubicBezTo>
                    <a:cubicBezTo>
                      <a:pt x="10053" y="19192"/>
                      <a:pt x="10063" y="19048"/>
                      <a:pt x="10063" y="19048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7561000" y="2489475"/>
                <a:ext cx="716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1561" fill="none" extrusionOk="0">
                    <a:moveTo>
                      <a:pt x="0" y="0"/>
                    </a:moveTo>
                    <a:cubicBezTo>
                      <a:pt x="0" y="0"/>
                      <a:pt x="134" y="298"/>
                      <a:pt x="216" y="442"/>
                    </a:cubicBezTo>
                    <a:cubicBezTo>
                      <a:pt x="339" y="647"/>
                      <a:pt x="462" y="852"/>
                      <a:pt x="637" y="1017"/>
                    </a:cubicBezTo>
                    <a:cubicBezTo>
                      <a:pt x="770" y="1140"/>
                      <a:pt x="935" y="1232"/>
                      <a:pt x="1109" y="1304"/>
                    </a:cubicBezTo>
                    <a:cubicBezTo>
                      <a:pt x="1274" y="1376"/>
                      <a:pt x="1469" y="1417"/>
                      <a:pt x="1654" y="1458"/>
                    </a:cubicBezTo>
                    <a:cubicBezTo>
                      <a:pt x="1859" y="1499"/>
                      <a:pt x="2064" y="1520"/>
                      <a:pt x="2270" y="1540"/>
                    </a:cubicBezTo>
                    <a:cubicBezTo>
                      <a:pt x="2393" y="1551"/>
                      <a:pt x="2526" y="1561"/>
                      <a:pt x="2660" y="1561"/>
                    </a:cubicBezTo>
                    <a:cubicBezTo>
                      <a:pt x="2732" y="1561"/>
                      <a:pt x="2865" y="1561"/>
                      <a:pt x="2865" y="156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7289150" y="1685475"/>
                <a:ext cx="423075" cy="879225"/>
              </a:xfrm>
              <a:custGeom>
                <a:avLst/>
                <a:gdLst/>
                <a:ahLst/>
                <a:cxnLst/>
                <a:rect l="l" t="t" r="r" b="b"/>
                <a:pathLst>
                  <a:path w="16923" h="35169" fill="none" extrusionOk="0">
                    <a:moveTo>
                      <a:pt x="13986" y="33413"/>
                    </a:moveTo>
                    <a:cubicBezTo>
                      <a:pt x="13986" y="33413"/>
                      <a:pt x="14078" y="33403"/>
                      <a:pt x="14119" y="33413"/>
                    </a:cubicBezTo>
                    <a:cubicBezTo>
                      <a:pt x="14181" y="33423"/>
                      <a:pt x="14242" y="33454"/>
                      <a:pt x="14294" y="33495"/>
                    </a:cubicBezTo>
                    <a:cubicBezTo>
                      <a:pt x="14365" y="33536"/>
                      <a:pt x="14407" y="33608"/>
                      <a:pt x="14468" y="33659"/>
                    </a:cubicBezTo>
                    <a:cubicBezTo>
                      <a:pt x="14561" y="33752"/>
                      <a:pt x="14663" y="33844"/>
                      <a:pt x="14766" y="33947"/>
                    </a:cubicBezTo>
                    <a:cubicBezTo>
                      <a:pt x="14848" y="34029"/>
                      <a:pt x="14940" y="34111"/>
                      <a:pt x="15002" y="34204"/>
                    </a:cubicBezTo>
                    <a:cubicBezTo>
                      <a:pt x="15043" y="34265"/>
                      <a:pt x="15053" y="34337"/>
                      <a:pt x="15084" y="34388"/>
                    </a:cubicBezTo>
                    <a:cubicBezTo>
                      <a:pt x="15136" y="34481"/>
                      <a:pt x="15197" y="34563"/>
                      <a:pt x="15269" y="34635"/>
                    </a:cubicBezTo>
                    <a:cubicBezTo>
                      <a:pt x="15320" y="34696"/>
                      <a:pt x="15382" y="34738"/>
                      <a:pt x="15444" y="34779"/>
                    </a:cubicBezTo>
                    <a:cubicBezTo>
                      <a:pt x="15546" y="34861"/>
                      <a:pt x="15649" y="34963"/>
                      <a:pt x="15772" y="35025"/>
                    </a:cubicBezTo>
                    <a:cubicBezTo>
                      <a:pt x="15885" y="35087"/>
                      <a:pt x="16019" y="35107"/>
                      <a:pt x="16142" y="35128"/>
                    </a:cubicBezTo>
                    <a:cubicBezTo>
                      <a:pt x="16245" y="35148"/>
                      <a:pt x="16347" y="35169"/>
                      <a:pt x="16450" y="35169"/>
                    </a:cubicBezTo>
                    <a:cubicBezTo>
                      <a:pt x="16542" y="35169"/>
                      <a:pt x="16645" y="35159"/>
                      <a:pt x="16727" y="35117"/>
                    </a:cubicBezTo>
                    <a:cubicBezTo>
                      <a:pt x="16789" y="35087"/>
                      <a:pt x="16840" y="35035"/>
                      <a:pt x="16871" y="34974"/>
                    </a:cubicBezTo>
                    <a:cubicBezTo>
                      <a:pt x="16902" y="34933"/>
                      <a:pt x="16922" y="34892"/>
                      <a:pt x="16922" y="34840"/>
                    </a:cubicBezTo>
                    <a:cubicBezTo>
                      <a:pt x="16922" y="34789"/>
                      <a:pt x="16922" y="34738"/>
                      <a:pt x="16891" y="34696"/>
                    </a:cubicBezTo>
                    <a:cubicBezTo>
                      <a:pt x="16861" y="34655"/>
                      <a:pt x="16820" y="34635"/>
                      <a:pt x="16778" y="34604"/>
                    </a:cubicBezTo>
                    <a:cubicBezTo>
                      <a:pt x="16696" y="34553"/>
                      <a:pt x="16624" y="34501"/>
                      <a:pt x="16542" y="34450"/>
                    </a:cubicBezTo>
                    <a:cubicBezTo>
                      <a:pt x="16481" y="34409"/>
                      <a:pt x="16409" y="34368"/>
                      <a:pt x="16357" y="34317"/>
                    </a:cubicBezTo>
                    <a:cubicBezTo>
                      <a:pt x="16296" y="34255"/>
                      <a:pt x="16255" y="34173"/>
                      <a:pt x="16214" y="34091"/>
                    </a:cubicBezTo>
                    <a:cubicBezTo>
                      <a:pt x="16152" y="33988"/>
                      <a:pt x="16101" y="33875"/>
                      <a:pt x="16029" y="33772"/>
                    </a:cubicBezTo>
                    <a:cubicBezTo>
                      <a:pt x="15978" y="33700"/>
                      <a:pt x="15926" y="33629"/>
                      <a:pt x="15865" y="33557"/>
                    </a:cubicBezTo>
                    <a:cubicBezTo>
                      <a:pt x="15803" y="33485"/>
                      <a:pt x="15741" y="33433"/>
                      <a:pt x="15680" y="33372"/>
                    </a:cubicBezTo>
                    <a:cubicBezTo>
                      <a:pt x="15587" y="33269"/>
                      <a:pt x="15495" y="33156"/>
                      <a:pt x="15403" y="33043"/>
                    </a:cubicBezTo>
                    <a:cubicBezTo>
                      <a:pt x="15331" y="32961"/>
                      <a:pt x="15249" y="32879"/>
                      <a:pt x="15197" y="32787"/>
                    </a:cubicBezTo>
                    <a:cubicBezTo>
                      <a:pt x="15146" y="32704"/>
                      <a:pt x="15125" y="32602"/>
                      <a:pt x="15074" y="32520"/>
                    </a:cubicBezTo>
                    <a:cubicBezTo>
                      <a:pt x="15023" y="32417"/>
                      <a:pt x="14940" y="32335"/>
                      <a:pt x="14869" y="32242"/>
                    </a:cubicBezTo>
                    <a:cubicBezTo>
                      <a:pt x="14817" y="32181"/>
                      <a:pt x="14756" y="32109"/>
                      <a:pt x="14694" y="32047"/>
                    </a:cubicBezTo>
                    <a:cubicBezTo>
                      <a:pt x="14663" y="32006"/>
                      <a:pt x="14622" y="31965"/>
                      <a:pt x="14581" y="31934"/>
                    </a:cubicBezTo>
                    <a:cubicBezTo>
                      <a:pt x="14489" y="31883"/>
                      <a:pt x="14386" y="31862"/>
                      <a:pt x="14283" y="31832"/>
                    </a:cubicBezTo>
                    <a:cubicBezTo>
                      <a:pt x="14150" y="31780"/>
                      <a:pt x="13924" y="31708"/>
                      <a:pt x="13883" y="31698"/>
                    </a:cubicBezTo>
                    <a:cubicBezTo>
                      <a:pt x="13842" y="31688"/>
                      <a:pt x="13606" y="31565"/>
                      <a:pt x="13472" y="31503"/>
                    </a:cubicBezTo>
                    <a:cubicBezTo>
                      <a:pt x="13257" y="31411"/>
                      <a:pt x="13041" y="31329"/>
                      <a:pt x="12836" y="31246"/>
                    </a:cubicBezTo>
                    <a:cubicBezTo>
                      <a:pt x="12702" y="31185"/>
                      <a:pt x="12569" y="31144"/>
                      <a:pt x="12435" y="31082"/>
                    </a:cubicBezTo>
                    <a:cubicBezTo>
                      <a:pt x="12353" y="31051"/>
                      <a:pt x="12271" y="31031"/>
                      <a:pt x="12199" y="30990"/>
                    </a:cubicBezTo>
                    <a:cubicBezTo>
                      <a:pt x="12158" y="30949"/>
                      <a:pt x="12127" y="30908"/>
                      <a:pt x="12096" y="30856"/>
                    </a:cubicBezTo>
                    <a:cubicBezTo>
                      <a:pt x="12045" y="30795"/>
                      <a:pt x="11994" y="30733"/>
                      <a:pt x="11953" y="30661"/>
                    </a:cubicBezTo>
                    <a:cubicBezTo>
                      <a:pt x="11932" y="30630"/>
                      <a:pt x="11922" y="30599"/>
                      <a:pt x="11911" y="30558"/>
                    </a:cubicBezTo>
                    <a:cubicBezTo>
                      <a:pt x="11901" y="30497"/>
                      <a:pt x="11922" y="30415"/>
                      <a:pt x="11901" y="30343"/>
                    </a:cubicBezTo>
                    <a:cubicBezTo>
                      <a:pt x="11881" y="30250"/>
                      <a:pt x="11829" y="30158"/>
                      <a:pt x="11788" y="30055"/>
                    </a:cubicBezTo>
                    <a:cubicBezTo>
                      <a:pt x="11727" y="29901"/>
                      <a:pt x="11686" y="29737"/>
                      <a:pt x="11624" y="29573"/>
                    </a:cubicBezTo>
                    <a:cubicBezTo>
                      <a:pt x="11573" y="29449"/>
                      <a:pt x="11501" y="29326"/>
                      <a:pt x="11460" y="29193"/>
                    </a:cubicBezTo>
                    <a:cubicBezTo>
                      <a:pt x="11429" y="29090"/>
                      <a:pt x="11419" y="28987"/>
                      <a:pt x="11388" y="28885"/>
                    </a:cubicBezTo>
                    <a:cubicBezTo>
                      <a:pt x="11347" y="28710"/>
                      <a:pt x="11306" y="28536"/>
                      <a:pt x="11254" y="28361"/>
                    </a:cubicBezTo>
                    <a:cubicBezTo>
                      <a:pt x="11203" y="28197"/>
                      <a:pt x="11131" y="28032"/>
                      <a:pt x="11080" y="27868"/>
                    </a:cubicBezTo>
                    <a:cubicBezTo>
                      <a:pt x="11018" y="27694"/>
                      <a:pt x="10977" y="27509"/>
                      <a:pt x="10936" y="27324"/>
                    </a:cubicBezTo>
                    <a:cubicBezTo>
                      <a:pt x="10895" y="27129"/>
                      <a:pt x="10864" y="26924"/>
                      <a:pt x="10833" y="26718"/>
                    </a:cubicBezTo>
                    <a:cubicBezTo>
                      <a:pt x="10813" y="26503"/>
                      <a:pt x="10792" y="26287"/>
                      <a:pt x="10782" y="26071"/>
                    </a:cubicBezTo>
                    <a:cubicBezTo>
                      <a:pt x="10761" y="25784"/>
                      <a:pt x="10761" y="25486"/>
                      <a:pt x="10751" y="25199"/>
                    </a:cubicBezTo>
                    <a:cubicBezTo>
                      <a:pt x="10741" y="24860"/>
                      <a:pt x="10741" y="24521"/>
                      <a:pt x="10700" y="24192"/>
                    </a:cubicBezTo>
                    <a:cubicBezTo>
                      <a:pt x="10679" y="23966"/>
                      <a:pt x="10628" y="23730"/>
                      <a:pt x="10577" y="23504"/>
                    </a:cubicBezTo>
                    <a:cubicBezTo>
                      <a:pt x="10515" y="23196"/>
                      <a:pt x="10433" y="22888"/>
                      <a:pt x="10371" y="22580"/>
                    </a:cubicBezTo>
                    <a:cubicBezTo>
                      <a:pt x="10330" y="22344"/>
                      <a:pt x="10299" y="22108"/>
                      <a:pt x="10248" y="21872"/>
                    </a:cubicBezTo>
                    <a:cubicBezTo>
                      <a:pt x="10207" y="21707"/>
                      <a:pt x="10166" y="21553"/>
                      <a:pt x="10115" y="21389"/>
                    </a:cubicBezTo>
                    <a:cubicBezTo>
                      <a:pt x="10063" y="21245"/>
                      <a:pt x="10012" y="21102"/>
                      <a:pt x="9950" y="20958"/>
                    </a:cubicBezTo>
                    <a:cubicBezTo>
                      <a:pt x="9889" y="20835"/>
                      <a:pt x="9827" y="20711"/>
                      <a:pt x="9755" y="20578"/>
                    </a:cubicBezTo>
                    <a:cubicBezTo>
                      <a:pt x="9652" y="20373"/>
                      <a:pt x="9519" y="20188"/>
                      <a:pt x="9416" y="19972"/>
                    </a:cubicBezTo>
                    <a:cubicBezTo>
                      <a:pt x="9314" y="19746"/>
                      <a:pt x="9252" y="19500"/>
                      <a:pt x="9160" y="19264"/>
                    </a:cubicBezTo>
                    <a:cubicBezTo>
                      <a:pt x="9088" y="19068"/>
                      <a:pt x="8995" y="18873"/>
                      <a:pt x="8934" y="18678"/>
                    </a:cubicBezTo>
                    <a:cubicBezTo>
                      <a:pt x="8841" y="18381"/>
                      <a:pt x="8739" y="17806"/>
                      <a:pt x="8739" y="17754"/>
                    </a:cubicBezTo>
                    <a:cubicBezTo>
                      <a:pt x="8739" y="17703"/>
                      <a:pt x="8656" y="17107"/>
                      <a:pt x="8605" y="16779"/>
                    </a:cubicBezTo>
                    <a:cubicBezTo>
                      <a:pt x="8544" y="16327"/>
                      <a:pt x="8472" y="15885"/>
                      <a:pt x="8431" y="15434"/>
                    </a:cubicBezTo>
                    <a:cubicBezTo>
                      <a:pt x="8400" y="15218"/>
                      <a:pt x="8400" y="14992"/>
                      <a:pt x="8379" y="14776"/>
                    </a:cubicBezTo>
                    <a:cubicBezTo>
                      <a:pt x="8348" y="14540"/>
                      <a:pt x="8318" y="14314"/>
                      <a:pt x="8287" y="14078"/>
                    </a:cubicBezTo>
                    <a:cubicBezTo>
                      <a:pt x="8266" y="13904"/>
                      <a:pt x="8246" y="13739"/>
                      <a:pt x="8215" y="13565"/>
                    </a:cubicBezTo>
                    <a:cubicBezTo>
                      <a:pt x="8164" y="13247"/>
                      <a:pt x="8081" y="12928"/>
                      <a:pt x="8040" y="12610"/>
                    </a:cubicBezTo>
                    <a:cubicBezTo>
                      <a:pt x="8010" y="12415"/>
                      <a:pt x="7989" y="12220"/>
                      <a:pt x="7979" y="12014"/>
                    </a:cubicBezTo>
                    <a:cubicBezTo>
                      <a:pt x="7969" y="11819"/>
                      <a:pt x="7958" y="11624"/>
                      <a:pt x="7969" y="11429"/>
                    </a:cubicBezTo>
                    <a:cubicBezTo>
                      <a:pt x="7979" y="11234"/>
                      <a:pt x="7989" y="11039"/>
                      <a:pt x="8020" y="10844"/>
                    </a:cubicBezTo>
                    <a:cubicBezTo>
                      <a:pt x="8061" y="10546"/>
                      <a:pt x="8153" y="10248"/>
                      <a:pt x="8205" y="9940"/>
                    </a:cubicBezTo>
                    <a:cubicBezTo>
                      <a:pt x="8246" y="9673"/>
                      <a:pt x="8287" y="9406"/>
                      <a:pt x="8318" y="9129"/>
                    </a:cubicBezTo>
                    <a:cubicBezTo>
                      <a:pt x="8348" y="8852"/>
                      <a:pt x="8379" y="8564"/>
                      <a:pt x="8390" y="8277"/>
                    </a:cubicBezTo>
                    <a:cubicBezTo>
                      <a:pt x="8400" y="7979"/>
                      <a:pt x="8400" y="7692"/>
                      <a:pt x="8379" y="7394"/>
                    </a:cubicBezTo>
                    <a:cubicBezTo>
                      <a:pt x="8369" y="7096"/>
                      <a:pt x="8348" y="6808"/>
                      <a:pt x="8328" y="6521"/>
                    </a:cubicBezTo>
                    <a:cubicBezTo>
                      <a:pt x="8287" y="6090"/>
                      <a:pt x="8236" y="5658"/>
                      <a:pt x="8205" y="5227"/>
                    </a:cubicBezTo>
                    <a:cubicBezTo>
                      <a:pt x="8184" y="5053"/>
                      <a:pt x="8205" y="4878"/>
                      <a:pt x="8164" y="4704"/>
                    </a:cubicBezTo>
                    <a:cubicBezTo>
                      <a:pt x="8123" y="4549"/>
                      <a:pt x="8071" y="4416"/>
                      <a:pt x="7999" y="4283"/>
                    </a:cubicBezTo>
                    <a:cubicBezTo>
                      <a:pt x="7938" y="4170"/>
                      <a:pt x="7856" y="4077"/>
                      <a:pt x="7784" y="3985"/>
                    </a:cubicBezTo>
                    <a:cubicBezTo>
                      <a:pt x="7712" y="3903"/>
                      <a:pt x="7640" y="3831"/>
                      <a:pt x="7568" y="3759"/>
                    </a:cubicBezTo>
                    <a:cubicBezTo>
                      <a:pt x="7373" y="3584"/>
                      <a:pt x="7168" y="3420"/>
                      <a:pt x="6952" y="3276"/>
                    </a:cubicBezTo>
                    <a:cubicBezTo>
                      <a:pt x="6808" y="3184"/>
                      <a:pt x="6665" y="3081"/>
                      <a:pt x="6500" y="3009"/>
                    </a:cubicBezTo>
                    <a:cubicBezTo>
                      <a:pt x="6367" y="2958"/>
                      <a:pt x="6213" y="2937"/>
                      <a:pt x="6069" y="2896"/>
                    </a:cubicBezTo>
                    <a:cubicBezTo>
                      <a:pt x="5792" y="2824"/>
                      <a:pt x="5494" y="2773"/>
                      <a:pt x="5206" y="2691"/>
                    </a:cubicBezTo>
                    <a:cubicBezTo>
                      <a:pt x="4970" y="2609"/>
                      <a:pt x="4734" y="2516"/>
                      <a:pt x="4498" y="2414"/>
                    </a:cubicBezTo>
                    <a:cubicBezTo>
                      <a:pt x="4272" y="2321"/>
                      <a:pt x="4056" y="2198"/>
                      <a:pt x="3841" y="2106"/>
                    </a:cubicBezTo>
                    <a:cubicBezTo>
                      <a:pt x="3512" y="1952"/>
                      <a:pt x="3184" y="1818"/>
                      <a:pt x="2855" y="1664"/>
                    </a:cubicBezTo>
                    <a:cubicBezTo>
                      <a:pt x="2280" y="1377"/>
                      <a:pt x="1715" y="1079"/>
                      <a:pt x="1161" y="750"/>
                    </a:cubicBezTo>
                    <a:cubicBezTo>
                      <a:pt x="904" y="596"/>
                      <a:pt x="647" y="422"/>
                      <a:pt x="401" y="257"/>
                    </a:cubicBezTo>
                    <a:cubicBezTo>
                      <a:pt x="268" y="175"/>
                      <a:pt x="1" y="1"/>
                      <a:pt x="1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7278375" y="1655950"/>
                <a:ext cx="251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655" fill="none" extrusionOk="0">
                    <a:moveTo>
                      <a:pt x="1007" y="1654"/>
                    </a:moveTo>
                    <a:cubicBezTo>
                      <a:pt x="1007" y="1654"/>
                      <a:pt x="811" y="1551"/>
                      <a:pt x="719" y="1490"/>
                    </a:cubicBezTo>
                    <a:cubicBezTo>
                      <a:pt x="606" y="1408"/>
                      <a:pt x="514" y="1315"/>
                      <a:pt x="421" y="1202"/>
                    </a:cubicBezTo>
                    <a:cubicBezTo>
                      <a:pt x="370" y="1130"/>
                      <a:pt x="319" y="1048"/>
                      <a:pt x="288" y="966"/>
                    </a:cubicBezTo>
                    <a:cubicBezTo>
                      <a:pt x="195" y="792"/>
                      <a:pt x="134" y="607"/>
                      <a:pt x="82" y="422"/>
                    </a:cubicBezTo>
                    <a:cubicBezTo>
                      <a:pt x="41" y="288"/>
                      <a:pt x="0" y="1"/>
                      <a:pt x="0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>
                <a:off x="7276050" y="1548150"/>
                <a:ext cx="18525" cy="1363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53" fill="none" extrusionOk="0">
                    <a:moveTo>
                      <a:pt x="32" y="5453"/>
                    </a:moveTo>
                    <a:cubicBezTo>
                      <a:pt x="32" y="5453"/>
                      <a:pt x="1" y="5052"/>
                      <a:pt x="1" y="4847"/>
                    </a:cubicBezTo>
                    <a:cubicBezTo>
                      <a:pt x="11" y="4683"/>
                      <a:pt x="42" y="4518"/>
                      <a:pt x="63" y="4344"/>
                    </a:cubicBezTo>
                    <a:cubicBezTo>
                      <a:pt x="73" y="4200"/>
                      <a:pt x="83" y="4056"/>
                      <a:pt x="104" y="3902"/>
                    </a:cubicBezTo>
                    <a:cubicBezTo>
                      <a:pt x="145" y="3522"/>
                      <a:pt x="206" y="3132"/>
                      <a:pt x="247" y="2752"/>
                    </a:cubicBezTo>
                    <a:cubicBezTo>
                      <a:pt x="268" y="2465"/>
                      <a:pt x="278" y="2187"/>
                      <a:pt x="319" y="1900"/>
                    </a:cubicBezTo>
                    <a:cubicBezTo>
                      <a:pt x="360" y="1623"/>
                      <a:pt x="401" y="1345"/>
                      <a:pt x="463" y="1079"/>
                    </a:cubicBezTo>
                    <a:cubicBezTo>
                      <a:pt x="514" y="883"/>
                      <a:pt x="576" y="699"/>
                      <a:pt x="627" y="503"/>
                    </a:cubicBezTo>
                    <a:cubicBezTo>
                      <a:pt x="668" y="349"/>
                      <a:pt x="699" y="195"/>
                      <a:pt x="730" y="52"/>
                    </a:cubicBezTo>
                    <a:cubicBezTo>
                      <a:pt x="740" y="31"/>
                      <a:pt x="740" y="0"/>
                      <a:pt x="740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>
                <a:off x="7274775" y="1517600"/>
                <a:ext cx="231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342" fill="none" extrusionOk="0">
                    <a:moveTo>
                      <a:pt x="1" y="2342"/>
                    </a:moveTo>
                    <a:cubicBezTo>
                      <a:pt x="1" y="2342"/>
                      <a:pt x="185" y="1880"/>
                      <a:pt x="278" y="1654"/>
                    </a:cubicBezTo>
                    <a:cubicBezTo>
                      <a:pt x="360" y="1459"/>
                      <a:pt x="442" y="1263"/>
                      <a:pt x="535" y="1068"/>
                    </a:cubicBezTo>
                    <a:cubicBezTo>
                      <a:pt x="596" y="945"/>
                      <a:pt x="689" y="832"/>
                      <a:pt x="730" y="709"/>
                    </a:cubicBezTo>
                    <a:cubicBezTo>
                      <a:pt x="781" y="565"/>
                      <a:pt x="781" y="411"/>
                      <a:pt x="822" y="267"/>
                    </a:cubicBezTo>
                    <a:cubicBezTo>
                      <a:pt x="853" y="175"/>
                      <a:pt x="925" y="0"/>
                      <a:pt x="925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7288900" y="1468325"/>
                <a:ext cx="45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3368" fill="none" extrusionOk="0">
                    <a:moveTo>
                      <a:pt x="0" y="3368"/>
                    </a:moveTo>
                    <a:cubicBezTo>
                      <a:pt x="0" y="3368"/>
                      <a:pt x="72" y="3234"/>
                      <a:pt x="124" y="3193"/>
                    </a:cubicBezTo>
                    <a:cubicBezTo>
                      <a:pt x="154" y="3173"/>
                      <a:pt x="195" y="3173"/>
                      <a:pt x="236" y="3163"/>
                    </a:cubicBezTo>
                    <a:cubicBezTo>
                      <a:pt x="308" y="3152"/>
                      <a:pt x="390" y="3173"/>
                      <a:pt x="462" y="3163"/>
                    </a:cubicBezTo>
                    <a:cubicBezTo>
                      <a:pt x="565" y="3152"/>
                      <a:pt x="668" y="3121"/>
                      <a:pt x="760" y="3080"/>
                    </a:cubicBezTo>
                    <a:cubicBezTo>
                      <a:pt x="853" y="3039"/>
                      <a:pt x="945" y="2998"/>
                      <a:pt x="1017" y="2926"/>
                    </a:cubicBezTo>
                    <a:cubicBezTo>
                      <a:pt x="1089" y="2855"/>
                      <a:pt x="1140" y="2752"/>
                      <a:pt x="1191" y="2659"/>
                    </a:cubicBezTo>
                    <a:cubicBezTo>
                      <a:pt x="1274" y="2516"/>
                      <a:pt x="1345" y="2362"/>
                      <a:pt x="1407" y="2208"/>
                    </a:cubicBezTo>
                    <a:cubicBezTo>
                      <a:pt x="1438" y="2115"/>
                      <a:pt x="1469" y="2033"/>
                      <a:pt x="1489" y="1941"/>
                    </a:cubicBezTo>
                    <a:cubicBezTo>
                      <a:pt x="1510" y="1838"/>
                      <a:pt x="1499" y="1725"/>
                      <a:pt x="1530" y="1612"/>
                    </a:cubicBezTo>
                    <a:cubicBezTo>
                      <a:pt x="1551" y="1520"/>
                      <a:pt x="1592" y="1427"/>
                      <a:pt x="1623" y="1335"/>
                    </a:cubicBezTo>
                    <a:cubicBezTo>
                      <a:pt x="1674" y="1212"/>
                      <a:pt x="1725" y="1088"/>
                      <a:pt x="1756" y="965"/>
                    </a:cubicBezTo>
                    <a:cubicBezTo>
                      <a:pt x="1807" y="780"/>
                      <a:pt x="1838" y="585"/>
                      <a:pt x="1838" y="400"/>
                    </a:cubicBezTo>
                    <a:cubicBezTo>
                      <a:pt x="1828" y="298"/>
                      <a:pt x="1777" y="0"/>
                      <a:pt x="1777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7120750" y="1541975"/>
                <a:ext cx="1722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891" h="4478" fill="none" extrusionOk="0">
                    <a:moveTo>
                      <a:pt x="6891" y="1"/>
                    </a:moveTo>
                    <a:cubicBezTo>
                      <a:pt x="6891" y="1"/>
                      <a:pt x="6798" y="114"/>
                      <a:pt x="6778" y="186"/>
                    </a:cubicBezTo>
                    <a:cubicBezTo>
                      <a:pt x="6747" y="258"/>
                      <a:pt x="6737" y="350"/>
                      <a:pt x="6726" y="432"/>
                    </a:cubicBezTo>
                    <a:cubicBezTo>
                      <a:pt x="6706" y="545"/>
                      <a:pt x="6706" y="668"/>
                      <a:pt x="6685" y="781"/>
                    </a:cubicBezTo>
                    <a:cubicBezTo>
                      <a:pt x="6644" y="966"/>
                      <a:pt x="6603" y="1141"/>
                      <a:pt x="6562" y="1315"/>
                    </a:cubicBezTo>
                    <a:cubicBezTo>
                      <a:pt x="6531" y="1469"/>
                      <a:pt x="6500" y="1623"/>
                      <a:pt x="6459" y="1767"/>
                    </a:cubicBezTo>
                    <a:cubicBezTo>
                      <a:pt x="6408" y="1921"/>
                      <a:pt x="6367" y="2085"/>
                      <a:pt x="6295" y="2229"/>
                    </a:cubicBezTo>
                    <a:cubicBezTo>
                      <a:pt x="6213" y="2404"/>
                      <a:pt x="6100" y="2547"/>
                      <a:pt x="5987" y="2701"/>
                    </a:cubicBezTo>
                    <a:cubicBezTo>
                      <a:pt x="5874" y="2866"/>
                      <a:pt x="5761" y="3030"/>
                      <a:pt x="5628" y="3184"/>
                    </a:cubicBezTo>
                    <a:cubicBezTo>
                      <a:pt x="5463" y="3369"/>
                      <a:pt x="5289" y="3533"/>
                      <a:pt x="5104" y="3687"/>
                    </a:cubicBezTo>
                    <a:cubicBezTo>
                      <a:pt x="4919" y="3841"/>
                      <a:pt x="4745" y="3995"/>
                      <a:pt x="4539" y="4108"/>
                    </a:cubicBezTo>
                    <a:cubicBezTo>
                      <a:pt x="4375" y="4201"/>
                      <a:pt x="4200" y="4252"/>
                      <a:pt x="4036" y="4303"/>
                    </a:cubicBezTo>
                    <a:cubicBezTo>
                      <a:pt x="3872" y="4365"/>
                      <a:pt x="3718" y="4437"/>
                      <a:pt x="3554" y="4457"/>
                    </a:cubicBezTo>
                    <a:cubicBezTo>
                      <a:pt x="3420" y="4478"/>
                      <a:pt x="3276" y="4478"/>
                      <a:pt x="3143" y="4468"/>
                    </a:cubicBezTo>
                    <a:cubicBezTo>
                      <a:pt x="2978" y="4457"/>
                      <a:pt x="2814" y="4416"/>
                      <a:pt x="2650" y="4375"/>
                    </a:cubicBezTo>
                    <a:cubicBezTo>
                      <a:pt x="2445" y="4334"/>
                      <a:pt x="2239" y="4293"/>
                      <a:pt x="2044" y="4211"/>
                    </a:cubicBezTo>
                    <a:cubicBezTo>
                      <a:pt x="1880" y="4149"/>
                      <a:pt x="1736" y="4067"/>
                      <a:pt x="1592" y="3964"/>
                    </a:cubicBezTo>
                    <a:cubicBezTo>
                      <a:pt x="1438" y="3851"/>
                      <a:pt x="1325" y="3687"/>
                      <a:pt x="1182" y="3543"/>
                    </a:cubicBezTo>
                    <a:cubicBezTo>
                      <a:pt x="1007" y="3359"/>
                      <a:pt x="802" y="3174"/>
                      <a:pt x="648" y="2958"/>
                    </a:cubicBezTo>
                    <a:cubicBezTo>
                      <a:pt x="545" y="2825"/>
                      <a:pt x="453" y="2681"/>
                      <a:pt x="391" y="2527"/>
                    </a:cubicBezTo>
                    <a:cubicBezTo>
                      <a:pt x="329" y="2383"/>
                      <a:pt x="299" y="2219"/>
                      <a:pt x="257" y="2055"/>
                    </a:cubicBezTo>
                    <a:cubicBezTo>
                      <a:pt x="196" y="1818"/>
                      <a:pt x="124" y="1582"/>
                      <a:pt x="83" y="1346"/>
                    </a:cubicBezTo>
                    <a:cubicBezTo>
                      <a:pt x="42" y="1089"/>
                      <a:pt x="32" y="833"/>
                      <a:pt x="11" y="566"/>
                    </a:cubicBezTo>
                    <a:cubicBezTo>
                      <a:pt x="11" y="514"/>
                      <a:pt x="1" y="412"/>
                      <a:pt x="1" y="412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7108425" y="1509375"/>
                <a:ext cx="20325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414" fill="none" extrusionOk="0">
                    <a:moveTo>
                      <a:pt x="812" y="2414"/>
                    </a:moveTo>
                    <a:cubicBezTo>
                      <a:pt x="812" y="2414"/>
                      <a:pt x="658" y="2054"/>
                      <a:pt x="576" y="1890"/>
                    </a:cubicBezTo>
                    <a:cubicBezTo>
                      <a:pt x="525" y="1777"/>
                      <a:pt x="453" y="1675"/>
                      <a:pt x="401" y="1562"/>
                    </a:cubicBezTo>
                    <a:cubicBezTo>
                      <a:pt x="319" y="1377"/>
                      <a:pt x="227" y="1192"/>
                      <a:pt x="165" y="997"/>
                    </a:cubicBezTo>
                    <a:cubicBezTo>
                      <a:pt x="124" y="863"/>
                      <a:pt x="104" y="720"/>
                      <a:pt x="83" y="576"/>
                    </a:cubicBezTo>
                    <a:cubicBezTo>
                      <a:pt x="73" y="453"/>
                      <a:pt x="83" y="329"/>
                      <a:pt x="63" y="206"/>
                    </a:cubicBezTo>
                    <a:cubicBezTo>
                      <a:pt x="52" y="134"/>
                      <a:pt x="1" y="1"/>
                      <a:pt x="1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84050" y="1464200"/>
                <a:ext cx="35950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3451" fill="none" extrusionOk="0">
                    <a:moveTo>
                      <a:pt x="1438" y="3451"/>
                    </a:moveTo>
                    <a:cubicBezTo>
                      <a:pt x="1438" y="3451"/>
                      <a:pt x="1304" y="3317"/>
                      <a:pt x="1222" y="3276"/>
                    </a:cubicBezTo>
                    <a:cubicBezTo>
                      <a:pt x="1212" y="3266"/>
                      <a:pt x="1192" y="3256"/>
                      <a:pt x="1181" y="3245"/>
                    </a:cubicBezTo>
                    <a:cubicBezTo>
                      <a:pt x="1130" y="3235"/>
                      <a:pt x="1068" y="3245"/>
                      <a:pt x="1017" y="3235"/>
                    </a:cubicBezTo>
                    <a:cubicBezTo>
                      <a:pt x="945" y="3225"/>
                      <a:pt x="873" y="3204"/>
                      <a:pt x="812" y="3163"/>
                    </a:cubicBezTo>
                    <a:cubicBezTo>
                      <a:pt x="729" y="3112"/>
                      <a:pt x="658" y="3020"/>
                      <a:pt x="596" y="2927"/>
                    </a:cubicBezTo>
                    <a:cubicBezTo>
                      <a:pt x="493" y="2804"/>
                      <a:pt x="421" y="2660"/>
                      <a:pt x="360" y="2506"/>
                    </a:cubicBezTo>
                    <a:cubicBezTo>
                      <a:pt x="319" y="2414"/>
                      <a:pt x="298" y="2311"/>
                      <a:pt x="278" y="2219"/>
                    </a:cubicBezTo>
                    <a:cubicBezTo>
                      <a:pt x="237" y="2085"/>
                      <a:pt x="206" y="1941"/>
                      <a:pt x="185" y="1808"/>
                    </a:cubicBezTo>
                    <a:cubicBezTo>
                      <a:pt x="154" y="1674"/>
                      <a:pt x="144" y="1531"/>
                      <a:pt x="113" y="1397"/>
                    </a:cubicBezTo>
                    <a:cubicBezTo>
                      <a:pt x="93" y="1315"/>
                      <a:pt x="62" y="1223"/>
                      <a:pt x="52" y="1140"/>
                    </a:cubicBezTo>
                    <a:cubicBezTo>
                      <a:pt x="21" y="935"/>
                      <a:pt x="0" y="730"/>
                      <a:pt x="21" y="535"/>
                    </a:cubicBezTo>
                    <a:cubicBezTo>
                      <a:pt x="21" y="432"/>
                      <a:pt x="52" y="329"/>
                      <a:pt x="72" y="227"/>
                    </a:cubicBezTo>
                    <a:cubicBezTo>
                      <a:pt x="93" y="155"/>
                      <a:pt x="124" y="1"/>
                      <a:pt x="124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081750" y="1277575"/>
                <a:ext cx="258500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9828" fill="none" extrusionOk="0">
                    <a:moveTo>
                      <a:pt x="8666" y="9786"/>
                    </a:moveTo>
                    <a:cubicBezTo>
                      <a:pt x="8738" y="9827"/>
                      <a:pt x="8810" y="9684"/>
                      <a:pt x="8861" y="9612"/>
                    </a:cubicBezTo>
                    <a:cubicBezTo>
                      <a:pt x="8923" y="9530"/>
                      <a:pt x="8954" y="9417"/>
                      <a:pt x="8974" y="9324"/>
                    </a:cubicBezTo>
                    <a:cubicBezTo>
                      <a:pt x="9015" y="9180"/>
                      <a:pt x="9046" y="9037"/>
                      <a:pt x="9056" y="8893"/>
                    </a:cubicBezTo>
                    <a:cubicBezTo>
                      <a:pt x="9067" y="8811"/>
                      <a:pt x="9046" y="8729"/>
                      <a:pt x="9056" y="8636"/>
                    </a:cubicBezTo>
                    <a:cubicBezTo>
                      <a:pt x="9087" y="8493"/>
                      <a:pt x="9139" y="8359"/>
                      <a:pt x="9200" y="8226"/>
                    </a:cubicBezTo>
                    <a:cubicBezTo>
                      <a:pt x="9272" y="8082"/>
                      <a:pt x="9344" y="7938"/>
                      <a:pt x="9436" y="7794"/>
                    </a:cubicBezTo>
                    <a:cubicBezTo>
                      <a:pt x="9508" y="7681"/>
                      <a:pt x="9590" y="7568"/>
                      <a:pt x="9693" y="7466"/>
                    </a:cubicBezTo>
                    <a:cubicBezTo>
                      <a:pt x="9724" y="7435"/>
                      <a:pt x="9765" y="7384"/>
                      <a:pt x="9806" y="7384"/>
                    </a:cubicBezTo>
                    <a:cubicBezTo>
                      <a:pt x="9868" y="7394"/>
                      <a:pt x="9888" y="7455"/>
                      <a:pt x="9929" y="7497"/>
                    </a:cubicBezTo>
                    <a:cubicBezTo>
                      <a:pt x="9960" y="7527"/>
                      <a:pt x="10001" y="7558"/>
                      <a:pt x="10032" y="7589"/>
                    </a:cubicBezTo>
                    <a:cubicBezTo>
                      <a:pt x="10063" y="7609"/>
                      <a:pt x="10083" y="7661"/>
                      <a:pt x="10114" y="7640"/>
                    </a:cubicBezTo>
                    <a:cubicBezTo>
                      <a:pt x="10176" y="7599"/>
                      <a:pt x="10073" y="7497"/>
                      <a:pt x="10052" y="7425"/>
                    </a:cubicBezTo>
                    <a:cubicBezTo>
                      <a:pt x="10032" y="7312"/>
                      <a:pt x="10011" y="7199"/>
                      <a:pt x="10022" y="7096"/>
                    </a:cubicBezTo>
                    <a:cubicBezTo>
                      <a:pt x="10032" y="6891"/>
                      <a:pt x="10114" y="6706"/>
                      <a:pt x="10135" y="6511"/>
                    </a:cubicBezTo>
                    <a:cubicBezTo>
                      <a:pt x="10165" y="6264"/>
                      <a:pt x="10145" y="6018"/>
                      <a:pt x="10176" y="5771"/>
                    </a:cubicBezTo>
                    <a:cubicBezTo>
                      <a:pt x="10206" y="5453"/>
                      <a:pt x="10289" y="5135"/>
                      <a:pt x="10319" y="4817"/>
                    </a:cubicBezTo>
                    <a:cubicBezTo>
                      <a:pt x="10330" y="4621"/>
                      <a:pt x="10340" y="4426"/>
                      <a:pt x="10319" y="4231"/>
                    </a:cubicBezTo>
                    <a:cubicBezTo>
                      <a:pt x="10289" y="3975"/>
                      <a:pt x="10217" y="3728"/>
                      <a:pt x="10135" y="3482"/>
                    </a:cubicBezTo>
                    <a:cubicBezTo>
                      <a:pt x="10052" y="3215"/>
                      <a:pt x="9939" y="2958"/>
                      <a:pt x="9806" y="2701"/>
                    </a:cubicBezTo>
                    <a:cubicBezTo>
                      <a:pt x="9662" y="2404"/>
                      <a:pt x="9529" y="2106"/>
                      <a:pt x="9323" y="1859"/>
                    </a:cubicBezTo>
                    <a:cubicBezTo>
                      <a:pt x="9159" y="1654"/>
                      <a:pt x="8943" y="1500"/>
                      <a:pt x="8748" y="1346"/>
                    </a:cubicBezTo>
                    <a:cubicBezTo>
                      <a:pt x="8481" y="1130"/>
                      <a:pt x="8214" y="904"/>
                      <a:pt x="7927" y="730"/>
                    </a:cubicBezTo>
                    <a:cubicBezTo>
                      <a:pt x="7670" y="586"/>
                      <a:pt x="7393" y="483"/>
                      <a:pt x="7116" y="381"/>
                    </a:cubicBezTo>
                    <a:cubicBezTo>
                      <a:pt x="6767" y="247"/>
                      <a:pt x="6428" y="104"/>
                      <a:pt x="6058" y="52"/>
                    </a:cubicBezTo>
                    <a:cubicBezTo>
                      <a:pt x="5730" y="1"/>
                      <a:pt x="5380" y="52"/>
                      <a:pt x="5042" y="52"/>
                    </a:cubicBezTo>
                    <a:cubicBezTo>
                      <a:pt x="4693" y="52"/>
                      <a:pt x="4333" y="21"/>
                      <a:pt x="3984" y="52"/>
                    </a:cubicBezTo>
                    <a:cubicBezTo>
                      <a:pt x="3717" y="83"/>
                      <a:pt x="3450" y="124"/>
                      <a:pt x="3193" y="216"/>
                    </a:cubicBezTo>
                    <a:cubicBezTo>
                      <a:pt x="2885" y="329"/>
                      <a:pt x="2598" y="494"/>
                      <a:pt x="2341" y="689"/>
                    </a:cubicBezTo>
                    <a:cubicBezTo>
                      <a:pt x="2177" y="802"/>
                      <a:pt x="2043" y="956"/>
                      <a:pt x="1910" y="1110"/>
                    </a:cubicBezTo>
                    <a:cubicBezTo>
                      <a:pt x="1746" y="1295"/>
                      <a:pt x="1581" y="1490"/>
                      <a:pt x="1438" y="1695"/>
                    </a:cubicBezTo>
                    <a:cubicBezTo>
                      <a:pt x="1304" y="1870"/>
                      <a:pt x="1201" y="2065"/>
                      <a:pt x="1099" y="2260"/>
                    </a:cubicBezTo>
                    <a:cubicBezTo>
                      <a:pt x="986" y="2455"/>
                      <a:pt x="893" y="2671"/>
                      <a:pt x="791" y="2876"/>
                    </a:cubicBezTo>
                    <a:cubicBezTo>
                      <a:pt x="657" y="3133"/>
                      <a:pt x="503" y="3379"/>
                      <a:pt x="400" y="3646"/>
                    </a:cubicBezTo>
                    <a:cubicBezTo>
                      <a:pt x="339" y="3831"/>
                      <a:pt x="318" y="4026"/>
                      <a:pt x="277" y="4211"/>
                    </a:cubicBezTo>
                    <a:cubicBezTo>
                      <a:pt x="226" y="4396"/>
                      <a:pt x="144" y="4570"/>
                      <a:pt x="113" y="4765"/>
                    </a:cubicBezTo>
                    <a:cubicBezTo>
                      <a:pt x="62" y="4981"/>
                      <a:pt x="51" y="5207"/>
                      <a:pt x="41" y="5433"/>
                    </a:cubicBezTo>
                    <a:cubicBezTo>
                      <a:pt x="21" y="5638"/>
                      <a:pt x="10" y="5843"/>
                      <a:pt x="21" y="6049"/>
                    </a:cubicBezTo>
                    <a:cubicBezTo>
                      <a:pt x="21" y="6234"/>
                      <a:pt x="51" y="6418"/>
                      <a:pt x="51" y="6603"/>
                    </a:cubicBezTo>
                    <a:cubicBezTo>
                      <a:pt x="51" y="6767"/>
                      <a:pt x="0" y="6942"/>
                      <a:pt x="41" y="7106"/>
                    </a:cubicBezTo>
                    <a:cubicBezTo>
                      <a:pt x="72" y="7230"/>
                      <a:pt x="144" y="7342"/>
                      <a:pt x="216" y="7455"/>
                    </a:cubicBezTo>
                    <a:cubicBezTo>
                      <a:pt x="267" y="7527"/>
                      <a:pt x="318" y="7599"/>
                      <a:pt x="380" y="7671"/>
                    </a:cubicBezTo>
                    <a:cubicBezTo>
                      <a:pt x="472" y="7784"/>
                      <a:pt x="606" y="7866"/>
                      <a:pt x="678" y="8000"/>
                    </a:cubicBezTo>
                    <a:cubicBezTo>
                      <a:pt x="729" y="8092"/>
                      <a:pt x="729" y="8215"/>
                      <a:pt x="760" y="8328"/>
                    </a:cubicBezTo>
                    <a:cubicBezTo>
                      <a:pt x="780" y="8410"/>
                      <a:pt x="821" y="8503"/>
                      <a:pt x="832" y="8595"/>
                    </a:cubicBezTo>
                    <a:cubicBezTo>
                      <a:pt x="852" y="8729"/>
                      <a:pt x="821" y="8872"/>
                      <a:pt x="821" y="9016"/>
                    </a:cubicBezTo>
                    <a:cubicBezTo>
                      <a:pt x="832" y="9139"/>
                      <a:pt x="832" y="9273"/>
                      <a:pt x="873" y="9386"/>
                    </a:cubicBezTo>
                    <a:cubicBezTo>
                      <a:pt x="893" y="9437"/>
                      <a:pt x="924" y="9478"/>
                      <a:pt x="955" y="9519"/>
                    </a:cubicBezTo>
                    <a:cubicBezTo>
                      <a:pt x="996" y="9560"/>
                      <a:pt x="1047" y="9673"/>
                      <a:pt x="1099" y="9632"/>
                    </a:cubicBezTo>
                    <a:cubicBezTo>
                      <a:pt x="1201" y="9571"/>
                      <a:pt x="1006" y="9406"/>
                      <a:pt x="986" y="9283"/>
                    </a:cubicBezTo>
                    <a:cubicBezTo>
                      <a:pt x="976" y="9160"/>
                      <a:pt x="986" y="9037"/>
                      <a:pt x="1017" y="8924"/>
                    </a:cubicBezTo>
                    <a:cubicBezTo>
                      <a:pt x="1047" y="8790"/>
                      <a:pt x="1119" y="8667"/>
                      <a:pt x="1160" y="8534"/>
                    </a:cubicBezTo>
                    <a:cubicBezTo>
                      <a:pt x="1222" y="8369"/>
                      <a:pt x="1314" y="8205"/>
                      <a:pt x="1325" y="8030"/>
                    </a:cubicBezTo>
                    <a:cubicBezTo>
                      <a:pt x="1345" y="7815"/>
                      <a:pt x="1232" y="7609"/>
                      <a:pt x="1232" y="7394"/>
                    </a:cubicBezTo>
                    <a:cubicBezTo>
                      <a:pt x="1232" y="7260"/>
                      <a:pt x="1263" y="7127"/>
                      <a:pt x="1294" y="6983"/>
                    </a:cubicBezTo>
                    <a:cubicBezTo>
                      <a:pt x="1325" y="6850"/>
                      <a:pt x="1396" y="6716"/>
                      <a:pt x="1427" y="6583"/>
                    </a:cubicBezTo>
                    <a:cubicBezTo>
                      <a:pt x="1458" y="6388"/>
                      <a:pt x="1458" y="6059"/>
                      <a:pt x="1458" y="6008"/>
                    </a:cubicBezTo>
                    <a:cubicBezTo>
                      <a:pt x="1458" y="5946"/>
                      <a:pt x="1592" y="5289"/>
                      <a:pt x="1592" y="5238"/>
                    </a:cubicBezTo>
                    <a:cubicBezTo>
                      <a:pt x="1592" y="5196"/>
                      <a:pt x="1653" y="4930"/>
                      <a:pt x="1715" y="4786"/>
                    </a:cubicBezTo>
                    <a:cubicBezTo>
                      <a:pt x="1828" y="4509"/>
                      <a:pt x="1951" y="4221"/>
                      <a:pt x="2146" y="4005"/>
                    </a:cubicBezTo>
                    <a:cubicBezTo>
                      <a:pt x="2321" y="3810"/>
                      <a:pt x="2547" y="3667"/>
                      <a:pt x="2783" y="3574"/>
                    </a:cubicBezTo>
                    <a:cubicBezTo>
                      <a:pt x="2957" y="3513"/>
                      <a:pt x="3163" y="3492"/>
                      <a:pt x="3358" y="3492"/>
                    </a:cubicBezTo>
                    <a:cubicBezTo>
                      <a:pt x="3512" y="3502"/>
                      <a:pt x="3655" y="3554"/>
                      <a:pt x="3799" y="3605"/>
                    </a:cubicBezTo>
                    <a:cubicBezTo>
                      <a:pt x="3963" y="3656"/>
                      <a:pt x="4097" y="3759"/>
                      <a:pt x="4261" y="3800"/>
                    </a:cubicBezTo>
                    <a:cubicBezTo>
                      <a:pt x="4415" y="3841"/>
                      <a:pt x="4580" y="3851"/>
                      <a:pt x="4734" y="3851"/>
                    </a:cubicBezTo>
                    <a:cubicBezTo>
                      <a:pt x="4898" y="3841"/>
                      <a:pt x="5052" y="3779"/>
                      <a:pt x="5216" y="3759"/>
                    </a:cubicBezTo>
                    <a:cubicBezTo>
                      <a:pt x="5411" y="3728"/>
                      <a:pt x="5606" y="3728"/>
                      <a:pt x="5801" y="3718"/>
                    </a:cubicBezTo>
                    <a:cubicBezTo>
                      <a:pt x="5955" y="3708"/>
                      <a:pt x="6202" y="3697"/>
                      <a:pt x="6274" y="3697"/>
                    </a:cubicBezTo>
                    <a:cubicBezTo>
                      <a:pt x="6346" y="3697"/>
                      <a:pt x="6746" y="3708"/>
                      <a:pt x="6797" y="3708"/>
                    </a:cubicBezTo>
                    <a:cubicBezTo>
                      <a:pt x="6859" y="3708"/>
                      <a:pt x="7054" y="3821"/>
                      <a:pt x="7177" y="3882"/>
                    </a:cubicBezTo>
                    <a:cubicBezTo>
                      <a:pt x="7331" y="3964"/>
                      <a:pt x="7485" y="4046"/>
                      <a:pt x="7619" y="4159"/>
                    </a:cubicBezTo>
                    <a:cubicBezTo>
                      <a:pt x="7732" y="4272"/>
                      <a:pt x="7835" y="4396"/>
                      <a:pt x="7896" y="4529"/>
                    </a:cubicBezTo>
                    <a:cubicBezTo>
                      <a:pt x="7968" y="4652"/>
                      <a:pt x="7999" y="4796"/>
                      <a:pt x="8030" y="4940"/>
                    </a:cubicBezTo>
                    <a:cubicBezTo>
                      <a:pt x="8071" y="5114"/>
                      <a:pt x="8071" y="5289"/>
                      <a:pt x="8091" y="5463"/>
                    </a:cubicBezTo>
                    <a:cubicBezTo>
                      <a:pt x="8101" y="5607"/>
                      <a:pt x="8132" y="5751"/>
                      <a:pt x="8143" y="5895"/>
                    </a:cubicBezTo>
                    <a:cubicBezTo>
                      <a:pt x="8163" y="6090"/>
                      <a:pt x="8122" y="6295"/>
                      <a:pt x="8173" y="6480"/>
                    </a:cubicBezTo>
                    <a:cubicBezTo>
                      <a:pt x="8204" y="6613"/>
                      <a:pt x="8348" y="6788"/>
                      <a:pt x="8358" y="6839"/>
                    </a:cubicBezTo>
                    <a:cubicBezTo>
                      <a:pt x="8368" y="6880"/>
                      <a:pt x="8451" y="7024"/>
                      <a:pt x="8471" y="7127"/>
                    </a:cubicBezTo>
                    <a:cubicBezTo>
                      <a:pt x="8502" y="7240"/>
                      <a:pt x="8533" y="7342"/>
                      <a:pt x="8533" y="7455"/>
                    </a:cubicBezTo>
                    <a:cubicBezTo>
                      <a:pt x="8533" y="7620"/>
                      <a:pt x="8471" y="7774"/>
                      <a:pt x="8461" y="7938"/>
                    </a:cubicBezTo>
                    <a:cubicBezTo>
                      <a:pt x="8451" y="8133"/>
                      <a:pt x="8461" y="8338"/>
                      <a:pt x="8481" y="8534"/>
                    </a:cubicBezTo>
                    <a:cubicBezTo>
                      <a:pt x="8512" y="8739"/>
                      <a:pt x="8553" y="8944"/>
                      <a:pt x="8594" y="9139"/>
                    </a:cubicBezTo>
                    <a:cubicBezTo>
                      <a:pt x="8615" y="9293"/>
                      <a:pt x="8646" y="9437"/>
                      <a:pt x="8666" y="9591"/>
                    </a:cubicBezTo>
                    <a:cubicBezTo>
                      <a:pt x="8666" y="9653"/>
                      <a:pt x="8605" y="9755"/>
                      <a:pt x="8666" y="9786"/>
                    </a:cubicBezTo>
                    <a:close/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7162075" y="1577150"/>
                <a:ext cx="667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35" fill="none" extrusionOk="0">
                    <a:moveTo>
                      <a:pt x="1" y="42"/>
                    </a:moveTo>
                    <a:cubicBezTo>
                      <a:pt x="1" y="42"/>
                      <a:pt x="145" y="62"/>
                      <a:pt x="217" y="62"/>
                    </a:cubicBezTo>
                    <a:cubicBezTo>
                      <a:pt x="299" y="73"/>
                      <a:pt x="381" y="62"/>
                      <a:pt x="473" y="52"/>
                    </a:cubicBezTo>
                    <a:cubicBezTo>
                      <a:pt x="576" y="42"/>
                      <a:pt x="668" y="31"/>
                      <a:pt x="771" y="21"/>
                    </a:cubicBezTo>
                    <a:cubicBezTo>
                      <a:pt x="874" y="11"/>
                      <a:pt x="966" y="1"/>
                      <a:pt x="1069" y="11"/>
                    </a:cubicBezTo>
                    <a:cubicBezTo>
                      <a:pt x="1120" y="11"/>
                      <a:pt x="1161" y="31"/>
                      <a:pt x="1213" y="42"/>
                    </a:cubicBezTo>
                    <a:cubicBezTo>
                      <a:pt x="1284" y="52"/>
                      <a:pt x="1367" y="52"/>
                      <a:pt x="1438" y="52"/>
                    </a:cubicBezTo>
                    <a:cubicBezTo>
                      <a:pt x="1531" y="52"/>
                      <a:pt x="1613" y="52"/>
                      <a:pt x="1705" y="52"/>
                    </a:cubicBezTo>
                    <a:cubicBezTo>
                      <a:pt x="1788" y="52"/>
                      <a:pt x="1870" y="42"/>
                      <a:pt x="1962" y="42"/>
                    </a:cubicBezTo>
                    <a:cubicBezTo>
                      <a:pt x="2034" y="42"/>
                      <a:pt x="2116" y="62"/>
                      <a:pt x="2188" y="73"/>
                    </a:cubicBezTo>
                    <a:cubicBezTo>
                      <a:pt x="2280" y="93"/>
                      <a:pt x="2373" y="103"/>
                      <a:pt x="2465" y="114"/>
                    </a:cubicBezTo>
                    <a:cubicBezTo>
                      <a:pt x="2537" y="124"/>
                      <a:pt x="2671" y="134"/>
                      <a:pt x="2671" y="134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7168250" y="1582300"/>
                <a:ext cx="588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63" fill="none" extrusionOk="0">
                    <a:moveTo>
                      <a:pt x="0" y="0"/>
                    </a:moveTo>
                    <a:cubicBezTo>
                      <a:pt x="0" y="0"/>
                      <a:pt x="185" y="123"/>
                      <a:pt x="278" y="175"/>
                    </a:cubicBezTo>
                    <a:cubicBezTo>
                      <a:pt x="432" y="257"/>
                      <a:pt x="575" y="349"/>
                      <a:pt x="740" y="400"/>
                    </a:cubicBezTo>
                    <a:cubicBezTo>
                      <a:pt x="863" y="442"/>
                      <a:pt x="1007" y="452"/>
                      <a:pt x="1140" y="462"/>
                    </a:cubicBezTo>
                    <a:cubicBezTo>
                      <a:pt x="1294" y="462"/>
                      <a:pt x="1458" y="462"/>
                      <a:pt x="1602" y="421"/>
                    </a:cubicBezTo>
                    <a:cubicBezTo>
                      <a:pt x="1715" y="400"/>
                      <a:pt x="1808" y="339"/>
                      <a:pt x="1910" y="298"/>
                    </a:cubicBezTo>
                    <a:cubicBezTo>
                      <a:pt x="2013" y="246"/>
                      <a:pt x="2116" y="205"/>
                      <a:pt x="2218" y="154"/>
                    </a:cubicBezTo>
                    <a:cubicBezTo>
                      <a:pt x="2259" y="133"/>
                      <a:pt x="2352" y="82"/>
                      <a:pt x="2352" y="82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7166450" y="1568675"/>
                <a:ext cx="634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330" fill="none" extrusionOk="0">
                    <a:moveTo>
                      <a:pt x="0" y="206"/>
                    </a:moveTo>
                    <a:cubicBezTo>
                      <a:pt x="0" y="206"/>
                      <a:pt x="185" y="145"/>
                      <a:pt x="288" y="124"/>
                    </a:cubicBezTo>
                    <a:cubicBezTo>
                      <a:pt x="463" y="83"/>
                      <a:pt x="637" y="62"/>
                      <a:pt x="812" y="42"/>
                    </a:cubicBezTo>
                    <a:cubicBezTo>
                      <a:pt x="955" y="21"/>
                      <a:pt x="1109" y="11"/>
                      <a:pt x="1253" y="11"/>
                    </a:cubicBezTo>
                    <a:cubicBezTo>
                      <a:pt x="1417" y="1"/>
                      <a:pt x="1571" y="11"/>
                      <a:pt x="1736" y="21"/>
                    </a:cubicBezTo>
                    <a:cubicBezTo>
                      <a:pt x="1808" y="21"/>
                      <a:pt x="1869" y="21"/>
                      <a:pt x="1931" y="32"/>
                    </a:cubicBezTo>
                    <a:cubicBezTo>
                      <a:pt x="2034" y="52"/>
                      <a:pt x="2126" y="83"/>
                      <a:pt x="2218" y="124"/>
                    </a:cubicBezTo>
                    <a:cubicBezTo>
                      <a:pt x="2331" y="175"/>
                      <a:pt x="2537" y="329"/>
                      <a:pt x="2537" y="329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7180050" y="1537375"/>
                <a:ext cx="395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42" fill="none" extrusionOk="0">
                    <a:moveTo>
                      <a:pt x="175" y="226"/>
                    </a:moveTo>
                    <a:cubicBezTo>
                      <a:pt x="175" y="226"/>
                      <a:pt x="52" y="175"/>
                      <a:pt x="21" y="123"/>
                    </a:cubicBezTo>
                    <a:cubicBezTo>
                      <a:pt x="1" y="93"/>
                      <a:pt x="1" y="41"/>
                      <a:pt x="21" y="21"/>
                    </a:cubicBezTo>
                    <a:cubicBezTo>
                      <a:pt x="42" y="0"/>
                      <a:pt x="73" y="0"/>
                      <a:pt x="103" y="0"/>
                    </a:cubicBezTo>
                    <a:cubicBezTo>
                      <a:pt x="165" y="10"/>
                      <a:pt x="216" y="41"/>
                      <a:pt x="268" y="62"/>
                    </a:cubicBezTo>
                    <a:cubicBezTo>
                      <a:pt x="329" y="93"/>
                      <a:pt x="391" y="144"/>
                      <a:pt x="442" y="195"/>
                    </a:cubicBezTo>
                    <a:cubicBezTo>
                      <a:pt x="494" y="236"/>
                      <a:pt x="524" y="308"/>
                      <a:pt x="576" y="349"/>
                    </a:cubicBezTo>
                    <a:cubicBezTo>
                      <a:pt x="627" y="390"/>
                      <a:pt x="689" y="431"/>
                      <a:pt x="761" y="442"/>
                    </a:cubicBezTo>
                    <a:cubicBezTo>
                      <a:pt x="812" y="442"/>
                      <a:pt x="873" y="431"/>
                      <a:pt x="925" y="401"/>
                    </a:cubicBezTo>
                    <a:cubicBezTo>
                      <a:pt x="976" y="370"/>
                      <a:pt x="997" y="308"/>
                      <a:pt x="1027" y="267"/>
                    </a:cubicBezTo>
                    <a:cubicBezTo>
                      <a:pt x="1058" y="216"/>
                      <a:pt x="1089" y="164"/>
                      <a:pt x="1130" y="134"/>
                    </a:cubicBezTo>
                    <a:cubicBezTo>
                      <a:pt x="1171" y="113"/>
                      <a:pt x="1212" y="103"/>
                      <a:pt x="1253" y="82"/>
                    </a:cubicBezTo>
                    <a:cubicBezTo>
                      <a:pt x="1294" y="72"/>
                      <a:pt x="1325" y="41"/>
                      <a:pt x="1366" y="41"/>
                    </a:cubicBezTo>
                    <a:cubicBezTo>
                      <a:pt x="1407" y="31"/>
                      <a:pt x="1459" y="41"/>
                      <a:pt x="1500" y="62"/>
                    </a:cubicBezTo>
                    <a:cubicBezTo>
                      <a:pt x="1531" y="82"/>
                      <a:pt x="1561" y="103"/>
                      <a:pt x="1572" y="134"/>
                    </a:cubicBezTo>
                    <a:cubicBezTo>
                      <a:pt x="1582" y="164"/>
                      <a:pt x="1572" y="205"/>
                      <a:pt x="1551" y="236"/>
                    </a:cubicBezTo>
                    <a:cubicBezTo>
                      <a:pt x="1531" y="277"/>
                      <a:pt x="1438" y="298"/>
                      <a:pt x="1438" y="298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7220100" y="1523500"/>
                <a:ext cx="103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884" fill="none" extrusionOk="0">
                    <a:moveTo>
                      <a:pt x="0" y="884"/>
                    </a:moveTo>
                    <a:cubicBezTo>
                      <a:pt x="0" y="884"/>
                      <a:pt x="165" y="873"/>
                      <a:pt x="237" y="832"/>
                    </a:cubicBezTo>
                    <a:cubicBezTo>
                      <a:pt x="298" y="781"/>
                      <a:pt x="339" y="709"/>
                      <a:pt x="380" y="627"/>
                    </a:cubicBezTo>
                    <a:cubicBezTo>
                      <a:pt x="401" y="565"/>
                      <a:pt x="411" y="493"/>
                      <a:pt x="411" y="432"/>
                    </a:cubicBezTo>
                    <a:cubicBezTo>
                      <a:pt x="411" y="350"/>
                      <a:pt x="380" y="268"/>
                      <a:pt x="350" y="185"/>
                    </a:cubicBezTo>
                    <a:cubicBezTo>
                      <a:pt x="329" y="114"/>
                      <a:pt x="247" y="1"/>
                      <a:pt x="247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169775" y="1524025"/>
                <a:ext cx="100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832" fill="none" extrusionOk="0">
                    <a:moveTo>
                      <a:pt x="401" y="832"/>
                    </a:moveTo>
                    <a:cubicBezTo>
                      <a:pt x="401" y="832"/>
                      <a:pt x="258" y="822"/>
                      <a:pt x="196" y="781"/>
                    </a:cubicBezTo>
                    <a:cubicBezTo>
                      <a:pt x="134" y="750"/>
                      <a:pt x="83" y="709"/>
                      <a:pt x="42" y="647"/>
                    </a:cubicBezTo>
                    <a:cubicBezTo>
                      <a:pt x="11" y="585"/>
                      <a:pt x="1" y="524"/>
                      <a:pt x="1" y="452"/>
                    </a:cubicBezTo>
                    <a:cubicBezTo>
                      <a:pt x="1" y="380"/>
                      <a:pt x="11" y="298"/>
                      <a:pt x="42" y="236"/>
                    </a:cubicBezTo>
                    <a:cubicBezTo>
                      <a:pt x="93" y="144"/>
                      <a:pt x="247" y="0"/>
                      <a:pt x="247" y="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210850" y="1477550"/>
                <a:ext cx="38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644" fill="none" extrusionOk="0">
                    <a:moveTo>
                      <a:pt x="155" y="1"/>
                    </a:moveTo>
                    <a:cubicBezTo>
                      <a:pt x="155" y="1"/>
                      <a:pt x="73" y="237"/>
                      <a:pt x="52" y="360"/>
                    </a:cubicBezTo>
                    <a:cubicBezTo>
                      <a:pt x="32" y="504"/>
                      <a:pt x="21" y="658"/>
                      <a:pt x="21" y="802"/>
                    </a:cubicBezTo>
                    <a:cubicBezTo>
                      <a:pt x="11" y="976"/>
                      <a:pt x="1" y="1151"/>
                      <a:pt x="32" y="1315"/>
                    </a:cubicBezTo>
                    <a:cubicBezTo>
                      <a:pt x="52" y="1438"/>
                      <a:pt x="145" y="1644"/>
                      <a:pt x="145" y="1644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7185950" y="1478575"/>
                <a:ext cx="490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521" fill="none" extrusionOk="0">
                    <a:moveTo>
                      <a:pt x="196" y="1"/>
                    </a:moveTo>
                    <a:cubicBezTo>
                      <a:pt x="196" y="1"/>
                      <a:pt x="175" y="370"/>
                      <a:pt x="155" y="555"/>
                    </a:cubicBezTo>
                    <a:cubicBezTo>
                      <a:pt x="145" y="730"/>
                      <a:pt x="114" y="894"/>
                      <a:pt x="93" y="1069"/>
                    </a:cubicBezTo>
                    <a:cubicBezTo>
                      <a:pt x="62" y="1223"/>
                      <a:pt x="1" y="1520"/>
                      <a:pt x="1" y="1520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226525" y="1475500"/>
                <a:ext cx="472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555" fill="none" extrusionOk="0">
                    <a:moveTo>
                      <a:pt x="0" y="555"/>
                    </a:moveTo>
                    <a:cubicBezTo>
                      <a:pt x="0" y="555"/>
                      <a:pt x="0" y="401"/>
                      <a:pt x="41" y="339"/>
                    </a:cubicBezTo>
                    <a:cubicBezTo>
                      <a:pt x="82" y="247"/>
                      <a:pt x="175" y="196"/>
                      <a:pt x="257" y="134"/>
                    </a:cubicBezTo>
                    <a:cubicBezTo>
                      <a:pt x="318" y="93"/>
                      <a:pt x="370" y="52"/>
                      <a:pt x="431" y="31"/>
                    </a:cubicBezTo>
                    <a:cubicBezTo>
                      <a:pt x="544" y="1"/>
                      <a:pt x="657" y="1"/>
                      <a:pt x="770" y="11"/>
                    </a:cubicBezTo>
                    <a:cubicBezTo>
                      <a:pt x="945" y="11"/>
                      <a:pt x="1109" y="42"/>
                      <a:pt x="1273" y="62"/>
                    </a:cubicBezTo>
                    <a:cubicBezTo>
                      <a:pt x="1386" y="83"/>
                      <a:pt x="1499" y="93"/>
                      <a:pt x="1602" y="134"/>
                    </a:cubicBezTo>
                    <a:cubicBezTo>
                      <a:pt x="1715" y="185"/>
                      <a:pt x="1889" y="329"/>
                      <a:pt x="1889" y="329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228575" y="1477800"/>
                <a:ext cx="290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453" fill="none" extrusionOk="0">
                    <a:moveTo>
                      <a:pt x="0" y="206"/>
                    </a:moveTo>
                    <a:cubicBezTo>
                      <a:pt x="0" y="206"/>
                      <a:pt x="41" y="288"/>
                      <a:pt x="72" y="319"/>
                    </a:cubicBezTo>
                    <a:cubicBezTo>
                      <a:pt x="113" y="350"/>
                      <a:pt x="165" y="371"/>
                      <a:pt x="216" y="381"/>
                    </a:cubicBezTo>
                    <a:cubicBezTo>
                      <a:pt x="308" y="422"/>
                      <a:pt x="411" y="453"/>
                      <a:pt x="514" y="453"/>
                    </a:cubicBezTo>
                    <a:cubicBezTo>
                      <a:pt x="637" y="453"/>
                      <a:pt x="760" y="422"/>
                      <a:pt x="873" y="381"/>
                    </a:cubicBezTo>
                    <a:cubicBezTo>
                      <a:pt x="955" y="360"/>
                      <a:pt x="1037" y="329"/>
                      <a:pt x="1099" y="268"/>
                    </a:cubicBezTo>
                    <a:cubicBezTo>
                      <a:pt x="1130" y="237"/>
                      <a:pt x="1150" y="196"/>
                      <a:pt x="1161" y="165"/>
                    </a:cubicBezTo>
                    <a:cubicBezTo>
                      <a:pt x="1161" y="145"/>
                      <a:pt x="1161" y="134"/>
                      <a:pt x="1161" y="114"/>
                    </a:cubicBezTo>
                    <a:cubicBezTo>
                      <a:pt x="1150" y="73"/>
                      <a:pt x="1078" y="1"/>
                      <a:pt x="1078" y="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236775" y="1476275"/>
                <a:ext cx="159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53" fill="none" extrusionOk="0">
                    <a:moveTo>
                      <a:pt x="576" y="0"/>
                    </a:moveTo>
                    <a:cubicBezTo>
                      <a:pt x="638" y="154"/>
                      <a:pt x="566" y="329"/>
                      <a:pt x="422" y="390"/>
                    </a:cubicBezTo>
                    <a:cubicBezTo>
                      <a:pt x="268" y="452"/>
                      <a:pt x="104" y="380"/>
                      <a:pt x="32" y="236"/>
                    </a:cubicBezTo>
                    <a:cubicBezTo>
                      <a:pt x="1" y="154"/>
                      <a:pt x="1" y="72"/>
                      <a:pt x="42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239600" y="1475750"/>
                <a:ext cx="87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79" fill="none" extrusionOk="0">
                    <a:moveTo>
                      <a:pt x="299" y="1"/>
                    </a:moveTo>
                    <a:cubicBezTo>
                      <a:pt x="350" y="73"/>
                      <a:pt x="329" y="175"/>
                      <a:pt x="268" y="227"/>
                    </a:cubicBezTo>
                    <a:cubicBezTo>
                      <a:pt x="196" y="278"/>
                      <a:pt x="93" y="268"/>
                      <a:pt x="42" y="196"/>
                    </a:cubicBezTo>
                    <a:cubicBezTo>
                      <a:pt x="1" y="145"/>
                      <a:pt x="1" y="62"/>
                      <a:pt x="42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135125" y="1474225"/>
                <a:ext cx="418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55" fill="none" extrusionOk="0">
                    <a:moveTo>
                      <a:pt x="1674" y="555"/>
                    </a:moveTo>
                    <a:cubicBezTo>
                      <a:pt x="1674" y="555"/>
                      <a:pt x="1674" y="483"/>
                      <a:pt x="1664" y="442"/>
                    </a:cubicBezTo>
                    <a:cubicBezTo>
                      <a:pt x="1654" y="390"/>
                      <a:pt x="1623" y="349"/>
                      <a:pt x="1603" y="308"/>
                    </a:cubicBezTo>
                    <a:cubicBezTo>
                      <a:pt x="1572" y="257"/>
                      <a:pt x="1541" y="206"/>
                      <a:pt x="1500" y="164"/>
                    </a:cubicBezTo>
                    <a:cubicBezTo>
                      <a:pt x="1459" y="134"/>
                      <a:pt x="1407" y="113"/>
                      <a:pt x="1356" y="93"/>
                    </a:cubicBezTo>
                    <a:cubicBezTo>
                      <a:pt x="1305" y="62"/>
                      <a:pt x="1253" y="31"/>
                      <a:pt x="1192" y="21"/>
                    </a:cubicBezTo>
                    <a:cubicBezTo>
                      <a:pt x="1120" y="0"/>
                      <a:pt x="1048" y="10"/>
                      <a:pt x="976" y="10"/>
                    </a:cubicBezTo>
                    <a:cubicBezTo>
                      <a:pt x="853" y="10"/>
                      <a:pt x="740" y="21"/>
                      <a:pt x="617" y="31"/>
                    </a:cubicBezTo>
                    <a:cubicBezTo>
                      <a:pt x="514" y="52"/>
                      <a:pt x="422" y="82"/>
                      <a:pt x="319" y="103"/>
                    </a:cubicBezTo>
                    <a:cubicBezTo>
                      <a:pt x="216" y="134"/>
                      <a:pt x="1" y="185"/>
                      <a:pt x="1" y="185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144375" y="1476775"/>
                <a:ext cx="2927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350" fill="none" extrusionOk="0">
                    <a:moveTo>
                      <a:pt x="52" y="1"/>
                    </a:moveTo>
                    <a:cubicBezTo>
                      <a:pt x="52" y="1"/>
                      <a:pt x="11" y="21"/>
                      <a:pt x="0" y="42"/>
                    </a:cubicBezTo>
                    <a:cubicBezTo>
                      <a:pt x="0" y="62"/>
                      <a:pt x="11" y="83"/>
                      <a:pt x="21" y="93"/>
                    </a:cubicBezTo>
                    <a:cubicBezTo>
                      <a:pt x="62" y="134"/>
                      <a:pt x="124" y="155"/>
                      <a:pt x="185" y="175"/>
                    </a:cubicBezTo>
                    <a:cubicBezTo>
                      <a:pt x="267" y="216"/>
                      <a:pt x="350" y="247"/>
                      <a:pt x="432" y="278"/>
                    </a:cubicBezTo>
                    <a:cubicBezTo>
                      <a:pt x="565" y="309"/>
                      <a:pt x="699" y="319"/>
                      <a:pt x="842" y="329"/>
                    </a:cubicBezTo>
                    <a:cubicBezTo>
                      <a:pt x="904" y="340"/>
                      <a:pt x="955" y="350"/>
                      <a:pt x="1017" y="340"/>
                    </a:cubicBezTo>
                    <a:cubicBezTo>
                      <a:pt x="1048" y="340"/>
                      <a:pt x="1079" y="340"/>
                      <a:pt x="1099" y="329"/>
                    </a:cubicBezTo>
                    <a:cubicBezTo>
                      <a:pt x="1120" y="319"/>
                      <a:pt x="1130" y="299"/>
                      <a:pt x="1140" y="288"/>
                    </a:cubicBezTo>
                    <a:cubicBezTo>
                      <a:pt x="1161" y="258"/>
                      <a:pt x="1171" y="227"/>
                      <a:pt x="1171" y="206"/>
                    </a:cubicBezTo>
                    <a:cubicBezTo>
                      <a:pt x="1171" y="175"/>
                      <a:pt x="1140" y="114"/>
                      <a:pt x="1140" y="114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7153875" y="1474725"/>
                <a:ext cx="15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402" fill="none" extrusionOk="0">
                    <a:moveTo>
                      <a:pt x="637" y="83"/>
                    </a:moveTo>
                    <a:cubicBezTo>
                      <a:pt x="637" y="237"/>
                      <a:pt x="534" y="370"/>
                      <a:pt x="391" y="401"/>
                    </a:cubicBezTo>
                    <a:moveTo>
                      <a:pt x="175" y="381"/>
                    </a:moveTo>
                    <a:cubicBezTo>
                      <a:pt x="72" y="329"/>
                      <a:pt x="0" y="216"/>
                      <a:pt x="0" y="93"/>
                    </a:cubicBezTo>
                    <a:cubicBezTo>
                      <a:pt x="0" y="62"/>
                      <a:pt x="0" y="32"/>
                      <a:pt x="11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7156950" y="1474475"/>
                <a:ext cx="9000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78" fill="none" extrusionOk="0">
                    <a:moveTo>
                      <a:pt x="298" y="0"/>
                    </a:moveTo>
                    <a:cubicBezTo>
                      <a:pt x="360" y="72"/>
                      <a:pt x="350" y="175"/>
                      <a:pt x="278" y="226"/>
                    </a:cubicBezTo>
                    <a:cubicBezTo>
                      <a:pt x="206" y="278"/>
                      <a:pt x="103" y="267"/>
                      <a:pt x="52" y="206"/>
                    </a:cubicBezTo>
                    <a:cubicBezTo>
                      <a:pt x="1" y="144"/>
                      <a:pt x="1" y="62"/>
                      <a:pt x="52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7221125" y="1445725"/>
                <a:ext cx="601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915" fill="none" extrusionOk="0">
                    <a:moveTo>
                      <a:pt x="52" y="873"/>
                    </a:moveTo>
                    <a:cubicBezTo>
                      <a:pt x="155" y="914"/>
                      <a:pt x="237" y="750"/>
                      <a:pt x="339" y="709"/>
                    </a:cubicBezTo>
                    <a:cubicBezTo>
                      <a:pt x="483" y="647"/>
                      <a:pt x="637" y="627"/>
                      <a:pt x="791" y="616"/>
                    </a:cubicBezTo>
                    <a:cubicBezTo>
                      <a:pt x="925" y="596"/>
                      <a:pt x="1048" y="606"/>
                      <a:pt x="1181" y="616"/>
                    </a:cubicBezTo>
                    <a:cubicBezTo>
                      <a:pt x="1325" y="616"/>
                      <a:pt x="1479" y="627"/>
                      <a:pt x="1623" y="658"/>
                    </a:cubicBezTo>
                    <a:cubicBezTo>
                      <a:pt x="1787" y="699"/>
                      <a:pt x="1931" y="781"/>
                      <a:pt x="2095" y="812"/>
                    </a:cubicBezTo>
                    <a:cubicBezTo>
                      <a:pt x="2167" y="832"/>
                      <a:pt x="2280" y="894"/>
                      <a:pt x="2342" y="832"/>
                    </a:cubicBezTo>
                    <a:cubicBezTo>
                      <a:pt x="2403" y="781"/>
                      <a:pt x="2352" y="668"/>
                      <a:pt x="2342" y="586"/>
                    </a:cubicBezTo>
                    <a:cubicBezTo>
                      <a:pt x="2311" y="473"/>
                      <a:pt x="2280" y="360"/>
                      <a:pt x="2208" y="257"/>
                    </a:cubicBezTo>
                    <a:cubicBezTo>
                      <a:pt x="2157" y="175"/>
                      <a:pt x="2075" y="103"/>
                      <a:pt x="1982" y="62"/>
                    </a:cubicBezTo>
                    <a:cubicBezTo>
                      <a:pt x="1890" y="21"/>
                      <a:pt x="1777" y="41"/>
                      <a:pt x="1674" y="41"/>
                    </a:cubicBezTo>
                    <a:cubicBezTo>
                      <a:pt x="1510" y="31"/>
                      <a:pt x="1356" y="0"/>
                      <a:pt x="1202" y="11"/>
                    </a:cubicBezTo>
                    <a:cubicBezTo>
                      <a:pt x="1038" y="31"/>
                      <a:pt x="884" y="113"/>
                      <a:pt x="719" y="144"/>
                    </a:cubicBezTo>
                    <a:cubicBezTo>
                      <a:pt x="565" y="175"/>
                      <a:pt x="391" y="144"/>
                      <a:pt x="268" y="226"/>
                    </a:cubicBezTo>
                    <a:cubicBezTo>
                      <a:pt x="175" y="288"/>
                      <a:pt x="124" y="391"/>
                      <a:pt x="72" y="483"/>
                    </a:cubicBezTo>
                    <a:cubicBezTo>
                      <a:pt x="42" y="545"/>
                      <a:pt x="21" y="616"/>
                      <a:pt x="21" y="688"/>
                    </a:cubicBezTo>
                    <a:cubicBezTo>
                      <a:pt x="11" y="750"/>
                      <a:pt x="1" y="842"/>
                      <a:pt x="52" y="873"/>
                    </a:cubicBezTo>
                    <a:close/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7125125" y="1444450"/>
                <a:ext cx="647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873" fill="none" extrusionOk="0">
                    <a:moveTo>
                      <a:pt x="2516" y="842"/>
                    </a:moveTo>
                    <a:cubicBezTo>
                      <a:pt x="2588" y="719"/>
                      <a:pt x="2434" y="555"/>
                      <a:pt x="2331" y="442"/>
                    </a:cubicBezTo>
                    <a:cubicBezTo>
                      <a:pt x="2249" y="339"/>
                      <a:pt x="2116" y="298"/>
                      <a:pt x="1992" y="247"/>
                    </a:cubicBezTo>
                    <a:cubicBezTo>
                      <a:pt x="1859" y="175"/>
                      <a:pt x="1715" y="123"/>
                      <a:pt x="1561" y="82"/>
                    </a:cubicBezTo>
                    <a:cubicBezTo>
                      <a:pt x="1417" y="41"/>
                      <a:pt x="1263" y="21"/>
                      <a:pt x="1120" y="10"/>
                    </a:cubicBezTo>
                    <a:cubicBezTo>
                      <a:pt x="996" y="0"/>
                      <a:pt x="883" y="0"/>
                      <a:pt x="770" y="21"/>
                    </a:cubicBezTo>
                    <a:cubicBezTo>
                      <a:pt x="596" y="41"/>
                      <a:pt x="432" y="92"/>
                      <a:pt x="278" y="164"/>
                    </a:cubicBezTo>
                    <a:cubicBezTo>
                      <a:pt x="195" y="195"/>
                      <a:pt x="113" y="226"/>
                      <a:pt x="62" y="288"/>
                    </a:cubicBezTo>
                    <a:cubicBezTo>
                      <a:pt x="31" y="339"/>
                      <a:pt x="31" y="401"/>
                      <a:pt x="31" y="452"/>
                    </a:cubicBezTo>
                    <a:cubicBezTo>
                      <a:pt x="21" y="503"/>
                      <a:pt x="0" y="575"/>
                      <a:pt x="41" y="616"/>
                    </a:cubicBezTo>
                    <a:cubicBezTo>
                      <a:pt x="82" y="667"/>
                      <a:pt x="165" y="647"/>
                      <a:pt x="226" y="657"/>
                    </a:cubicBezTo>
                    <a:cubicBezTo>
                      <a:pt x="339" y="667"/>
                      <a:pt x="462" y="678"/>
                      <a:pt x="575" y="667"/>
                    </a:cubicBezTo>
                    <a:cubicBezTo>
                      <a:pt x="678" y="657"/>
                      <a:pt x="760" y="616"/>
                      <a:pt x="863" y="596"/>
                    </a:cubicBezTo>
                    <a:cubicBezTo>
                      <a:pt x="955" y="575"/>
                      <a:pt x="1058" y="555"/>
                      <a:pt x="1150" y="544"/>
                    </a:cubicBezTo>
                    <a:cubicBezTo>
                      <a:pt x="1263" y="534"/>
                      <a:pt x="1376" y="534"/>
                      <a:pt x="1479" y="544"/>
                    </a:cubicBezTo>
                    <a:cubicBezTo>
                      <a:pt x="1653" y="565"/>
                      <a:pt x="1818" y="616"/>
                      <a:pt x="1982" y="678"/>
                    </a:cubicBezTo>
                    <a:cubicBezTo>
                      <a:pt x="2054" y="698"/>
                      <a:pt x="2126" y="750"/>
                      <a:pt x="2198" y="780"/>
                    </a:cubicBezTo>
                    <a:cubicBezTo>
                      <a:pt x="2259" y="811"/>
                      <a:pt x="2321" y="842"/>
                      <a:pt x="2383" y="852"/>
                    </a:cubicBezTo>
                    <a:cubicBezTo>
                      <a:pt x="2424" y="863"/>
                      <a:pt x="2485" y="873"/>
                      <a:pt x="2516" y="842"/>
                    </a:cubicBezTo>
                    <a:close/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7056075" y="1951675"/>
                <a:ext cx="32875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61" fill="none" extrusionOk="0">
                    <a:moveTo>
                      <a:pt x="1191" y="298"/>
                    </a:moveTo>
                    <a:cubicBezTo>
                      <a:pt x="1315" y="535"/>
                      <a:pt x="1181" y="843"/>
                      <a:pt x="883" y="1007"/>
                    </a:cubicBezTo>
                    <a:cubicBezTo>
                      <a:pt x="586" y="1161"/>
                      <a:pt x="247" y="1099"/>
                      <a:pt x="123" y="873"/>
                    </a:cubicBezTo>
                    <a:cubicBezTo>
                      <a:pt x="0" y="637"/>
                      <a:pt x="134" y="319"/>
                      <a:pt x="431" y="165"/>
                    </a:cubicBezTo>
                    <a:cubicBezTo>
                      <a:pt x="729" y="1"/>
                      <a:pt x="1068" y="62"/>
                      <a:pt x="1191" y="298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7065825" y="196400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1" fill="none" extrusionOk="0">
                    <a:moveTo>
                      <a:pt x="380" y="185"/>
                    </a:moveTo>
                    <a:cubicBezTo>
                      <a:pt x="380" y="298"/>
                      <a:pt x="298" y="380"/>
                      <a:pt x="196" y="380"/>
                    </a:cubicBezTo>
                    <a:cubicBezTo>
                      <a:pt x="83" y="380"/>
                      <a:pt x="0" y="298"/>
                      <a:pt x="0" y="185"/>
                    </a:cubicBezTo>
                    <a:cubicBezTo>
                      <a:pt x="0" y="83"/>
                      <a:pt x="83" y="1"/>
                      <a:pt x="196" y="1"/>
                    </a:cubicBezTo>
                    <a:cubicBezTo>
                      <a:pt x="298" y="1"/>
                      <a:pt x="380" y="83"/>
                      <a:pt x="380" y="185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7314300" y="1951925"/>
                <a:ext cx="31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31" fill="none" extrusionOk="0">
                    <a:moveTo>
                      <a:pt x="1130" y="905"/>
                    </a:moveTo>
                    <a:cubicBezTo>
                      <a:pt x="997" y="1120"/>
                      <a:pt x="658" y="1130"/>
                      <a:pt x="381" y="946"/>
                    </a:cubicBezTo>
                    <a:cubicBezTo>
                      <a:pt x="104" y="751"/>
                      <a:pt x="1" y="432"/>
                      <a:pt x="145" y="227"/>
                    </a:cubicBezTo>
                    <a:cubicBezTo>
                      <a:pt x="278" y="22"/>
                      <a:pt x="617" y="1"/>
                      <a:pt x="894" y="196"/>
                    </a:cubicBezTo>
                    <a:cubicBezTo>
                      <a:pt x="1171" y="381"/>
                      <a:pt x="1274" y="699"/>
                      <a:pt x="1130" y="905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7326375" y="1963225"/>
                <a:ext cx="105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2" fill="none" extrusionOk="0">
                    <a:moveTo>
                      <a:pt x="421" y="216"/>
                    </a:moveTo>
                    <a:cubicBezTo>
                      <a:pt x="421" y="329"/>
                      <a:pt x="329" y="422"/>
                      <a:pt x="216" y="422"/>
                    </a:cubicBezTo>
                    <a:cubicBezTo>
                      <a:pt x="93" y="422"/>
                      <a:pt x="0" y="329"/>
                      <a:pt x="0" y="216"/>
                    </a:cubicBezTo>
                    <a:cubicBezTo>
                      <a:pt x="0" y="103"/>
                      <a:pt x="93" y="1"/>
                      <a:pt x="216" y="1"/>
                    </a:cubicBezTo>
                    <a:cubicBezTo>
                      <a:pt x="329" y="1"/>
                      <a:pt x="421" y="103"/>
                      <a:pt x="421" y="216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7191350" y="2275625"/>
                <a:ext cx="14150" cy="10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3" fill="none" extrusionOk="0">
                    <a:moveTo>
                      <a:pt x="0" y="42"/>
                    </a:moveTo>
                    <a:cubicBezTo>
                      <a:pt x="0" y="42"/>
                      <a:pt x="165" y="11"/>
                      <a:pt x="247" y="11"/>
                    </a:cubicBezTo>
                    <a:cubicBezTo>
                      <a:pt x="360" y="1"/>
                      <a:pt x="565" y="11"/>
                      <a:pt x="565" y="11"/>
                    </a:cubicBezTo>
                  </a:path>
                </a:pathLst>
              </a:custGeom>
              <a:noFill/>
              <a:ln w="5650" cap="flat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19"/>
            <p:cNvGrpSpPr/>
            <p:nvPr/>
          </p:nvGrpSpPr>
          <p:grpSpPr>
            <a:xfrm>
              <a:off x="6736125" y="1516863"/>
              <a:ext cx="1399613" cy="2980738"/>
              <a:chOff x="2575900" y="440900"/>
              <a:chExt cx="1076625" cy="2292875"/>
            </a:xfrm>
          </p:grpSpPr>
          <p:sp>
            <p:nvSpPr>
              <p:cNvPr id="294" name="Google Shape;294;p19"/>
              <p:cNvSpPr/>
              <p:nvPr/>
            </p:nvSpPr>
            <p:spPr>
              <a:xfrm>
                <a:off x="3112150" y="1664850"/>
                <a:ext cx="54950" cy="10047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40190" fill="none" extrusionOk="0">
                    <a:moveTo>
                      <a:pt x="1890" y="40190"/>
                    </a:moveTo>
                    <a:cubicBezTo>
                      <a:pt x="1890" y="40190"/>
                      <a:pt x="1797" y="40097"/>
                      <a:pt x="1756" y="40046"/>
                    </a:cubicBezTo>
                    <a:cubicBezTo>
                      <a:pt x="1695" y="39943"/>
                      <a:pt x="1633" y="39820"/>
                      <a:pt x="1592" y="39707"/>
                    </a:cubicBezTo>
                    <a:cubicBezTo>
                      <a:pt x="1561" y="39605"/>
                      <a:pt x="1551" y="39502"/>
                      <a:pt x="1530" y="39409"/>
                    </a:cubicBezTo>
                    <a:cubicBezTo>
                      <a:pt x="1520" y="39266"/>
                      <a:pt x="1510" y="39132"/>
                      <a:pt x="1520" y="38988"/>
                    </a:cubicBezTo>
                    <a:cubicBezTo>
                      <a:pt x="1520" y="38804"/>
                      <a:pt x="1561" y="38629"/>
                      <a:pt x="1571" y="38444"/>
                    </a:cubicBezTo>
                    <a:cubicBezTo>
                      <a:pt x="1582" y="38259"/>
                      <a:pt x="1571" y="38075"/>
                      <a:pt x="1571" y="37879"/>
                    </a:cubicBezTo>
                    <a:cubicBezTo>
                      <a:pt x="1571" y="37715"/>
                      <a:pt x="1561" y="37541"/>
                      <a:pt x="1551" y="37376"/>
                    </a:cubicBezTo>
                    <a:cubicBezTo>
                      <a:pt x="1551" y="37284"/>
                      <a:pt x="1561" y="37192"/>
                      <a:pt x="1551" y="37089"/>
                    </a:cubicBezTo>
                    <a:cubicBezTo>
                      <a:pt x="1551" y="37038"/>
                      <a:pt x="1541" y="36976"/>
                      <a:pt x="1530" y="36925"/>
                    </a:cubicBezTo>
                    <a:cubicBezTo>
                      <a:pt x="1520" y="36873"/>
                      <a:pt x="1520" y="36832"/>
                      <a:pt x="1520" y="36791"/>
                    </a:cubicBezTo>
                    <a:cubicBezTo>
                      <a:pt x="1500" y="36688"/>
                      <a:pt x="1479" y="36596"/>
                      <a:pt x="1459" y="36493"/>
                    </a:cubicBezTo>
                    <a:cubicBezTo>
                      <a:pt x="1438" y="36360"/>
                      <a:pt x="1397" y="36226"/>
                      <a:pt x="1407" y="36103"/>
                    </a:cubicBezTo>
                    <a:cubicBezTo>
                      <a:pt x="1407" y="36000"/>
                      <a:pt x="1448" y="35898"/>
                      <a:pt x="1479" y="35805"/>
                    </a:cubicBezTo>
                    <a:cubicBezTo>
                      <a:pt x="1530" y="35651"/>
                      <a:pt x="1613" y="35518"/>
                      <a:pt x="1674" y="35364"/>
                    </a:cubicBezTo>
                    <a:cubicBezTo>
                      <a:pt x="1756" y="35189"/>
                      <a:pt x="1838" y="35015"/>
                      <a:pt x="1900" y="34840"/>
                    </a:cubicBezTo>
                    <a:cubicBezTo>
                      <a:pt x="1972" y="34655"/>
                      <a:pt x="2023" y="34471"/>
                      <a:pt x="2064" y="34275"/>
                    </a:cubicBezTo>
                    <a:cubicBezTo>
                      <a:pt x="2105" y="34091"/>
                      <a:pt x="2126" y="33896"/>
                      <a:pt x="2146" y="33690"/>
                    </a:cubicBezTo>
                    <a:cubicBezTo>
                      <a:pt x="2177" y="33382"/>
                      <a:pt x="2188" y="33054"/>
                      <a:pt x="2198" y="32735"/>
                    </a:cubicBezTo>
                    <a:cubicBezTo>
                      <a:pt x="2198" y="32407"/>
                      <a:pt x="2188" y="32088"/>
                      <a:pt x="2167" y="31760"/>
                    </a:cubicBezTo>
                    <a:cubicBezTo>
                      <a:pt x="2157" y="31462"/>
                      <a:pt x="2136" y="31164"/>
                      <a:pt x="2116" y="30866"/>
                    </a:cubicBezTo>
                    <a:cubicBezTo>
                      <a:pt x="2095" y="30589"/>
                      <a:pt x="2054" y="30312"/>
                      <a:pt x="2023" y="30024"/>
                    </a:cubicBezTo>
                    <a:cubicBezTo>
                      <a:pt x="1962" y="29511"/>
                      <a:pt x="1880" y="28987"/>
                      <a:pt x="1808" y="28464"/>
                    </a:cubicBezTo>
                    <a:cubicBezTo>
                      <a:pt x="1746" y="28002"/>
                      <a:pt x="1674" y="27550"/>
                      <a:pt x="1613" y="27098"/>
                    </a:cubicBezTo>
                    <a:cubicBezTo>
                      <a:pt x="1561" y="26698"/>
                      <a:pt x="1500" y="26297"/>
                      <a:pt x="1469" y="25897"/>
                    </a:cubicBezTo>
                    <a:cubicBezTo>
                      <a:pt x="1438" y="25599"/>
                      <a:pt x="1428" y="25301"/>
                      <a:pt x="1428" y="25003"/>
                    </a:cubicBezTo>
                    <a:cubicBezTo>
                      <a:pt x="1417" y="24757"/>
                      <a:pt x="1417" y="24500"/>
                      <a:pt x="1438" y="24254"/>
                    </a:cubicBezTo>
                    <a:cubicBezTo>
                      <a:pt x="1469" y="23853"/>
                      <a:pt x="1530" y="23463"/>
                      <a:pt x="1571" y="23073"/>
                    </a:cubicBezTo>
                    <a:cubicBezTo>
                      <a:pt x="1592" y="22816"/>
                      <a:pt x="1613" y="22560"/>
                      <a:pt x="1633" y="22313"/>
                    </a:cubicBezTo>
                    <a:cubicBezTo>
                      <a:pt x="1684" y="21902"/>
                      <a:pt x="1746" y="21492"/>
                      <a:pt x="1787" y="21081"/>
                    </a:cubicBezTo>
                    <a:cubicBezTo>
                      <a:pt x="1797" y="20855"/>
                      <a:pt x="1808" y="20629"/>
                      <a:pt x="1808" y="20414"/>
                    </a:cubicBezTo>
                    <a:cubicBezTo>
                      <a:pt x="1808" y="20239"/>
                      <a:pt x="1797" y="20054"/>
                      <a:pt x="1787" y="19880"/>
                    </a:cubicBezTo>
                    <a:cubicBezTo>
                      <a:pt x="1767" y="19664"/>
                      <a:pt x="1756" y="19459"/>
                      <a:pt x="1715" y="19243"/>
                    </a:cubicBezTo>
                    <a:cubicBezTo>
                      <a:pt x="1695" y="19079"/>
                      <a:pt x="1643" y="18925"/>
                      <a:pt x="1613" y="18771"/>
                    </a:cubicBezTo>
                    <a:cubicBezTo>
                      <a:pt x="1571" y="18555"/>
                      <a:pt x="1541" y="18350"/>
                      <a:pt x="1489" y="18144"/>
                    </a:cubicBezTo>
                    <a:cubicBezTo>
                      <a:pt x="1448" y="17949"/>
                      <a:pt x="1397" y="17754"/>
                      <a:pt x="1335" y="17559"/>
                    </a:cubicBezTo>
                    <a:cubicBezTo>
                      <a:pt x="1274" y="17374"/>
                      <a:pt x="1212" y="17200"/>
                      <a:pt x="1150" y="17025"/>
                    </a:cubicBezTo>
                    <a:cubicBezTo>
                      <a:pt x="1089" y="16861"/>
                      <a:pt x="1027" y="16686"/>
                      <a:pt x="976" y="16522"/>
                    </a:cubicBezTo>
                    <a:cubicBezTo>
                      <a:pt x="925" y="16358"/>
                      <a:pt x="863" y="16183"/>
                      <a:pt x="832" y="16019"/>
                    </a:cubicBezTo>
                    <a:cubicBezTo>
                      <a:pt x="801" y="15916"/>
                      <a:pt x="791" y="15824"/>
                      <a:pt x="771" y="15721"/>
                    </a:cubicBezTo>
                    <a:cubicBezTo>
                      <a:pt x="760" y="15598"/>
                      <a:pt x="740" y="15475"/>
                      <a:pt x="730" y="15351"/>
                    </a:cubicBezTo>
                    <a:cubicBezTo>
                      <a:pt x="719" y="15197"/>
                      <a:pt x="719" y="15033"/>
                      <a:pt x="719" y="14879"/>
                    </a:cubicBezTo>
                    <a:cubicBezTo>
                      <a:pt x="719" y="14438"/>
                      <a:pt x="719" y="13996"/>
                      <a:pt x="719" y="13555"/>
                    </a:cubicBezTo>
                    <a:cubicBezTo>
                      <a:pt x="730" y="13205"/>
                      <a:pt x="740" y="12846"/>
                      <a:pt x="750" y="12487"/>
                    </a:cubicBezTo>
                    <a:cubicBezTo>
                      <a:pt x="760" y="12168"/>
                      <a:pt x="791" y="11850"/>
                      <a:pt x="791" y="11532"/>
                    </a:cubicBezTo>
                    <a:cubicBezTo>
                      <a:pt x="791" y="11131"/>
                      <a:pt x="760" y="10731"/>
                      <a:pt x="750" y="10330"/>
                    </a:cubicBezTo>
                    <a:cubicBezTo>
                      <a:pt x="740" y="10022"/>
                      <a:pt x="740" y="9704"/>
                      <a:pt x="719" y="9386"/>
                    </a:cubicBezTo>
                    <a:cubicBezTo>
                      <a:pt x="709" y="9088"/>
                      <a:pt x="688" y="8780"/>
                      <a:pt x="668" y="8472"/>
                    </a:cubicBezTo>
                    <a:cubicBezTo>
                      <a:pt x="647" y="8266"/>
                      <a:pt x="627" y="8061"/>
                      <a:pt x="606" y="7846"/>
                    </a:cubicBezTo>
                    <a:cubicBezTo>
                      <a:pt x="565" y="7527"/>
                      <a:pt x="545" y="7209"/>
                      <a:pt x="514" y="6891"/>
                    </a:cubicBezTo>
                    <a:cubicBezTo>
                      <a:pt x="483" y="6675"/>
                      <a:pt x="483" y="6449"/>
                      <a:pt x="442" y="6223"/>
                    </a:cubicBezTo>
                    <a:cubicBezTo>
                      <a:pt x="411" y="6049"/>
                      <a:pt x="360" y="5874"/>
                      <a:pt x="319" y="5699"/>
                    </a:cubicBezTo>
                    <a:cubicBezTo>
                      <a:pt x="288" y="5515"/>
                      <a:pt x="267" y="5320"/>
                      <a:pt x="247" y="5135"/>
                    </a:cubicBezTo>
                    <a:cubicBezTo>
                      <a:pt x="216" y="4940"/>
                      <a:pt x="196" y="4734"/>
                      <a:pt x="165" y="4529"/>
                    </a:cubicBezTo>
                    <a:cubicBezTo>
                      <a:pt x="124" y="4231"/>
                      <a:pt x="62" y="3923"/>
                      <a:pt x="31" y="3625"/>
                    </a:cubicBezTo>
                    <a:cubicBezTo>
                      <a:pt x="0" y="3338"/>
                      <a:pt x="0" y="3050"/>
                      <a:pt x="0" y="2763"/>
                    </a:cubicBezTo>
                    <a:cubicBezTo>
                      <a:pt x="11" y="2547"/>
                      <a:pt x="21" y="2332"/>
                      <a:pt x="42" y="2126"/>
                    </a:cubicBezTo>
                    <a:cubicBezTo>
                      <a:pt x="62" y="1921"/>
                      <a:pt x="83" y="1715"/>
                      <a:pt x="124" y="1510"/>
                    </a:cubicBezTo>
                    <a:cubicBezTo>
                      <a:pt x="165" y="1294"/>
                      <a:pt x="226" y="1079"/>
                      <a:pt x="288" y="863"/>
                    </a:cubicBezTo>
                    <a:cubicBezTo>
                      <a:pt x="329" y="689"/>
                      <a:pt x="370" y="514"/>
                      <a:pt x="411" y="340"/>
                    </a:cubicBezTo>
                    <a:cubicBezTo>
                      <a:pt x="432" y="268"/>
                      <a:pt x="473" y="186"/>
                      <a:pt x="473" y="103"/>
                    </a:cubicBezTo>
                    <a:cubicBezTo>
                      <a:pt x="473" y="73"/>
                      <a:pt x="442" y="1"/>
                      <a:pt x="442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3153725" y="2657000"/>
                <a:ext cx="126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342" fill="none" extrusionOk="0">
                    <a:moveTo>
                      <a:pt x="186" y="1"/>
                    </a:moveTo>
                    <a:cubicBezTo>
                      <a:pt x="186" y="1"/>
                      <a:pt x="247" y="144"/>
                      <a:pt x="258" y="227"/>
                    </a:cubicBezTo>
                    <a:cubicBezTo>
                      <a:pt x="268" y="319"/>
                      <a:pt x="247" y="422"/>
                      <a:pt x="237" y="514"/>
                    </a:cubicBezTo>
                    <a:cubicBezTo>
                      <a:pt x="237" y="627"/>
                      <a:pt x="237" y="740"/>
                      <a:pt x="217" y="853"/>
                    </a:cubicBezTo>
                    <a:cubicBezTo>
                      <a:pt x="196" y="945"/>
                      <a:pt x="155" y="1048"/>
                      <a:pt x="124" y="1140"/>
                    </a:cubicBezTo>
                    <a:cubicBezTo>
                      <a:pt x="93" y="1223"/>
                      <a:pt x="63" y="1294"/>
                      <a:pt x="42" y="1377"/>
                    </a:cubicBezTo>
                    <a:cubicBezTo>
                      <a:pt x="21" y="1469"/>
                      <a:pt x="1" y="1561"/>
                      <a:pt x="1" y="1664"/>
                    </a:cubicBezTo>
                    <a:cubicBezTo>
                      <a:pt x="1" y="1767"/>
                      <a:pt x="21" y="1869"/>
                      <a:pt x="63" y="1962"/>
                    </a:cubicBezTo>
                    <a:cubicBezTo>
                      <a:pt x="124" y="2075"/>
                      <a:pt x="217" y="2157"/>
                      <a:pt x="309" y="2229"/>
                    </a:cubicBezTo>
                    <a:cubicBezTo>
                      <a:pt x="360" y="2280"/>
                      <a:pt x="504" y="2342"/>
                      <a:pt x="504" y="2342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3165025" y="2705525"/>
                <a:ext cx="441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130" fill="none" extrusionOk="0">
                    <a:moveTo>
                      <a:pt x="1" y="206"/>
                    </a:moveTo>
                    <a:cubicBezTo>
                      <a:pt x="1" y="206"/>
                      <a:pt x="42" y="370"/>
                      <a:pt x="62" y="452"/>
                    </a:cubicBezTo>
                    <a:cubicBezTo>
                      <a:pt x="93" y="534"/>
                      <a:pt x="114" y="616"/>
                      <a:pt x="144" y="699"/>
                    </a:cubicBezTo>
                    <a:cubicBezTo>
                      <a:pt x="175" y="770"/>
                      <a:pt x="196" y="842"/>
                      <a:pt x="257" y="883"/>
                    </a:cubicBezTo>
                    <a:cubicBezTo>
                      <a:pt x="329" y="966"/>
                      <a:pt x="442" y="996"/>
                      <a:pt x="545" y="1037"/>
                    </a:cubicBezTo>
                    <a:cubicBezTo>
                      <a:pt x="648" y="1068"/>
                      <a:pt x="761" y="1089"/>
                      <a:pt x="863" y="1099"/>
                    </a:cubicBezTo>
                    <a:cubicBezTo>
                      <a:pt x="1007" y="1120"/>
                      <a:pt x="1161" y="1130"/>
                      <a:pt x="1305" y="1109"/>
                    </a:cubicBezTo>
                    <a:cubicBezTo>
                      <a:pt x="1397" y="1099"/>
                      <a:pt x="1510" y="1099"/>
                      <a:pt x="1592" y="1048"/>
                    </a:cubicBezTo>
                    <a:cubicBezTo>
                      <a:pt x="1633" y="1027"/>
                      <a:pt x="1674" y="986"/>
                      <a:pt x="1705" y="945"/>
                    </a:cubicBezTo>
                    <a:cubicBezTo>
                      <a:pt x="1736" y="883"/>
                      <a:pt x="1746" y="822"/>
                      <a:pt x="1746" y="750"/>
                    </a:cubicBezTo>
                    <a:cubicBezTo>
                      <a:pt x="1757" y="678"/>
                      <a:pt x="1767" y="606"/>
                      <a:pt x="1746" y="545"/>
                    </a:cubicBezTo>
                    <a:cubicBezTo>
                      <a:pt x="1736" y="483"/>
                      <a:pt x="1695" y="421"/>
                      <a:pt x="1664" y="370"/>
                    </a:cubicBezTo>
                    <a:cubicBezTo>
                      <a:pt x="1613" y="288"/>
                      <a:pt x="1561" y="216"/>
                      <a:pt x="1500" y="144"/>
                    </a:cubicBezTo>
                    <a:cubicBezTo>
                      <a:pt x="1479" y="113"/>
                      <a:pt x="1459" y="72"/>
                      <a:pt x="1418" y="52"/>
                    </a:cubicBezTo>
                    <a:cubicBezTo>
                      <a:pt x="1387" y="31"/>
                      <a:pt x="1315" y="0"/>
                      <a:pt x="1315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3200450" y="2695500"/>
                <a:ext cx="8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463" fill="none" extrusionOk="0">
                    <a:moveTo>
                      <a:pt x="31" y="463"/>
                    </a:moveTo>
                    <a:cubicBezTo>
                      <a:pt x="31" y="463"/>
                      <a:pt x="21" y="329"/>
                      <a:pt x="21" y="268"/>
                    </a:cubicBezTo>
                    <a:cubicBezTo>
                      <a:pt x="21" y="206"/>
                      <a:pt x="31" y="145"/>
                      <a:pt x="21" y="83"/>
                    </a:cubicBezTo>
                    <a:cubicBezTo>
                      <a:pt x="21" y="52"/>
                      <a:pt x="1" y="1"/>
                      <a:pt x="1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3208925" y="2721700"/>
                <a:ext cx="3100" cy="52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1" fill="none" extrusionOk="0">
                    <a:moveTo>
                      <a:pt x="1" y="0"/>
                    </a:moveTo>
                    <a:lnTo>
                      <a:pt x="124" y="21"/>
                    </a:ln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3206350" y="2695775"/>
                <a:ext cx="3520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500" fill="none" extrusionOk="0">
                    <a:moveTo>
                      <a:pt x="1" y="0"/>
                    </a:moveTo>
                    <a:cubicBezTo>
                      <a:pt x="1" y="0"/>
                      <a:pt x="1" y="185"/>
                      <a:pt x="1" y="267"/>
                    </a:cubicBezTo>
                    <a:cubicBezTo>
                      <a:pt x="1" y="349"/>
                      <a:pt x="11" y="431"/>
                      <a:pt x="21" y="514"/>
                    </a:cubicBezTo>
                    <a:cubicBezTo>
                      <a:pt x="32" y="565"/>
                      <a:pt x="42" y="616"/>
                      <a:pt x="62" y="668"/>
                    </a:cubicBezTo>
                    <a:cubicBezTo>
                      <a:pt x="83" y="739"/>
                      <a:pt x="145" y="791"/>
                      <a:pt x="175" y="852"/>
                    </a:cubicBezTo>
                    <a:cubicBezTo>
                      <a:pt x="196" y="893"/>
                      <a:pt x="206" y="935"/>
                      <a:pt x="216" y="976"/>
                    </a:cubicBezTo>
                    <a:cubicBezTo>
                      <a:pt x="227" y="1017"/>
                      <a:pt x="206" y="1058"/>
                      <a:pt x="216" y="1089"/>
                    </a:cubicBezTo>
                    <a:cubicBezTo>
                      <a:pt x="247" y="1171"/>
                      <a:pt x="309" y="1243"/>
                      <a:pt x="370" y="1304"/>
                    </a:cubicBezTo>
                    <a:cubicBezTo>
                      <a:pt x="412" y="1345"/>
                      <a:pt x="453" y="1386"/>
                      <a:pt x="504" y="1417"/>
                    </a:cubicBezTo>
                    <a:cubicBezTo>
                      <a:pt x="535" y="1438"/>
                      <a:pt x="576" y="1458"/>
                      <a:pt x="617" y="1479"/>
                    </a:cubicBezTo>
                    <a:cubicBezTo>
                      <a:pt x="699" y="1499"/>
                      <a:pt x="791" y="1499"/>
                      <a:pt x="884" y="1499"/>
                    </a:cubicBezTo>
                    <a:cubicBezTo>
                      <a:pt x="966" y="1499"/>
                      <a:pt x="1058" y="1499"/>
                      <a:pt x="1141" y="1479"/>
                    </a:cubicBezTo>
                    <a:cubicBezTo>
                      <a:pt x="1192" y="1458"/>
                      <a:pt x="1254" y="1448"/>
                      <a:pt x="1295" y="1407"/>
                    </a:cubicBezTo>
                    <a:cubicBezTo>
                      <a:pt x="1336" y="1376"/>
                      <a:pt x="1366" y="1335"/>
                      <a:pt x="1387" y="1294"/>
                    </a:cubicBezTo>
                    <a:cubicBezTo>
                      <a:pt x="1397" y="1253"/>
                      <a:pt x="1408" y="1212"/>
                      <a:pt x="1397" y="1160"/>
                    </a:cubicBezTo>
                    <a:cubicBezTo>
                      <a:pt x="1397" y="1130"/>
                      <a:pt x="1387" y="1099"/>
                      <a:pt x="1377" y="1068"/>
                    </a:cubicBezTo>
                    <a:cubicBezTo>
                      <a:pt x="1366" y="1047"/>
                      <a:pt x="1356" y="1027"/>
                      <a:pt x="1346" y="1006"/>
                    </a:cubicBezTo>
                    <a:cubicBezTo>
                      <a:pt x="1325" y="976"/>
                      <a:pt x="1305" y="955"/>
                      <a:pt x="1274" y="924"/>
                    </a:cubicBezTo>
                    <a:cubicBezTo>
                      <a:pt x="1243" y="893"/>
                      <a:pt x="1202" y="873"/>
                      <a:pt x="1171" y="832"/>
                    </a:cubicBezTo>
                    <a:cubicBezTo>
                      <a:pt x="1130" y="801"/>
                      <a:pt x="1089" y="760"/>
                      <a:pt x="1058" y="709"/>
                    </a:cubicBezTo>
                    <a:cubicBezTo>
                      <a:pt x="1028" y="678"/>
                      <a:pt x="1007" y="637"/>
                      <a:pt x="987" y="596"/>
                    </a:cubicBezTo>
                    <a:cubicBezTo>
                      <a:pt x="976" y="555"/>
                      <a:pt x="956" y="514"/>
                      <a:pt x="945" y="472"/>
                    </a:cubicBezTo>
                    <a:cubicBezTo>
                      <a:pt x="945" y="431"/>
                      <a:pt x="945" y="390"/>
                      <a:pt x="945" y="360"/>
                    </a:cubicBezTo>
                    <a:lnTo>
                      <a:pt x="945" y="206"/>
                    </a:ln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>
                <a:off x="3240750" y="2692950"/>
                <a:ext cx="198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490" fill="none" extrusionOk="0">
                    <a:moveTo>
                      <a:pt x="1" y="1407"/>
                    </a:moveTo>
                    <a:cubicBezTo>
                      <a:pt x="1" y="1407"/>
                      <a:pt x="103" y="1469"/>
                      <a:pt x="165" y="1479"/>
                    </a:cubicBezTo>
                    <a:cubicBezTo>
                      <a:pt x="227" y="1489"/>
                      <a:pt x="299" y="1469"/>
                      <a:pt x="360" y="1469"/>
                    </a:cubicBezTo>
                    <a:cubicBezTo>
                      <a:pt x="432" y="1458"/>
                      <a:pt x="504" y="1448"/>
                      <a:pt x="565" y="1427"/>
                    </a:cubicBezTo>
                    <a:cubicBezTo>
                      <a:pt x="627" y="1407"/>
                      <a:pt x="689" y="1386"/>
                      <a:pt x="730" y="1345"/>
                    </a:cubicBezTo>
                    <a:cubicBezTo>
                      <a:pt x="750" y="1315"/>
                      <a:pt x="771" y="1284"/>
                      <a:pt x="781" y="1253"/>
                    </a:cubicBezTo>
                    <a:cubicBezTo>
                      <a:pt x="791" y="1212"/>
                      <a:pt x="791" y="1171"/>
                      <a:pt x="781" y="1130"/>
                    </a:cubicBezTo>
                    <a:cubicBezTo>
                      <a:pt x="781" y="1089"/>
                      <a:pt x="750" y="1058"/>
                      <a:pt x="730" y="1027"/>
                    </a:cubicBezTo>
                    <a:cubicBezTo>
                      <a:pt x="709" y="986"/>
                      <a:pt x="678" y="945"/>
                      <a:pt x="658" y="904"/>
                    </a:cubicBezTo>
                    <a:cubicBezTo>
                      <a:pt x="627" y="852"/>
                      <a:pt x="596" y="801"/>
                      <a:pt x="565" y="760"/>
                    </a:cubicBezTo>
                    <a:cubicBezTo>
                      <a:pt x="545" y="719"/>
                      <a:pt x="504" y="678"/>
                      <a:pt x="473" y="627"/>
                    </a:cubicBezTo>
                    <a:cubicBezTo>
                      <a:pt x="453" y="596"/>
                      <a:pt x="442" y="555"/>
                      <a:pt x="432" y="524"/>
                    </a:cubicBezTo>
                    <a:cubicBezTo>
                      <a:pt x="411" y="473"/>
                      <a:pt x="401" y="421"/>
                      <a:pt x="360" y="370"/>
                    </a:cubicBezTo>
                    <a:cubicBezTo>
                      <a:pt x="340" y="339"/>
                      <a:pt x="299" y="329"/>
                      <a:pt x="257" y="298"/>
                    </a:cubicBezTo>
                    <a:cubicBezTo>
                      <a:pt x="247" y="288"/>
                      <a:pt x="227" y="277"/>
                      <a:pt x="216" y="267"/>
                    </a:cubicBezTo>
                    <a:cubicBezTo>
                      <a:pt x="186" y="226"/>
                      <a:pt x="186" y="164"/>
                      <a:pt x="175" y="123"/>
                    </a:cubicBezTo>
                    <a:cubicBezTo>
                      <a:pt x="165" y="82"/>
                      <a:pt x="175" y="0"/>
                      <a:pt x="175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9"/>
              <p:cNvSpPr/>
              <p:nvPr/>
            </p:nvSpPr>
            <p:spPr>
              <a:xfrm>
                <a:off x="3260275" y="2691400"/>
                <a:ext cx="10275" cy="323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295" fill="none" extrusionOk="0">
                    <a:moveTo>
                      <a:pt x="0" y="1284"/>
                    </a:moveTo>
                    <a:cubicBezTo>
                      <a:pt x="0" y="1284"/>
                      <a:pt x="103" y="1294"/>
                      <a:pt x="154" y="1284"/>
                    </a:cubicBezTo>
                    <a:cubicBezTo>
                      <a:pt x="216" y="1264"/>
                      <a:pt x="257" y="1233"/>
                      <a:pt x="308" y="1202"/>
                    </a:cubicBezTo>
                    <a:cubicBezTo>
                      <a:pt x="349" y="1161"/>
                      <a:pt x="380" y="1120"/>
                      <a:pt x="401" y="1079"/>
                    </a:cubicBezTo>
                    <a:cubicBezTo>
                      <a:pt x="411" y="1038"/>
                      <a:pt x="411" y="986"/>
                      <a:pt x="411" y="945"/>
                    </a:cubicBezTo>
                    <a:cubicBezTo>
                      <a:pt x="411" y="884"/>
                      <a:pt x="401" y="832"/>
                      <a:pt x="401" y="771"/>
                    </a:cubicBezTo>
                    <a:cubicBezTo>
                      <a:pt x="390" y="709"/>
                      <a:pt x="390" y="647"/>
                      <a:pt x="370" y="586"/>
                    </a:cubicBezTo>
                    <a:cubicBezTo>
                      <a:pt x="359" y="545"/>
                      <a:pt x="329" y="504"/>
                      <a:pt x="318" y="463"/>
                    </a:cubicBezTo>
                    <a:cubicBezTo>
                      <a:pt x="298" y="411"/>
                      <a:pt x="288" y="350"/>
                      <a:pt x="257" y="309"/>
                    </a:cubicBezTo>
                    <a:cubicBezTo>
                      <a:pt x="216" y="237"/>
                      <a:pt x="154" y="175"/>
                      <a:pt x="103" y="114"/>
                    </a:cubicBezTo>
                    <a:cubicBezTo>
                      <a:pt x="72" y="93"/>
                      <a:pt x="31" y="83"/>
                      <a:pt x="10" y="52"/>
                    </a:cubicBezTo>
                    <a:cubicBezTo>
                      <a:pt x="10" y="42"/>
                      <a:pt x="0" y="1"/>
                      <a:pt x="0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9"/>
              <p:cNvSpPr/>
              <p:nvPr/>
            </p:nvSpPr>
            <p:spPr>
              <a:xfrm>
                <a:off x="3226650" y="1137325"/>
                <a:ext cx="130675" cy="158130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63252" fill="none" extrusionOk="0">
                    <a:moveTo>
                      <a:pt x="1746" y="63231"/>
                    </a:moveTo>
                    <a:cubicBezTo>
                      <a:pt x="1746" y="63231"/>
                      <a:pt x="1838" y="63252"/>
                      <a:pt x="1879" y="63242"/>
                    </a:cubicBezTo>
                    <a:cubicBezTo>
                      <a:pt x="1910" y="63231"/>
                      <a:pt x="1930" y="63201"/>
                      <a:pt x="1961" y="63170"/>
                    </a:cubicBezTo>
                    <a:cubicBezTo>
                      <a:pt x="1992" y="63139"/>
                      <a:pt x="2023" y="63098"/>
                      <a:pt x="2054" y="63057"/>
                    </a:cubicBezTo>
                    <a:cubicBezTo>
                      <a:pt x="2084" y="63006"/>
                      <a:pt x="2115" y="62954"/>
                      <a:pt x="2136" y="62903"/>
                    </a:cubicBezTo>
                    <a:cubicBezTo>
                      <a:pt x="2156" y="62852"/>
                      <a:pt x="2167" y="62790"/>
                      <a:pt x="2167" y="62728"/>
                    </a:cubicBezTo>
                    <a:cubicBezTo>
                      <a:pt x="2167" y="62677"/>
                      <a:pt x="2177" y="62626"/>
                      <a:pt x="2167" y="62574"/>
                    </a:cubicBezTo>
                    <a:cubicBezTo>
                      <a:pt x="2156" y="62513"/>
                      <a:pt x="2146" y="62461"/>
                      <a:pt x="2125" y="62400"/>
                    </a:cubicBezTo>
                    <a:cubicBezTo>
                      <a:pt x="2115" y="62359"/>
                      <a:pt x="2105" y="62318"/>
                      <a:pt x="2084" y="62277"/>
                    </a:cubicBezTo>
                    <a:cubicBezTo>
                      <a:pt x="2054" y="62215"/>
                      <a:pt x="2002" y="62153"/>
                      <a:pt x="1961" y="62092"/>
                    </a:cubicBezTo>
                    <a:cubicBezTo>
                      <a:pt x="1941" y="62061"/>
                      <a:pt x="1920" y="62040"/>
                      <a:pt x="1900" y="62010"/>
                    </a:cubicBezTo>
                    <a:cubicBezTo>
                      <a:pt x="1859" y="61948"/>
                      <a:pt x="1828" y="61876"/>
                      <a:pt x="1787" y="61814"/>
                    </a:cubicBezTo>
                    <a:cubicBezTo>
                      <a:pt x="1735" y="61743"/>
                      <a:pt x="1684" y="61671"/>
                      <a:pt x="1643" y="61599"/>
                    </a:cubicBezTo>
                    <a:cubicBezTo>
                      <a:pt x="1602" y="61537"/>
                      <a:pt x="1561" y="61476"/>
                      <a:pt x="1520" y="61414"/>
                    </a:cubicBezTo>
                    <a:cubicBezTo>
                      <a:pt x="1468" y="61342"/>
                      <a:pt x="1417" y="61270"/>
                      <a:pt x="1345" y="61198"/>
                    </a:cubicBezTo>
                    <a:cubicBezTo>
                      <a:pt x="1284" y="61137"/>
                      <a:pt x="1201" y="61085"/>
                      <a:pt x="1129" y="61024"/>
                    </a:cubicBezTo>
                    <a:cubicBezTo>
                      <a:pt x="1068" y="60972"/>
                      <a:pt x="1006" y="60931"/>
                      <a:pt x="945" y="60880"/>
                    </a:cubicBezTo>
                    <a:cubicBezTo>
                      <a:pt x="863" y="60798"/>
                      <a:pt x="780" y="60706"/>
                      <a:pt x="698" y="60623"/>
                    </a:cubicBezTo>
                    <a:cubicBezTo>
                      <a:pt x="657" y="60572"/>
                      <a:pt x="616" y="60541"/>
                      <a:pt x="575" y="60500"/>
                    </a:cubicBezTo>
                    <a:cubicBezTo>
                      <a:pt x="513" y="60397"/>
                      <a:pt x="483" y="60274"/>
                      <a:pt x="442" y="60161"/>
                    </a:cubicBezTo>
                    <a:cubicBezTo>
                      <a:pt x="400" y="60069"/>
                      <a:pt x="359" y="59966"/>
                      <a:pt x="318" y="59874"/>
                    </a:cubicBezTo>
                    <a:cubicBezTo>
                      <a:pt x="288" y="59812"/>
                      <a:pt x="246" y="59740"/>
                      <a:pt x="226" y="59668"/>
                    </a:cubicBezTo>
                    <a:cubicBezTo>
                      <a:pt x="195" y="59597"/>
                      <a:pt x="205" y="59514"/>
                      <a:pt x="175" y="59432"/>
                    </a:cubicBezTo>
                    <a:cubicBezTo>
                      <a:pt x="154" y="59371"/>
                      <a:pt x="113" y="59319"/>
                      <a:pt x="82" y="59258"/>
                    </a:cubicBezTo>
                    <a:cubicBezTo>
                      <a:pt x="62" y="59206"/>
                      <a:pt x="41" y="59145"/>
                      <a:pt x="31" y="59083"/>
                    </a:cubicBezTo>
                    <a:cubicBezTo>
                      <a:pt x="10" y="59022"/>
                      <a:pt x="0" y="58939"/>
                      <a:pt x="10" y="58868"/>
                    </a:cubicBezTo>
                    <a:cubicBezTo>
                      <a:pt x="10" y="58775"/>
                      <a:pt x="31" y="58693"/>
                      <a:pt x="51" y="58601"/>
                    </a:cubicBezTo>
                    <a:cubicBezTo>
                      <a:pt x="82" y="58498"/>
                      <a:pt x="123" y="58395"/>
                      <a:pt x="154" y="58303"/>
                    </a:cubicBezTo>
                    <a:cubicBezTo>
                      <a:pt x="185" y="58210"/>
                      <a:pt x="226" y="58118"/>
                      <a:pt x="246" y="58026"/>
                    </a:cubicBezTo>
                    <a:cubicBezTo>
                      <a:pt x="277" y="57943"/>
                      <a:pt x="298" y="57851"/>
                      <a:pt x="308" y="57759"/>
                    </a:cubicBezTo>
                    <a:cubicBezTo>
                      <a:pt x="318" y="57656"/>
                      <a:pt x="308" y="57553"/>
                      <a:pt x="298" y="57440"/>
                    </a:cubicBezTo>
                    <a:cubicBezTo>
                      <a:pt x="298" y="57358"/>
                      <a:pt x="298" y="57266"/>
                      <a:pt x="277" y="57184"/>
                    </a:cubicBezTo>
                    <a:cubicBezTo>
                      <a:pt x="267" y="57101"/>
                      <a:pt x="236" y="57030"/>
                      <a:pt x="226" y="56947"/>
                    </a:cubicBezTo>
                    <a:cubicBezTo>
                      <a:pt x="205" y="56865"/>
                      <a:pt x="195" y="56783"/>
                      <a:pt x="185" y="56701"/>
                    </a:cubicBezTo>
                    <a:cubicBezTo>
                      <a:pt x="185" y="56639"/>
                      <a:pt x="185" y="56588"/>
                      <a:pt x="185" y="56526"/>
                    </a:cubicBezTo>
                    <a:cubicBezTo>
                      <a:pt x="195" y="56424"/>
                      <a:pt x="205" y="56331"/>
                      <a:pt x="216" y="56229"/>
                    </a:cubicBezTo>
                    <a:cubicBezTo>
                      <a:pt x="226" y="56136"/>
                      <a:pt x="236" y="56034"/>
                      <a:pt x="246" y="55931"/>
                    </a:cubicBezTo>
                    <a:cubicBezTo>
                      <a:pt x="267" y="55797"/>
                      <a:pt x="288" y="55664"/>
                      <a:pt x="308" y="55541"/>
                    </a:cubicBezTo>
                    <a:cubicBezTo>
                      <a:pt x="329" y="55376"/>
                      <a:pt x="359" y="55212"/>
                      <a:pt x="390" y="55048"/>
                    </a:cubicBezTo>
                    <a:cubicBezTo>
                      <a:pt x="431" y="54873"/>
                      <a:pt x="462" y="54688"/>
                      <a:pt x="503" y="54514"/>
                    </a:cubicBezTo>
                    <a:cubicBezTo>
                      <a:pt x="544" y="54360"/>
                      <a:pt x="575" y="54216"/>
                      <a:pt x="616" y="54062"/>
                    </a:cubicBezTo>
                    <a:cubicBezTo>
                      <a:pt x="657" y="53908"/>
                      <a:pt x="708" y="53764"/>
                      <a:pt x="760" y="53610"/>
                    </a:cubicBezTo>
                    <a:cubicBezTo>
                      <a:pt x="832" y="53405"/>
                      <a:pt x="914" y="53210"/>
                      <a:pt x="996" y="53015"/>
                    </a:cubicBezTo>
                    <a:cubicBezTo>
                      <a:pt x="1058" y="52840"/>
                      <a:pt x="1129" y="52666"/>
                      <a:pt x="1201" y="52481"/>
                    </a:cubicBezTo>
                    <a:cubicBezTo>
                      <a:pt x="1253" y="52358"/>
                      <a:pt x="1304" y="52224"/>
                      <a:pt x="1355" y="52091"/>
                    </a:cubicBezTo>
                    <a:cubicBezTo>
                      <a:pt x="1438" y="51824"/>
                      <a:pt x="1489" y="51536"/>
                      <a:pt x="1571" y="51269"/>
                    </a:cubicBezTo>
                    <a:cubicBezTo>
                      <a:pt x="1633" y="51033"/>
                      <a:pt x="1694" y="50797"/>
                      <a:pt x="1766" y="50561"/>
                    </a:cubicBezTo>
                    <a:cubicBezTo>
                      <a:pt x="1817" y="50366"/>
                      <a:pt x="1879" y="50171"/>
                      <a:pt x="1941" y="49975"/>
                    </a:cubicBezTo>
                    <a:cubicBezTo>
                      <a:pt x="1992" y="49801"/>
                      <a:pt x="2054" y="49637"/>
                      <a:pt x="2095" y="49462"/>
                    </a:cubicBezTo>
                    <a:cubicBezTo>
                      <a:pt x="2136" y="49277"/>
                      <a:pt x="2156" y="49092"/>
                      <a:pt x="2187" y="48908"/>
                    </a:cubicBezTo>
                    <a:cubicBezTo>
                      <a:pt x="2208" y="48754"/>
                      <a:pt x="2238" y="48589"/>
                      <a:pt x="2259" y="48435"/>
                    </a:cubicBezTo>
                    <a:cubicBezTo>
                      <a:pt x="2300" y="48168"/>
                      <a:pt x="2341" y="47891"/>
                      <a:pt x="2382" y="47624"/>
                    </a:cubicBezTo>
                    <a:cubicBezTo>
                      <a:pt x="2423" y="47367"/>
                      <a:pt x="2475" y="47111"/>
                      <a:pt x="2516" y="46854"/>
                    </a:cubicBezTo>
                    <a:cubicBezTo>
                      <a:pt x="2546" y="46659"/>
                      <a:pt x="2577" y="46464"/>
                      <a:pt x="2608" y="46269"/>
                    </a:cubicBezTo>
                    <a:cubicBezTo>
                      <a:pt x="2629" y="46125"/>
                      <a:pt x="2659" y="45981"/>
                      <a:pt x="2670" y="45837"/>
                    </a:cubicBezTo>
                    <a:cubicBezTo>
                      <a:pt x="2700" y="45632"/>
                      <a:pt x="2721" y="45427"/>
                      <a:pt x="2731" y="45211"/>
                    </a:cubicBezTo>
                    <a:cubicBezTo>
                      <a:pt x="2742" y="45006"/>
                      <a:pt x="2731" y="44790"/>
                      <a:pt x="2742" y="44574"/>
                    </a:cubicBezTo>
                    <a:cubicBezTo>
                      <a:pt x="2742" y="44441"/>
                      <a:pt x="2752" y="44307"/>
                      <a:pt x="2752" y="44174"/>
                    </a:cubicBezTo>
                    <a:cubicBezTo>
                      <a:pt x="2752" y="43979"/>
                      <a:pt x="2752" y="43774"/>
                      <a:pt x="2742" y="43578"/>
                    </a:cubicBezTo>
                    <a:cubicBezTo>
                      <a:pt x="2731" y="43363"/>
                      <a:pt x="2711" y="43147"/>
                      <a:pt x="2680" y="42921"/>
                    </a:cubicBezTo>
                    <a:cubicBezTo>
                      <a:pt x="2659" y="42695"/>
                      <a:pt x="2629" y="42470"/>
                      <a:pt x="2598" y="42244"/>
                    </a:cubicBezTo>
                    <a:cubicBezTo>
                      <a:pt x="2567" y="41997"/>
                      <a:pt x="2526" y="41751"/>
                      <a:pt x="2495" y="41494"/>
                    </a:cubicBezTo>
                    <a:cubicBezTo>
                      <a:pt x="2475" y="41299"/>
                      <a:pt x="2444" y="41104"/>
                      <a:pt x="2423" y="40919"/>
                    </a:cubicBezTo>
                    <a:cubicBezTo>
                      <a:pt x="2413" y="40786"/>
                      <a:pt x="2403" y="40662"/>
                      <a:pt x="2392" y="40539"/>
                    </a:cubicBezTo>
                    <a:cubicBezTo>
                      <a:pt x="2382" y="40395"/>
                      <a:pt x="2392" y="40252"/>
                      <a:pt x="2382" y="40108"/>
                    </a:cubicBezTo>
                    <a:cubicBezTo>
                      <a:pt x="2372" y="39974"/>
                      <a:pt x="2341" y="39841"/>
                      <a:pt x="2321" y="39707"/>
                    </a:cubicBezTo>
                    <a:cubicBezTo>
                      <a:pt x="2290" y="39533"/>
                      <a:pt x="2249" y="39358"/>
                      <a:pt x="2228" y="39184"/>
                    </a:cubicBezTo>
                    <a:cubicBezTo>
                      <a:pt x="2197" y="39050"/>
                      <a:pt x="2177" y="38906"/>
                      <a:pt x="2156" y="38763"/>
                    </a:cubicBezTo>
                    <a:cubicBezTo>
                      <a:pt x="2146" y="38650"/>
                      <a:pt x="2125" y="38537"/>
                      <a:pt x="2125" y="38424"/>
                    </a:cubicBezTo>
                    <a:cubicBezTo>
                      <a:pt x="2136" y="38311"/>
                      <a:pt x="2167" y="38208"/>
                      <a:pt x="2187" y="38095"/>
                    </a:cubicBezTo>
                    <a:cubicBezTo>
                      <a:pt x="2208" y="37962"/>
                      <a:pt x="2218" y="37839"/>
                      <a:pt x="2228" y="37705"/>
                    </a:cubicBezTo>
                    <a:cubicBezTo>
                      <a:pt x="2228" y="37602"/>
                      <a:pt x="2238" y="37500"/>
                      <a:pt x="2238" y="37397"/>
                    </a:cubicBezTo>
                    <a:cubicBezTo>
                      <a:pt x="2259" y="37233"/>
                      <a:pt x="2269" y="37058"/>
                      <a:pt x="2280" y="36884"/>
                    </a:cubicBezTo>
                    <a:cubicBezTo>
                      <a:pt x="2290" y="36750"/>
                      <a:pt x="2290" y="36617"/>
                      <a:pt x="2290" y="36483"/>
                    </a:cubicBezTo>
                    <a:cubicBezTo>
                      <a:pt x="2290" y="36288"/>
                      <a:pt x="2290" y="36103"/>
                      <a:pt x="2300" y="35908"/>
                    </a:cubicBezTo>
                    <a:cubicBezTo>
                      <a:pt x="2300" y="35703"/>
                      <a:pt x="2310" y="35487"/>
                      <a:pt x="2321" y="35282"/>
                    </a:cubicBezTo>
                    <a:cubicBezTo>
                      <a:pt x="2321" y="35118"/>
                      <a:pt x="2310" y="34964"/>
                      <a:pt x="2331" y="34810"/>
                    </a:cubicBezTo>
                    <a:cubicBezTo>
                      <a:pt x="2341" y="34635"/>
                      <a:pt x="2372" y="34471"/>
                      <a:pt x="2403" y="34306"/>
                    </a:cubicBezTo>
                    <a:cubicBezTo>
                      <a:pt x="2444" y="34050"/>
                      <a:pt x="2475" y="33793"/>
                      <a:pt x="2516" y="33547"/>
                    </a:cubicBezTo>
                    <a:cubicBezTo>
                      <a:pt x="2557" y="33310"/>
                      <a:pt x="2608" y="33085"/>
                      <a:pt x="2649" y="32848"/>
                    </a:cubicBezTo>
                    <a:cubicBezTo>
                      <a:pt x="2680" y="32633"/>
                      <a:pt x="2690" y="32417"/>
                      <a:pt x="2721" y="32201"/>
                    </a:cubicBezTo>
                    <a:cubicBezTo>
                      <a:pt x="2762" y="31935"/>
                      <a:pt x="2834" y="31688"/>
                      <a:pt x="2885" y="31431"/>
                    </a:cubicBezTo>
                    <a:cubicBezTo>
                      <a:pt x="2947" y="31134"/>
                      <a:pt x="2998" y="30826"/>
                      <a:pt x="3060" y="30528"/>
                    </a:cubicBezTo>
                    <a:cubicBezTo>
                      <a:pt x="3121" y="30199"/>
                      <a:pt x="3193" y="29871"/>
                      <a:pt x="3255" y="29552"/>
                    </a:cubicBezTo>
                    <a:cubicBezTo>
                      <a:pt x="3306" y="29296"/>
                      <a:pt x="3368" y="29039"/>
                      <a:pt x="3419" y="28792"/>
                    </a:cubicBezTo>
                    <a:cubicBezTo>
                      <a:pt x="3512" y="28330"/>
                      <a:pt x="3584" y="27858"/>
                      <a:pt x="3686" y="27396"/>
                    </a:cubicBezTo>
                    <a:cubicBezTo>
                      <a:pt x="3768" y="27057"/>
                      <a:pt x="3871" y="26708"/>
                      <a:pt x="3963" y="26369"/>
                    </a:cubicBezTo>
                    <a:cubicBezTo>
                      <a:pt x="4056" y="26010"/>
                      <a:pt x="4179" y="25650"/>
                      <a:pt x="4271" y="25291"/>
                    </a:cubicBezTo>
                    <a:cubicBezTo>
                      <a:pt x="4343" y="24993"/>
                      <a:pt x="4415" y="24706"/>
                      <a:pt x="4487" y="24408"/>
                    </a:cubicBezTo>
                    <a:cubicBezTo>
                      <a:pt x="4549" y="24172"/>
                      <a:pt x="4621" y="23936"/>
                      <a:pt x="4672" y="23700"/>
                    </a:cubicBezTo>
                    <a:cubicBezTo>
                      <a:pt x="4723" y="23474"/>
                      <a:pt x="4744" y="23237"/>
                      <a:pt x="4795" y="23012"/>
                    </a:cubicBezTo>
                    <a:cubicBezTo>
                      <a:pt x="4867" y="22693"/>
                      <a:pt x="4980" y="22385"/>
                      <a:pt x="5072" y="22077"/>
                    </a:cubicBezTo>
                    <a:cubicBezTo>
                      <a:pt x="5103" y="21964"/>
                      <a:pt x="5144" y="21851"/>
                      <a:pt x="5165" y="21738"/>
                    </a:cubicBezTo>
                    <a:cubicBezTo>
                      <a:pt x="5185" y="21595"/>
                      <a:pt x="5196" y="21451"/>
                      <a:pt x="5196" y="21317"/>
                    </a:cubicBezTo>
                    <a:cubicBezTo>
                      <a:pt x="5206" y="21163"/>
                      <a:pt x="5216" y="21020"/>
                      <a:pt x="5216" y="20876"/>
                    </a:cubicBezTo>
                    <a:cubicBezTo>
                      <a:pt x="5226" y="20742"/>
                      <a:pt x="5226" y="20619"/>
                      <a:pt x="5216" y="20496"/>
                    </a:cubicBezTo>
                    <a:cubicBezTo>
                      <a:pt x="5216" y="20404"/>
                      <a:pt x="5216" y="20301"/>
                      <a:pt x="5196" y="20208"/>
                    </a:cubicBezTo>
                    <a:cubicBezTo>
                      <a:pt x="5185" y="20095"/>
                      <a:pt x="5155" y="19983"/>
                      <a:pt x="5134" y="19870"/>
                    </a:cubicBezTo>
                    <a:cubicBezTo>
                      <a:pt x="5103" y="19654"/>
                      <a:pt x="5083" y="19428"/>
                      <a:pt x="5062" y="19212"/>
                    </a:cubicBezTo>
                    <a:cubicBezTo>
                      <a:pt x="5042" y="19038"/>
                      <a:pt x="5021" y="18863"/>
                      <a:pt x="4990" y="18678"/>
                    </a:cubicBezTo>
                    <a:cubicBezTo>
                      <a:pt x="4980" y="18576"/>
                      <a:pt x="4959" y="18463"/>
                      <a:pt x="4949" y="18350"/>
                    </a:cubicBezTo>
                    <a:cubicBezTo>
                      <a:pt x="4929" y="18227"/>
                      <a:pt x="4908" y="18093"/>
                      <a:pt x="4888" y="17970"/>
                    </a:cubicBezTo>
                    <a:cubicBezTo>
                      <a:pt x="4857" y="17775"/>
                      <a:pt x="4816" y="17580"/>
                      <a:pt x="4785" y="17374"/>
                    </a:cubicBezTo>
                    <a:cubicBezTo>
                      <a:pt x="4754" y="17169"/>
                      <a:pt x="4744" y="16953"/>
                      <a:pt x="4713" y="16748"/>
                    </a:cubicBezTo>
                    <a:cubicBezTo>
                      <a:pt x="4682" y="16584"/>
                      <a:pt x="4651" y="16409"/>
                      <a:pt x="4621" y="16245"/>
                    </a:cubicBezTo>
                    <a:cubicBezTo>
                      <a:pt x="4590" y="16091"/>
                      <a:pt x="4569" y="15937"/>
                      <a:pt x="4538" y="15783"/>
                    </a:cubicBezTo>
                    <a:cubicBezTo>
                      <a:pt x="4518" y="15639"/>
                      <a:pt x="4497" y="15506"/>
                      <a:pt x="4487" y="15372"/>
                    </a:cubicBezTo>
                    <a:cubicBezTo>
                      <a:pt x="4467" y="15167"/>
                      <a:pt x="4456" y="14972"/>
                      <a:pt x="4436" y="14777"/>
                    </a:cubicBezTo>
                    <a:cubicBezTo>
                      <a:pt x="4426" y="14571"/>
                      <a:pt x="4415" y="14376"/>
                      <a:pt x="4395" y="14171"/>
                    </a:cubicBezTo>
                    <a:cubicBezTo>
                      <a:pt x="4374" y="14007"/>
                      <a:pt x="4343" y="13832"/>
                      <a:pt x="4313" y="13668"/>
                    </a:cubicBezTo>
                    <a:cubicBezTo>
                      <a:pt x="4261" y="13473"/>
                      <a:pt x="4200" y="13288"/>
                      <a:pt x="4148" y="13093"/>
                    </a:cubicBezTo>
                    <a:cubicBezTo>
                      <a:pt x="4097" y="12887"/>
                      <a:pt x="4056" y="12682"/>
                      <a:pt x="3994" y="12477"/>
                    </a:cubicBezTo>
                    <a:cubicBezTo>
                      <a:pt x="3943" y="12292"/>
                      <a:pt x="3871" y="12117"/>
                      <a:pt x="3809" y="11943"/>
                    </a:cubicBezTo>
                    <a:cubicBezTo>
                      <a:pt x="3748" y="11768"/>
                      <a:pt x="3686" y="11604"/>
                      <a:pt x="3625" y="11429"/>
                    </a:cubicBezTo>
                    <a:cubicBezTo>
                      <a:pt x="3573" y="11306"/>
                      <a:pt x="3501" y="11183"/>
                      <a:pt x="3450" y="11060"/>
                    </a:cubicBezTo>
                    <a:cubicBezTo>
                      <a:pt x="3409" y="10926"/>
                      <a:pt x="3378" y="10782"/>
                      <a:pt x="3337" y="10649"/>
                    </a:cubicBezTo>
                    <a:cubicBezTo>
                      <a:pt x="3296" y="10474"/>
                      <a:pt x="3275" y="10289"/>
                      <a:pt x="3234" y="10115"/>
                    </a:cubicBezTo>
                    <a:cubicBezTo>
                      <a:pt x="3193" y="9899"/>
                      <a:pt x="3152" y="9684"/>
                      <a:pt x="3101" y="9468"/>
                    </a:cubicBezTo>
                    <a:cubicBezTo>
                      <a:pt x="3050" y="9293"/>
                      <a:pt x="2998" y="9119"/>
                      <a:pt x="2947" y="8955"/>
                    </a:cubicBezTo>
                    <a:cubicBezTo>
                      <a:pt x="2885" y="8780"/>
                      <a:pt x="2813" y="8606"/>
                      <a:pt x="2752" y="8431"/>
                    </a:cubicBezTo>
                    <a:cubicBezTo>
                      <a:pt x="2680" y="8246"/>
                      <a:pt x="2608" y="8072"/>
                      <a:pt x="2536" y="7897"/>
                    </a:cubicBezTo>
                    <a:cubicBezTo>
                      <a:pt x="2464" y="7753"/>
                      <a:pt x="2392" y="7620"/>
                      <a:pt x="2331" y="7476"/>
                    </a:cubicBezTo>
                    <a:cubicBezTo>
                      <a:pt x="2269" y="7363"/>
                      <a:pt x="2218" y="7260"/>
                      <a:pt x="2167" y="7137"/>
                    </a:cubicBezTo>
                    <a:cubicBezTo>
                      <a:pt x="2115" y="7014"/>
                      <a:pt x="2064" y="6891"/>
                      <a:pt x="2023" y="6757"/>
                    </a:cubicBezTo>
                    <a:cubicBezTo>
                      <a:pt x="1982" y="6603"/>
                      <a:pt x="1941" y="6449"/>
                      <a:pt x="1900" y="6295"/>
                    </a:cubicBezTo>
                    <a:cubicBezTo>
                      <a:pt x="1879" y="6172"/>
                      <a:pt x="1859" y="6049"/>
                      <a:pt x="1838" y="5926"/>
                    </a:cubicBezTo>
                    <a:cubicBezTo>
                      <a:pt x="1817" y="5741"/>
                      <a:pt x="1797" y="5556"/>
                      <a:pt x="1787" y="5371"/>
                    </a:cubicBezTo>
                    <a:cubicBezTo>
                      <a:pt x="1787" y="5227"/>
                      <a:pt x="1787" y="4960"/>
                      <a:pt x="1787" y="4919"/>
                    </a:cubicBezTo>
                    <a:cubicBezTo>
                      <a:pt x="1787" y="4889"/>
                      <a:pt x="1817" y="4570"/>
                      <a:pt x="1848" y="4385"/>
                    </a:cubicBezTo>
                    <a:cubicBezTo>
                      <a:pt x="1869" y="4231"/>
                      <a:pt x="1920" y="4067"/>
                      <a:pt x="1951" y="3913"/>
                    </a:cubicBezTo>
                    <a:cubicBezTo>
                      <a:pt x="1992" y="3728"/>
                      <a:pt x="2023" y="3543"/>
                      <a:pt x="2054" y="3369"/>
                    </a:cubicBezTo>
                    <a:cubicBezTo>
                      <a:pt x="2084" y="3184"/>
                      <a:pt x="2125" y="3009"/>
                      <a:pt x="2156" y="2825"/>
                    </a:cubicBezTo>
                    <a:cubicBezTo>
                      <a:pt x="2187" y="2660"/>
                      <a:pt x="2208" y="2496"/>
                      <a:pt x="2228" y="2332"/>
                    </a:cubicBezTo>
                    <a:cubicBezTo>
                      <a:pt x="2269" y="2065"/>
                      <a:pt x="2300" y="1798"/>
                      <a:pt x="2321" y="1521"/>
                    </a:cubicBezTo>
                    <a:cubicBezTo>
                      <a:pt x="2331" y="1305"/>
                      <a:pt x="2331" y="1089"/>
                      <a:pt x="2331" y="874"/>
                    </a:cubicBezTo>
                    <a:cubicBezTo>
                      <a:pt x="2341" y="699"/>
                      <a:pt x="2321" y="514"/>
                      <a:pt x="2331" y="340"/>
                    </a:cubicBezTo>
                    <a:cubicBezTo>
                      <a:pt x="2331" y="268"/>
                      <a:pt x="2310" y="186"/>
                      <a:pt x="2341" y="124"/>
                    </a:cubicBezTo>
                    <a:cubicBezTo>
                      <a:pt x="2351" y="104"/>
                      <a:pt x="2382" y="93"/>
                      <a:pt x="2403" y="73"/>
                    </a:cubicBezTo>
                    <a:cubicBezTo>
                      <a:pt x="2413" y="52"/>
                      <a:pt x="2444" y="1"/>
                      <a:pt x="2444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3251525" y="2032700"/>
                <a:ext cx="15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3883" fill="none" extrusionOk="0">
                    <a:moveTo>
                      <a:pt x="607" y="1"/>
                    </a:moveTo>
                    <a:cubicBezTo>
                      <a:pt x="607" y="1"/>
                      <a:pt x="514" y="288"/>
                      <a:pt x="473" y="432"/>
                    </a:cubicBezTo>
                    <a:cubicBezTo>
                      <a:pt x="432" y="596"/>
                      <a:pt x="412" y="761"/>
                      <a:pt x="371" y="925"/>
                    </a:cubicBezTo>
                    <a:cubicBezTo>
                      <a:pt x="340" y="1079"/>
                      <a:pt x="289" y="1223"/>
                      <a:pt x="237" y="1356"/>
                    </a:cubicBezTo>
                    <a:cubicBezTo>
                      <a:pt x="206" y="1479"/>
                      <a:pt x="114" y="1582"/>
                      <a:pt x="114" y="1695"/>
                    </a:cubicBezTo>
                    <a:cubicBezTo>
                      <a:pt x="114" y="1767"/>
                      <a:pt x="165" y="1818"/>
                      <a:pt x="186" y="1880"/>
                    </a:cubicBezTo>
                    <a:cubicBezTo>
                      <a:pt x="247" y="2065"/>
                      <a:pt x="309" y="2250"/>
                      <a:pt x="330" y="2445"/>
                    </a:cubicBezTo>
                    <a:cubicBezTo>
                      <a:pt x="340" y="2558"/>
                      <a:pt x="319" y="2681"/>
                      <a:pt x="309" y="2804"/>
                    </a:cubicBezTo>
                    <a:cubicBezTo>
                      <a:pt x="299" y="2958"/>
                      <a:pt x="278" y="3102"/>
                      <a:pt x="247" y="3246"/>
                    </a:cubicBezTo>
                    <a:cubicBezTo>
                      <a:pt x="217" y="3400"/>
                      <a:pt x="186" y="3543"/>
                      <a:pt x="124" y="3677"/>
                    </a:cubicBezTo>
                    <a:cubicBezTo>
                      <a:pt x="83" y="3749"/>
                      <a:pt x="1" y="3882"/>
                      <a:pt x="1" y="3882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3145775" y="2018075"/>
                <a:ext cx="298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4488" fill="none" extrusionOk="0">
                    <a:moveTo>
                      <a:pt x="1" y="1"/>
                    </a:moveTo>
                    <a:cubicBezTo>
                      <a:pt x="1" y="1"/>
                      <a:pt x="31" y="463"/>
                      <a:pt x="83" y="688"/>
                    </a:cubicBezTo>
                    <a:cubicBezTo>
                      <a:pt x="134" y="935"/>
                      <a:pt x="175" y="1181"/>
                      <a:pt x="288" y="1407"/>
                    </a:cubicBezTo>
                    <a:cubicBezTo>
                      <a:pt x="391" y="1602"/>
                      <a:pt x="627" y="1726"/>
                      <a:pt x="689" y="1941"/>
                    </a:cubicBezTo>
                    <a:cubicBezTo>
                      <a:pt x="719" y="2044"/>
                      <a:pt x="678" y="2157"/>
                      <a:pt x="668" y="2260"/>
                    </a:cubicBezTo>
                    <a:cubicBezTo>
                      <a:pt x="647" y="2444"/>
                      <a:pt x="596" y="2629"/>
                      <a:pt x="586" y="2814"/>
                    </a:cubicBezTo>
                    <a:cubicBezTo>
                      <a:pt x="576" y="2989"/>
                      <a:pt x="555" y="3153"/>
                      <a:pt x="586" y="3317"/>
                    </a:cubicBezTo>
                    <a:cubicBezTo>
                      <a:pt x="627" y="3574"/>
                      <a:pt x="730" y="3820"/>
                      <a:pt x="853" y="4036"/>
                    </a:cubicBezTo>
                    <a:cubicBezTo>
                      <a:pt x="945" y="4200"/>
                      <a:pt x="1192" y="4488"/>
                      <a:pt x="1192" y="4488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3281050" y="982800"/>
                <a:ext cx="60625" cy="172775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11" fill="none" extrusionOk="0">
                    <a:moveTo>
                      <a:pt x="2424" y="1"/>
                    </a:moveTo>
                    <a:cubicBezTo>
                      <a:pt x="2424" y="1"/>
                      <a:pt x="2311" y="278"/>
                      <a:pt x="2250" y="411"/>
                    </a:cubicBezTo>
                    <a:cubicBezTo>
                      <a:pt x="2188" y="565"/>
                      <a:pt x="2147" y="719"/>
                      <a:pt x="2065" y="863"/>
                    </a:cubicBezTo>
                    <a:cubicBezTo>
                      <a:pt x="1983" y="1017"/>
                      <a:pt x="1890" y="1151"/>
                      <a:pt x="1787" y="1284"/>
                    </a:cubicBezTo>
                    <a:cubicBezTo>
                      <a:pt x="1695" y="1407"/>
                      <a:pt x="1592" y="1530"/>
                      <a:pt x="1479" y="1633"/>
                    </a:cubicBezTo>
                    <a:cubicBezTo>
                      <a:pt x="1408" y="1705"/>
                      <a:pt x="1315" y="1756"/>
                      <a:pt x="1243" y="1828"/>
                    </a:cubicBezTo>
                    <a:cubicBezTo>
                      <a:pt x="1141" y="1910"/>
                      <a:pt x="1048" y="2003"/>
                      <a:pt x="976" y="2106"/>
                    </a:cubicBezTo>
                    <a:cubicBezTo>
                      <a:pt x="915" y="2198"/>
                      <a:pt x="853" y="2301"/>
                      <a:pt x="822" y="2403"/>
                    </a:cubicBezTo>
                    <a:cubicBezTo>
                      <a:pt x="791" y="2537"/>
                      <a:pt x="802" y="2670"/>
                      <a:pt x="791" y="2804"/>
                    </a:cubicBezTo>
                    <a:cubicBezTo>
                      <a:pt x="781" y="2937"/>
                      <a:pt x="761" y="3060"/>
                      <a:pt x="750" y="3194"/>
                    </a:cubicBezTo>
                    <a:cubicBezTo>
                      <a:pt x="740" y="3379"/>
                      <a:pt x="750" y="3564"/>
                      <a:pt x="730" y="3738"/>
                    </a:cubicBezTo>
                    <a:cubicBezTo>
                      <a:pt x="720" y="3882"/>
                      <a:pt x="679" y="4026"/>
                      <a:pt x="658" y="4169"/>
                    </a:cubicBezTo>
                    <a:cubicBezTo>
                      <a:pt x="637" y="4303"/>
                      <a:pt x="648" y="4436"/>
                      <a:pt x="617" y="4570"/>
                    </a:cubicBezTo>
                    <a:cubicBezTo>
                      <a:pt x="586" y="4755"/>
                      <a:pt x="524" y="4950"/>
                      <a:pt x="473" y="5135"/>
                    </a:cubicBezTo>
                    <a:cubicBezTo>
                      <a:pt x="422" y="5299"/>
                      <a:pt x="360" y="5473"/>
                      <a:pt x="299" y="5638"/>
                    </a:cubicBezTo>
                    <a:cubicBezTo>
                      <a:pt x="247" y="5781"/>
                      <a:pt x="175" y="5905"/>
                      <a:pt x="134" y="6048"/>
                    </a:cubicBezTo>
                    <a:cubicBezTo>
                      <a:pt x="93" y="6182"/>
                      <a:pt x="73" y="6326"/>
                      <a:pt x="52" y="6469"/>
                    </a:cubicBezTo>
                    <a:cubicBezTo>
                      <a:pt x="32" y="6613"/>
                      <a:pt x="1" y="6911"/>
                      <a:pt x="1" y="691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>
                <a:off x="3178625" y="1042625"/>
                <a:ext cx="108100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2485" fill="none" extrusionOk="0">
                    <a:moveTo>
                      <a:pt x="4149" y="0"/>
                    </a:moveTo>
                    <a:cubicBezTo>
                      <a:pt x="4149" y="0"/>
                      <a:pt x="4262" y="421"/>
                      <a:pt x="4283" y="637"/>
                    </a:cubicBezTo>
                    <a:cubicBezTo>
                      <a:pt x="4303" y="832"/>
                      <a:pt x="4324" y="1027"/>
                      <a:pt x="4283" y="1212"/>
                    </a:cubicBezTo>
                    <a:cubicBezTo>
                      <a:pt x="4242" y="1438"/>
                      <a:pt x="4159" y="1663"/>
                      <a:pt x="4036" y="1859"/>
                    </a:cubicBezTo>
                    <a:cubicBezTo>
                      <a:pt x="3944" y="2013"/>
                      <a:pt x="3821" y="2156"/>
                      <a:pt x="3667" y="2269"/>
                    </a:cubicBezTo>
                    <a:cubicBezTo>
                      <a:pt x="3554" y="2351"/>
                      <a:pt x="3420" y="2413"/>
                      <a:pt x="3287" y="2434"/>
                    </a:cubicBezTo>
                    <a:cubicBezTo>
                      <a:pt x="3081" y="2485"/>
                      <a:pt x="2866" y="2454"/>
                      <a:pt x="2650" y="2434"/>
                    </a:cubicBezTo>
                    <a:cubicBezTo>
                      <a:pt x="2363" y="2423"/>
                      <a:pt x="2065" y="2413"/>
                      <a:pt x="1788" y="2321"/>
                    </a:cubicBezTo>
                    <a:cubicBezTo>
                      <a:pt x="1490" y="2228"/>
                      <a:pt x="1233" y="2105"/>
                      <a:pt x="956" y="1951"/>
                    </a:cubicBezTo>
                    <a:cubicBezTo>
                      <a:pt x="730" y="1817"/>
                      <a:pt x="494" y="1633"/>
                      <a:pt x="288" y="1458"/>
                    </a:cubicBezTo>
                    <a:cubicBezTo>
                      <a:pt x="175" y="1376"/>
                      <a:pt x="1" y="1181"/>
                      <a:pt x="1" y="118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>
                <a:off x="3286950" y="1123225"/>
                <a:ext cx="337350" cy="640225"/>
              </a:xfrm>
              <a:custGeom>
                <a:avLst/>
                <a:gdLst/>
                <a:ahLst/>
                <a:cxnLst/>
                <a:rect l="l" t="t" r="r" b="b"/>
                <a:pathLst>
                  <a:path w="13494" h="25609" fill="none" extrusionOk="0">
                    <a:moveTo>
                      <a:pt x="63" y="0"/>
                    </a:moveTo>
                    <a:cubicBezTo>
                      <a:pt x="63" y="0"/>
                      <a:pt x="52" y="267"/>
                      <a:pt x="42" y="401"/>
                    </a:cubicBezTo>
                    <a:cubicBezTo>
                      <a:pt x="32" y="524"/>
                      <a:pt x="11" y="657"/>
                      <a:pt x="11" y="791"/>
                    </a:cubicBezTo>
                    <a:cubicBezTo>
                      <a:pt x="1" y="996"/>
                      <a:pt x="32" y="1191"/>
                      <a:pt x="42" y="1397"/>
                    </a:cubicBezTo>
                    <a:cubicBezTo>
                      <a:pt x="63" y="1623"/>
                      <a:pt x="73" y="1859"/>
                      <a:pt x="104" y="2085"/>
                    </a:cubicBezTo>
                    <a:cubicBezTo>
                      <a:pt x="134" y="2310"/>
                      <a:pt x="186" y="2526"/>
                      <a:pt x="237" y="2742"/>
                    </a:cubicBezTo>
                    <a:cubicBezTo>
                      <a:pt x="278" y="2947"/>
                      <a:pt x="340" y="3142"/>
                      <a:pt x="381" y="3348"/>
                    </a:cubicBezTo>
                    <a:cubicBezTo>
                      <a:pt x="432" y="3553"/>
                      <a:pt x="484" y="3758"/>
                      <a:pt x="535" y="3964"/>
                    </a:cubicBezTo>
                    <a:cubicBezTo>
                      <a:pt x="597" y="4241"/>
                      <a:pt x="658" y="4518"/>
                      <a:pt x="720" y="4795"/>
                    </a:cubicBezTo>
                    <a:cubicBezTo>
                      <a:pt x="751" y="4919"/>
                      <a:pt x="792" y="5042"/>
                      <a:pt x="812" y="5165"/>
                    </a:cubicBezTo>
                    <a:cubicBezTo>
                      <a:pt x="833" y="5257"/>
                      <a:pt x="843" y="5350"/>
                      <a:pt x="874" y="5432"/>
                    </a:cubicBezTo>
                    <a:cubicBezTo>
                      <a:pt x="905" y="5514"/>
                      <a:pt x="987" y="5576"/>
                      <a:pt x="1028" y="5658"/>
                    </a:cubicBezTo>
                    <a:cubicBezTo>
                      <a:pt x="1059" y="5740"/>
                      <a:pt x="1038" y="5843"/>
                      <a:pt x="1059" y="5935"/>
                    </a:cubicBezTo>
                    <a:cubicBezTo>
                      <a:pt x="1079" y="6048"/>
                      <a:pt x="1120" y="6151"/>
                      <a:pt x="1151" y="6253"/>
                    </a:cubicBezTo>
                    <a:cubicBezTo>
                      <a:pt x="1233" y="6469"/>
                      <a:pt x="1326" y="6674"/>
                      <a:pt x="1418" y="6880"/>
                    </a:cubicBezTo>
                    <a:cubicBezTo>
                      <a:pt x="1531" y="7157"/>
                      <a:pt x="1644" y="7434"/>
                      <a:pt x="1777" y="7701"/>
                    </a:cubicBezTo>
                    <a:cubicBezTo>
                      <a:pt x="1890" y="7937"/>
                      <a:pt x="2044" y="8163"/>
                      <a:pt x="2168" y="8399"/>
                    </a:cubicBezTo>
                    <a:cubicBezTo>
                      <a:pt x="2332" y="8697"/>
                      <a:pt x="2486" y="9005"/>
                      <a:pt x="2640" y="9324"/>
                    </a:cubicBezTo>
                    <a:cubicBezTo>
                      <a:pt x="2773" y="9591"/>
                      <a:pt x="2876" y="9878"/>
                      <a:pt x="3010" y="10145"/>
                    </a:cubicBezTo>
                    <a:cubicBezTo>
                      <a:pt x="3143" y="10402"/>
                      <a:pt x="3307" y="10648"/>
                      <a:pt x="3451" y="10895"/>
                    </a:cubicBezTo>
                    <a:cubicBezTo>
                      <a:pt x="3605" y="11192"/>
                      <a:pt x="3749" y="11490"/>
                      <a:pt x="3913" y="11778"/>
                    </a:cubicBezTo>
                    <a:cubicBezTo>
                      <a:pt x="4077" y="12055"/>
                      <a:pt x="4252" y="12322"/>
                      <a:pt x="4426" y="12589"/>
                    </a:cubicBezTo>
                    <a:cubicBezTo>
                      <a:pt x="4570" y="12815"/>
                      <a:pt x="4714" y="13051"/>
                      <a:pt x="4858" y="13287"/>
                    </a:cubicBezTo>
                    <a:cubicBezTo>
                      <a:pt x="4991" y="13492"/>
                      <a:pt x="5114" y="13708"/>
                      <a:pt x="5248" y="13924"/>
                    </a:cubicBezTo>
                    <a:cubicBezTo>
                      <a:pt x="5351" y="14078"/>
                      <a:pt x="5453" y="14232"/>
                      <a:pt x="5546" y="14396"/>
                    </a:cubicBezTo>
                    <a:cubicBezTo>
                      <a:pt x="5689" y="14622"/>
                      <a:pt x="5823" y="14868"/>
                      <a:pt x="5967" y="15104"/>
                    </a:cubicBezTo>
                    <a:cubicBezTo>
                      <a:pt x="6080" y="15320"/>
                      <a:pt x="6203" y="15536"/>
                      <a:pt x="6316" y="15741"/>
                    </a:cubicBezTo>
                    <a:cubicBezTo>
                      <a:pt x="6470" y="15998"/>
                      <a:pt x="6634" y="16254"/>
                      <a:pt x="6768" y="16511"/>
                    </a:cubicBezTo>
                    <a:cubicBezTo>
                      <a:pt x="6922" y="16799"/>
                      <a:pt x="7045" y="17107"/>
                      <a:pt x="7199" y="17394"/>
                    </a:cubicBezTo>
                    <a:cubicBezTo>
                      <a:pt x="7332" y="17630"/>
                      <a:pt x="7517" y="17846"/>
                      <a:pt x="7620" y="18092"/>
                    </a:cubicBezTo>
                    <a:cubicBezTo>
                      <a:pt x="7651" y="18185"/>
                      <a:pt x="7681" y="18288"/>
                      <a:pt x="7692" y="18390"/>
                    </a:cubicBezTo>
                    <a:cubicBezTo>
                      <a:pt x="7702" y="18493"/>
                      <a:pt x="7681" y="18596"/>
                      <a:pt x="7671" y="18688"/>
                    </a:cubicBezTo>
                    <a:cubicBezTo>
                      <a:pt x="7661" y="18821"/>
                      <a:pt x="7651" y="18945"/>
                      <a:pt x="7651" y="19068"/>
                    </a:cubicBezTo>
                    <a:cubicBezTo>
                      <a:pt x="7661" y="19171"/>
                      <a:pt x="7671" y="19284"/>
                      <a:pt x="7692" y="19386"/>
                    </a:cubicBezTo>
                    <a:cubicBezTo>
                      <a:pt x="7723" y="19551"/>
                      <a:pt x="7764" y="19705"/>
                      <a:pt x="7805" y="19859"/>
                    </a:cubicBezTo>
                    <a:cubicBezTo>
                      <a:pt x="7846" y="20033"/>
                      <a:pt x="7887" y="20208"/>
                      <a:pt x="7938" y="20382"/>
                    </a:cubicBezTo>
                    <a:cubicBezTo>
                      <a:pt x="7989" y="20577"/>
                      <a:pt x="8031" y="20772"/>
                      <a:pt x="8082" y="20968"/>
                    </a:cubicBezTo>
                    <a:cubicBezTo>
                      <a:pt x="8143" y="21152"/>
                      <a:pt x="8236" y="21337"/>
                      <a:pt x="8298" y="21532"/>
                    </a:cubicBezTo>
                    <a:cubicBezTo>
                      <a:pt x="8328" y="21645"/>
                      <a:pt x="8369" y="21748"/>
                      <a:pt x="8390" y="21871"/>
                    </a:cubicBezTo>
                    <a:cubicBezTo>
                      <a:pt x="8400" y="21963"/>
                      <a:pt x="8400" y="22066"/>
                      <a:pt x="8410" y="22169"/>
                    </a:cubicBezTo>
                    <a:cubicBezTo>
                      <a:pt x="8410" y="22272"/>
                      <a:pt x="8421" y="22384"/>
                      <a:pt x="8441" y="22487"/>
                    </a:cubicBezTo>
                    <a:cubicBezTo>
                      <a:pt x="8472" y="22641"/>
                      <a:pt x="8503" y="22785"/>
                      <a:pt x="8534" y="22939"/>
                    </a:cubicBezTo>
                    <a:cubicBezTo>
                      <a:pt x="8554" y="23011"/>
                      <a:pt x="8585" y="23072"/>
                      <a:pt x="8595" y="23144"/>
                    </a:cubicBezTo>
                    <a:cubicBezTo>
                      <a:pt x="8616" y="23257"/>
                      <a:pt x="8595" y="23370"/>
                      <a:pt x="8616" y="23483"/>
                    </a:cubicBezTo>
                    <a:cubicBezTo>
                      <a:pt x="8626" y="23565"/>
                      <a:pt x="8657" y="23637"/>
                      <a:pt x="8688" y="23719"/>
                    </a:cubicBezTo>
                    <a:cubicBezTo>
                      <a:pt x="8708" y="23801"/>
                      <a:pt x="8729" y="23884"/>
                      <a:pt x="8749" y="23955"/>
                    </a:cubicBezTo>
                    <a:cubicBezTo>
                      <a:pt x="8770" y="24038"/>
                      <a:pt x="8780" y="24120"/>
                      <a:pt x="8821" y="24202"/>
                    </a:cubicBezTo>
                    <a:cubicBezTo>
                      <a:pt x="8852" y="24274"/>
                      <a:pt x="8883" y="24346"/>
                      <a:pt x="8934" y="24397"/>
                    </a:cubicBezTo>
                    <a:cubicBezTo>
                      <a:pt x="8975" y="24428"/>
                      <a:pt x="9027" y="24459"/>
                      <a:pt x="9068" y="24448"/>
                    </a:cubicBezTo>
                    <a:cubicBezTo>
                      <a:pt x="9119" y="24448"/>
                      <a:pt x="9160" y="24407"/>
                      <a:pt x="9201" y="24376"/>
                    </a:cubicBezTo>
                    <a:cubicBezTo>
                      <a:pt x="9242" y="24335"/>
                      <a:pt x="9283" y="24294"/>
                      <a:pt x="9314" y="24243"/>
                    </a:cubicBezTo>
                    <a:cubicBezTo>
                      <a:pt x="9335" y="24181"/>
                      <a:pt x="9335" y="24120"/>
                      <a:pt x="9335" y="24058"/>
                    </a:cubicBezTo>
                    <a:cubicBezTo>
                      <a:pt x="9335" y="24007"/>
                      <a:pt x="9335" y="23955"/>
                      <a:pt x="9335" y="23904"/>
                    </a:cubicBezTo>
                    <a:cubicBezTo>
                      <a:pt x="9335" y="23843"/>
                      <a:pt x="9335" y="23771"/>
                      <a:pt x="9324" y="23709"/>
                    </a:cubicBezTo>
                    <a:cubicBezTo>
                      <a:pt x="9314" y="23658"/>
                      <a:pt x="9283" y="23617"/>
                      <a:pt x="9273" y="23576"/>
                    </a:cubicBezTo>
                    <a:cubicBezTo>
                      <a:pt x="9252" y="23524"/>
                      <a:pt x="9252" y="23463"/>
                      <a:pt x="9232" y="23411"/>
                    </a:cubicBezTo>
                    <a:cubicBezTo>
                      <a:pt x="9211" y="23380"/>
                      <a:pt x="9170" y="23360"/>
                      <a:pt x="9160" y="23319"/>
                    </a:cubicBezTo>
                    <a:cubicBezTo>
                      <a:pt x="9139" y="23247"/>
                      <a:pt x="9160" y="23165"/>
                      <a:pt x="9160" y="23083"/>
                    </a:cubicBezTo>
                    <a:cubicBezTo>
                      <a:pt x="9170" y="22990"/>
                      <a:pt x="9170" y="22908"/>
                      <a:pt x="9181" y="22816"/>
                    </a:cubicBezTo>
                    <a:cubicBezTo>
                      <a:pt x="9181" y="22764"/>
                      <a:pt x="9191" y="22713"/>
                      <a:pt x="9191" y="22662"/>
                    </a:cubicBezTo>
                    <a:cubicBezTo>
                      <a:pt x="9191" y="22569"/>
                      <a:pt x="9201" y="22477"/>
                      <a:pt x="9201" y="22384"/>
                    </a:cubicBezTo>
                    <a:cubicBezTo>
                      <a:pt x="9201" y="22313"/>
                      <a:pt x="9191" y="22251"/>
                      <a:pt x="9191" y="22179"/>
                    </a:cubicBezTo>
                    <a:cubicBezTo>
                      <a:pt x="9191" y="22138"/>
                      <a:pt x="9181" y="22097"/>
                      <a:pt x="9181" y="22066"/>
                    </a:cubicBezTo>
                    <a:cubicBezTo>
                      <a:pt x="9181" y="22025"/>
                      <a:pt x="9170" y="21994"/>
                      <a:pt x="9191" y="21963"/>
                    </a:cubicBezTo>
                    <a:cubicBezTo>
                      <a:pt x="9201" y="21953"/>
                      <a:pt x="9222" y="21943"/>
                      <a:pt x="9242" y="21943"/>
                    </a:cubicBezTo>
                    <a:cubicBezTo>
                      <a:pt x="9273" y="21943"/>
                      <a:pt x="9304" y="21953"/>
                      <a:pt x="9335" y="21963"/>
                    </a:cubicBezTo>
                    <a:cubicBezTo>
                      <a:pt x="9376" y="21994"/>
                      <a:pt x="9406" y="22035"/>
                      <a:pt x="9427" y="22076"/>
                    </a:cubicBezTo>
                    <a:cubicBezTo>
                      <a:pt x="9458" y="22118"/>
                      <a:pt x="9468" y="22169"/>
                      <a:pt x="9478" y="22220"/>
                    </a:cubicBezTo>
                    <a:cubicBezTo>
                      <a:pt x="9509" y="22302"/>
                      <a:pt x="9530" y="22384"/>
                      <a:pt x="9550" y="22477"/>
                    </a:cubicBezTo>
                    <a:cubicBezTo>
                      <a:pt x="9571" y="22569"/>
                      <a:pt x="9602" y="22662"/>
                      <a:pt x="9632" y="22754"/>
                    </a:cubicBezTo>
                    <a:cubicBezTo>
                      <a:pt x="9653" y="22847"/>
                      <a:pt x="9684" y="22939"/>
                      <a:pt x="9725" y="23031"/>
                    </a:cubicBezTo>
                    <a:cubicBezTo>
                      <a:pt x="9756" y="23124"/>
                      <a:pt x="9786" y="23206"/>
                      <a:pt x="9827" y="23298"/>
                    </a:cubicBezTo>
                    <a:cubicBezTo>
                      <a:pt x="9879" y="23411"/>
                      <a:pt x="9951" y="23524"/>
                      <a:pt x="10012" y="23637"/>
                    </a:cubicBezTo>
                    <a:cubicBezTo>
                      <a:pt x="10064" y="23740"/>
                      <a:pt x="10105" y="23843"/>
                      <a:pt x="10156" y="23945"/>
                    </a:cubicBezTo>
                    <a:cubicBezTo>
                      <a:pt x="10228" y="24089"/>
                      <a:pt x="10310" y="24233"/>
                      <a:pt x="10382" y="24376"/>
                    </a:cubicBezTo>
                    <a:cubicBezTo>
                      <a:pt x="10433" y="24479"/>
                      <a:pt x="10474" y="24592"/>
                      <a:pt x="10526" y="24705"/>
                    </a:cubicBezTo>
                    <a:cubicBezTo>
                      <a:pt x="10577" y="24808"/>
                      <a:pt x="10618" y="24910"/>
                      <a:pt x="10690" y="24993"/>
                    </a:cubicBezTo>
                    <a:cubicBezTo>
                      <a:pt x="10731" y="25044"/>
                      <a:pt x="10782" y="25095"/>
                      <a:pt x="10834" y="25126"/>
                    </a:cubicBezTo>
                    <a:cubicBezTo>
                      <a:pt x="10895" y="25167"/>
                      <a:pt x="10957" y="25198"/>
                      <a:pt x="11019" y="25208"/>
                    </a:cubicBezTo>
                    <a:cubicBezTo>
                      <a:pt x="11080" y="25218"/>
                      <a:pt x="11142" y="25218"/>
                      <a:pt x="11193" y="25198"/>
                    </a:cubicBezTo>
                    <a:cubicBezTo>
                      <a:pt x="11234" y="25177"/>
                      <a:pt x="11265" y="25136"/>
                      <a:pt x="11286" y="25106"/>
                    </a:cubicBezTo>
                    <a:cubicBezTo>
                      <a:pt x="11316" y="25054"/>
                      <a:pt x="11316" y="25003"/>
                      <a:pt x="11327" y="24941"/>
                    </a:cubicBezTo>
                    <a:cubicBezTo>
                      <a:pt x="11337" y="24890"/>
                      <a:pt x="11337" y="24828"/>
                      <a:pt x="11327" y="24767"/>
                    </a:cubicBezTo>
                    <a:cubicBezTo>
                      <a:pt x="11316" y="24726"/>
                      <a:pt x="11296" y="24695"/>
                      <a:pt x="11275" y="24654"/>
                    </a:cubicBezTo>
                    <a:cubicBezTo>
                      <a:pt x="11234" y="24561"/>
                      <a:pt x="11183" y="24489"/>
                      <a:pt x="11142" y="24397"/>
                    </a:cubicBezTo>
                    <a:cubicBezTo>
                      <a:pt x="11111" y="24325"/>
                      <a:pt x="11101" y="24243"/>
                      <a:pt x="11060" y="24171"/>
                    </a:cubicBezTo>
                    <a:cubicBezTo>
                      <a:pt x="11019" y="24089"/>
                      <a:pt x="10957" y="24027"/>
                      <a:pt x="10916" y="23945"/>
                    </a:cubicBezTo>
                    <a:cubicBezTo>
                      <a:pt x="10865" y="23863"/>
                      <a:pt x="10834" y="23771"/>
                      <a:pt x="10793" y="23678"/>
                    </a:cubicBezTo>
                    <a:cubicBezTo>
                      <a:pt x="10762" y="23576"/>
                      <a:pt x="10741" y="23463"/>
                      <a:pt x="10700" y="23360"/>
                    </a:cubicBezTo>
                    <a:cubicBezTo>
                      <a:pt x="10680" y="23288"/>
                      <a:pt x="10628" y="23226"/>
                      <a:pt x="10598" y="23155"/>
                    </a:cubicBezTo>
                    <a:cubicBezTo>
                      <a:pt x="10577" y="23093"/>
                      <a:pt x="10556" y="23031"/>
                      <a:pt x="10546" y="22980"/>
                    </a:cubicBezTo>
                    <a:cubicBezTo>
                      <a:pt x="10536" y="22939"/>
                      <a:pt x="10526" y="22888"/>
                      <a:pt x="10515" y="22847"/>
                    </a:cubicBezTo>
                    <a:cubicBezTo>
                      <a:pt x="10495" y="22764"/>
                      <a:pt x="10474" y="22682"/>
                      <a:pt x="10454" y="22610"/>
                    </a:cubicBezTo>
                    <a:cubicBezTo>
                      <a:pt x="10433" y="22549"/>
                      <a:pt x="10433" y="22477"/>
                      <a:pt x="10413" y="22415"/>
                    </a:cubicBezTo>
                    <a:cubicBezTo>
                      <a:pt x="10402" y="22395"/>
                      <a:pt x="10372" y="22374"/>
                      <a:pt x="10361" y="22343"/>
                    </a:cubicBezTo>
                    <a:cubicBezTo>
                      <a:pt x="10351" y="22302"/>
                      <a:pt x="10351" y="22272"/>
                      <a:pt x="10361" y="22230"/>
                    </a:cubicBezTo>
                    <a:cubicBezTo>
                      <a:pt x="10361" y="22210"/>
                      <a:pt x="10351" y="22179"/>
                      <a:pt x="10372" y="22169"/>
                    </a:cubicBezTo>
                    <a:cubicBezTo>
                      <a:pt x="10382" y="22159"/>
                      <a:pt x="10402" y="22159"/>
                      <a:pt x="10413" y="22169"/>
                    </a:cubicBezTo>
                    <a:cubicBezTo>
                      <a:pt x="10454" y="22189"/>
                      <a:pt x="10464" y="22241"/>
                      <a:pt x="10495" y="22272"/>
                    </a:cubicBezTo>
                    <a:cubicBezTo>
                      <a:pt x="10536" y="22333"/>
                      <a:pt x="10598" y="22395"/>
                      <a:pt x="10639" y="22456"/>
                    </a:cubicBezTo>
                    <a:cubicBezTo>
                      <a:pt x="10680" y="22549"/>
                      <a:pt x="10690" y="22651"/>
                      <a:pt x="10731" y="22744"/>
                    </a:cubicBezTo>
                    <a:cubicBezTo>
                      <a:pt x="10772" y="22836"/>
                      <a:pt x="10834" y="22908"/>
                      <a:pt x="10875" y="23001"/>
                    </a:cubicBezTo>
                    <a:cubicBezTo>
                      <a:pt x="10916" y="23093"/>
                      <a:pt x="10947" y="23185"/>
                      <a:pt x="10977" y="23268"/>
                    </a:cubicBezTo>
                    <a:cubicBezTo>
                      <a:pt x="11008" y="23339"/>
                      <a:pt x="11029" y="23411"/>
                      <a:pt x="11060" y="23483"/>
                    </a:cubicBezTo>
                    <a:cubicBezTo>
                      <a:pt x="11101" y="23586"/>
                      <a:pt x="11162" y="23678"/>
                      <a:pt x="11203" y="23771"/>
                    </a:cubicBezTo>
                    <a:cubicBezTo>
                      <a:pt x="11265" y="23884"/>
                      <a:pt x="11327" y="23997"/>
                      <a:pt x="11378" y="24110"/>
                    </a:cubicBezTo>
                    <a:cubicBezTo>
                      <a:pt x="11429" y="24212"/>
                      <a:pt x="11481" y="24325"/>
                      <a:pt x="11522" y="24438"/>
                    </a:cubicBezTo>
                    <a:cubicBezTo>
                      <a:pt x="11563" y="24541"/>
                      <a:pt x="11614" y="24633"/>
                      <a:pt x="11645" y="24736"/>
                    </a:cubicBezTo>
                    <a:cubicBezTo>
                      <a:pt x="11686" y="24839"/>
                      <a:pt x="11717" y="24951"/>
                      <a:pt x="11748" y="25064"/>
                    </a:cubicBezTo>
                    <a:cubicBezTo>
                      <a:pt x="11778" y="25147"/>
                      <a:pt x="11789" y="25249"/>
                      <a:pt x="11830" y="25331"/>
                    </a:cubicBezTo>
                    <a:cubicBezTo>
                      <a:pt x="11861" y="25383"/>
                      <a:pt x="11891" y="25434"/>
                      <a:pt x="11922" y="25475"/>
                    </a:cubicBezTo>
                    <a:cubicBezTo>
                      <a:pt x="11963" y="25516"/>
                      <a:pt x="11994" y="25578"/>
                      <a:pt x="12045" y="25598"/>
                    </a:cubicBezTo>
                    <a:cubicBezTo>
                      <a:pt x="12086" y="25609"/>
                      <a:pt x="12138" y="25598"/>
                      <a:pt x="12179" y="25598"/>
                    </a:cubicBezTo>
                    <a:cubicBezTo>
                      <a:pt x="12240" y="25588"/>
                      <a:pt x="12302" y="25568"/>
                      <a:pt x="12353" y="25527"/>
                    </a:cubicBezTo>
                    <a:cubicBezTo>
                      <a:pt x="12384" y="25506"/>
                      <a:pt x="12405" y="25465"/>
                      <a:pt x="12425" y="25424"/>
                    </a:cubicBezTo>
                    <a:cubicBezTo>
                      <a:pt x="12466" y="25362"/>
                      <a:pt x="12497" y="25301"/>
                      <a:pt x="12507" y="25239"/>
                    </a:cubicBezTo>
                    <a:cubicBezTo>
                      <a:pt x="12518" y="25188"/>
                      <a:pt x="12518" y="25136"/>
                      <a:pt x="12507" y="25085"/>
                    </a:cubicBezTo>
                    <a:cubicBezTo>
                      <a:pt x="12507" y="25023"/>
                      <a:pt x="12487" y="24962"/>
                      <a:pt x="12466" y="24900"/>
                    </a:cubicBezTo>
                    <a:cubicBezTo>
                      <a:pt x="12446" y="24818"/>
                      <a:pt x="12425" y="24736"/>
                      <a:pt x="12405" y="24654"/>
                    </a:cubicBezTo>
                    <a:cubicBezTo>
                      <a:pt x="12384" y="24572"/>
                      <a:pt x="12374" y="24489"/>
                      <a:pt x="12353" y="24418"/>
                    </a:cubicBezTo>
                    <a:cubicBezTo>
                      <a:pt x="12333" y="24335"/>
                      <a:pt x="12292" y="24264"/>
                      <a:pt x="12271" y="24192"/>
                    </a:cubicBezTo>
                    <a:cubicBezTo>
                      <a:pt x="12240" y="24089"/>
                      <a:pt x="12210" y="23986"/>
                      <a:pt x="12179" y="23884"/>
                    </a:cubicBezTo>
                    <a:cubicBezTo>
                      <a:pt x="12148" y="23791"/>
                      <a:pt x="12127" y="23699"/>
                      <a:pt x="12097" y="23606"/>
                    </a:cubicBezTo>
                    <a:cubicBezTo>
                      <a:pt x="12066" y="23524"/>
                      <a:pt x="12035" y="23442"/>
                      <a:pt x="12004" y="23360"/>
                    </a:cubicBezTo>
                    <a:cubicBezTo>
                      <a:pt x="11973" y="23268"/>
                      <a:pt x="11943" y="23175"/>
                      <a:pt x="11912" y="23083"/>
                    </a:cubicBezTo>
                    <a:cubicBezTo>
                      <a:pt x="11881" y="22990"/>
                      <a:pt x="11840" y="22898"/>
                      <a:pt x="11809" y="22805"/>
                    </a:cubicBezTo>
                    <a:cubicBezTo>
                      <a:pt x="11758" y="22693"/>
                      <a:pt x="11717" y="22590"/>
                      <a:pt x="11655" y="22487"/>
                    </a:cubicBezTo>
                    <a:cubicBezTo>
                      <a:pt x="11624" y="22415"/>
                      <a:pt x="11563" y="22354"/>
                      <a:pt x="11532" y="22272"/>
                    </a:cubicBezTo>
                    <a:cubicBezTo>
                      <a:pt x="11491" y="22200"/>
                      <a:pt x="11470" y="22118"/>
                      <a:pt x="11450" y="22035"/>
                    </a:cubicBezTo>
                    <a:cubicBezTo>
                      <a:pt x="11440" y="21994"/>
                      <a:pt x="11409" y="21963"/>
                      <a:pt x="11409" y="21933"/>
                    </a:cubicBezTo>
                    <a:cubicBezTo>
                      <a:pt x="11409" y="21902"/>
                      <a:pt x="11409" y="21881"/>
                      <a:pt x="11419" y="21861"/>
                    </a:cubicBezTo>
                    <a:cubicBezTo>
                      <a:pt x="11450" y="21840"/>
                      <a:pt x="11501" y="21840"/>
                      <a:pt x="11542" y="21851"/>
                    </a:cubicBezTo>
                    <a:cubicBezTo>
                      <a:pt x="11573" y="21861"/>
                      <a:pt x="11604" y="21871"/>
                      <a:pt x="11635" y="21902"/>
                    </a:cubicBezTo>
                    <a:cubicBezTo>
                      <a:pt x="11676" y="21953"/>
                      <a:pt x="11686" y="22015"/>
                      <a:pt x="11717" y="22076"/>
                    </a:cubicBezTo>
                    <a:cubicBezTo>
                      <a:pt x="11748" y="22159"/>
                      <a:pt x="11778" y="22241"/>
                      <a:pt x="11819" y="22313"/>
                    </a:cubicBezTo>
                    <a:cubicBezTo>
                      <a:pt x="11861" y="22384"/>
                      <a:pt x="11922" y="22436"/>
                      <a:pt x="11953" y="22518"/>
                    </a:cubicBezTo>
                    <a:cubicBezTo>
                      <a:pt x="11984" y="22590"/>
                      <a:pt x="11973" y="22672"/>
                      <a:pt x="12004" y="22754"/>
                    </a:cubicBezTo>
                    <a:cubicBezTo>
                      <a:pt x="12035" y="22826"/>
                      <a:pt x="12097" y="22898"/>
                      <a:pt x="12138" y="22970"/>
                    </a:cubicBezTo>
                    <a:cubicBezTo>
                      <a:pt x="12189" y="23052"/>
                      <a:pt x="12251" y="23144"/>
                      <a:pt x="12302" y="23247"/>
                    </a:cubicBezTo>
                    <a:cubicBezTo>
                      <a:pt x="12343" y="23339"/>
                      <a:pt x="12384" y="23432"/>
                      <a:pt x="12425" y="23524"/>
                    </a:cubicBezTo>
                    <a:cubicBezTo>
                      <a:pt x="12466" y="23586"/>
                      <a:pt x="12507" y="23647"/>
                      <a:pt x="12538" y="23709"/>
                    </a:cubicBezTo>
                    <a:cubicBezTo>
                      <a:pt x="12579" y="23801"/>
                      <a:pt x="12590" y="23904"/>
                      <a:pt x="12620" y="23997"/>
                    </a:cubicBezTo>
                    <a:cubicBezTo>
                      <a:pt x="12641" y="24079"/>
                      <a:pt x="12661" y="24151"/>
                      <a:pt x="12692" y="24222"/>
                    </a:cubicBezTo>
                    <a:cubicBezTo>
                      <a:pt x="12733" y="24325"/>
                      <a:pt x="12774" y="24428"/>
                      <a:pt x="12826" y="24520"/>
                    </a:cubicBezTo>
                    <a:cubicBezTo>
                      <a:pt x="12867" y="24582"/>
                      <a:pt x="12918" y="24643"/>
                      <a:pt x="12959" y="24705"/>
                    </a:cubicBezTo>
                    <a:cubicBezTo>
                      <a:pt x="12990" y="24746"/>
                      <a:pt x="13021" y="24797"/>
                      <a:pt x="13072" y="24828"/>
                    </a:cubicBezTo>
                    <a:cubicBezTo>
                      <a:pt x="13103" y="24839"/>
                      <a:pt x="13144" y="24839"/>
                      <a:pt x="13185" y="24839"/>
                    </a:cubicBezTo>
                    <a:cubicBezTo>
                      <a:pt x="13236" y="24839"/>
                      <a:pt x="13288" y="24839"/>
                      <a:pt x="13329" y="24808"/>
                    </a:cubicBezTo>
                    <a:cubicBezTo>
                      <a:pt x="13380" y="24777"/>
                      <a:pt x="13401" y="24715"/>
                      <a:pt x="13421" y="24664"/>
                    </a:cubicBezTo>
                    <a:cubicBezTo>
                      <a:pt x="13452" y="24613"/>
                      <a:pt x="13452" y="24561"/>
                      <a:pt x="13462" y="24510"/>
                    </a:cubicBezTo>
                    <a:cubicBezTo>
                      <a:pt x="13483" y="24418"/>
                      <a:pt x="13493" y="24335"/>
                      <a:pt x="13493" y="24253"/>
                    </a:cubicBezTo>
                    <a:cubicBezTo>
                      <a:pt x="13493" y="24181"/>
                      <a:pt x="13483" y="24110"/>
                      <a:pt x="13462" y="24038"/>
                    </a:cubicBezTo>
                    <a:cubicBezTo>
                      <a:pt x="13452" y="23966"/>
                      <a:pt x="13411" y="23894"/>
                      <a:pt x="13390" y="23812"/>
                    </a:cubicBezTo>
                    <a:cubicBezTo>
                      <a:pt x="13360" y="23730"/>
                      <a:pt x="13329" y="23647"/>
                      <a:pt x="13298" y="23565"/>
                    </a:cubicBezTo>
                    <a:cubicBezTo>
                      <a:pt x="13267" y="23514"/>
                      <a:pt x="13247" y="23463"/>
                      <a:pt x="13226" y="23401"/>
                    </a:cubicBezTo>
                    <a:cubicBezTo>
                      <a:pt x="13195" y="23309"/>
                      <a:pt x="13185" y="23206"/>
                      <a:pt x="13165" y="23114"/>
                    </a:cubicBezTo>
                    <a:cubicBezTo>
                      <a:pt x="13144" y="23031"/>
                      <a:pt x="13134" y="22939"/>
                      <a:pt x="13103" y="22857"/>
                    </a:cubicBezTo>
                    <a:cubicBezTo>
                      <a:pt x="13062" y="22734"/>
                      <a:pt x="12990" y="22621"/>
                      <a:pt x="12939" y="22497"/>
                    </a:cubicBezTo>
                    <a:cubicBezTo>
                      <a:pt x="12898" y="22426"/>
                      <a:pt x="12867" y="22343"/>
                      <a:pt x="12826" y="22261"/>
                    </a:cubicBezTo>
                    <a:cubicBezTo>
                      <a:pt x="12774" y="22128"/>
                      <a:pt x="12713" y="22005"/>
                      <a:pt x="12651" y="21871"/>
                    </a:cubicBezTo>
                    <a:cubicBezTo>
                      <a:pt x="12620" y="21789"/>
                      <a:pt x="12579" y="21697"/>
                      <a:pt x="12538" y="21614"/>
                    </a:cubicBezTo>
                    <a:cubicBezTo>
                      <a:pt x="12507" y="21543"/>
                      <a:pt x="12456" y="21471"/>
                      <a:pt x="12425" y="21399"/>
                    </a:cubicBezTo>
                    <a:cubicBezTo>
                      <a:pt x="12384" y="21276"/>
                      <a:pt x="12353" y="21152"/>
                      <a:pt x="12312" y="21029"/>
                    </a:cubicBezTo>
                    <a:cubicBezTo>
                      <a:pt x="12281" y="20947"/>
                      <a:pt x="12240" y="20875"/>
                      <a:pt x="12220" y="20803"/>
                    </a:cubicBezTo>
                    <a:cubicBezTo>
                      <a:pt x="12189" y="20721"/>
                      <a:pt x="12199" y="20629"/>
                      <a:pt x="12169" y="20547"/>
                    </a:cubicBezTo>
                    <a:cubicBezTo>
                      <a:pt x="12148" y="20516"/>
                      <a:pt x="12107" y="20495"/>
                      <a:pt x="12097" y="20454"/>
                    </a:cubicBezTo>
                    <a:cubicBezTo>
                      <a:pt x="12066" y="20372"/>
                      <a:pt x="12097" y="20280"/>
                      <a:pt x="12086" y="20187"/>
                    </a:cubicBezTo>
                    <a:cubicBezTo>
                      <a:pt x="12076" y="20095"/>
                      <a:pt x="12035" y="20002"/>
                      <a:pt x="12015" y="19910"/>
                    </a:cubicBezTo>
                    <a:cubicBezTo>
                      <a:pt x="12004" y="19817"/>
                      <a:pt x="11984" y="19735"/>
                      <a:pt x="11984" y="19643"/>
                    </a:cubicBezTo>
                    <a:cubicBezTo>
                      <a:pt x="11973" y="19602"/>
                      <a:pt x="11984" y="19509"/>
                      <a:pt x="11984" y="19509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3199950" y="767175"/>
                <a:ext cx="452575" cy="8671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34686" fill="none" extrusionOk="0">
                    <a:moveTo>
                      <a:pt x="15115" y="34326"/>
                    </a:moveTo>
                    <a:cubicBezTo>
                      <a:pt x="15115" y="34326"/>
                      <a:pt x="15186" y="34131"/>
                      <a:pt x="15238" y="34049"/>
                    </a:cubicBezTo>
                    <a:cubicBezTo>
                      <a:pt x="15269" y="33977"/>
                      <a:pt x="15310" y="33905"/>
                      <a:pt x="15351" y="33844"/>
                    </a:cubicBezTo>
                    <a:cubicBezTo>
                      <a:pt x="15392" y="33793"/>
                      <a:pt x="15412" y="33721"/>
                      <a:pt x="15474" y="33690"/>
                    </a:cubicBezTo>
                    <a:cubicBezTo>
                      <a:pt x="15515" y="33659"/>
                      <a:pt x="15566" y="33659"/>
                      <a:pt x="15618" y="33659"/>
                    </a:cubicBezTo>
                    <a:cubicBezTo>
                      <a:pt x="15649" y="33659"/>
                      <a:pt x="15669" y="33659"/>
                      <a:pt x="15700" y="33669"/>
                    </a:cubicBezTo>
                    <a:cubicBezTo>
                      <a:pt x="15761" y="33700"/>
                      <a:pt x="15792" y="33772"/>
                      <a:pt x="15844" y="33823"/>
                    </a:cubicBezTo>
                    <a:cubicBezTo>
                      <a:pt x="15895" y="33864"/>
                      <a:pt x="15936" y="33916"/>
                      <a:pt x="15987" y="33967"/>
                    </a:cubicBezTo>
                    <a:cubicBezTo>
                      <a:pt x="16059" y="34029"/>
                      <a:pt x="16131" y="34080"/>
                      <a:pt x="16203" y="34142"/>
                    </a:cubicBezTo>
                    <a:cubicBezTo>
                      <a:pt x="16306" y="34213"/>
                      <a:pt x="16398" y="34306"/>
                      <a:pt x="16511" y="34378"/>
                    </a:cubicBezTo>
                    <a:cubicBezTo>
                      <a:pt x="16583" y="34429"/>
                      <a:pt x="16655" y="34470"/>
                      <a:pt x="16737" y="34511"/>
                    </a:cubicBezTo>
                    <a:cubicBezTo>
                      <a:pt x="16809" y="34552"/>
                      <a:pt x="16881" y="34604"/>
                      <a:pt x="16963" y="34634"/>
                    </a:cubicBezTo>
                    <a:cubicBezTo>
                      <a:pt x="17045" y="34655"/>
                      <a:pt x="17137" y="34676"/>
                      <a:pt x="17230" y="34686"/>
                    </a:cubicBezTo>
                    <a:cubicBezTo>
                      <a:pt x="17312" y="34686"/>
                      <a:pt x="17404" y="34686"/>
                      <a:pt x="17487" y="34665"/>
                    </a:cubicBezTo>
                    <a:cubicBezTo>
                      <a:pt x="17579" y="34655"/>
                      <a:pt x="17661" y="34645"/>
                      <a:pt x="17743" y="34614"/>
                    </a:cubicBezTo>
                    <a:cubicBezTo>
                      <a:pt x="17815" y="34593"/>
                      <a:pt x="17877" y="34552"/>
                      <a:pt x="17938" y="34511"/>
                    </a:cubicBezTo>
                    <a:cubicBezTo>
                      <a:pt x="17990" y="34470"/>
                      <a:pt x="18051" y="34439"/>
                      <a:pt x="18092" y="34388"/>
                    </a:cubicBezTo>
                    <a:cubicBezTo>
                      <a:pt x="18103" y="34368"/>
                      <a:pt x="18103" y="34347"/>
                      <a:pt x="18103" y="34326"/>
                    </a:cubicBezTo>
                    <a:cubicBezTo>
                      <a:pt x="18103" y="34285"/>
                      <a:pt x="18103" y="34255"/>
                      <a:pt x="18092" y="34213"/>
                    </a:cubicBezTo>
                    <a:cubicBezTo>
                      <a:pt x="18082" y="34193"/>
                      <a:pt x="18062" y="34183"/>
                      <a:pt x="18051" y="34162"/>
                    </a:cubicBezTo>
                    <a:cubicBezTo>
                      <a:pt x="18010" y="34131"/>
                      <a:pt x="17959" y="34121"/>
                      <a:pt x="17918" y="34101"/>
                    </a:cubicBezTo>
                    <a:cubicBezTo>
                      <a:pt x="17825" y="34059"/>
                      <a:pt x="17723" y="34049"/>
                      <a:pt x="17641" y="34008"/>
                    </a:cubicBezTo>
                    <a:cubicBezTo>
                      <a:pt x="17579" y="33977"/>
                      <a:pt x="17528" y="33947"/>
                      <a:pt x="17476" y="33916"/>
                    </a:cubicBezTo>
                    <a:cubicBezTo>
                      <a:pt x="17394" y="33854"/>
                      <a:pt x="17312" y="33782"/>
                      <a:pt x="17230" y="33731"/>
                    </a:cubicBezTo>
                    <a:cubicBezTo>
                      <a:pt x="17137" y="33669"/>
                      <a:pt x="17035" y="33618"/>
                      <a:pt x="16942" y="33556"/>
                    </a:cubicBezTo>
                    <a:cubicBezTo>
                      <a:pt x="16860" y="33484"/>
                      <a:pt x="16788" y="33402"/>
                      <a:pt x="16716" y="33330"/>
                    </a:cubicBezTo>
                    <a:cubicBezTo>
                      <a:pt x="16665" y="33269"/>
                      <a:pt x="16603" y="33197"/>
                      <a:pt x="16552" y="33125"/>
                    </a:cubicBezTo>
                    <a:cubicBezTo>
                      <a:pt x="16491" y="33063"/>
                      <a:pt x="16439" y="32992"/>
                      <a:pt x="16388" y="32920"/>
                    </a:cubicBezTo>
                    <a:cubicBezTo>
                      <a:pt x="16337" y="32827"/>
                      <a:pt x="16295" y="32735"/>
                      <a:pt x="16244" y="32653"/>
                    </a:cubicBezTo>
                    <a:cubicBezTo>
                      <a:pt x="16193" y="32581"/>
                      <a:pt x="16131" y="32509"/>
                      <a:pt x="16080" y="32437"/>
                    </a:cubicBezTo>
                    <a:cubicBezTo>
                      <a:pt x="16039" y="32376"/>
                      <a:pt x="16008" y="32304"/>
                      <a:pt x="15967" y="32242"/>
                    </a:cubicBezTo>
                    <a:cubicBezTo>
                      <a:pt x="15926" y="32191"/>
                      <a:pt x="15885" y="32150"/>
                      <a:pt x="15833" y="32119"/>
                    </a:cubicBezTo>
                    <a:cubicBezTo>
                      <a:pt x="15772" y="32078"/>
                      <a:pt x="15700" y="32067"/>
                      <a:pt x="15628" y="32037"/>
                    </a:cubicBezTo>
                    <a:cubicBezTo>
                      <a:pt x="15505" y="31985"/>
                      <a:pt x="15371" y="31944"/>
                      <a:pt x="15248" y="31883"/>
                    </a:cubicBezTo>
                    <a:cubicBezTo>
                      <a:pt x="15145" y="31831"/>
                      <a:pt x="15063" y="31780"/>
                      <a:pt x="14971" y="31718"/>
                    </a:cubicBezTo>
                    <a:cubicBezTo>
                      <a:pt x="14837" y="31646"/>
                      <a:pt x="14714" y="31575"/>
                      <a:pt x="14591" y="31492"/>
                    </a:cubicBezTo>
                    <a:cubicBezTo>
                      <a:pt x="14499" y="31431"/>
                      <a:pt x="14427" y="31349"/>
                      <a:pt x="14334" y="31287"/>
                    </a:cubicBezTo>
                    <a:cubicBezTo>
                      <a:pt x="14221" y="31215"/>
                      <a:pt x="14108" y="31164"/>
                      <a:pt x="13995" y="31092"/>
                    </a:cubicBezTo>
                    <a:cubicBezTo>
                      <a:pt x="13934" y="31051"/>
                      <a:pt x="13872" y="31010"/>
                      <a:pt x="13811" y="30969"/>
                    </a:cubicBezTo>
                    <a:cubicBezTo>
                      <a:pt x="13749" y="30907"/>
                      <a:pt x="13677" y="30856"/>
                      <a:pt x="13626" y="30794"/>
                    </a:cubicBezTo>
                    <a:cubicBezTo>
                      <a:pt x="13533" y="30681"/>
                      <a:pt x="13472" y="30558"/>
                      <a:pt x="13390" y="30445"/>
                    </a:cubicBezTo>
                    <a:cubicBezTo>
                      <a:pt x="13307" y="30342"/>
                      <a:pt x="13205" y="30250"/>
                      <a:pt x="13133" y="30137"/>
                    </a:cubicBezTo>
                    <a:cubicBezTo>
                      <a:pt x="13092" y="30065"/>
                      <a:pt x="13071" y="29973"/>
                      <a:pt x="13040" y="29891"/>
                    </a:cubicBezTo>
                    <a:cubicBezTo>
                      <a:pt x="12999" y="29767"/>
                      <a:pt x="12969" y="29654"/>
                      <a:pt x="12907" y="29542"/>
                    </a:cubicBezTo>
                    <a:cubicBezTo>
                      <a:pt x="12835" y="29408"/>
                      <a:pt x="12712" y="29305"/>
                      <a:pt x="12630" y="29182"/>
                    </a:cubicBezTo>
                    <a:cubicBezTo>
                      <a:pt x="12527" y="29028"/>
                      <a:pt x="12435" y="28864"/>
                      <a:pt x="12353" y="28689"/>
                    </a:cubicBezTo>
                    <a:cubicBezTo>
                      <a:pt x="12240" y="28484"/>
                      <a:pt x="12137" y="28268"/>
                      <a:pt x="12034" y="28053"/>
                    </a:cubicBezTo>
                    <a:cubicBezTo>
                      <a:pt x="11932" y="27858"/>
                      <a:pt x="11829" y="27652"/>
                      <a:pt x="11726" y="27457"/>
                    </a:cubicBezTo>
                    <a:cubicBezTo>
                      <a:pt x="11634" y="27272"/>
                      <a:pt x="11511" y="27108"/>
                      <a:pt x="11449" y="26913"/>
                    </a:cubicBezTo>
                    <a:cubicBezTo>
                      <a:pt x="11408" y="26800"/>
                      <a:pt x="11418" y="26666"/>
                      <a:pt x="11377" y="26554"/>
                    </a:cubicBezTo>
                    <a:cubicBezTo>
                      <a:pt x="11336" y="26430"/>
                      <a:pt x="11264" y="26317"/>
                      <a:pt x="11213" y="26194"/>
                    </a:cubicBezTo>
                    <a:cubicBezTo>
                      <a:pt x="11131" y="26020"/>
                      <a:pt x="11069" y="25835"/>
                      <a:pt x="11007" y="25650"/>
                    </a:cubicBezTo>
                    <a:cubicBezTo>
                      <a:pt x="10936" y="25445"/>
                      <a:pt x="10864" y="25239"/>
                      <a:pt x="10792" y="25024"/>
                    </a:cubicBezTo>
                    <a:cubicBezTo>
                      <a:pt x="10730" y="24829"/>
                      <a:pt x="10658" y="24623"/>
                      <a:pt x="10597" y="24418"/>
                    </a:cubicBezTo>
                    <a:cubicBezTo>
                      <a:pt x="10535" y="24212"/>
                      <a:pt x="10463" y="24007"/>
                      <a:pt x="10412" y="23802"/>
                    </a:cubicBezTo>
                    <a:cubicBezTo>
                      <a:pt x="10330" y="23494"/>
                      <a:pt x="10268" y="23186"/>
                      <a:pt x="10186" y="22878"/>
                    </a:cubicBezTo>
                    <a:cubicBezTo>
                      <a:pt x="10104" y="22580"/>
                      <a:pt x="10001" y="22292"/>
                      <a:pt x="9909" y="21995"/>
                    </a:cubicBezTo>
                    <a:cubicBezTo>
                      <a:pt x="9816" y="21707"/>
                      <a:pt x="9734" y="21409"/>
                      <a:pt x="9632" y="21122"/>
                    </a:cubicBezTo>
                    <a:cubicBezTo>
                      <a:pt x="9570" y="20957"/>
                      <a:pt x="9508" y="20803"/>
                      <a:pt x="9447" y="20639"/>
                    </a:cubicBezTo>
                    <a:cubicBezTo>
                      <a:pt x="9365" y="20485"/>
                      <a:pt x="9282" y="20321"/>
                      <a:pt x="9200" y="20167"/>
                    </a:cubicBezTo>
                    <a:cubicBezTo>
                      <a:pt x="9128" y="20023"/>
                      <a:pt x="9057" y="19890"/>
                      <a:pt x="8974" y="19756"/>
                    </a:cubicBezTo>
                    <a:cubicBezTo>
                      <a:pt x="8841" y="19510"/>
                      <a:pt x="8677" y="19274"/>
                      <a:pt x="8553" y="19027"/>
                    </a:cubicBezTo>
                    <a:cubicBezTo>
                      <a:pt x="8451" y="18822"/>
                      <a:pt x="8379" y="18606"/>
                      <a:pt x="8317" y="18401"/>
                    </a:cubicBezTo>
                    <a:cubicBezTo>
                      <a:pt x="8235" y="18175"/>
                      <a:pt x="8184" y="17949"/>
                      <a:pt x="8122" y="17723"/>
                    </a:cubicBezTo>
                    <a:cubicBezTo>
                      <a:pt x="8071" y="17518"/>
                      <a:pt x="8009" y="17312"/>
                      <a:pt x="7968" y="17107"/>
                    </a:cubicBezTo>
                    <a:cubicBezTo>
                      <a:pt x="7927" y="16881"/>
                      <a:pt x="7896" y="16655"/>
                      <a:pt x="7876" y="16419"/>
                    </a:cubicBezTo>
                    <a:cubicBezTo>
                      <a:pt x="7855" y="16234"/>
                      <a:pt x="7876" y="16049"/>
                      <a:pt x="7865" y="15865"/>
                    </a:cubicBezTo>
                    <a:cubicBezTo>
                      <a:pt x="7845" y="15659"/>
                      <a:pt x="7814" y="15454"/>
                      <a:pt x="7794" y="15248"/>
                    </a:cubicBezTo>
                    <a:cubicBezTo>
                      <a:pt x="7763" y="14992"/>
                      <a:pt x="7742" y="14735"/>
                      <a:pt x="7711" y="14478"/>
                    </a:cubicBezTo>
                    <a:cubicBezTo>
                      <a:pt x="7691" y="14232"/>
                      <a:pt x="7670" y="13985"/>
                      <a:pt x="7650" y="13739"/>
                    </a:cubicBezTo>
                    <a:cubicBezTo>
                      <a:pt x="7629" y="13544"/>
                      <a:pt x="7609" y="13359"/>
                      <a:pt x="7598" y="13164"/>
                    </a:cubicBezTo>
                    <a:cubicBezTo>
                      <a:pt x="7568" y="12887"/>
                      <a:pt x="7547" y="12620"/>
                      <a:pt x="7527" y="12343"/>
                    </a:cubicBezTo>
                    <a:cubicBezTo>
                      <a:pt x="7516" y="12137"/>
                      <a:pt x="7496" y="11932"/>
                      <a:pt x="7485" y="11727"/>
                    </a:cubicBezTo>
                    <a:cubicBezTo>
                      <a:pt x="7485" y="11542"/>
                      <a:pt x="7496" y="11347"/>
                      <a:pt x="7516" y="11162"/>
                    </a:cubicBezTo>
                    <a:cubicBezTo>
                      <a:pt x="7527" y="10977"/>
                      <a:pt x="7557" y="10792"/>
                      <a:pt x="7578" y="10607"/>
                    </a:cubicBezTo>
                    <a:cubicBezTo>
                      <a:pt x="7619" y="10381"/>
                      <a:pt x="7691" y="10166"/>
                      <a:pt x="7711" y="9940"/>
                    </a:cubicBezTo>
                    <a:cubicBezTo>
                      <a:pt x="7742" y="9724"/>
                      <a:pt x="7752" y="9509"/>
                      <a:pt x="7752" y="9303"/>
                    </a:cubicBezTo>
                    <a:cubicBezTo>
                      <a:pt x="7763" y="9098"/>
                      <a:pt x="7763" y="8893"/>
                      <a:pt x="7752" y="8687"/>
                    </a:cubicBezTo>
                    <a:cubicBezTo>
                      <a:pt x="7752" y="8451"/>
                      <a:pt x="7742" y="8215"/>
                      <a:pt x="7732" y="7968"/>
                    </a:cubicBezTo>
                    <a:cubicBezTo>
                      <a:pt x="7722" y="7753"/>
                      <a:pt x="7711" y="7527"/>
                      <a:pt x="7691" y="7311"/>
                    </a:cubicBezTo>
                    <a:cubicBezTo>
                      <a:pt x="7670" y="7044"/>
                      <a:pt x="7629" y="6788"/>
                      <a:pt x="7609" y="6521"/>
                    </a:cubicBezTo>
                    <a:cubicBezTo>
                      <a:pt x="7588" y="6336"/>
                      <a:pt x="7588" y="6141"/>
                      <a:pt x="7568" y="5956"/>
                    </a:cubicBezTo>
                    <a:cubicBezTo>
                      <a:pt x="7557" y="5802"/>
                      <a:pt x="7527" y="5648"/>
                      <a:pt x="7506" y="5494"/>
                    </a:cubicBezTo>
                    <a:cubicBezTo>
                      <a:pt x="7485" y="5371"/>
                      <a:pt x="7465" y="5247"/>
                      <a:pt x="7424" y="5134"/>
                    </a:cubicBezTo>
                    <a:cubicBezTo>
                      <a:pt x="7393" y="5032"/>
                      <a:pt x="7352" y="4939"/>
                      <a:pt x="7301" y="4847"/>
                    </a:cubicBezTo>
                    <a:cubicBezTo>
                      <a:pt x="7249" y="4755"/>
                      <a:pt x="7177" y="4672"/>
                      <a:pt x="7106" y="4590"/>
                    </a:cubicBezTo>
                    <a:cubicBezTo>
                      <a:pt x="7013" y="4467"/>
                      <a:pt x="6910" y="4354"/>
                      <a:pt x="6808" y="4241"/>
                    </a:cubicBezTo>
                    <a:cubicBezTo>
                      <a:pt x="6726" y="4149"/>
                      <a:pt x="6633" y="4056"/>
                      <a:pt x="6531" y="3974"/>
                    </a:cubicBezTo>
                    <a:cubicBezTo>
                      <a:pt x="6366" y="3841"/>
                      <a:pt x="6171" y="3738"/>
                      <a:pt x="5986" y="3615"/>
                    </a:cubicBezTo>
                    <a:cubicBezTo>
                      <a:pt x="5894" y="3553"/>
                      <a:pt x="5802" y="3481"/>
                      <a:pt x="5699" y="3420"/>
                    </a:cubicBezTo>
                    <a:cubicBezTo>
                      <a:pt x="5545" y="3327"/>
                      <a:pt x="5401" y="3225"/>
                      <a:pt x="5227" y="3163"/>
                    </a:cubicBezTo>
                    <a:cubicBezTo>
                      <a:pt x="5165" y="3142"/>
                      <a:pt x="5103" y="3132"/>
                      <a:pt x="5031" y="3122"/>
                    </a:cubicBezTo>
                    <a:cubicBezTo>
                      <a:pt x="4908" y="3112"/>
                      <a:pt x="4775" y="3132"/>
                      <a:pt x="4652" y="3112"/>
                    </a:cubicBezTo>
                    <a:cubicBezTo>
                      <a:pt x="4528" y="3091"/>
                      <a:pt x="4426" y="3060"/>
                      <a:pt x="4313" y="3019"/>
                    </a:cubicBezTo>
                    <a:cubicBezTo>
                      <a:pt x="4220" y="2988"/>
                      <a:pt x="4118" y="2937"/>
                      <a:pt x="4025" y="2896"/>
                    </a:cubicBezTo>
                    <a:cubicBezTo>
                      <a:pt x="3871" y="2845"/>
                      <a:pt x="3717" y="2804"/>
                      <a:pt x="3573" y="2742"/>
                    </a:cubicBezTo>
                    <a:cubicBezTo>
                      <a:pt x="3450" y="2691"/>
                      <a:pt x="3337" y="2629"/>
                      <a:pt x="3224" y="2567"/>
                    </a:cubicBezTo>
                    <a:cubicBezTo>
                      <a:pt x="3091" y="2496"/>
                      <a:pt x="2968" y="2424"/>
                      <a:pt x="2844" y="2342"/>
                    </a:cubicBezTo>
                    <a:cubicBezTo>
                      <a:pt x="2680" y="2239"/>
                      <a:pt x="2526" y="2136"/>
                      <a:pt x="2362" y="2033"/>
                    </a:cubicBezTo>
                    <a:cubicBezTo>
                      <a:pt x="2218" y="1951"/>
                      <a:pt x="2074" y="1869"/>
                      <a:pt x="1941" y="1787"/>
                    </a:cubicBezTo>
                    <a:cubicBezTo>
                      <a:pt x="1787" y="1695"/>
                      <a:pt x="1643" y="1612"/>
                      <a:pt x="1499" y="1520"/>
                    </a:cubicBezTo>
                    <a:cubicBezTo>
                      <a:pt x="1366" y="1428"/>
                      <a:pt x="1232" y="1325"/>
                      <a:pt x="1099" y="1243"/>
                    </a:cubicBezTo>
                    <a:cubicBezTo>
                      <a:pt x="986" y="1161"/>
                      <a:pt x="852" y="1089"/>
                      <a:pt x="739" y="996"/>
                    </a:cubicBezTo>
                    <a:cubicBezTo>
                      <a:pt x="657" y="935"/>
                      <a:pt x="596" y="853"/>
                      <a:pt x="514" y="791"/>
                    </a:cubicBezTo>
                    <a:cubicBezTo>
                      <a:pt x="421" y="709"/>
                      <a:pt x="329" y="627"/>
                      <a:pt x="236" y="545"/>
                    </a:cubicBezTo>
                    <a:cubicBezTo>
                      <a:pt x="185" y="493"/>
                      <a:pt x="123" y="452"/>
                      <a:pt x="82" y="391"/>
                    </a:cubicBezTo>
                    <a:cubicBezTo>
                      <a:pt x="51" y="350"/>
                      <a:pt x="31" y="308"/>
                      <a:pt x="21" y="267"/>
                    </a:cubicBezTo>
                    <a:cubicBezTo>
                      <a:pt x="0" y="185"/>
                      <a:pt x="10" y="0"/>
                      <a:pt x="10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3391450" y="1229500"/>
                <a:ext cx="69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274" fill="none" extrusionOk="0">
                    <a:moveTo>
                      <a:pt x="31" y="0"/>
                    </a:moveTo>
                    <a:cubicBezTo>
                      <a:pt x="31" y="0"/>
                      <a:pt x="0" y="308"/>
                      <a:pt x="10" y="462"/>
                    </a:cubicBezTo>
                    <a:cubicBezTo>
                      <a:pt x="31" y="585"/>
                      <a:pt x="62" y="698"/>
                      <a:pt x="92" y="811"/>
                    </a:cubicBezTo>
                    <a:cubicBezTo>
                      <a:pt x="144" y="965"/>
                      <a:pt x="277" y="1273"/>
                      <a:pt x="277" y="1273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3167600" y="826225"/>
                <a:ext cx="1219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740" fill="none" extrusionOk="0">
                    <a:moveTo>
                      <a:pt x="0" y="0"/>
                    </a:moveTo>
                    <a:cubicBezTo>
                      <a:pt x="0" y="0"/>
                      <a:pt x="360" y="82"/>
                      <a:pt x="534" y="123"/>
                    </a:cubicBezTo>
                    <a:cubicBezTo>
                      <a:pt x="740" y="175"/>
                      <a:pt x="945" y="246"/>
                      <a:pt x="1161" y="288"/>
                    </a:cubicBezTo>
                    <a:cubicBezTo>
                      <a:pt x="1304" y="308"/>
                      <a:pt x="1448" y="318"/>
                      <a:pt x="1602" y="329"/>
                    </a:cubicBezTo>
                    <a:cubicBezTo>
                      <a:pt x="1849" y="339"/>
                      <a:pt x="2105" y="318"/>
                      <a:pt x="2352" y="329"/>
                    </a:cubicBezTo>
                    <a:cubicBezTo>
                      <a:pt x="2537" y="329"/>
                      <a:pt x="2711" y="318"/>
                      <a:pt x="2886" y="349"/>
                    </a:cubicBezTo>
                    <a:cubicBezTo>
                      <a:pt x="3081" y="380"/>
                      <a:pt x="3276" y="452"/>
                      <a:pt x="3471" y="513"/>
                    </a:cubicBezTo>
                    <a:cubicBezTo>
                      <a:pt x="3656" y="565"/>
                      <a:pt x="3851" y="626"/>
                      <a:pt x="4046" y="667"/>
                    </a:cubicBezTo>
                    <a:cubicBezTo>
                      <a:pt x="4190" y="698"/>
                      <a:pt x="4333" y="729"/>
                      <a:pt x="4477" y="739"/>
                    </a:cubicBezTo>
                    <a:cubicBezTo>
                      <a:pt x="4590" y="739"/>
                      <a:pt x="4713" y="739"/>
                      <a:pt x="4826" y="739"/>
                    </a:cubicBezTo>
                    <a:lnTo>
                      <a:pt x="4878" y="739"/>
                    </a:ln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>
                <a:off x="3197625" y="712750"/>
                <a:ext cx="1312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11" fill="none" extrusionOk="0">
                    <a:moveTo>
                      <a:pt x="93" y="3810"/>
                    </a:moveTo>
                    <a:cubicBezTo>
                      <a:pt x="93" y="3810"/>
                      <a:pt x="21" y="3564"/>
                      <a:pt x="11" y="3430"/>
                    </a:cubicBezTo>
                    <a:cubicBezTo>
                      <a:pt x="1" y="3266"/>
                      <a:pt x="11" y="3102"/>
                      <a:pt x="21" y="2937"/>
                    </a:cubicBezTo>
                    <a:cubicBezTo>
                      <a:pt x="42" y="2742"/>
                      <a:pt x="62" y="2547"/>
                      <a:pt x="93" y="2352"/>
                    </a:cubicBezTo>
                    <a:cubicBezTo>
                      <a:pt x="114" y="2218"/>
                      <a:pt x="124" y="2075"/>
                      <a:pt x="155" y="1941"/>
                    </a:cubicBezTo>
                    <a:cubicBezTo>
                      <a:pt x="206" y="1726"/>
                      <a:pt x="268" y="1531"/>
                      <a:pt x="319" y="1315"/>
                    </a:cubicBezTo>
                    <a:cubicBezTo>
                      <a:pt x="360" y="1120"/>
                      <a:pt x="391" y="914"/>
                      <a:pt x="422" y="719"/>
                    </a:cubicBezTo>
                    <a:cubicBezTo>
                      <a:pt x="453" y="555"/>
                      <a:pt x="483" y="391"/>
                      <a:pt x="504" y="226"/>
                    </a:cubicBezTo>
                    <a:cubicBezTo>
                      <a:pt x="514" y="155"/>
                      <a:pt x="524" y="1"/>
                      <a:pt x="524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9"/>
              <p:cNvSpPr/>
              <p:nvPr/>
            </p:nvSpPr>
            <p:spPr>
              <a:xfrm>
                <a:off x="3116525" y="823400"/>
                <a:ext cx="328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370" fill="none" extrusionOk="0">
                    <a:moveTo>
                      <a:pt x="0" y="0"/>
                    </a:moveTo>
                    <a:cubicBezTo>
                      <a:pt x="0" y="0"/>
                      <a:pt x="154" y="175"/>
                      <a:pt x="236" y="236"/>
                    </a:cubicBezTo>
                    <a:cubicBezTo>
                      <a:pt x="298" y="277"/>
                      <a:pt x="370" y="318"/>
                      <a:pt x="442" y="339"/>
                    </a:cubicBezTo>
                    <a:cubicBezTo>
                      <a:pt x="503" y="359"/>
                      <a:pt x="565" y="370"/>
                      <a:pt x="626" y="370"/>
                    </a:cubicBezTo>
                    <a:cubicBezTo>
                      <a:pt x="739" y="359"/>
                      <a:pt x="842" y="329"/>
                      <a:pt x="945" y="288"/>
                    </a:cubicBezTo>
                    <a:cubicBezTo>
                      <a:pt x="1027" y="257"/>
                      <a:pt x="1119" y="226"/>
                      <a:pt x="1181" y="175"/>
                    </a:cubicBezTo>
                    <a:cubicBezTo>
                      <a:pt x="1242" y="123"/>
                      <a:pt x="1314" y="0"/>
                      <a:pt x="1314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9"/>
              <p:cNvSpPr/>
              <p:nvPr/>
            </p:nvSpPr>
            <p:spPr>
              <a:xfrm>
                <a:off x="3228950" y="1017975"/>
                <a:ext cx="43150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880" fill="none" extrusionOk="0">
                    <a:moveTo>
                      <a:pt x="1469" y="1664"/>
                    </a:moveTo>
                    <a:cubicBezTo>
                      <a:pt x="1212" y="1879"/>
                      <a:pt x="729" y="1725"/>
                      <a:pt x="401" y="1325"/>
                    </a:cubicBezTo>
                    <a:cubicBezTo>
                      <a:pt x="62" y="924"/>
                      <a:pt x="0" y="421"/>
                      <a:pt x="257" y="206"/>
                    </a:cubicBezTo>
                    <a:cubicBezTo>
                      <a:pt x="514" y="0"/>
                      <a:pt x="996" y="144"/>
                      <a:pt x="1325" y="544"/>
                    </a:cubicBezTo>
                    <a:cubicBezTo>
                      <a:pt x="1664" y="945"/>
                      <a:pt x="1725" y="1448"/>
                      <a:pt x="1469" y="1664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9"/>
              <p:cNvSpPr/>
              <p:nvPr/>
            </p:nvSpPr>
            <p:spPr>
              <a:xfrm>
                <a:off x="3243325" y="1033875"/>
                <a:ext cx="1620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89" fill="none" extrusionOk="0">
                    <a:moveTo>
                      <a:pt x="534" y="607"/>
                    </a:moveTo>
                    <a:cubicBezTo>
                      <a:pt x="432" y="689"/>
                      <a:pt x="247" y="648"/>
                      <a:pt x="134" y="504"/>
                    </a:cubicBezTo>
                    <a:cubicBezTo>
                      <a:pt x="11" y="360"/>
                      <a:pt x="0" y="175"/>
                      <a:pt x="103" y="83"/>
                    </a:cubicBezTo>
                    <a:cubicBezTo>
                      <a:pt x="216" y="1"/>
                      <a:pt x="391" y="42"/>
                      <a:pt x="514" y="186"/>
                    </a:cubicBezTo>
                    <a:cubicBezTo>
                      <a:pt x="637" y="329"/>
                      <a:pt x="647" y="514"/>
                      <a:pt x="534" y="607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>
                <a:off x="3307250" y="1239750"/>
                <a:ext cx="84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131" fill="none" extrusionOk="0">
                    <a:moveTo>
                      <a:pt x="339" y="1130"/>
                    </a:moveTo>
                    <a:cubicBezTo>
                      <a:pt x="339" y="1130"/>
                      <a:pt x="339" y="935"/>
                      <a:pt x="329" y="843"/>
                    </a:cubicBezTo>
                    <a:cubicBezTo>
                      <a:pt x="308" y="761"/>
                      <a:pt x="298" y="668"/>
                      <a:pt x="267" y="586"/>
                    </a:cubicBezTo>
                    <a:cubicBezTo>
                      <a:pt x="236" y="504"/>
                      <a:pt x="154" y="442"/>
                      <a:pt x="113" y="360"/>
                    </a:cubicBezTo>
                    <a:cubicBezTo>
                      <a:pt x="62" y="247"/>
                      <a:pt x="0" y="1"/>
                      <a:pt x="0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9"/>
              <p:cNvSpPr/>
              <p:nvPr/>
            </p:nvSpPr>
            <p:spPr>
              <a:xfrm>
                <a:off x="3094175" y="1319600"/>
                <a:ext cx="187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55" fill="none" extrusionOk="0">
                    <a:moveTo>
                      <a:pt x="1" y="134"/>
                    </a:moveTo>
                    <a:cubicBezTo>
                      <a:pt x="1" y="134"/>
                      <a:pt x="114" y="41"/>
                      <a:pt x="186" y="21"/>
                    </a:cubicBezTo>
                    <a:cubicBezTo>
                      <a:pt x="257" y="0"/>
                      <a:pt x="329" y="10"/>
                      <a:pt x="391" y="21"/>
                    </a:cubicBezTo>
                    <a:cubicBezTo>
                      <a:pt x="463" y="21"/>
                      <a:pt x="535" y="31"/>
                      <a:pt x="596" y="52"/>
                    </a:cubicBezTo>
                    <a:cubicBezTo>
                      <a:pt x="658" y="72"/>
                      <a:pt x="750" y="154"/>
                      <a:pt x="750" y="154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9"/>
              <p:cNvSpPr/>
              <p:nvPr/>
            </p:nvSpPr>
            <p:spPr>
              <a:xfrm>
                <a:off x="3104950" y="1320100"/>
                <a:ext cx="285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320" fill="none" extrusionOk="0">
                    <a:moveTo>
                      <a:pt x="1" y="1"/>
                    </a:moveTo>
                    <a:lnTo>
                      <a:pt x="114" y="319"/>
                    </a:ln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3053875" y="489175"/>
                <a:ext cx="1858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12137" fill="none" extrusionOk="0">
                    <a:moveTo>
                      <a:pt x="2136" y="9755"/>
                    </a:moveTo>
                    <a:cubicBezTo>
                      <a:pt x="2136" y="9755"/>
                      <a:pt x="2342" y="9878"/>
                      <a:pt x="2424" y="9950"/>
                    </a:cubicBezTo>
                    <a:cubicBezTo>
                      <a:pt x="2486" y="10001"/>
                      <a:pt x="2537" y="10073"/>
                      <a:pt x="2588" y="10124"/>
                    </a:cubicBezTo>
                    <a:cubicBezTo>
                      <a:pt x="2619" y="10165"/>
                      <a:pt x="2650" y="10207"/>
                      <a:pt x="2691" y="10237"/>
                    </a:cubicBezTo>
                    <a:cubicBezTo>
                      <a:pt x="2794" y="10289"/>
                      <a:pt x="2917" y="10299"/>
                      <a:pt x="3040" y="10330"/>
                    </a:cubicBezTo>
                    <a:cubicBezTo>
                      <a:pt x="3204" y="10361"/>
                      <a:pt x="3379" y="10371"/>
                      <a:pt x="3543" y="10391"/>
                    </a:cubicBezTo>
                    <a:cubicBezTo>
                      <a:pt x="3666" y="10402"/>
                      <a:pt x="3790" y="10412"/>
                      <a:pt x="3913" y="10422"/>
                    </a:cubicBezTo>
                    <a:cubicBezTo>
                      <a:pt x="4077" y="10422"/>
                      <a:pt x="4231" y="10453"/>
                      <a:pt x="4395" y="10432"/>
                    </a:cubicBezTo>
                    <a:cubicBezTo>
                      <a:pt x="4498" y="10422"/>
                      <a:pt x="4601" y="10391"/>
                      <a:pt x="4703" y="10340"/>
                    </a:cubicBezTo>
                    <a:cubicBezTo>
                      <a:pt x="4755" y="10309"/>
                      <a:pt x="4796" y="10268"/>
                      <a:pt x="4847" y="10237"/>
                    </a:cubicBezTo>
                    <a:cubicBezTo>
                      <a:pt x="4960" y="10145"/>
                      <a:pt x="5073" y="10063"/>
                      <a:pt x="5186" y="9981"/>
                    </a:cubicBezTo>
                    <a:cubicBezTo>
                      <a:pt x="5278" y="9919"/>
                      <a:pt x="5371" y="9857"/>
                      <a:pt x="5453" y="9786"/>
                    </a:cubicBezTo>
                    <a:cubicBezTo>
                      <a:pt x="5556" y="9693"/>
                      <a:pt x="5648" y="9601"/>
                      <a:pt x="5730" y="9519"/>
                    </a:cubicBezTo>
                    <a:cubicBezTo>
                      <a:pt x="5864" y="9385"/>
                      <a:pt x="5977" y="9252"/>
                      <a:pt x="6110" y="9128"/>
                    </a:cubicBezTo>
                    <a:cubicBezTo>
                      <a:pt x="6213" y="9026"/>
                      <a:pt x="6336" y="8933"/>
                      <a:pt x="6439" y="8810"/>
                    </a:cubicBezTo>
                    <a:cubicBezTo>
                      <a:pt x="6521" y="8718"/>
                      <a:pt x="6593" y="8605"/>
                      <a:pt x="6654" y="8492"/>
                    </a:cubicBezTo>
                    <a:cubicBezTo>
                      <a:pt x="6726" y="8358"/>
                      <a:pt x="6767" y="8215"/>
                      <a:pt x="6829" y="8071"/>
                    </a:cubicBezTo>
                    <a:cubicBezTo>
                      <a:pt x="6880" y="7907"/>
                      <a:pt x="6952" y="7742"/>
                      <a:pt x="6993" y="7578"/>
                    </a:cubicBezTo>
                    <a:cubicBezTo>
                      <a:pt x="7075" y="7301"/>
                      <a:pt x="7116" y="7013"/>
                      <a:pt x="7178" y="6736"/>
                    </a:cubicBezTo>
                    <a:cubicBezTo>
                      <a:pt x="7209" y="6602"/>
                      <a:pt x="7250" y="6469"/>
                      <a:pt x="7270" y="6325"/>
                    </a:cubicBezTo>
                    <a:cubicBezTo>
                      <a:pt x="7311" y="6140"/>
                      <a:pt x="7353" y="5945"/>
                      <a:pt x="7373" y="5761"/>
                    </a:cubicBezTo>
                    <a:cubicBezTo>
                      <a:pt x="7383" y="5606"/>
                      <a:pt x="7373" y="5463"/>
                      <a:pt x="7373" y="5319"/>
                    </a:cubicBezTo>
                    <a:cubicBezTo>
                      <a:pt x="7363" y="5175"/>
                      <a:pt x="7322" y="5031"/>
                      <a:pt x="7311" y="4877"/>
                    </a:cubicBezTo>
                    <a:cubicBezTo>
                      <a:pt x="7311" y="4734"/>
                      <a:pt x="7322" y="4580"/>
                      <a:pt x="7332" y="4426"/>
                    </a:cubicBezTo>
                    <a:cubicBezTo>
                      <a:pt x="7342" y="4241"/>
                      <a:pt x="7363" y="4066"/>
                      <a:pt x="7383" y="3881"/>
                    </a:cubicBezTo>
                    <a:cubicBezTo>
                      <a:pt x="7394" y="3697"/>
                      <a:pt x="7404" y="3502"/>
                      <a:pt x="7424" y="3317"/>
                    </a:cubicBezTo>
                    <a:cubicBezTo>
                      <a:pt x="7435" y="3122"/>
                      <a:pt x="7322" y="2793"/>
                      <a:pt x="7260" y="2536"/>
                    </a:cubicBezTo>
                    <a:cubicBezTo>
                      <a:pt x="7199" y="2259"/>
                      <a:pt x="7157" y="1961"/>
                      <a:pt x="7044" y="1694"/>
                    </a:cubicBezTo>
                    <a:cubicBezTo>
                      <a:pt x="6952" y="1499"/>
                      <a:pt x="6819" y="1325"/>
                      <a:pt x="6706" y="1150"/>
                    </a:cubicBezTo>
                    <a:cubicBezTo>
                      <a:pt x="6562" y="935"/>
                      <a:pt x="6449" y="688"/>
                      <a:pt x="6254" y="514"/>
                    </a:cubicBezTo>
                    <a:cubicBezTo>
                      <a:pt x="5987" y="288"/>
                      <a:pt x="5658" y="134"/>
                      <a:pt x="5330" y="41"/>
                    </a:cubicBezTo>
                    <a:cubicBezTo>
                      <a:pt x="5196" y="10"/>
                      <a:pt x="5052" y="0"/>
                      <a:pt x="4919" y="21"/>
                    </a:cubicBezTo>
                    <a:cubicBezTo>
                      <a:pt x="4786" y="51"/>
                      <a:pt x="4673" y="164"/>
                      <a:pt x="4539" y="195"/>
                    </a:cubicBezTo>
                    <a:cubicBezTo>
                      <a:pt x="4375" y="236"/>
                      <a:pt x="4200" y="226"/>
                      <a:pt x="4036" y="226"/>
                    </a:cubicBezTo>
                    <a:cubicBezTo>
                      <a:pt x="3872" y="226"/>
                      <a:pt x="3707" y="195"/>
                      <a:pt x="3543" y="195"/>
                    </a:cubicBezTo>
                    <a:cubicBezTo>
                      <a:pt x="3286" y="185"/>
                      <a:pt x="3030" y="175"/>
                      <a:pt x="2773" y="216"/>
                    </a:cubicBezTo>
                    <a:cubicBezTo>
                      <a:pt x="2516" y="247"/>
                      <a:pt x="2260" y="288"/>
                      <a:pt x="2023" y="401"/>
                    </a:cubicBezTo>
                    <a:cubicBezTo>
                      <a:pt x="1746" y="534"/>
                      <a:pt x="1469" y="709"/>
                      <a:pt x="1274" y="945"/>
                    </a:cubicBezTo>
                    <a:cubicBezTo>
                      <a:pt x="1120" y="1130"/>
                      <a:pt x="1069" y="1366"/>
                      <a:pt x="976" y="1581"/>
                    </a:cubicBezTo>
                    <a:cubicBezTo>
                      <a:pt x="853" y="1828"/>
                      <a:pt x="740" y="2085"/>
                      <a:pt x="637" y="2331"/>
                    </a:cubicBezTo>
                    <a:cubicBezTo>
                      <a:pt x="535" y="2577"/>
                      <a:pt x="391" y="2814"/>
                      <a:pt x="329" y="3070"/>
                    </a:cubicBezTo>
                    <a:cubicBezTo>
                      <a:pt x="268" y="3358"/>
                      <a:pt x="257" y="3656"/>
                      <a:pt x="257" y="3953"/>
                    </a:cubicBezTo>
                    <a:cubicBezTo>
                      <a:pt x="257" y="4323"/>
                      <a:pt x="319" y="4703"/>
                      <a:pt x="370" y="5073"/>
                    </a:cubicBezTo>
                    <a:cubicBezTo>
                      <a:pt x="411" y="5340"/>
                      <a:pt x="473" y="5596"/>
                      <a:pt x="504" y="5863"/>
                    </a:cubicBezTo>
                    <a:cubicBezTo>
                      <a:pt x="524" y="6099"/>
                      <a:pt x="535" y="6325"/>
                      <a:pt x="524" y="6561"/>
                    </a:cubicBezTo>
                    <a:cubicBezTo>
                      <a:pt x="514" y="6798"/>
                      <a:pt x="483" y="7023"/>
                      <a:pt x="442" y="7260"/>
                    </a:cubicBezTo>
                    <a:cubicBezTo>
                      <a:pt x="422" y="7393"/>
                      <a:pt x="360" y="7527"/>
                      <a:pt x="370" y="7670"/>
                    </a:cubicBezTo>
                    <a:cubicBezTo>
                      <a:pt x="381" y="7855"/>
                      <a:pt x="483" y="8019"/>
                      <a:pt x="524" y="8194"/>
                    </a:cubicBezTo>
                    <a:cubicBezTo>
                      <a:pt x="565" y="8451"/>
                      <a:pt x="576" y="8707"/>
                      <a:pt x="596" y="8964"/>
                    </a:cubicBezTo>
                    <a:cubicBezTo>
                      <a:pt x="617" y="9221"/>
                      <a:pt x="668" y="9467"/>
                      <a:pt x="668" y="9714"/>
                    </a:cubicBezTo>
                    <a:cubicBezTo>
                      <a:pt x="678" y="9919"/>
                      <a:pt x="658" y="10135"/>
                      <a:pt x="658" y="10340"/>
                    </a:cubicBezTo>
                    <a:cubicBezTo>
                      <a:pt x="658" y="10545"/>
                      <a:pt x="658" y="10874"/>
                      <a:pt x="637" y="10987"/>
                    </a:cubicBezTo>
                    <a:cubicBezTo>
                      <a:pt x="606" y="11079"/>
                      <a:pt x="494" y="11408"/>
                      <a:pt x="370" y="11613"/>
                    </a:cubicBezTo>
                    <a:cubicBezTo>
                      <a:pt x="268" y="11798"/>
                      <a:pt x="1" y="12137"/>
                      <a:pt x="1" y="12137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2938375" y="440900"/>
                <a:ext cx="387875" cy="403825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6153" fill="none" extrusionOk="0">
                    <a:moveTo>
                      <a:pt x="15515" y="16152"/>
                    </a:moveTo>
                    <a:cubicBezTo>
                      <a:pt x="15515" y="16152"/>
                      <a:pt x="15115" y="15598"/>
                      <a:pt x="14971" y="15290"/>
                    </a:cubicBezTo>
                    <a:cubicBezTo>
                      <a:pt x="14796" y="14930"/>
                      <a:pt x="14694" y="14540"/>
                      <a:pt x="14570" y="14160"/>
                    </a:cubicBezTo>
                    <a:cubicBezTo>
                      <a:pt x="14386" y="13596"/>
                      <a:pt x="14211" y="13021"/>
                      <a:pt x="14047" y="12435"/>
                    </a:cubicBezTo>
                    <a:cubicBezTo>
                      <a:pt x="13913" y="11984"/>
                      <a:pt x="13739" y="11532"/>
                      <a:pt x="13667" y="11070"/>
                    </a:cubicBezTo>
                    <a:cubicBezTo>
                      <a:pt x="13615" y="10679"/>
                      <a:pt x="13646" y="10279"/>
                      <a:pt x="13646" y="9879"/>
                    </a:cubicBezTo>
                    <a:cubicBezTo>
                      <a:pt x="13656" y="9499"/>
                      <a:pt x="13739" y="9108"/>
                      <a:pt x="13728" y="8718"/>
                    </a:cubicBezTo>
                    <a:cubicBezTo>
                      <a:pt x="13708" y="8338"/>
                      <a:pt x="13636" y="7958"/>
                      <a:pt x="13554" y="7589"/>
                    </a:cubicBezTo>
                    <a:cubicBezTo>
                      <a:pt x="13492" y="7271"/>
                      <a:pt x="13369" y="6973"/>
                      <a:pt x="13318" y="6654"/>
                    </a:cubicBezTo>
                    <a:cubicBezTo>
                      <a:pt x="13287" y="6500"/>
                      <a:pt x="13277" y="6346"/>
                      <a:pt x="13256" y="6203"/>
                    </a:cubicBezTo>
                    <a:cubicBezTo>
                      <a:pt x="13205" y="5802"/>
                      <a:pt x="13123" y="5402"/>
                      <a:pt x="13071" y="5001"/>
                    </a:cubicBezTo>
                    <a:cubicBezTo>
                      <a:pt x="13020" y="4621"/>
                      <a:pt x="13040" y="4231"/>
                      <a:pt x="12958" y="3851"/>
                    </a:cubicBezTo>
                    <a:cubicBezTo>
                      <a:pt x="12886" y="3543"/>
                      <a:pt x="12753" y="3245"/>
                      <a:pt x="12640" y="2948"/>
                    </a:cubicBezTo>
                    <a:cubicBezTo>
                      <a:pt x="12506" y="2629"/>
                      <a:pt x="12394" y="2301"/>
                      <a:pt x="12209" y="2013"/>
                    </a:cubicBezTo>
                    <a:cubicBezTo>
                      <a:pt x="12044" y="1767"/>
                      <a:pt x="11788" y="1603"/>
                      <a:pt x="11644" y="1356"/>
                    </a:cubicBezTo>
                    <a:cubicBezTo>
                      <a:pt x="11531" y="1171"/>
                      <a:pt x="11521" y="925"/>
                      <a:pt x="11398" y="750"/>
                    </a:cubicBezTo>
                    <a:cubicBezTo>
                      <a:pt x="11295" y="617"/>
                      <a:pt x="11151" y="514"/>
                      <a:pt x="11007" y="432"/>
                    </a:cubicBezTo>
                    <a:cubicBezTo>
                      <a:pt x="10668" y="257"/>
                      <a:pt x="10299" y="165"/>
                      <a:pt x="9929" y="93"/>
                    </a:cubicBezTo>
                    <a:cubicBezTo>
                      <a:pt x="9590" y="32"/>
                      <a:pt x="9231" y="1"/>
                      <a:pt x="8882" y="1"/>
                    </a:cubicBezTo>
                    <a:cubicBezTo>
                      <a:pt x="8471" y="1"/>
                      <a:pt x="8060" y="42"/>
                      <a:pt x="7660" y="114"/>
                    </a:cubicBezTo>
                    <a:cubicBezTo>
                      <a:pt x="7362" y="165"/>
                      <a:pt x="7064" y="257"/>
                      <a:pt x="6777" y="360"/>
                    </a:cubicBezTo>
                    <a:cubicBezTo>
                      <a:pt x="6520" y="453"/>
                      <a:pt x="6264" y="545"/>
                      <a:pt x="6027" y="678"/>
                    </a:cubicBezTo>
                    <a:cubicBezTo>
                      <a:pt x="5678" y="874"/>
                      <a:pt x="5339" y="1099"/>
                      <a:pt x="5052" y="1377"/>
                    </a:cubicBezTo>
                    <a:cubicBezTo>
                      <a:pt x="4662" y="1736"/>
                      <a:pt x="4302" y="2157"/>
                      <a:pt x="4035" y="2609"/>
                    </a:cubicBezTo>
                    <a:cubicBezTo>
                      <a:pt x="3799" y="2999"/>
                      <a:pt x="3707" y="3451"/>
                      <a:pt x="3522" y="3872"/>
                    </a:cubicBezTo>
                    <a:cubicBezTo>
                      <a:pt x="3306" y="4385"/>
                      <a:pt x="3019" y="4868"/>
                      <a:pt x="2855" y="5391"/>
                    </a:cubicBezTo>
                    <a:cubicBezTo>
                      <a:pt x="2721" y="5792"/>
                      <a:pt x="2690" y="6223"/>
                      <a:pt x="2588" y="6634"/>
                    </a:cubicBezTo>
                    <a:cubicBezTo>
                      <a:pt x="2495" y="6993"/>
                      <a:pt x="2341" y="7342"/>
                      <a:pt x="2249" y="7702"/>
                    </a:cubicBezTo>
                    <a:cubicBezTo>
                      <a:pt x="2177" y="7969"/>
                      <a:pt x="2115" y="8225"/>
                      <a:pt x="2084" y="8492"/>
                    </a:cubicBezTo>
                    <a:cubicBezTo>
                      <a:pt x="2033" y="8883"/>
                      <a:pt x="2095" y="9283"/>
                      <a:pt x="2064" y="9673"/>
                    </a:cubicBezTo>
                    <a:cubicBezTo>
                      <a:pt x="2002" y="10361"/>
                      <a:pt x="1869" y="11029"/>
                      <a:pt x="1746" y="11706"/>
                    </a:cubicBezTo>
                    <a:cubicBezTo>
                      <a:pt x="1653" y="12158"/>
                      <a:pt x="1551" y="12610"/>
                      <a:pt x="1438" y="13062"/>
                    </a:cubicBezTo>
                    <a:cubicBezTo>
                      <a:pt x="1366" y="13370"/>
                      <a:pt x="1366" y="13709"/>
                      <a:pt x="1212" y="13996"/>
                    </a:cubicBezTo>
                    <a:cubicBezTo>
                      <a:pt x="1068" y="14284"/>
                      <a:pt x="801" y="14489"/>
                      <a:pt x="575" y="14725"/>
                    </a:cubicBezTo>
                    <a:cubicBezTo>
                      <a:pt x="390" y="14920"/>
                      <a:pt x="0" y="15290"/>
                      <a:pt x="0" y="1529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9"/>
              <p:cNvSpPr/>
              <p:nvPr/>
            </p:nvSpPr>
            <p:spPr>
              <a:xfrm>
                <a:off x="3068775" y="677575"/>
                <a:ext cx="30575" cy="7190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876" fill="none" extrusionOk="0">
                    <a:moveTo>
                      <a:pt x="0" y="1"/>
                    </a:moveTo>
                    <a:cubicBezTo>
                      <a:pt x="0" y="1"/>
                      <a:pt x="52" y="432"/>
                      <a:pt x="113" y="637"/>
                    </a:cubicBezTo>
                    <a:cubicBezTo>
                      <a:pt x="175" y="843"/>
                      <a:pt x="277" y="1038"/>
                      <a:pt x="380" y="1223"/>
                    </a:cubicBezTo>
                    <a:cubicBezTo>
                      <a:pt x="462" y="1387"/>
                      <a:pt x="555" y="1551"/>
                      <a:pt x="657" y="1716"/>
                    </a:cubicBezTo>
                    <a:cubicBezTo>
                      <a:pt x="760" y="1870"/>
                      <a:pt x="894" y="2013"/>
                      <a:pt x="976" y="2178"/>
                    </a:cubicBezTo>
                    <a:cubicBezTo>
                      <a:pt x="1058" y="2332"/>
                      <a:pt x="1089" y="2496"/>
                      <a:pt x="1150" y="2650"/>
                    </a:cubicBezTo>
                    <a:cubicBezTo>
                      <a:pt x="1171" y="2722"/>
                      <a:pt x="1222" y="2876"/>
                      <a:pt x="1222" y="2876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9"/>
              <p:cNvSpPr/>
              <p:nvPr/>
            </p:nvSpPr>
            <p:spPr>
              <a:xfrm>
                <a:off x="3148600" y="745350"/>
                <a:ext cx="3467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209" fill="none" extrusionOk="0">
                    <a:moveTo>
                      <a:pt x="1" y="2208"/>
                    </a:moveTo>
                    <a:cubicBezTo>
                      <a:pt x="1" y="2208"/>
                      <a:pt x="226" y="2013"/>
                      <a:pt x="319" y="1890"/>
                    </a:cubicBezTo>
                    <a:cubicBezTo>
                      <a:pt x="411" y="1777"/>
                      <a:pt x="463" y="1644"/>
                      <a:pt x="524" y="1520"/>
                    </a:cubicBezTo>
                    <a:cubicBezTo>
                      <a:pt x="637" y="1294"/>
                      <a:pt x="730" y="1058"/>
                      <a:pt x="843" y="843"/>
                    </a:cubicBezTo>
                    <a:cubicBezTo>
                      <a:pt x="935" y="689"/>
                      <a:pt x="1038" y="555"/>
                      <a:pt x="1130" y="411"/>
                    </a:cubicBezTo>
                    <a:cubicBezTo>
                      <a:pt x="1212" y="268"/>
                      <a:pt x="1387" y="1"/>
                      <a:pt x="1387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9"/>
              <p:cNvSpPr/>
              <p:nvPr/>
            </p:nvSpPr>
            <p:spPr>
              <a:xfrm>
                <a:off x="3103175" y="768725"/>
                <a:ext cx="2055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48" fill="none" extrusionOk="0">
                    <a:moveTo>
                      <a:pt x="0" y="0"/>
                    </a:moveTo>
                    <a:cubicBezTo>
                      <a:pt x="0" y="0"/>
                      <a:pt x="51" y="288"/>
                      <a:pt x="123" y="411"/>
                    </a:cubicBezTo>
                    <a:cubicBezTo>
                      <a:pt x="216" y="575"/>
                      <a:pt x="370" y="688"/>
                      <a:pt x="503" y="811"/>
                    </a:cubicBezTo>
                    <a:cubicBezTo>
                      <a:pt x="606" y="893"/>
                      <a:pt x="822" y="1047"/>
                      <a:pt x="822" y="1047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9"/>
              <p:cNvSpPr/>
              <p:nvPr/>
            </p:nvSpPr>
            <p:spPr>
              <a:xfrm>
                <a:off x="3178125" y="598275"/>
                <a:ext cx="321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617" fill="none" extrusionOk="0">
                    <a:moveTo>
                      <a:pt x="11" y="401"/>
                    </a:moveTo>
                    <a:cubicBezTo>
                      <a:pt x="31" y="308"/>
                      <a:pt x="103" y="246"/>
                      <a:pt x="165" y="185"/>
                    </a:cubicBezTo>
                    <a:cubicBezTo>
                      <a:pt x="247" y="113"/>
                      <a:pt x="339" y="51"/>
                      <a:pt x="442" y="21"/>
                    </a:cubicBezTo>
                    <a:cubicBezTo>
                      <a:pt x="524" y="0"/>
                      <a:pt x="606" y="21"/>
                      <a:pt x="688" y="21"/>
                    </a:cubicBezTo>
                    <a:cubicBezTo>
                      <a:pt x="781" y="31"/>
                      <a:pt x="883" y="21"/>
                      <a:pt x="976" y="51"/>
                    </a:cubicBezTo>
                    <a:cubicBezTo>
                      <a:pt x="1058" y="82"/>
                      <a:pt x="1140" y="123"/>
                      <a:pt x="1202" y="185"/>
                    </a:cubicBezTo>
                    <a:cubicBezTo>
                      <a:pt x="1243" y="226"/>
                      <a:pt x="1284" y="288"/>
                      <a:pt x="1284" y="339"/>
                    </a:cubicBezTo>
                    <a:cubicBezTo>
                      <a:pt x="1284" y="380"/>
                      <a:pt x="1253" y="411"/>
                      <a:pt x="1233" y="431"/>
                    </a:cubicBezTo>
                    <a:cubicBezTo>
                      <a:pt x="1191" y="483"/>
                      <a:pt x="1130" y="503"/>
                      <a:pt x="1068" y="534"/>
                    </a:cubicBezTo>
                    <a:cubicBezTo>
                      <a:pt x="1007" y="555"/>
                      <a:pt x="935" y="585"/>
                      <a:pt x="853" y="596"/>
                    </a:cubicBezTo>
                    <a:cubicBezTo>
                      <a:pt x="770" y="616"/>
                      <a:pt x="668" y="606"/>
                      <a:pt x="575" y="606"/>
                    </a:cubicBezTo>
                    <a:cubicBezTo>
                      <a:pt x="483" y="606"/>
                      <a:pt x="391" y="616"/>
                      <a:pt x="298" y="606"/>
                    </a:cubicBezTo>
                    <a:cubicBezTo>
                      <a:pt x="206" y="596"/>
                      <a:pt x="103" y="606"/>
                      <a:pt x="31" y="544"/>
                    </a:cubicBezTo>
                    <a:cubicBezTo>
                      <a:pt x="11" y="524"/>
                      <a:pt x="11" y="493"/>
                      <a:pt x="11" y="462"/>
                    </a:cubicBezTo>
                    <a:cubicBezTo>
                      <a:pt x="0" y="442"/>
                      <a:pt x="0" y="421"/>
                      <a:pt x="11" y="401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9"/>
              <p:cNvSpPr/>
              <p:nvPr/>
            </p:nvSpPr>
            <p:spPr>
              <a:xfrm>
                <a:off x="3184550" y="599025"/>
                <a:ext cx="1670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87" fill="none" extrusionOk="0">
                    <a:moveTo>
                      <a:pt x="534" y="1"/>
                    </a:moveTo>
                    <a:cubicBezTo>
                      <a:pt x="616" y="62"/>
                      <a:pt x="667" y="155"/>
                      <a:pt x="667" y="268"/>
                    </a:cubicBezTo>
                    <a:cubicBezTo>
                      <a:pt x="667" y="412"/>
                      <a:pt x="575" y="525"/>
                      <a:pt x="462" y="576"/>
                    </a:cubicBezTo>
                    <a:moveTo>
                      <a:pt x="236" y="586"/>
                    </a:moveTo>
                    <a:cubicBezTo>
                      <a:pt x="103" y="545"/>
                      <a:pt x="0" y="422"/>
                      <a:pt x="0" y="268"/>
                    </a:cubicBezTo>
                    <a:cubicBezTo>
                      <a:pt x="0" y="165"/>
                      <a:pt x="41" y="83"/>
                      <a:pt x="113" y="2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9"/>
              <p:cNvSpPr/>
              <p:nvPr/>
            </p:nvSpPr>
            <p:spPr>
              <a:xfrm>
                <a:off x="3189150" y="6010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fill="none" extrusionOk="0">
                    <a:moveTo>
                      <a:pt x="268" y="134"/>
                    </a:moveTo>
                    <a:cubicBezTo>
                      <a:pt x="268" y="206"/>
                      <a:pt x="206" y="268"/>
                      <a:pt x="134" y="268"/>
                    </a:cubicBezTo>
                    <a:cubicBezTo>
                      <a:pt x="62" y="268"/>
                      <a:pt x="1" y="206"/>
                      <a:pt x="1" y="134"/>
                    </a:cubicBezTo>
                    <a:cubicBezTo>
                      <a:pt x="1" y="63"/>
                      <a:pt x="62" y="1"/>
                      <a:pt x="134" y="1"/>
                    </a:cubicBezTo>
                    <a:cubicBezTo>
                      <a:pt x="206" y="1"/>
                      <a:pt x="268" y="63"/>
                      <a:pt x="268" y="134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>
                <a:off x="3096225" y="598775"/>
                <a:ext cx="303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658" fill="none" extrusionOk="0">
                    <a:moveTo>
                      <a:pt x="1202" y="422"/>
                    </a:moveTo>
                    <a:cubicBezTo>
                      <a:pt x="1212" y="381"/>
                      <a:pt x="1171" y="339"/>
                      <a:pt x="1151" y="298"/>
                    </a:cubicBezTo>
                    <a:cubicBezTo>
                      <a:pt x="1110" y="247"/>
                      <a:pt x="1069" y="206"/>
                      <a:pt x="1017" y="165"/>
                    </a:cubicBezTo>
                    <a:cubicBezTo>
                      <a:pt x="987" y="144"/>
                      <a:pt x="946" y="134"/>
                      <a:pt x="915" y="124"/>
                    </a:cubicBezTo>
                    <a:cubicBezTo>
                      <a:pt x="843" y="93"/>
                      <a:pt x="792" y="42"/>
                      <a:pt x="720" y="21"/>
                    </a:cubicBezTo>
                    <a:cubicBezTo>
                      <a:pt x="668" y="1"/>
                      <a:pt x="607" y="1"/>
                      <a:pt x="555" y="11"/>
                    </a:cubicBezTo>
                    <a:cubicBezTo>
                      <a:pt x="483" y="11"/>
                      <a:pt x="401" y="31"/>
                      <a:pt x="340" y="62"/>
                    </a:cubicBezTo>
                    <a:cubicBezTo>
                      <a:pt x="288" y="93"/>
                      <a:pt x="258" y="155"/>
                      <a:pt x="206" y="185"/>
                    </a:cubicBezTo>
                    <a:cubicBezTo>
                      <a:pt x="175" y="206"/>
                      <a:pt x="134" y="216"/>
                      <a:pt x="104" y="247"/>
                    </a:cubicBezTo>
                    <a:cubicBezTo>
                      <a:pt x="73" y="268"/>
                      <a:pt x="42" y="298"/>
                      <a:pt x="21" y="339"/>
                    </a:cubicBezTo>
                    <a:cubicBezTo>
                      <a:pt x="11" y="360"/>
                      <a:pt x="1" y="391"/>
                      <a:pt x="11" y="411"/>
                    </a:cubicBezTo>
                    <a:cubicBezTo>
                      <a:pt x="21" y="442"/>
                      <a:pt x="62" y="452"/>
                      <a:pt x="93" y="473"/>
                    </a:cubicBezTo>
                    <a:cubicBezTo>
                      <a:pt x="145" y="504"/>
                      <a:pt x="196" y="535"/>
                      <a:pt x="258" y="565"/>
                    </a:cubicBezTo>
                    <a:cubicBezTo>
                      <a:pt x="309" y="586"/>
                      <a:pt x="350" y="617"/>
                      <a:pt x="401" y="627"/>
                    </a:cubicBezTo>
                    <a:cubicBezTo>
                      <a:pt x="483" y="647"/>
                      <a:pt x="566" y="658"/>
                      <a:pt x="648" y="658"/>
                    </a:cubicBezTo>
                    <a:cubicBezTo>
                      <a:pt x="750" y="647"/>
                      <a:pt x="843" y="627"/>
                      <a:pt x="935" y="596"/>
                    </a:cubicBezTo>
                    <a:cubicBezTo>
                      <a:pt x="997" y="586"/>
                      <a:pt x="1069" y="576"/>
                      <a:pt x="1120" y="535"/>
                    </a:cubicBezTo>
                    <a:cubicBezTo>
                      <a:pt x="1161" y="504"/>
                      <a:pt x="1202" y="473"/>
                      <a:pt x="1202" y="422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>
                <a:off x="3102150" y="599550"/>
                <a:ext cx="17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617" fill="none" extrusionOk="0">
                    <a:moveTo>
                      <a:pt x="123" y="586"/>
                    </a:moveTo>
                    <a:cubicBezTo>
                      <a:pt x="51" y="524"/>
                      <a:pt x="0" y="421"/>
                      <a:pt x="0" y="319"/>
                    </a:cubicBezTo>
                    <a:cubicBezTo>
                      <a:pt x="0" y="175"/>
                      <a:pt x="82" y="52"/>
                      <a:pt x="205" y="0"/>
                    </a:cubicBezTo>
                    <a:moveTo>
                      <a:pt x="503" y="0"/>
                    </a:moveTo>
                    <a:cubicBezTo>
                      <a:pt x="616" y="62"/>
                      <a:pt x="698" y="175"/>
                      <a:pt x="698" y="319"/>
                    </a:cubicBezTo>
                    <a:cubicBezTo>
                      <a:pt x="698" y="442"/>
                      <a:pt x="626" y="555"/>
                      <a:pt x="524" y="616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/>
              <p:nvPr/>
            </p:nvSpPr>
            <p:spPr>
              <a:xfrm>
                <a:off x="3107275" y="602625"/>
                <a:ext cx="850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40" fill="none" extrusionOk="0">
                    <a:moveTo>
                      <a:pt x="339" y="175"/>
                    </a:moveTo>
                    <a:cubicBezTo>
                      <a:pt x="339" y="268"/>
                      <a:pt x="257" y="339"/>
                      <a:pt x="165" y="339"/>
                    </a:cubicBezTo>
                    <a:cubicBezTo>
                      <a:pt x="72" y="339"/>
                      <a:pt x="0" y="268"/>
                      <a:pt x="0" y="175"/>
                    </a:cubicBezTo>
                    <a:cubicBezTo>
                      <a:pt x="0" y="83"/>
                      <a:pt x="72" y="1"/>
                      <a:pt x="165" y="1"/>
                    </a:cubicBezTo>
                    <a:cubicBezTo>
                      <a:pt x="257" y="1"/>
                      <a:pt x="339" y="83"/>
                      <a:pt x="339" y="175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>
                <a:off x="3087000" y="595450"/>
                <a:ext cx="4725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791" fill="none" extrusionOk="0">
                    <a:moveTo>
                      <a:pt x="1890" y="791"/>
                    </a:moveTo>
                    <a:lnTo>
                      <a:pt x="1859" y="626"/>
                    </a:lnTo>
                    <a:lnTo>
                      <a:pt x="1777" y="462"/>
                    </a:lnTo>
                    <a:lnTo>
                      <a:pt x="1653" y="288"/>
                    </a:lnTo>
                    <a:lnTo>
                      <a:pt x="1479" y="144"/>
                    </a:lnTo>
                    <a:lnTo>
                      <a:pt x="1232" y="31"/>
                    </a:lnTo>
                    <a:lnTo>
                      <a:pt x="1017" y="0"/>
                    </a:lnTo>
                    <a:lnTo>
                      <a:pt x="863" y="21"/>
                    </a:lnTo>
                    <a:lnTo>
                      <a:pt x="555" y="103"/>
                    </a:lnTo>
                    <a:lnTo>
                      <a:pt x="380" y="185"/>
                    </a:lnTo>
                    <a:lnTo>
                      <a:pt x="216" y="298"/>
                    </a:lnTo>
                    <a:lnTo>
                      <a:pt x="82" y="401"/>
                    </a:lnTo>
                    <a:lnTo>
                      <a:pt x="0" y="493"/>
                    </a:ln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9"/>
              <p:cNvSpPr/>
              <p:nvPr/>
            </p:nvSpPr>
            <p:spPr>
              <a:xfrm>
                <a:off x="3086225" y="604425"/>
                <a:ext cx="128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99" fill="none" extrusionOk="0">
                    <a:moveTo>
                      <a:pt x="0" y="298"/>
                    </a:moveTo>
                    <a:cubicBezTo>
                      <a:pt x="0" y="298"/>
                      <a:pt x="93" y="247"/>
                      <a:pt x="144" y="216"/>
                    </a:cubicBezTo>
                    <a:cubicBezTo>
                      <a:pt x="175" y="196"/>
                      <a:pt x="206" y="165"/>
                      <a:pt x="247" y="144"/>
                    </a:cubicBezTo>
                    <a:cubicBezTo>
                      <a:pt x="278" y="124"/>
                      <a:pt x="319" y="93"/>
                      <a:pt x="360" y="72"/>
                    </a:cubicBezTo>
                    <a:cubicBezTo>
                      <a:pt x="411" y="52"/>
                      <a:pt x="514" y="0"/>
                      <a:pt x="514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/>
              <p:nvPr/>
            </p:nvSpPr>
            <p:spPr>
              <a:xfrm>
                <a:off x="3173250" y="592350"/>
                <a:ext cx="44175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597" fill="none" extrusionOk="0">
                    <a:moveTo>
                      <a:pt x="0" y="596"/>
                    </a:moveTo>
                    <a:cubicBezTo>
                      <a:pt x="0" y="596"/>
                      <a:pt x="82" y="494"/>
                      <a:pt x="134" y="442"/>
                    </a:cubicBezTo>
                    <a:cubicBezTo>
                      <a:pt x="175" y="391"/>
                      <a:pt x="226" y="350"/>
                      <a:pt x="277" y="299"/>
                    </a:cubicBezTo>
                    <a:cubicBezTo>
                      <a:pt x="329" y="247"/>
                      <a:pt x="370" y="186"/>
                      <a:pt x="432" y="145"/>
                    </a:cubicBezTo>
                    <a:cubicBezTo>
                      <a:pt x="483" y="104"/>
                      <a:pt x="555" y="93"/>
                      <a:pt x="616" y="73"/>
                    </a:cubicBezTo>
                    <a:cubicBezTo>
                      <a:pt x="678" y="52"/>
                      <a:pt x="750" y="11"/>
                      <a:pt x="791" y="11"/>
                    </a:cubicBezTo>
                    <a:cubicBezTo>
                      <a:pt x="832" y="11"/>
                      <a:pt x="955" y="1"/>
                      <a:pt x="1037" y="11"/>
                    </a:cubicBezTo>
                    <a:cubicBezTo>
                      <a:pt x="1109" y="21"/>
                      <a:pt x="1181" y="52"/>
                      <a:pt x="1243" y="73"/>
                    </a:cubicBezTo>
                    <a:cubicBezTo>
                      <a:pt x="1315" y="104"/>
                      <a:pt x="1376" y="145"/>
                      <a:pt x="1448" y="186"/>
                    </a:cubicBezTo>
                    <a:cubicBezTo>
                      <a:pt x="1520" y="227"/>
                      <a:pt x="1602" y="278"/>
                      <a:pt x="1664" y="350"/>
                    </a:cubicBezTo>
                    <a:cubicBezTo>
                      <a:pt x="1705" y="391"/>
                      <a:pt x="1766" y="514"/>
                      <a:pt x="1766" y="514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9"/>
              <p:cNvSpPr/>
              <p:nvPr/>
            </p:nvSpPr>
            <p:spPr>
              <a:xfrm>
                <a:off x="3175300" y="568225"/>
                <a:ext cx="488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17" fill="none" extrusionOk="0">
                    <a:moveTo>
                      <a:pt x="62" y="586"/>
                    </a:moveTo>
                    <a:cubicBezTo>
                      <a:pt x="124" y="617"/>
                      <a:pt x="206" y="576"/>
                      <a:pt x="278" y="565"/>
                    </a:cubicBezTo>
                    <a:cubicBezTo>
                      <a:pt x="370" y="545"/>
                      <a:pt x="462" y="535"/>
                      <a:pt x="555" y="514"/>
                    </a:cubicBezTo>
                    <a:cubicBezTo>
                      <a:pt x="658" y="483"/>
                      <a:pt x="760" y="463"/>
                      <a:pt x="863" y="432"/>
                    </a:cubicBezTo>
                    <a:cubicBezTo>
                      <a:pt x="925" y="411"/>
                      <a:pt x="986" y="381"/>
                      <a:pt x="1048" y="370"/>
                    </a:cubicBezTo>
                    <a:cubicBezTo>
                      <a:pt x="1120" y="350"/>
                      <a:pt x="1202" y="350"/>
                      <a:pt x="1284" y="340"/>
                    </a:cubicBezTo>
                    <a:cubicBezTo>
                      <a:pt x="1376" y="329"/>
                      <a:pt x="1469" y="309"/>
                      <a:pt x="1551" y="319"/>
                    </a:cubicBezTo>
                    <a:cubicBezTo>
                      <a:pt x="1612" y="319"/>
                      <a:pt x="1674" y="340"/>
                      <a:pt x="1725" y="360"/>
                    </a:cubicBezTo>
                    <a:cubicBezTo>
                      <a:pt x="1777" y="370"/>
                      <a:pt x="1818" y="401"/>
                      <a:pt x="1869" y="401"/>
                    </a:cubicBezTo>
                    <a:cubicBezTo>
                      <a:pt x="1900" y="401"/>
                      <a:pt x="1931" y="401"/>
                      <a:pt x="1951" y="381"/>
                    </a:cubicBezTo>
                    <a:cubicBezTo>
                      <a:pt x="1951" y="360"/>
                      <a:pt x="1951" y="350"/>
                      <a:pt x="1941" y="340"/>
                    </a:cubicBezTo>
                    <a:cubicBezTo>
                      <a:pt x="1910" y="288"/>
                      <a:pt x="1838" y="288"/>
                      <a:pt x="1797" y="257"/>
                    </a:cubicBezTo>
                    <a:cubicBezTo>
                      <a:pt x="1756" y="237"/>
                      <a:pt x="1725" y="206"/>
                      <a:pt x="1684" y="175"/>
                    </a:cubicBezTo>
                    <a:cubicBezTo>
                      <a:pt x="1623" y="134"/>
                      <a:pt x="1571" y="83"/>
                      <a:pt x="1500" y="62"/>
                    </a:cubicBezTo>
                    <a:cubicBezTo>
                      <a:pt x="1448" y="31"/>
                      <a:pt x="1376" y="21"/>
                      <a:pt x="1315" y="11"/>
                    </a:cubicBezTo>
                    <a:cubicBezTo>
                      <a:pt x="1243" y="1"/>
                      <a:pt x="1171" y="1"/>
                      <a:pt x="1099" y="1"/>
                    </a:cubicBezTo>
                    <a:cubicBezTo>
                      <a:pt x="1017" y="11"/>
                      <a:pt x="945" y="31"/>
                      <a:pt x="863" y="52"/>
                    </a:cubicBezTo>
                    <a:cubicBezTo>
                      <a:pt x="771" y="73"/>
                      <a:pt x="678" y="103"/>
                      <a:pt x="586" y="134"/>
                    </a:cubicBezTo>
                    <a:cubicBezTo>
                      <a:pt x="452" y="175"/>
                      <a:pt x="319" y="206"/>
                      <a:pt x="195" y="268"/>
                    </a:cubicBezTo>
                    <a:cubicBezTo>
                      <a:pt x="134" y="309"/>
                      <a:pt x="62" y="340"/>
                      <a:pt x="31" y="401"/>
                    </a:cubicBezTo>
                    <a:cubicBezTo>
                      <a:pt x="11" y="432"/>
                      <a:pt x="0" y="483"/>
                      <a:pt x="11" y="514"/>
                    </a:cubicBezTo>
                    <a:cubicBezTo>
                      <a:pt x="21" y="545"/>
                      <a:pt x="31" y="576"/>
                      <a:pt x="62" y="586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>
                <a:off x="3074675" y="575925"/>
                <a:ext cx="559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56" fill="none" extrusionOk="0">
                    <a:moveTo>
                      <a:pt x="31" y="504"/>
                    </a:moveTo>
                    <a:cubicBezTo>
                      <a:pt x="113" y="555"/>
                      <a:pt x="226" y="432"/>
                      <a:pt x="319" y="401"/>
                    </a:cubicBezTo>
                    <a:cubicBezTo>
                      <a:pt x="401" y="370"/>
                      <a:pt x="483" y="329"/>
                      <a:pt x="575" y="319"/>
                    </a:cubicBezTo>
                    <a:cubicBezTo>
                      <a:pt x="647" y="309"/>
                      <a:pt x="719" y="329"/>
                      <a:pt x="781" y="329"/>
                    </a:cubicBezTo>
                    <a:cubicBezTo>
                      <a:pt x="904" y="340"/>
                      <a:pt x="1027" y="329"/>
                      <a:pt x="1140" y="329"/>
                    </a:cubicBezTo>
                    <a:lnTo>
                      <a:pt x="1458" y="329"/>
                    </a:lnTo>
                    <a:cubicBezTo>
                      <a:pt x="1571" y="329"/>
                      <a:pt x="1674" y="329"/>
                      <a:pt x="1777" y="329"/>
                    </a:cubicBezTo>
                    <a:cubicBezTo>
                      <a:pt x="1890" y="340"/>
                      <a:pt x="2013" y="381"/>
                      <a:pt x="2116" y="350"/>
                    </a:cubicBezTo>
                    <a:cubicBezTo>
                      <a:pt x="2157" y="329"/>
                      <a:pt x="2218" y="299"/>
                      <a:pt x="2229" y="257"/>
                    </a:cubicBezTo>
                    <a:cubicBezTo>
                      <a:pt x="2239" y="216"/>
                      <a:pt x="2208" y="165"/>
                      <a:pt x="2177" y="134"/>
                    </a:cubicBezTo>
                    <a:cubicBezTo>
                      <a:pt x="2126" y="83"/>
                      <a:pt x="2033" y="83"/>
                      <a:pt x="1951" y="73"/>
                    </a:cubicBezTo>
                    <a:cubicBezTo>
                      <a:pt x="1859" y="52"/>
                      <a:pt x="1766" y="73"/>
                      <a:pt x="1674" y="73"/>
                    </a:cubicBezTo>
                    <a:cubicBezTo>
                      <a:pt x="1602" y="73"/>
                      <a:pt x="1520" y="73"/>
                      <a:pt x="1448" y="73"/>
                    </a:cubicBezTo>
                    <a:cubicBezTo>
                      <a:pt x="1356" y="62"/>
                      <a:pt x="1253" y="52"/>
                      <a:pt x="1161" y="42"/>
                    </a:cubicBezTo>
                    <a:cubicBezTo>
                      <a:pt x="1089" y="32"/>
                      <a:pt x="1017" y="1"/>
                      <a:pt x="945" y="1"/>
                    </a:cubicBezTo>
                    <a:cubicBezTo>
                      <a:pt x="832" y="1"/>
                      <a:pt x="729" y="42"/>
                      <a:pt x="627" y="73"/>
                    </a:cubicBezTo>
                    <a:cubicBezTo>
                      <a:pt x="545" y="93"/>
                      <a:pt x="473" y="124"/>
                      <a:pt x="401" y="165"/>
                    </a:cubicBezTo>
                    <a:cubicBezTo>
                      <a:pt x="329" y="196"/>
                      <a:pt x="267" y="227"/>
                      <a:pt x="206" y="268"/>
                    </a:cubicBezTo>
                    <a:cubicBezTo>
                      <a:pt x="134" y="309"/>
                      <a:pt x="41" y="340"/>
                      <a:pt x="11" y="411"/>
                    </a:cubicBezTo>
                    <a:cubicBezTo>
                      <a:pt x="0" y="442"/>
                      <a:pt x="0" y="494"/>
                      <a:pt x="31" y="504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3159375" y="661925"/>
                <a:ext cx="1157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206" fill="none" extrusionOk="0">
                    <a:moveTo>
                      <a:pt x="1" y="206"/>
                    </a:moveTo>
                    <a:cubicBezTo>
                      <a:pt x="1" y="206"/>
                      <a:pt x="93" y="124"/>
                      <a:pt x="145" y="93"/>
                    </a:cubicBezTo>
                    <a:cubicBezTo>
                      <a:pt x="186" y="72"/>
                      <a:pt x="227" y="42"/>
                      <a:pt x="268" y="31"/>
                    </a:cubicBezTo>
                    <a:cubicBezTo>
                      <a:pt x="288" y="21"/>
                      <a:pt x="319" y="11"/>
                      <a:pt x="350" y="1"/>
                    </a:cubicBezTo>
                    <a:cubicBezTo>
                      <a:pt x="370" y="1"/>
                      <a:pt x="401" y="1"/>
                      <a:pt x="422" y="11"/>
                    </a:cubicBezTo>
                    <a:cubicBezTo>
                      <a:pt x="442" y="11"/>
                      <a:pt x="463" y="31"/>
                      <a:pt x="463" y="42"/>
                    </a:cubicBezTo>
                    <a:cubicBezTo>
                      <a:pt x="463" y="62"/>
                      <a:pt x="453" y="93"/>
                      <a:pt x="432" y="103"/>
                    </a:cubicBezTo>
                    <a:cubicBezTo>
                      <a:pt x="422" y="113"/>
                      <a:pt x="391" y="113"/>
                      <a:pt x="370" y="124"/>
                    </a:cubicBezTo>
                    <a:cubicBezTo>
                      <a:pt x="329" y="124"/>
                      <a:pt x="299" y="124"/>
                      <a:pt x="268" y="124"/>
                    </a:cubicBezTo>
                    <a:cubicBezTo>
                      <a:pt x="237" y="124"/>
                      <a:pt x="216" y="113"/>
                      <a:pt x="186" y="113"/>
                    </a:cubicBezTo>
                    <a:cubicBezTo>
                      <a:pt x="175" y="113"/>
                      <a:pt x="134" y="113"/>
                      <a:pt x="134" y="113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9"/>
              <p:cNvSpPr/>
              <p:nvPr/>
            </p:nvSpPr>
            <p:spPr>
              <a:xfrm>
                <a:off x="3137575" y="661675"/>
                <a:ext cx="1362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65" fill="none" extrusionOk="0">
                    <a:moveTo>
                      <a:pt x="544" y="154"/>
                    </a:moveTo>
                    <a:cubicBezTo>
                      <a:pt x="544" y="154"/>
                      <a:pt x="472" y="123"/>
                      <a:pt x="442" y="103"/>
                    </a:cubicBezTo>
                    <a:cubicBezTo>
                      <a:pt x="400" y="93"/>
                      <a:pt x="359" y="62"/>
                      <a:pt x="318" y="41"/>
                    </a:cubicBezTo>
                    <a:cubicBezTo>
                      <a:pt x="288" y="31"/>
                      <a:pt x="257" y="21"/>
                      <a:pt x="226" y="11"/>
                    </a:cubicBezTo>
                    <a:cubicBezTo>
                      <a:pt x="185" y="0"/>
                      <a:pt x="154" y="0"/>
                      <a:pt x="113" y="0"/>
                    </a:cubicBezTo>
                    <a:cubicBezTo>
                      <a:pt x="82" y="0"/>
                      <a:pt x="51" y="0"/>
                      <a:pt x="31" y="11"/>
                    </a:cubicBezTo>
                    <a:cubicBezTo>
                      <a:pt x="21" y="11"/>
                      <a:pt x="10" y="21"/>
                      <a:pt x="0" y="31"/>
                    </a:cubicBezTo>
                    <a:cubicBezTo>
                      <a:pt x="0" y="41"/>
                      <a:pt x="0" y="62"/>
                      <a:pt x="0" y="72"/>
                    </a:cubicBezTo>
                    <a:cubicBezTo>
                      <a:pt x="10" y="82"/>
                      <a:pt x="21" y="103"/>
                      <a:pt x="41" y="113"/>
                    </a:cubicBezTo>
                    <a:cubicBezTo>
                      <a:pt x="62" y="123"/>
                      <a:pt x="92" y="134"/>
                      <a:pt x="123" y="144"/>
                    </a:cubicBezTo>
                    <a:cubicBezTo>
                      <a:pt x="154" y="144"/>
                      <a:pt x="185" y="154"/>
                      <a:pt x="226" y="154"/>
                    </a:cubicBezTo>
                    <a:cubicBezTo>
                      <a:pt x="267" y="154"/>
                      <a:pt x="308" y="165"/>
                      <a:pt x="349" y="154"/>
                    </a:cubicBezTo>
                    <a:cubicBezTo>
                      <a:pt x="380" y="154"/>
                      <a:pt x="400" y="134"/>
                      <a:pt x="421" y="134"/>
                    </a:cubicBezTo>
                    <a:cubicBezTo>
                      <a:pt x="442" y="123"/>
                      <a:pt x="462" y="123"/>
                      <a:pt x="462" y="123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9"/>
              <p:cNvSpPr/>
              <p:nvPr/>
            </p:nvSpPr>
            <p:spPr>
              <a:xfrm>
                <a:off x="3173500" y="647550"/>
                <a:ext cx="5425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812" fill="none" extrusionOk="0">
                    <a:moveTo>
                      <a:pt x="11" y="812"/>
                    </a:moveTo>
                    <a:cubicBezTo>
                      <a:pt x="11" y="812"/>
                      <a:pt x="83" y="771"/>
                      <a:pt x="103" y="750"/>
                    </a:cubicBezTo>
                    <a:cubicBezTo>
                      <a:pt x="134" y="709"/>
                      <a:pt x="165" y="668"/>
                      <a:pt x="185" y="627"/>
                    </a:cubicBezTo>
                    <a:cubicBezTo>
                      <a:pt x="196" y="586"/>
                      <a:pt x="196" y="534"/>
                      <a:pt x="206" y="483"/>
                    </a:cubicBezTo>
                    <a:cubicBezTo>
                      <a:pt x="206" y="442"/>
                      <a:pt x="216" y="401"/>
                      <a:pt x="206" y="370"/>
                    </a:cubicBezTo>
                    <a:cubicBezTo>
                      <a:pt x="185" y="309"/>
                      <a:pt x="155" y="267"/>
                      <a:pt x="124" y="216"/>
                    </a:cubicBezTo>
                    <a:cubicBezTo>
                      <a:pt x="103" y="175"/>
                      <a:pt x="83" y="134"/>
                      <a:pt x="52" y="83"/>
                    </a:cubicBezTo>
                    <a:cubicBezTo>
                      <a:pt x="31" y="52"/>
                      <a:pt x="1" y="1"/>
                      <a:pt x="1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3130375" y="645500"/>
                <a:ext cx="7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74" fill="none" extrusionOk="0">
                    <a:moveTo>
                      <a:pt x="144" y="873"/>
                    </a:moveTo>
                    <a:cubicBezTo>
                      <a:pt x="144" y="873"/>
                      <a:pt x="93" y="832"/>
                      <a:pt x="72" y="801"/>
                    </a:cubicBezTo>
                    <a:cubicBezTo>
                      <a:pt x="42" y="750"/>
                      <a:pt x="21" y="709"/>
                      <a:pt x="11" y="658"/>
                    </a:cubicBezTo>
                    <a:cubicBezTo>
                      <a:pt x="1" y="606"/>
                      <a:pt x="11" y="545"/>
                      <a:pt x="21" y="493"/>
                    </a:cubicBezTo>
                    <a:cubicBezTo>
                      <a:pt x="21" y="442"/>
                      <a:pt x="21" y="401"/>
                      <a:pt x="31" y="360"/>
                    </a:cubicBezTo>
                    <a:cubicBezTo>
                      <a:pt x="52" y="288"/>
                      <a:pt x="93" y="226"/>
                      <a:pt x="134" y="175"/>
                    </a:cubicBezTo>
                    <a:cubicBezTo>
                      <a:pt x="155" y="134"/>
                      <a:pt x="196" y="103"/>
                      <a:pt x="237" y="72"/>
                    </a:cubicBezTo>
                    <a:cubicBezTo>
                      <a:pt x="257" y="41"/>
                      <a:pt x="288" y="0"/>
                      <a:pt x="288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3161425" y="594675"/>
                <a:ext cx="595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613" fill="none" extrusionOk="0">
                    <a:moveTo>
                      <a:pt x="21" y="1612"/>
                    </a:moveTo>
                    <a:cubicBezTo>
                      <a:pt x="21" y="1612"/>
                      <a:pt x="11" y="1397"/>
                      <a:pt x="11" y="1294"/>
                    </a:cubicBezTo>
                    <a:cubicBezTo>
                      <a:pt x="11" y="1161"/>
                      <a:pt x="11" y="1027"/>
                      <a:pt x="11" y="894"/>
                    </a:cubicBezTo>
                    <a:cubicBezTo>
                      <a:pt x="11" y="770"/>
                      <a:pt x="1" y="637"/>
                      <a:pt x="21" y="503"/>
                    </a:cubicBezTo>
                    <a:cubicBezTo>
                      <a:pt x="32" y="390"/>
                      <a:pt x="63" y="267"/>
                      <a:pt x="114" y="165"/>
                    </a:cubicBezTo>
                    <a:cubicBezTo>
                      <a:pt x="145" y="103"/>
                      <a:pt x="237" y="0"/>
                      <a:pt x="237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>
                <a:off x="3140650" y="597225"/>
                <a:ext cx="670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542" fill="none" extrusionOk="0">
                    <a:moveTo>
                      <a:pt x="185" y="1541"/>
                    </a:moveTo>
                    <a:cubicBezTo>
                      <a:pt x="185" y="1541"/>
                      <a:pt x="216" y="1254"/>
                      <a:pt x="226" y="1110"/>
                    </a:cubicBezTo>
                    <a:cubicBezTo>
                      <a:pt x="236" y="935"/>
                      <a:pt x="267" y="751"/>
                      <a:pt x="247" y="566"/>
                    </a:cubicBezTo>
                    <a:cubicBezTo>
                      <a:pt x="226" y="453"/>
                      <a:pt x="195" y="350"/>
                      <a:pt x="154" y="247"/>
                    </a:cubicBezTo>
                    <a:cubicBezTo>
                      <a:pt x="113" y="165"/>
                      <a:pt x="0" y="1"/>
                      <a:pt x="0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/>
              <p:nvPr/>
            </p:nvSpPr>
            <p:spPr>
              <a:xfrm>
                <a:off x="3136275" y="643175"/>
                <a:ext cx="56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74" fill="none" extrusionOk="0">
                    <a:moveTo>
                      <a:pt x="227" y="1"/>
                    </a:moveTo>
                    <a:cubicBezTo>
                      <a:pt x="227" y="1"/>
                      <a:pt x="165" y="124"/>
                      <a:pt x="144" y="196"/>
                    </a:cubicBezTo>
                    <a:cubicBezTo>
                      <a:pt x="134" y="247"/>
                      <a:pt x="134" y="309"/>
                      <a:pt x="114" y="360"/>
                    </a:cubicBezTo>
                    <a:cubicBezTo>
                      <a:pt x="114" y="391"/>
                      <a:pt x="103" y="412"/>
                      <a:pt x="93" y="432"/>
                    </a:cubicBezTo>
                    <a:cubicBezTo>
                      <a:pt x="73" y="453"/>
                      <a:pt x="1" y="473"/>
                      <a:pt x="1" y="473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9"/>
              <p:cNvSpPr/>
              <p:nvPr/>
            </p:nvSpPr>
            <p:spPr>
              <a:xfrm>
                <a:off x="3166050" y="642675"/>
                <a:ext cx="51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473" fill="none" extrusionOk="0">
                    <a:moveTo>
                      <a:pt x="1" y="0"/>
                    </a:moveTo>
                    <a:cubicBezTo>
                      <a:pt x="1" y="0"/>
                      <a:pt x="52" y="93"/>
                      <a:pt x="83" y="144"/>
                    </a:cubicBezTo>
                    <a:cubicBezTo>
                      <a:pt x="103" y="185"/>
                      <a:pt x="124" y="226"/>
                      <a:pt x="145" y="267"/>
                    </a:cubicBezTo>
                    <a:cubicBezTo>
                      <a:pt x="165" y="319"/>
                      <a:pt x="196" y="360"/>
                      <a:pt x="206" y="401"/>
                    </a:cubicBezTo>
                    <a:cubicBezTo>
                      <a:pt x="206" y="421"/>
                      <a:pt x="196" y="473"/>
                      <a:pt x="196" y="473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9"/>
              <p:cNvSpPr/>
              <p:nvPr/>
            </p:nvSpPr>
            <p:spPr>
              <a:xfrm>
                <a:off x="2975075" y="820050"/>
                <a:ext cx="114000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37" fill="none" extrusionOk="0">
                    <a:moveTo>
                      <a:pt x="4559" y="1"/>
                    </a:moveTo>
                    <a:cubicBezTo>
                      <a:pt x="4559" y="1"/>
                      <a:pt x="4344" y="52"/>
                      <a:pt x="4241" y="83"/>
                    </a:cubicBezTo>
                    <a:cubicBezTo>
                      <a:pt x="4128" y="114"/>
                      <a:pt x="4015" y="155"/>
                      <a:pt x="3902" y="175"/>
                    </a:cubicBezTo>
                    <a:cubicBezTo>
                      <a:pt x="3738" y="196"/>
                      <a:pt x="3563" y="175"/>
                      <a:pt x="3389" y="175"/>
                    </a:cubicBezTo>
                    <a:cubicBezTo>
                      <a:pt x="3204" y="175"/>
                      <a:pt x="3029" y="185"/>
                      <a:pt x="2845" y="185"/>
                    </a:cubicBezTo>
                    <a:cubicBezTo>
                      <a:pt x="2711" y="185"/>
                      <a:pt x="2588" y="165"/>
                      <a:pt x="2454" y="155"/>
                    </a:cubicBezTo>
                    <a:cubicBezTo>
                      <a:pt x="2331" y="155"/>
                      <a:pt x="2208" y="144"/>
                      <a:pt x="2085" y="144"/>
                    </a:cubicBezTo>
                    <a:cubicBezTo>
                      <a:pt x="1951" y="144"/>
                      <a:pt x="1808" y="144"/>
                      <a:pt x="1674" y="155"/>
                    </a:cubicBezTo>
                    <a:cubicBezTo>
                      <a:pt x="1510" y="175"/>
                      <a:pt x="1335" y="196"/>
                      <a:pt x="1171" y="216"/>
                    </a:cubicBezTo>
                    <a:cubicBezTo>
                      <a:pt x="996" y="227"/>
                      <a:pt x="812" y="237"/>
                      <a:pt x="637" y="237"/>
                    </a:cubicBezTo>
                    <a:cubicBezTo>
                      <a:pt x="514" y="237"/>
                      <a:pt x="401" y="237"/>
                      <a:pt x="278" y="237"/>
                    </a:cubicBezTo>
                    <a:cubicBezTo>
                      <a:pt x="185" y="237"/>
                      <a:pt x="0" y="227"/>
                      <a:pt x="0" y="227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9"/>
              <p:cNvSpPr/>
              <p:nvPr/>
            </p:nvSpPr>
            <p:spPr>
              <a:xfrm>
                <a:off x="2575900" y="768450"/>
                <a:ext cx="491875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9675" h="35046" fill="none" extrusionOk="0">
                    <a:moveTo>
                      <a:pt x="19674" y="1"/>
                    </a:moveTo>
                    <a:cubicBezTo>
                      <a:pt x="19674" y="1"/>
                      <a:pt x="19489" y="247"/>
                      <a:pt x="19366" y="340"/>
                    </a:cubicBezTo>
                    <a:cubicBezTo>
                      <a:pt x="19243" y="432"/>
                      <a:pt x="19089" y="483"/>
                      <a:pt x="18955" y="576"/>
                    </a:cubicBezTo>
                    <a:cubicBezTo>
                      <a:pt x="18832" y="658"/>
                      <a:pt x="18729" y="771"/>
                      <a:pt x="18596" y="853"/>
                    </a:cubicBezTo>
                    <a:cubicBezTo>
                      <a:pt x="18411" y="966"/>
                      <a:pt x="18206" y="1048"/>
                      <a:pt x="18011" y="1130"/>
                    </a:cubicBezTo>
                    <a:cubicBezTo>
                      <a:pt x="17877" y="1192"/>
                      <a:pt x="17723" y="1243"/>
                      <a:pt x="17590" y="1305"/>
                    </a:cubicBezTo>
                    <a:cubicBezTo>
                      <a:pt x="17384" y="1397"/>
                      <a:pt x="17200" y="1520"/>
                      <a:pt x="16994" y="1613"/>
                    </a:cubicBezTo>
                    <a:cubicBezTo>
                      <a:pt x="16758" y="1716"/>
                      <a:pt x="16512" y="1798"/>
                      <a:pt x="16275" y="1880"/>
                    </a:cubicBezTo>
                    <a:cubicBezTo>
                      <a:pt x="16060" y="1952"/>
                      <a:pt x="15854" y="2024"/>
                      <a:pt x="15639" y="2065"/>
                    </a:cubicBezTo>
                    <a:cubicBezTo>
                      <a:pt x="15454" y="2106"/>
                      <a:pt x="15269" y="2116"/>
                      <a:pt x="15074" y="2126"/>
                    </a:cubicBezTo>
                    <a:cubicBezTo>
                      <a:pt x="14910" y="2147"/>
                      <a:pt x="14745" y="2137"/>
                      <a:pt x="14591" y="2157"/>
                    </a:cubicBezTo>
                    <a:cubicBezTo>
                      <a:pt x="14437" y="2178"/>
                      <a:pt x="14283" y="2208"/>
                      <a:pt x="14140" y="2249"/>
                    </a:cubicBezTo>
                    <a:cubicBezTo>
                      <a:pt x="14047" y="2270"/>
                      <a:pt x="13955" y="2311"/>
                      <a:pt x="13873" y="2342"/>
                    </a:cubicBezTo>
                    <a:cubicBezTo>
                      <a:pt x="13801" y="2373"/>
                      <a:pt x="13729" y="2393"/>
                      <a:pt x="13667" y="2434"/>
                    </a:cubicBezTo>
                    <a:cubicBezTo>
                      <a:pt x="13606" y="2475"/>
                      <a:pt x="13554" y="2527"/>
                      <a:pt x="13483" y="2568"/>
                    </a:cubicBezTo>
                    <a:cubicBezTo>
                      <a:pt x="13421" y="2599"/>
                      <a:pt x="13349" y="2619"/>
                      <a:pt x="13287" y="2650"/>
                    </a:cubicBezTo>
                    <a:cubicBezTo>
                      <a:pt x="13174" y="2701"/>
                      <a:pt x="13072" y="2753"/>
                      <a:pt x="12969" y="2824"/>
                    </a:cubicBezTo>
                    <a:cubicBezTo>
                      <a:pt x="12856" y="2886"/>
                      <a:pt x="12733" y="2958"/>
                      <a:pt x="12630" y="3050"/>
                    </a:cubicBezTo>
                    <a:cubicBezTo>
                      <a:pt x="12538" y="3133"/>
                      <a:pt x="12456" y="3245"/>
                      <a:pt x="12363" y="3338"/>
                    </a:cubicBezTo>
                    <a:cubicBezTo>
                      <a:pt x="12312" y="3399"/>
                      <a:pt x="12250" y="3451"/>
                      <a:pt x="12178" y="3512"/>
                    </a:cubicBezTo>
                    <a:cubicBezTo>
                      <a:pt x="12086" y="3595"/>
                      <a:pt x="11973" y="3656"/>
                      <a:pt x="11901" y="3749"/>
                    </a:cubicBezTo>
                    <a:cubicBezTo>
                      <a:pt x="11829" y="3851"/>
                      <a:pt x="11788" y="3964"/>
                      <a:pt x="11747" y="4077"/>
                    </a:cubicBezTo>
                    <a:cubicBezTo>
                      <a:pt x="11706" y="4200"/>
                      <a:pt x="11675" y="4324"/>
                      <a:pt x="11655" y="4437"/>
                    </a:cubicBezTo>
                    <a:cubicBezTo>
                      <a:pt x="11624" y="4570"/>
                      <a:pt x="11593" y="4704"/>
                      <a:pt x="11573" y="4837"/>
                    </a:cubicBezTo>
                    <a:cubicBezTo>
                      <a:pt x="11542" y="5001"/>
                      <a:pt x="11521" y="5155"/>
                      <a:pt x="11491" y="5320"/>
                    </a:cubicBezTo>
                    <a:cubicBezTo>
                      <a:pt x="11460" y="5484"/>
                      <a:pt x="11388" y="5648"/>
                      <a:pt x="11357" y="5823"/>
                    </a:cubicBezTo>
                    <a:cubicBezTo>
                      <a:pt x="11326" y="6028"/>
                      <a:pt x="11326" y="6244"/>
                      <a:pt x="11306" y="6449"/>
                    </a:cubicBezTo>
                    <a:cubicBezTo>
                      <a:pt x="11285" y="6654"/>
                      <a:pt x="11234" y="6850"/>
                      <a:pt x="11213" y="7055"/>
                    </a:cubicBezTo>
                    <a:cubicBezTo>
                      <a:pt x="11193" y="7229"/>
                      <a:pt x="11182" y="7404"/>
                      <a:pt x="11162" y="7579"/>
                    </a:cubicBezTo>
                    <a:cubicBezTo>
                      <a:pt x="11141" y="7763"/>
                      <a:pt x="11111" y="7958"/>
                      <a:pt x="11090" y="8143"/>
                    </a:cubicBezTo>
                    <a:cubicBezTo>
                      <a:pt x="11080" y="8349"/>
                      <a:pt x="11080" y="8554"/>
                      <a:pt x="11080" y="8759"/>
                    </a:cubicBezTo>
                    <a:cubicBezTo>
                      <a:pt x="11080" y="9006"/>
                      <a:pt x="11100" y="9242"/>
                      <a:pt x="11090" y="9488"/>
                    </a:cubicBezTo>
                    <a:cubicBezTo>
                      <a:pt x="11090" y="9714"/>
                      <a:pt x="11080" y="9930"/>
                      <a:pt x="11070" y="10156"/>
                    </a:cubicBezTo>
                    <a:cubicBezTo>
                      <a:pt x="11059" y="10382"/>
                      <a:pt x="11049" y="10618"/>
                      <a:pt x="11039" y="10854"/>
                    </a:cubicBezTo>
                    <a:cubicBezTo>
                      <a:pt x="11028" y="11070"/>
                      <a:pt x="11028" y="11285"/>
                      <a:pt x="11018" y="11511"/>
                    </a:cubicBezTo>
                    <a:cubicBezTo>
                      <a:pt x="10998" y="11696"/>
                      <a:pt x="10987" y="11881"/>
                      <a:pt x="10957" y="12066"/>
                    </a:cubicBezTo>
                    <a:cubicBezTo>
                      <a:pt x="10926" y="12353"/>
                      <a:pt x="10864" y="12630"/>
                      <a:pt x="10813" y="12918"/>
                    </a:cubicBezTo>
                    <a:cubicBezTo>
                      <a:pt x="10772" y="13144"/>
                      <a:pt x="10741" y="13380"/>
                      <a:pt x="10690" y="13606"/>
                    </a:cubicBezTo>
                    <a:cubicBezTo>
                      <a:pt x="10649" y="13863"/>
                      <a:pt x="10597" y="14119"/>
                      <a:pt x="10546" y="14376"/>
                    </a:cubicBezTo>
                    <a:cubicBezTo>
                      <a:pt x="10515" y="14540"/>
                      <a:pt x="10484" y="14705"/>
                      <a:pt x="10453" y="14869"/>
                    </a:cubicBezTo>
                    <a:cubicBezTo>
                      <a:pt x="10412" y="15126"/>
                      <a:pt x="10382" y="15393"/>
                      <a:pt x="10351" y="15649"/>
                    </a:cubicBezTo>
                    <a:cubicBezTo>
                      <a:pt x="10320" y="15896"/>
                      <a:pt x="10289" y="16142"/>
                      <a:pt x="10269" y="16378"/>
                    </a:cubicBezTo>
                    <a:cubicBezTo>
                      <a:pt x="10248" y="16573"/>
                      <a:pt x="10248" y="16758"/>
                      <a:pt x="10228" y="16953"/>
                    </a:cubicBezTo>
                    <a:cubicBezTo>
                      <a:pt x="10217" y="17128"/>
                      <a:pt x="10197" y="17302"/>
                      <a:pt x="10166" y="17467"/>
                    </a:cubicBezTo>
                    <a:cubicBezTo>
                      <a:pt x="10125" y="17682"/>
                      <a:pt x="10094" y="17898"/>
                      <a:pt x="10032" y="18103"/>
                    </a:cubicBezTo>
                    <a:cubicBezTo>
                      <a:pt x="9971" y="18298"/>
                      <a:pt x="9868" y="18463"/>
                      <a:pt x="9807" y="18658"/>
                    </a:cubicBezTo>
                    <a:cubicBezTo>
                      <a:pt x="9776" y="18740"/>
                      <a:pt x="9766" y="18843"/>
                      <a:pt x="9735" y="18935"/>
                    </a:cubicBezTo>
                    <a:cubicBezTo>
                      <a:pt x="9704" y="19058"/>
                      <a:pt x="9663" y="19192"/>
                      <a:pt x="9601" y="19315"/>
                    </a:cubicBezTo>
                    <a:cubicBezTo>
                      <a:pt x="9540" y="19459"/>
                      <a:pt x="9468" y="19602"/>
                      <a:pt x="9396" y="19746"/>
                    </a:cubicBezTo>
                    <a:cubicBezTo>
                      <a:pt x="9293" y="19910"/>
                      <a:pt x="9170" y="20075"/>
                      <a:pt x="9078" y="20249"/>
                    </a:cubicBezTo>
                    <a:cubicBezTo>
                      <a:pt x="8965" y="20444"/>
                      <a:pt x="8852" y="20640"/>
                      <a:pt x="8759" y="20845"/>
                    </a:cubicBezTo>
                    <a:cubicBezTo>
                      <a:pt x="8667" y="21050"/>
                      <a:pt x="8595" y="21256"/>
                      <a:pt x="8513" y="21471"/>
                    </a:cubicBezTo>
                    <a:cubicBezTo>
                      <a:pt x="8431" y="21697"/>
                      <a:pt x="8359" y="21933"/>
                      <a:pt x="8277" y="22159"/>
                    </a:cubicBezTo>
                    <a:cubicBezTo>
                      <a:pt x="8195" y="22385"/>
                      <a:pt x="8102" y="22601"/>
                      <a:pt x="8040" y="22827"/>
                    </a:cubicBezTo>
                    <a:cubicBezTo>
                      <a:pt x="7969" y="23073"/>
                      <a:pt x="7958" y="23330"/>
                      <a:pt x="7897" y="23576"/>
                    </a:cubicBezTo>
                    <a:cubicBezTo>
                      <a:pt x="7825" y="23823"/>
                      <a:pt x="7732" y="24048"/>
                      <a:pt x="7650" y="24285"/>
                    </a:cubicBezTo>
                    <a:cubicBezTo>
                      <a:pt x="7548" y="24634"/>
                      <a:pt x="7455" y="24983"/>
                      <a:pt x="7353" y="25332"/>
                    </a:cubicBezTo>
                    <a:cubicBezTo>
                      <a:pt x="7270" y="25578"/>
                      <a:pt x="7178" y="25815"/>
                      <a:pt x="7096" y="26051"/>
                    </a:cubicBezTo>
                    <a:cubicBezTo>
                      <a:pt x="7034" y="26225"/>
                      <a:pt x="7003" y="26400"/>
                      <a:pt x="6932" y="26564"/>
                    </a:cubicBezTo>
                    <a:cubicBezTo>
                      <a:pt x="6870" y="26728"/>
                      <a:pt x="6778" y="26872"/>
                      <a:pt x="6706" y="27036"/>
                    </a:cubicBezTo>
                    <a:cubicBezTo>
                      <a:pt x="6644" y="27191"/>
                      <a:pt x="6613" y="27345"/>
                      <a:pt x="6552" y="27499"/>
                    </a:cubicBezTo>
                    <a:cubicBezTo>
                      <a:pt x="6469" y="27694"/>
                      <a:pt x="6377" y="27878"/>
                      <a:pt x="6285" y="28074"/>
                    </a:cubicBezTo>
                    <a:cubicBezTo>
                      <a:pt x="6203" y="28238"/>
                      <a:pt x="6100" y="28402"/>
                      <a:pt x="6007" y="28577"/>
                    </a:cubicBezTo>
                    <a:cubicBezTo>
                      <a:pt x="5936" y="28690"/>
                      <a:pt x="5874" y="28813"/>
                      <a:pt x="5802" y="28936"/>
                    </a:cubicBezTo>
                    <a:cubicBezTo>
                      <a:pt x="5720" y="29090"/>
                      <a:pt x="5648" y="29244"/>
                      <a:pt x="5566" y="29398"/>
                    </a:cubicBezTo>
                    <a:cubicBezTo>
                      <a:pt x="5484" y="29542"/>
                      <a:pt x="5412" y="29706"/>
                      <a:pt x="5319" y="29840"/>
                    </a:cubicBezTo>
                    <a:cubicBezTo>
                      <a:pt x="5258" y="29922"/>
                      <a:pt x="5155" y="29973"/>
                      <a:pt x="5104" y="30066"/>
                    </a:cubicBezTo>
                    <a:cubicBezTo>
                      <a:pt x="5073" y="30127"/>
                      <a:pt x="5073" y="30199"/>
                      <a:pt x="5053" y="30261"/>
                    </a:cubicBezTo>
                    <a:cubicBezTo>
                      <a:pt x="5032" y="30322"/>
                      <a:pt x="5032" y="30394"/>
                      <a:pt x="5001" y="30445"/>
                    </a:cubicBezTo>
                    <a:cubicBezTo>
                      <a:pt x="4940" y="30558"/>
                      <a:pt x="4827" y="30641"/>
                      <a:pt x="4744" y="30743"/>
                    </a:cubicBezTo>
                    <a:cubicBezTo>
                      <a:pt x="4683" y="30815"/>
                      <a:pt x="4642" y="30897"/>
                      <a:pt x="4580" y="30969"/>
                    </a:cubicBezTo>
                    <a:cubicBezTo>
                      <a:pt x="4498" y="31072"/>
                      <a:pt x="4416" y="31175"/>
                      <a:pt x="4323" y="31257"/>
                    </a:cubicBezTo>
                    <a:cubicBezTo>
                      <a:pt x="4211" y="31349"/>
                      <a:pt x="4087" y="31411"/>
                      <a:pt x="3974" y="31493"/>
                    </a:cubicBezTo>
                    <a:cubicBezTo>
                      <a:pt x="3841" y="31595"/>
                      <a:pt x="3728" y="31708"/>
                      <a:pt x="3605" y="31801"/>
                    </a:cubicBezTo>
                    <a:cubicBezTo>
                      <a:pt x="3461" y="31904"/>
                      <a:pt x="3317" y="31986"/>
                      <a:pt x="3163" y="32068"/>
                    </a:cubicBezTo>
                    <a:cubicBezTo>
                      <a:pt x="3091" y="32109"/>
                      <a:pt x="3009" y="32129"/>
                      <a:pt x="2937" y="32171"/>
                    </a:cubicBezTo>
                    <a:cubicBezTo>
                      <a:pt x="2855" y="32201"/>
                      <a:pt x="2783" y="32242"/>
                      <a:pt x="2701" y="32283"/>
                    </a:cubicBezTo>
                    <a:cubicBezTo>
                      <a:pt x="2588" y="32335"/>
                      <a:pt x="2465" y="32376"/>
                      <a:pt x="2352" y="32437"/>
                    </a:cubicBezTo>
                    <a:cubicBezTo>
                      <a:pt x="2290" y="32468"/>
                      <a:pt x="2229" y="32509"/>
                      <a:pt x="2177" y="32550"/>
                    </a:cubicBezTo>
                    <a:cubicBezTo>
                      <a:pt x="2136" y="32571"/>
                      <a:pt x="2106" y="32591"/>
                      <a:pt x="2075" y="32622"/>
                    </a:cubicBezTo>
                    <a:cubicBezTo>
                      <a:pt x="2044" y="32663"/>
                      <a:pt x="2023" y="32715"/>
                      <a:pt x="1993" y="32766"/>
                    </a:cubicBezTo>
                    <a:cubicBezTo>
                      <a:pt x="1941" y="32858"/>
                      <a:pt x="1859" y="33023"/>
                      <a:pt x="1849" y="33043"/>
                    </a:cubicBezTo>
                    <a:cubicBezTo>
                      <a:pt x="1839" y="33074"/>
                      <a:pt x="1787" y="33167"/>
                      <a:pt x="1746" y="33228"/>
                    </a:cubicBezTo>
                    <a:cubicBezTo>
                      <a:pt x="1685" y="33310"/>
                      <a:pt x="1613" y="33372"/>
                      <a:pt x="1551" y="33454"/>
                    </a:cubicBezTo>
                    <a:cubicBezTo>
                      <a:pt x="1510" y="33505"/>
                      <a:pt x="1490" y="33557"/>
                      <a:pt x="1448" y="33608"/>
                    </a:cubicBezTo>
                    <a:cubicBezTo>
                      <a:pt x="1407" y="33670"/>
                      <a:pt x="1346" y="33721"/>
                      <a:pt x="1294" y="33772"/>
                    </a:cubicBezTo>
                    <a:cubicBezTo>
                      <a:pt x="1233" y="33813"/>
                      <a:pt x="1161" y="33844"/>
                      <a:pt x="1110" y="33885"/>
                    </a:cubicBezTo>
                    <a:cubicBezTo>
                      <a:pt x="1069" y="33916"/>
                      <a:pt x="1027" y="33937"/>
                      <a:pt x="997" y="33967"/>
                    </a:cubicBezTo>
                    <a:cubicBezTo>
                      <a:pt x="956" y="34008"/>
                      <a:pt x="935" y="34070"/>
                      <a:pt x="884" y="34111"/>
                    </a:cubicBezTo>
                    <a:cubicBezTo>
                      <a:pt x="802" y="34173"/>
                      <a:pt x="699" y="34193"/>
                      <a:pt x="606" y="34245"/>
                    </a:cubicBezTo>
                    <a:cubicBezTo>
                      <a:pt x="514" y="34286"/>
                      <a:pt x="432" y="34327"/>
                      <a:pt x="339" y="34368"/>
                    </a:cubicBezTo>
                    <a:cubicBezTo>
                      <a:pt x="278" y="34399"/>
                      <a:pt x="206" y="34429"/>
                      <a:pt x="144" y="34471"/>
                    </a:cubicBezTo>
                    <a:cubicBezTo>
                      <a:pt x="93" y="34501"/>
                      <a:pt x="21" y="34522"/>
                      <a:pt x="11" y="34583"/>
                    </a:cubicBezTo>
                    <a:cubicBezTo>
                      <a:pt x="1" y="34594"/>
                      <a:pt x="21" y="34625"/>
                      <a:pt x="31" y="34635"/>
                    </a:cubicBezTo>
                    <a:cubicBezTo>
                      <a:pt x="52" y="34676"/>
                      <a:pt x="83" y="34707"/>
                      <a:pt x="114" y="34748"/>
                    </a:cubicBezTo>
                    <a:cubicBezTo>
                      <a:pt x="165" y="34789"/>
                      <a:pt x="206" y="34840"/>
                      <a:pt x="268" y="34881"/>
                    </a:cubicBezTo>
                    <a:cubicBezTo>
                      <a:pt x="329" y="34922"/>
                      <a:pt x="411" y="34943"/>
                      <a:pt x="483" y="34963"/>
                    </a:cubicBezTo>
                    <a:cubicBezTo>
                      <a:pt x="586" y="34994"/>
                      <a:pt x="689" y="35025"/>
                      <a:pt x="791" y="35035"/>
                    </a:cubicBezTo>
                    <a:cubicBezTo>
                      <a:pt x="884" y="35046"/>
                      <a:pt x="976" y="35035"/>
                      <a:pt x="1069" y="35015"/>
                    </a:cubicBezTo>
                    <a:cubicBezTo>
                      <a:pt x="1161" y="34984"/>
                      <a:pt x="1243" y="34943"/>
                      <a:pt x="1335" y="34902"/>
                    </a:cubicBezTo>
                    <a:cubicBezTo>
                      <a:pt x="1407" y="34861"/>
                      <a:pt x="1490" y="34820"/>
                      <a:pt x="1561" y="34768"/>
                    </a:cubicBezTo>
                    <a:cubicBezTo>
                      <a:pt x="1654" y="34707"/>
                      <a:pt x="1746" y="34635"/>
                      <a:pt x="1839" y="34563"/>
                    </a:cubicBezTo>
                    <a:cubicBezTo>
                      <a:pt x="1911" y="34491"/>
                      <a:pt x="1982" y="34399"/>
                      <a:pt x="2054" y="34327"/>
                    </a:cubicBezTo>
                    <a:cubicBezTo>
                      <a:pt x="2106" y="34275"/>
                      <a:pt x="2157" y="34224"/>
                      <a:pt x="2219" y="34183"/>
                    </a:cubicBezTo>
                    <a:cubicBezTo>
                      <a:pt x="2260" y="34132"/>
                      <a:pt x="2311" y="34091"/>
                      <a:pt x="2362" y="34050"/>
                    </a:cubicBezTo>
                    <a:cubicBezTo>
                      <a:pt x="2414" y="34029"/>
                      <a:pt x="2444" y="33988"/>
                      <a:pt x="2496" y="33978"/>
                    </a:cubicBezTo>
                    <a:cubicBezTo>
                      <a:pt x="2537" y="33967"/>
                      <a:pt x="2578" y="33967"/>
                      <a:pt x="2619" y="33978"/>
                    </a:cubicBezTo>
                    <a:cubicBezTo>
                      <a:pt x="2650" y="33988"/>
                      <a:pt x="2691" y="34019"/>
                      <a:pt x="2711" y="34039"/>
                    </a:cubicBezTo>
                    <a:cubicBezTo>
                      <a:pt x="2742" y="34070"/>
                      <a:pt x="2752" y="34111"/>
                      <a:pt x="2783" y="34152"/>
                    </a:cubicBezTo>
                    <a:cubicBezTo>
                      <a:pt x="2804" y="34193"/>
                      <a:pt x="2835" y="34245"/>
                      <a:pt x="2855" y="34286"/>
                    </a:cubicBezTo>
                    <a:cubicBezTo>
                      <a:pt x="2886" y="34337"/>
                      <a:pt x="2948" y="34450"/>
                      <a:pt x="2948" y="3445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>
                <a:off x="2605175" y="1186375"/>
                <a:ext cx="33167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13267" h="23432" fill="none" extrusionOk="0">
                    <a:moveTo>
                      <a:pt x="1510" y="17302"/>
                    </a:moveTo>
                    <a:cubicBezTo>
                      <a:pt x="1510" y="17302"/>
                      <a:pt x="1510" y="17415"/>
                      <a:pt x="1510" y="17476"/>
                    </a:cubicBezTo>
                    <a:cubicBezTo>
                      <a:pt x="1499" y="17558"/>
                      <a:pt x="1489" y="17630"/>
                      <a:pt x="1479" y="17712"/>
                    </a:cubicBezTo>
                    <a:cubicBezTo>
                      <a:pt x="1479" y="17754"/>
                      <a:pt x="1469" y="17795"/>
                      <a:pt x="1458" y="17846"/>
                    </a:cubicBezTo>
                    <a:cubicBezTo>
                      <a:pt x="1438" y="17897"/>
                      <a:pt x="1407" y="17949"/>
                      <a:pt x="1386" y="18010"/>
                    </a:cubicBezTo>
                    <a:cubicBezTo>
                      <a:pt x="1376" y="18051"/>
                      <a:pt x="1366" y="18103"/>
                      <a:pt x="1356" y="18144"/>
                    </a:cubicBezTo>
                    <a:cubicBezTo>
                      <a:pt x="1345" y="18216"/>
                      <a:pt x="1345" y="18277"/>
                      <a:pt x="1345" y="18339"/>
                    </a:cubicBezTo>
                    <a:cubicBezTo>
                      <a:pt x="1335" y="18411"/>
                      <a:pt x="1325" y="18493"/>
                      <a:pt x="1304" y="18554"/>
                    </a:cubicBezTo>
                    <a:cubicBezTo>
                      <a:pt x="1284" y="18626"/>
                      <a:pt x="1243" y="18688"/>
                      <a:pt x="1212" y="18750"/>
                    </a:cubicBezTo>
                    <a:cubicBezTo>
                      <a:pt x="1181" y="18832"/>
                      <a:pt x="1181" y="18924"/>
                      <a:pt x="1150" y="19006"/>
                    </a:cubicBezTo>
                    <a:cubicBezTo>
                      <a:pt x="1119" y="19088"/>
                      <a:pt x="1078" y="19171"/>
                      <a:pt x="1048" y="19253"/>
                    </a:cubicBezTo>
                    <a:cubicBezTo>
                      <a:pt x="1027" y="19314"/>
                      <a:pt x="1006" y="19376"/>
                      <a:pt x="976" y="19437"/>
                    </a:cubicBezTo>
                    <a:cubicBezTo>
                      <a:pt x="924" y="19540"/>
                      <a:pt x="873" y="19633"/>
                      <a:pt x="822" y="19735"/>
                    </a:cubicBezTo>
                    <a:cubicBezTo>
                      <a:pt x="770" y="19807"/>
                      <a:pt x="719" y="19879"/>
                      <a:pt x="688" y="19961"/>
                    </a:cubicBezTo>
                    <a:cubicBezTo>
                      <a:pt x="637" y="20043"/>
                      <a:pt x="606" y="20136"/>
                      <a:pt x="575" y="20228"/>
                    </a:cubicBezTo>
                    <a:cubicBezTo>
                      <a:pt x="534" y="20310"/>
                      <a:pt x="503" y="20403"/>
                      <a:pt x="473" y="20495"/>
                    </a:cubicBezTo>
                    <a:cubicBezTo>
                      <a:pt x="452" y="20546"/>
                      <a:pt x="442" y="20598"/>
                      <a:pt x="421" y="20649"/>
                    </a:cubicBezTo>
                    <a:cubicBezTo>
                      <a:pt x="390" y="20721"/>
                      <a:pt x="360" y="20793"/>
                      <a:pt x="339" y="20865"/>
                    </a:cubicBezTo>
                    <a:cubicBezTo>
                      <a:pt x="308" y="20967"/>
                      <a:pt x="277" y="21060"/>
                      <a:pt x="257" y="21163"/>
                    </a:cubicBezTo>
                    <a:cubicBezTo>
                      <a:pt x="236" y="21224"/>
                      <a:pt x="216" y="21296"/>
                      <a:pt x="195" y="21358"/>
                    </a:cubicBezTo>
                    <a:cubicBezTo>
                      <a:pt x="175" y="21460"/>
                      <a:pt x="134" y="21563"/>
                      <a:pt x="103" y="21666"/>
                    </a:cubicBezTo>
                    <a:cubicBezTo>
                      <a:pt x="82" y="21738"/>
                      <a:pt x="62" y="21820"/>
                      <a:pt x="52" y="21892"/>
                    </a:cubicBezTo>
                    <a:cubicBezTo>
                      <a:pt x="31" y="21953"/>
                      <a:pt x="10" y="22015"/>
                      <a:pt x="0" y="22087"/>
                    </a:cubicBezTo>
                    <a:cubicBezTo>
                      <a:pt x="0" y="22148"/>
                      <a:pt x="0" y="22210"/>
                      <a:pt x="10" y="22261"/>
                    </a:cubicBezTo>
                    <a:cubicBezTo>
                      <a:pt x="21" y="22343"/>
                      <a:pt x="31" y="22436"/>
                      <a:pt x="62" y="22508"/>
                    </a:cubicBezTo>
                    <a:cubicBezTo>
                      <a:pt x="82" y="22528"/>
                      <a:pt x="113" y="22549"/>
                      <a:pt x="134" y="22569"/>
                    </a:cubicBezTo>
                    <a:cubicBezTo>
                      <a:pt x="154" y="22590"/>
                      <a:pt x="175" y="22610"/>
                      <a:pt x="195" y="22621"/>
                    </a:cubicBezTo>
                    <a:cubicBezTo>
                      <a:pt x="226" y="22641"/>
                      <a:pt x="267" y="22662"/>
                      <a:pt x="298" y="22672"/>
                    </a:cubicBezTo>
                    <a:cubicBezTo>
                      <a:pt x="329" y="22672"/>
                      <a:pt x="370" y="22672"/>
                      <a:pt x="401" y="22662"/>
                    </a:cubicBezTo>
                    <a:cubicBezTo>
                      <a:pt x="431" y="22641"/>
                      <a:pt x="452" y="22610"/>
                      <a:pt x="483" y="22590"/>
                    </a:cubicBezTo>
                    <a:cubicBezTo>
                      <a:pt x="514" y="22549"/>
                      <a:pt x="555" y="22497"/>
                      <a:pt x="585" y="22446"/>
                    </a:cubicBezTo>
                    <a:cubicBezTo>
                      <a:pt x="627" y="22395"/>
                      <a:pt x="668" y="22333"/>
                      <a:pt x="698" y="22271"/>
                    </a:cubicBezTo>
                    <a:cubicBezTo>
                      <a:pt x="729" y="22200"/>
                      <a:pt x="740" y="22128"/>
                      <a:pt x="770" y="22056"/>
                    </a:cubicBezTo>
                    <a:cubicBezTo>
                      <a:pt x="791" y="21994"/>
                      <a:pt x="822" y="21943"/>
                      <a:pt x="842" y="21881"/>
                    </a:cubicBezTo>
                    <a:cubicBezTo>
                      <a:pt x="863" y="21799"/>
                      <a:pt x="863" y="21707"/>
                      <a:pt x="894" y="21635"/>
                    </a:cubicBezTo>
                    <a:cubicBezTo>
                      <a:pt x="904" y="21594"/>
                      <a:pt x="945" y="21553"/>
                      <a:pt x="965" y="21512"/>
                    </a:cubicBezTo>
                    <a:cubicBezTo>
                      <a:pt x="1017" y="21429"/>
                      <a:pt x="1037" y="21347"/>
                      <a:pt x="1078" y="21265"/>
                    </a:cubicBezTo>
                    <a:cubicBezTo>
                      <a:pt x="1109" y="21193"/>
                      <a:pt x="1160" y="21132"/>
                      <a:pt x="1191" y="21070"/>
                    </a:cubicBezTo>
                    <a:cubicBezTo>
                      <a:pt x="1232" y="20998"/>
                      <a:pt x="1263" y="20926"/>
                      <a:pt x="1304" y="20854"/>
                    </a:cubicBezTo>
                    <a:cubicBezTo>
                      <a:pt x="1335" y="20793"/>
                      <a:pt x="1386" y="20742"/>
                      <a:pt x="1417" y="20680"/>
                    </a:cubicBezTo>
                    <a:cubicBezTo>
                      <a:pt x="1438" y="20639"/>
                      <a:pt x="1448" y="20588"/>
                      <a:pt x="1458" y="20546"/>
                    </a:cubicBezTo>
                    <a:cubicBezTo>
                      <a:pt x="1479" y="20505"/>
                      <a:pt x="1489" y="20464"/>
                      <a:pt x="1499" y="20423"/>
                    </a:cubicBezTo>
                    <a:cubicBezTo>
                      <a:pt x="1530" y="20351"/>
                      <a:pt x="1551" y="20290"/>
                      <a:pt x="1592" y="20228"/>
                    </a:cubicBezTo>
                    <a:cubicBezTo>
                      <a:pt x="1612" y="20167"/>
                      <a:pt x="1653" y="20115"/>
                      <a:pt x="1684" y="20064"/>
                    </a:cubicBezTo>
                    <a:cubicBezTo>
                      <a:pt x="1715" y="20013"/>
                      <a:pt x="1725" y="19971"/>
                      <a:pt x="1756" y="19920"/>
                    </a:cubicBezTo>
                    <a:cubicBezTo>
                      <a:pt x="1777" y="19879"/>
                      <a:pt x="1797" y="19828"/>
                      <a:pt x="1828" y="19787"/>
                    </a:cubicBezTo>
                    <a:cubicBezTo>
                      <a:pt x="1848" y="19756"/>
                      <a:pt x="1859" y="19725"/>
                      <a:pt x="1890" y="19704"/>
                    </a:cubicBezTo>
                    <a:cubicBezTo>
                      <a:pt x="1920" y="19684"/>
                      <a:pt x="1941" y="19684"/>
                      <a:pt x="1972" y="19684"/>
                    </a:cubicBezTo>
                    <a:cubicBezTo>
                      <a:pt x="2002" y="19684"/>
                      <a:pt x="2033" y="19674"/>
                      <a:pt x="2054" y="19684"/>
                    </a:cubicBezTo>
                    <a:cubicBezTo>
                      <a:pt x="2064" y="19694"/>
                      <a:pt x="2074" y="19715"/>
                      <a:pt x="2085" y="19725"/>
                    </a:cubicBezTo>
                    <a:cubicBezTo>
                      <a:pt x="2105" y="19756"/>
                      <a:pt x="2115" y="19797"/>
                      <a:pt x="2115" y="19828"/>
                    </a:cubicBezTo>
                    <a:cubicBezTo>
                      <a:pt x="2105" y="19869"/>
                      <a:pt x="2054" y="19889"/>
                      <a:pt x="2033" y="19930"/>
                    </a:cubicBezTo>
                    <a:cubicBezTo>
                      <a:pt x="2002" y="19961"/>
                      <a:pt x="1982" y="20002"/>
                      <a:pt x="1961" y="20043"/>
                    </a:cubicBezTo>
                    <a:cubicBezTo>
                      <a:pt x="1931" y="20095"/>
                      <a:pt x="1900" y="20146"/>
                      <a:pt x="1879" y="20197"/>
                    </a:cubicBezTo>
                    <a:cubicBezTo>
                      <a:pt x="1859" y="20259"/>
                      <a:pt x="1838" y="20321"/>
                      <a:pt x="1818" y="20372"/>
                    </a:cubicBezTo>
                    <a:cubicBezTo>
                      <a:pt x="1797" y="20433"/>
                      <a:pt x="1756" y="20495"/>
                      <a:pt x="1725" y="20567"/>
                    </a:cubicBezTo>
                    <a:cubicBezTo>
                      <a:pt x="1694" y="20629"/>
                      <a:pt x="1674" y="20690"/>
                      <a:pt x="1643" y="20762"/>
                    </a:cubicBezTo>
                    <a:cubicBezTo>
                      <a:pt x="1623" y="20824"/>
                      <a:pt x="1602" y="20885"/>
                      <a:pt x="1581" y="20947"/>
                    </a:cubicBezTo>
                    <a:cubicBezTo>
                      <a:pt x="1551" y="21009"/>
                      <a:pt x="1520" y="21080"/>
                      <a:pt x="1489" y="21152"/>
                    </a:cubicBezTo>
                    <a:cubicBezTo>
                      <a:pt x="1469" y="21214"/>
                      <a:pt x="1469" y="21286"/>
                      <a:pt x="1448" y="21347"/>
                    </a:cubicBezTo>
                    <a:cubicBezTo>
                      <a:pt x="1427" y="21419"/>
                      <a:pt x="1397" y="21491"/>
                      <a:pt x="1366" y="21563"/>
                    </a:cubicBezTo>
                    <a:cubicBezTo>
                      <a:pt x="1335" y="21645"/>
                      <a:pt x="1304" y="21738"/>
                      <a:pt x="1284" y="21820"/>
                    </a:cubicBezTo>
                    <a:cubicBezTo>
                      <a:pt x="1263" y="21881"/>
                      <a:pt x="1243" y="21943"/>
                      <a:pt x="1232" y="22005"/>
                    </a:cubicBezTo>
                    <a:cubicBezTo>
                      <a:pt x="1212" y="22076"/>
                      <a:pt x="1181" y="22148"/>
                      <a:pt x="1160" y="22210"/>
                    </a:cubicBezTo>
                    <a:cubicBezTo>
                      <a:pt x="1140" y="22282"/>
                      <a:pt x="1109" y="22354"/>
                      <a:pt x="1089" y="22425"/>
                    </a:cubicBezTo>
                    <a:cubicBezTo>
                      <a:pt x="1068" y="22508"/>
                      <a:pt x="1048" y="22580"/>
                      <a:pt x="1037" y="22662"/>
                    </a:cubicBezTo>
                    <a:cubicBezTo>
                      <a:pt x="1027" y="22744"/>
                      <a:pt x="1006" y="22816"/>
                      <a:pt x="1006" y="22898"/>
                    </a:cubicBezTo>
                    <a:cubicBezTo>
                      <a:pt x="996" y="22970"/>
                      <a:pt x="986" y="23042"/>
                      <a:pt x="996" y="23113"/>
                    </a:cubicBezTo>
                    <a:cubicBezTo>
                      <a:pt x="1006" y="23165"/>
                      <a:pt x="1017" y="23216"/>
                      <a:pt x="1048" y="23257"/>
                    </a:cubicBezTo>
                    <a:cubicBezTo>
                      <a:pt x="1078" y="23309"/>
                      <a:pt x="1119" y="23339"/>
                      <a:pt x="1160" y="23370"/>
                    </a:cubicBezTo>
                    <a:cubicBezTo>
                      <a:pt x="1212" y="23401"/>
                      <a:pt x="1263" y="23421"/>
                      <a:pt x="1315" y="23432"/>
                    </a:cubicBezTo>
                    <a:cubicBezTo>
                      <a:pt x="1356" y="23432"/>
                      <a:pt x="1397" y="23432"/>
                      <a:pt x="1438" y="23421"/>
                    </a:cubicBezTo>
                    <a:cubicBezTo>
                      <a:pt x="1469" y="23411"/>
                      <a:pt x="1499" y="23380"/>
                      <a:pt x="1520" y="23350"/>
                    </a:cubicBezTo>
                    <a:cubicBezTo>
                      <a:pt x="1561" y="23319"/>
                      <a:pt x="1602" y="23267"/>
                      <a:pt x="1623" y="23226"/>
                    </a:cubicBezTo>
                    <a:cubicBezTo>
                      <a:pt x="1653" y="23175"/>
                      <a:pt x="1653" y="23124"/>
                      <a:pt x="1674" y="23072"/>
                    </a:cubicBezTo>
                    <a:cubicBezTo>
                      <a:pt x="1705" y="22980"/>
                      <a:pt x="1746" y="22888"/>
                      <a:pt x="1777" y="22805"/>
                    </a:cubicBezTo>
                    <a:cubicBezTo>
                      <a:pt x="1807" y="22734"/>
                      <a:pt x="1838" y="22662"/>
                      <a:pt x="1848" y="22580"/>
                    </a:cubicBezTo>
                    <a:cubicBezTo>
                      <a:pt x="1859" y="22538"/>
                      <a:pt x="1848" y="22487"/>
                      <a:pt x="1869" y="22436"/>
                    </a:cubicBezTo>
                    <a:cubicBezTo>
                      <a:pt x="1890" y="22364"/>
                      <a:pt x="1931" y="22302"/>
                      <a:pt x="1961" y="22241"/>
                    </a:cubicBezTo>
                    <a:cubicBezTo>
                      <a:pt x="1992" y="22169"/>
                      <a:pt x="2023" y="22097"/>
                      <a:pt x="2054" y="22015"/>
                    </a:cubicBezTo>
                    <a:cubicBezTo>
                      <a:pt x="2085" y="21953"/>
                      <a:pt x="2126" y="21892"/>
                      <a:pt x="2156" y="21830"/>
                    </a:cubicBezTo>
                    <a:cubicBezTo>
                      <a:pt x="2198" y="21738"/>
                      <a:pt x="2239" y="21635"/>
                      <a:pt x="2290" y="21542"/>
                    </a:cubicBezTo>
                    <a:cubicBezTo>
                      <a:pt x="2331" y="21460"/>
                      <a:pt x="2382" y="21388"/>
                      <a:pt x="2434" y="21306"/>
                    </a:cubicBezTo>
                    <a:cubicBezTo>
                      <a:pt x="2454" y="21255"/>
                      <a:pt x="2495" y="21214"/>
                      <a:pt x="2506" y="21152"/>
                    </a:cubicBezTo>
                    <a:cubicBezTo>
                      <a:pt x="2526" y="21101"/>
                      <a:pt x="2516" y="21039"/>
                      <a:pt x="2536" y="20988"/>
                    </a:cubicBezTo>
                    <a:cubicBezTo>
                      <a:pt x="2557" y="20926"/>
                      <a:pt x="2598" y="20885"/>
                      <a:pt x="2629" y="20834"/>
                    </a:cubicBezTo>
                    <a:cubicBezTo>
                      <a:pt x="2649" y="20793"/>
                      <a:pt x="2660" y="20752"/>
                      <a:pt x="2680" y="20721"/>
                    </a:cubicBezTo>
                    <a:cubicBezTo>
                      <a:pt x="2711" y="20659"/>
                      <a:pt x="2752" y="20598"/>
                      <a:pt x="2773" y="20536"/>
                    </a:cubicBezTo>
                    <a:cubicBezTo>
                      <a:pt x="2793" y="20485"/>
                      <a:pt x="2803" y="20423"/>
                      <a:pt x="2824" y="20372"/>
                    </a:cubicBezTo>
                    <a:cubicBezTo>
                      <a:pt x="2844" y="20310"/>
                      <a:pt x="2896" y="20269"/>
                      <a:pt x="2927" y="20208"/>
                    </a:cubicBezTo>
                    <a:cubicBezTo>
                      <a:pt x="2947" y="20177"/>
                      <a:pt x="2957" y="20136"/>
                      <a:pt x="2978" y="20105"/>
                    </a:cubicBezTo>
                    <a:cubicBezTo>
                      <a:pt x="2998" y="20064"/>
                      <a:pt x="3009" y="20023"/>
                      <a:pt x="3040" y="20002"/>
                    </a:cubicBezTo>
                    <a:cubicBezTo>
                      <a:pt x="3050" y="20002"/>
                      <a:pt x="3070" y="20002"/>
                      <a:pt x="3081" y="20002"/>
                    </a:cubicBezTo>
                    <a:cubicBezTo>
                      <a:pt x="3101" y="20013"/>
                      <a:pt x="3122" y="20043"/>
                      <a:pt x="3132" y="20064"/>
                    </a:cubicBezTo>
                    <a:cubicBezTo>
                      <a:pt x="3142" y="20084"/>
                      <a:pt x="3142" y="20105"/>
                      <a:pt x="3142" y="20125"/>
                    </a:cubicBezTo>
                    <a:cubicBezTo>
                      <a:pt x="3142" y="20167"/>
                      <a:pt x="3122" y="20208"/>
                      <a:pt x="3111" y="20249"/>
                    </a:cubicBezTo>
                    <a:cubicBezTo>
                      <a:pt x="3101" y="20300"/>
                      <a:pt x="3070" y="20351"/>
                      <a:pt x="3050" y="20403"/>
                    </a:cubicBezTo>
                    <a:cubicBezTo>
                      <a:pt x="3040" y="20454"/>
                      <a:pt x="3019" y="20495"/>
                      <a:pt x="2998" y="20546"/>
                    </a:cubicBezTo>
                    <a:cubicBezTo>
                      <a:pt x="2988" y="20598"/>
                      <a:pt x="2988" y="20659"/>
                      <a:pt x="2978" y="20711"/>
                    </a:cubicBezTo>
                    <a:cubicBezTo>
                      <a:pt x="2957" y="20772"/>
                      <a:pt x="2947" y="20834"/>
                      <a:pt x="2927" y="20885"/>
                    </a:cubicBezTo>
                    <a:cubicBezTo>
                      <a:pt x="2916" y="20947"/>
                      <a:pt x="2896" y="20998"/>
                      <a:pt x="2875" y="21050"/>
                    </a:cubicBezTo>
                    <a:cubicBezTo>
                      <a:pt x="2855" y="21091"/>
                      <a:pt x="2844" y="21142"/>
                      <a:pt x="2824" y="21183"/>
                    </a:cubicBezTo>
                    <a:cubicBezTo>
                      <a:pt x="2793" y="21245"/>
                      <a:pt x="2762" y="21296"/>
                      <a:pt x="2731" y="21358"/>
                    </a:cubicBezTo>
                    <a:cubicBezTo>
                      <a:pt x="2711" y="21429"/>
                      <a:pt x="2690" y="21491"/>
                      <a:pt x="2670" y="21553"/>
                    </a:cubicBezTo>
                    <a:cubicBezTo>
                      <a:pt x="2639" y="21635"/>
                      <a:pt x="2588" y="21717"/>
                      <a:pt x="2557" y="21789"/>
                    </a:cubicBezTo>
                    <a:cubicBezTo>
                      <a:pt x="2526" y="21850"/>
                      <a:pt x="2506" y="21902"/>
                      <a:pt x="2485" y="21963"/>
                    </a:cubicBezTo>
                    <a:cubicBezTo>
                      <a:pt x="2454" y="22025"/>
                      <a:pt x="2413" y="22087"/>
                      <a:pt x="2372" y="22148"/>
                    </a:cubicBezTo>
                    <a:cubicBezTo>
                      <a:pt x="2341" y="22220"/>
                      <a:pt x="2300" y="22292"/>
                      <a:pt x="2269" y="22354"/>
                    </a:cubicBezTo>
                    <a:cubicBezTo>
                      <a:pt x="2249" y="22415"/>
                      <a:pt x="2228" y="22467"/>
                      <a:pt x="2208" y="22518"/>
                    </a:cubicBezTo>
                    <a:cubicBezTo>
                      <a:pt x="2187" y="22569"/>
                      <a:pt x="2167" y="22610"/>
                      <a:pt x="2156" y="22662"/>
                    </a:cubicBezTo>
                    <a:cubicBezTo>
                      <a:pt x="2156" y="22692"/>
                      <a:pt x="2146" y="22734"/>
                      <a:pt x="2146" y="22764"/>
                    </a:cubicBezTo>
                    <a:cubicBezTo>
                      <a:pt x="2156" y="22795"/>
                      <a:pt x="2146" y="22836"/>
                      <a:pt x="2167" y="22867"/>
                    </a:cubicBezTo>
                    <a:cubicBezTo>
                      <a:pt x="2177" y="22888"/>
                      <a:pt x="2208" y="22908"/>
                      <a:pt x="2228" y="22939"/>
                    </a:cubicBezTo>
                    <a:cubicBezTo>
                      <a:pt x="2249" y="22959"/>
                      <a:pt x="2259" y="23001"/>
                      <a:pt x="2290" y="23011"/>
                    </a:cubicBezTo>
                    <a:cubicBezTo>
                      <a:pt x="2321" y="23031"/>
                      <a:pt x="2372" y="23031"/>
                      <a:pt x="2413" y="23031"/>
                    </a:cubicBezTo>
                    <a:cubicBezTo>
                      <a:pt x="2454" y="23031"/>
                      <a:pt x="2506" y="23042"/>
                      <a:pt x="2547" y="23031"/>
                    </a:cubicBezTo>
                    <a:cubicBezTo>
                      <a:pt x="2577" y="23021"/>
                      <a:pt x="2598" y="23001"/>
                      <a:pt x="2619" y="22980"/>
                    </a:cubicBezTo>
                    <a:cubicBezTo>
                      <a:pt x="2660" y="22939"/>
                      <a:pt x="2690" y="22898"/>
                      <a:pt x="2731" y="22846"/>
                    </a:cubicBezTo>
                    <a:cubicBezTo>
                      <a:pt x="2762" y="22816"/>
                      <a:pt x="2803" y="22785"/>
                      <a:pt x="2824" y="22744"/>
                    </a:cubicBezTo>
                    <a:cubicBezTo>
                      <a:pt x="2855" y="22703"/>
                      <a:pt x="2855" y="22662"/>
                      <a:pt x="2875" y="22621"/>
                    </a:cubicBezTo>
                    <a:cubicBezTo>
                      <a:pt x="2906" y="22559"/>
                      <a:pt x="2947" y="22508"/>
                      <a:pt x="2978" y="22446"/>
                    </a:cubicBezTo>
                    <a:cubicBezTo>
                      <a:pt x="3019" y="22374"/>
                      <a:pt x="3060" y="22292"/>
                      <a:pt x="3101" y="22210"/>
                    </a:cubicBezTo>
                    <a:cubicBezTo>
                      <a:pt x="3132" y="22128"/>
                      <a:pt x="3163" y="22056"/>
                      <a:pt x="3204" y="21984"/>
                    </a:cubicBezTo>
                    <a:cubicBezTo>
                      <a:pt x="3235" y="21902"/>
                      <a:pt x="3286" y="21820"/>
                      <a:pt x="3327" y="21738"/>
                    </a:cubicBezTo>
                    <a:cubicBezTo>
                      <a:pt x="3378" y="21655"/>
                      <a:pt x="3430" y="21573"/>
                      <a:pt x="3481" y="21491"/>
                    </a:cubicBezTo>
                    <a:cubicBezTo>
                      <a:pt x="3522" y="21419"/>
                      <a:pt x="3543" y="21337"/>
                      <a:pt x="3584" y="21265"/>
                    </a:cubicBezTo>
                    <a:cubicBezTo>
                      <a:pt x="3615" y="21193"/>
                      <a:pt x="3666" y="21132"/>
                      <a:pt x="3697" y="21060"/>
                    </a:cubicBezTo>
                    <a:cubicBezTo>
                      <a:pt x="3727" y="20988"/>
                      <a:pt x="3727" y="20916"/>
                      <a:pt x="3748" y="20854"/>
                    </a:cubicBezTo>
                    <a:cubicBezTo>
                      <a:pt x="3779" y="20752"/>
                      <a:pt x="3820" y="20659"/>
                      <a:pt x="3861" y="20557"/>
                    </a:cubicBezTo>
                    <a:cubicBezTo>
                      <a:pt x="3892" y="20454"/>
                      <a:pt x="3933" y="20341"/>
                      <a:pt x="3953" y="20228"/>
                    </a:cubicBezTo>
                    <a:cubicBezTo>
                      <a:pt x="3964" y="20187"/>
                      <a:pt x="3964" y="20136"/>
                      <a:pt x="3974" y="20095"/>
                    </a:cubicBezTo>
                    <a:cubicBezTo>
                      <a:pt x="3994" y="20033"/>
                      <a:pt x="3994" y="19961"/>
                      <a:pt x="4025" y="19910"/>
                    </a:cubicBezTo>
                    <a:cubicBezTo>
                      <a:pt x="4056" y="19879"/>
                      <a:pt x="4097" y="19869"/>
                      <a:pt x="4128" y="19858"/>
                    </a:cubicBezTo>
                    <a:cubicBezTo>
                      <a:pt x="4159" y="19838"/>
                      <a:pt x="4190" y="19828"/>
                      <a:pt x="4220" y="19817"/>
                    </a:cubicBezTo>
                    <a:cubicBezTo>
                      <a:pt x="4241" y="19817"/>
                      <a:pt x="4272" y="19797"/>
                      <a:pt x="4292" y="19817"/>
                    </a:cubicBezTo>
                    <a:cubicBezTo>
                      <a:pt x="4323" y="19838"/>
                      <a:pt x="4292" y="19879"/>
                      <a:pt x="4292" y="19910"/>
                    </a:cubicBezTo>
                    <a:cubicBezTo>
                      <a:pt x="4302" y="19961"/>
                      <a:pt x="4313" y="20002"/>
                      <a:pt x="4313" y="20043"/>
                    </a:cubicBezTo>
                    <a:cubicBezTo>
                      <a:pt x="4313" y="20105"/>
                      <a:pt x="4302" y="20167"/>
                      <a:pt x="4302" y="20218"/>
                    </a:cubicBezTo>
                    <a:cubicBezTo>
                      <a:pt x="4302" y="20279"/>
                      <a:pt x="4292" y="20351"/>
                      <a:pt x="4292" y="20413"/>
                    </a:cubicBezTo>
                    <a:cubicBezTo>
                      <a:pt x="4302" y="20495"/>
                      <a:pt x="4313" y="20588"/>
                      <a:pt x="4313" y="20670"/>
                    </a:cubicBezTo>
                    <a:cubicBezTo>
                      <a:pt x="4313" y="20752"/>
                      <a:pt x="4302" y="20834"/>
                      <a:pt x="4302" y="20916"/>
                    </a:cubicBezTo>
                    <a:cubicBezTo>
                      <a:pt x="4302" y="20978"/>
                      <a:pt x="4323" y="21029"/>
                      <a:pt x="4313" y="21091"/>
                    </a:cubicBezTo>
                    <a:cubicBezTo>
                      <a:pt x="4302" y="21173"/>
                      <a:pt x="4251" y="21245"/>
                      <a:pt x="4231" y="21327"/>
                    </a:cubicBezTo>
                    <a:cubicBezTo>
                      <a:pt x="4210" y="21419"/>
                      <a:pt x="4190" y="21501"/>
                      <a:pt x="4179" y="21594"/>
                    </a:cubicBezTo>
                    <a:cubicBezTo>
                      <a:pt x="4159" y="21676"/>
                      <a:pt x="4138" y="21748"/>
                      <a:pt x="4138" y="21830"/>
                    </a:cubicBezTo>
                    <a:cubicBezTo>
                      <a:pt x="4128" y="21902"/>
                      <a:pt x="4128" y="21974"/>
                      <a:pt x="4138" y="22035"/>
                    </a:cubicBezTo>
                    <a:cubicBezTo>
                      <a:pt x="4159" y="22087"/>
                      <a:pt x="4179" y="22138"/>
                      <a:pt x="4220" y="22169"/>
                    </a:cubicBezTo>
                    <a:cubicBezTo>
                      <a:pt x="4241" y="22210"/>
                      <a:pt x="4282" y="22241"/>
                      <a:pt x="4323" y="22251"/>
                    </a:cubicBezTo>
                    <a:cubicBezTo>
                      <a:pt x="4354" y="22261"/>
                      <a:pt x="4395" y="22261"/>
                      <a:pt x="4426" y="22261"/>
                    </a:cubicBezTo>
                    <a:cubicBezTo>
                      <a:pt x="4467" y="22261"/>
                      <a:pt x="4498" y="22271"/>
                      <a:pt x="4528" y="22261"/>
                    </a:cubicBezTo>
                    <a:cubicBezTo>
                      <a:pt x="4569" y="22251"/>
                      <a:pt x="4611" y="22210"/>
                      <a:pt x="4631" y="22169"/>
                    </a:cubicBezTo>
                    <a:cubicBezTo>
                      <a:pt x="4652" y="22128"/>
                      <a:pt x="4641" y="22056"/>
                      <a:pt x="4662" y="22005"/>
                    </a:cubicBezTo>
                    <a:cubicBezTo>
                      <a:pt x="4682" y="21943"/>
                      <a:pt x="4703" y="21881"/>
                      <a:pt x="4723" y="21809"/>
                    </a:cubicBezTo>
                    <a:cubicBezTo>
                      <a:pt x="4754" y="21727"/>
                      <a:pt x="4785" y="21635"/>
                      <a:pt x="4816" y="21542"/>
                    </a:cubicBezTo>
                    <a:cubicBezTo>
                      <a:pt x="4836" y="21471"/>
                      <a:pt x="4847" y="21388"/>
                      <a:pt x="4857" y="21317"/>
                    </a:cubicBezTo>
                    <a:cubicBezTo>
                      <a:pt x="4867" y="21234"/>
                      <a:pt x="4867" y="21142"/>
                      <a:pt x="4877" y="21060"/>
                    </a:cubicBezTo>
                    <a:cubicBezTo>
                      <a:pt x="4877" y="20967"/>
                      <a:pt x="4888" y="20875"/>
                      <a:pt x="4908" y="20793"/>
                    </a:cubicBezTo>
                    <a:cubicBezTo>
                      <a:pt x="4939" y="20690"/>
                      <a:pt x="5001" y="20598"/>
                      <a:pt x="5021" y="20495"/>
                    </a:cubicBezTo>
                    <a:cubicBezTo>
                      <a:pt x="5042" y="20403"/>
                      <a:pt x="5032" y="20300"/>
                      <a:pt x="5042" y="20208"/>
                    </a:cubicBezTo>
                    <a:cubicBezTo>
                      <a:pt x="5052" y="20105"/>
                      <a:pt x="5062" y="20013"/>
                      <a:pt x="5073" y="19910"/>
                    </a:cubicBezTo>
                    <a:cubicBezTo>
                      <a:pt x="5083" y="19828"/>
                      <a:pt x="5093" y="19735"/>
                      <a:pt x="5114" y="19643"/>
                    </a:cubicBezTo>
                    <a:cubicBezTo>
                      <a:pt x="5134" y="19540"/>
                      <a:pt x="5165" y="19437"/>
                      <a:pt x="5196" y="19345"/>
                    </a:cubicBezTo>
                    <a:cubicBezTo>
                      <a:pt x="5227" y="19242"/>
                      <a:pt x="5268" y="19150"/>
                      <a:pt x="5298" y="19047"/>
                    </a:cubicBezTo>
                    <a:cubicBezTo>
                      <a:pt x="5329" y="18965"/>
                      <a:pt x="5360" y="18873"/>
                      <a:pt x="5381" y="18780"/>
                    </a:cubicBezTo>
                    <a:cubicBezTo>
                      <a:pt x="5422" y="18647"/>
                      <a:pt x="5453" y="18513"/>
                      <a:pt x="5483" y="18380"/>
                    </a:cubicBezTo>
                    <a:cubicBezTo>
                      <a:pt x="5514" y="18257"/>
                      <a:pt x="5545" y="18133"/>
                      <a:pt x="5576" y="18010"/>
                    </a:cubicBezTo>
                    <a:cubicBezTo>
                      <a:pt x="5607" y="17897"/>
                      <a:pt x="5637" y="17774"/>
                      <a:pt x="5668" y="17661"/>
                    </a:cubicBezTo>
                    <a:cubicBezTo>
                      <a:pt x="5699" y="17528"/>
                      <a:pt x="5740" y="17404"/>
                      <a:pt x="5771" y="17271"/>
                    </a:cubicBezTo>
                    <a:cubicBezTo>
                      <a:pt x="5791" y="17158"/>
                      <a:pt x="5802" y="17045"/>
                      <a:pt x="5812" y="16942"/>
                    </a:cubicBezTo>
                    <a:cubicBezTo>
                      <a:pt x="5822" y="16799"/>
                      <a:pt x="5812" y="16665"/>
                      <a:pt x="5812" y="16532"/>
                    </a:cubicBezTo>
                    <a:cubicBezTo>
                      <a:pt x="5812" y="16419"/>
                      <a:pt x="5802" y="16316"/>
                      <a:pt x="5812" y="16213"/>
                    </a:cubicBezTo>
                    <a:cubicBezTo>
                      <a:pt x="5812" y="16152"/>
                      <a:pt x="5822" y="16090"/>
                      <a:pt x="5843" y="16039"/>
                    </a:cubicBezTo>
                    <a:cubicBezTo>
                      <a:pt x="5853" y="16008"/>
                      <a:pt x="5894" y="15987"/>
                      <a:pt x="5904" y="15967"/>
                    </a:cubicBezTo>
                    <a:cubicBezTo>
                      <a:pt x="5945" y="15905"/>
                      <a:pt x="5956" y="15844"/>
                      <a:pt x="5986" y="15782"/>
                    </a:cubicBezTo>
                    <a:cubicBezTo>
                      <a:pt x="6028" y="15679"/>
                      <a:pt x="6089" y="15577"/>
                      <a:pt x="6140" y="15474"/>
                    </a:cubicBezTo>
                    <a:cubicBezTo>
                      <a:pt x="6192" y="15382"/>
                      <a:pt x="6223" y="15279"/>
                      <a:pt x="6274" y="15197"/>
                    </a:cubicBezTo>
                    <a:cubicBezTo>
                      <a:pt x="6336" y="15084"/>
                      <a:pt x="6407" y="14971"/>
                      <a:pt x="6469" y="14858"/>
                    </a:cubicBezTo>
                    <a:cubicBezTo>
                      <a:pt x="6541" y="14724"/>
                      <a:pt x="6613" y="14591"/>
                      <a:pt x="6685" y="14458"/>
                    </a:cubicBezTo>
                    <a:cubicBezTo>
                      <a:pt x="6767" y="14293"/>
                      <a:pt x="6859" y="14129"/>
                      <a:pt x="6962" y="13954"/>
                    </a:cubicBezTo>
                    <a:cubicBezTo>
                      <a:pt x="7136" y="13646"/>
                      <a:pt x="7321" y="13349"/>
                      <a:pt x="7496" y="13041"/>
                    </a:cubicBezTo>
                    <a:cubicBezTo>
                      <a:pt x="7588" y="12876"/>
                      <a:pt x="7681" y="12712"/>
                      <a:pt x="7773" y="12537"/>
                    </a:cubicBezTo>
                    <a:cubicBezTo>
                      <a:pt x="7886" y="12353"/>
                      <a:pt x="7989" y="12147"/>
                      <a:pt x="8102" y="11962"/>
                    </a:cubicBezTo>
                    <a:cubicBezTo>
                      <a:pt x="8235" y="11726"/>
                      <a:pt x="8389" y="11500"/>
                      <a:pt x="8533" y="11274"/>
                    </a:cubicBezTo>
                    <a:cubicBezTo>
                      <a:pt x="8646" y="11100"/>
                      <a:pt x="8759" y="10936"/>
                      <a:pt x="8861" y="10761"/>
                    </a:cubicBezTo>
                    <a:cubicBezTo>
                      <a:pt x="8954" y="10628"/>
                      <a:pt x="9036" y="10494"/>
                      <a:pt x="9118" y="10361"/>
                    </a:cubicBezTo>
                    <a:cubicBezTo>
                      <a:pt x="9231" y="10186"/>
                      <a:pt x="9344" y="10011"/>
                      <a:pt x="9447" y="9837"/>
                    </a:cubicBezTo>
                    <a:cubicBezTo>
                      <a:pt x="9560" y="9642"/>
                      <a:pt x="9652" y="9447"/>
                      <a:pt x="9765" y="9252"/>
                    </a:cubicBezTo>
                    <a:cubicBezTo>
                      <a:pt x="9857" y="9067"/>
                      <a:pt x="9950" y="8882"/>
                      <a:pt x="10053" y="8707"/>
                    </a:cubicBezTo>
                    <a:cubicBezTo>
                      <a:pt x="10166" y="8492"/>
                      <a:pt x="10289" y="8286"/>
                      <a:pt x="10402" y="8081"/>
                    </a:cubicBezTo>
                    <a:cubicBezTo>
                      <a:pt x="10504" y="7906"/>
                      <a:pt x="10597" y="7722"/>
                      <a:pt x="10689" y="7537"/>
                    </a:cubicBezTo>
                    <a:cubicBezTo>
                      <a:pt x="10792" y="7331"/>
                      <a:pt x="10874" y="7116"/>
                      <a:pt x="10987" y="6910"/>
                    </a:cubicBezTo>
                    <a:cubicBezTo>
                      <a:pt x="11079" y="6715"/>
                      <a:pt x="11192" y="6531"/>
                      <a:pt x="11285" y="6335"/>
                    </a:cubicBezTo>
                    <a:cubicBezTo>
                      <a:pt x="11336" y="6233"/>
                      <a:pt x="11377" y="6140"/>
                      <a:pt x="11418" y="6038"/>
                    </a:cubicBezTo>
                    <a:cubicBezTo>
                      <a:pt x="11511" y="5873"/>
                      <a:pt x="11603" y="5709"/>
                      <a:pt x="11695" y="5535"/>
                    </a:cubicBezTo>
                    <a:cubicBezTo>
                      <a:pt x="11778" y="5370"/>
                      <a:pt x="11860" y="5216"/>
                      <a:pt x="11942" y="5052"/>
                    </a:cubicBezTo>
                    <a:cubicBezTo>
                      <a:pt x="12003" y="4898"/>
                      <a:pt x="12075" y="4754"/>
                      <a:pt x="12137" y="4600"/>
                    </a:cubicBezTo>
                    <a:cubicBezTo>
                      <a:pt x="12209" y="4415"/>
                      <a:pt x="12270" y="4220"/>
                      <a:pt x="12342" y="4025"/>
                    </a:cubicBezTo>
                    <a:cubicBezTo>
                      <a:pt x="12373" y="3923"/>
                      <a:pt x="12424" y="3820"/>
                      <a:pt x="12455" y="3707"/>
                    </a:cubicBezTo>
                    <a:cubicBezTo>
                      <a:pt x="12466" y="3625"/>
                      <a:pt x="12435" y="3522"/>
                      <a:pt x="12476" y="3450"/>
                    </a:cubicBezTo>
                    <a:cubicBezTo>
                      <a:pt x="12496" y="3409"/>
                      <a:pt x="12558" y="3409"/>
                      <a:pt x="12589" y="3368"/>
                    </a:cubicBezTo>
                    <a:cubicBezTo>
                      <a:pt x="12609" y="3337"/>
                      <a:pt x="12599" y="3286"/>
                      <a:pt x="12599" y="3255"/>
                    </a:cubicBezTo>
                    <a:cubicBezTo>
                      <a:pt x="12609" y="3224"/>
                      <a:pt x="12609" y="3183"/>
                      <a:pt x="12620" y="3163"/>
                    </a:cubicBezTo>
                    <a:cubicBezTo>
                      <a:pt x="12640" y="3111"/>
                      <a:pt x="12681" y="3060"/>
                      <a:pt x="12691" y="3009"/>
                    </a:cubicBezTo>
                    <a:cubicBezTo>
                      <a:pt x="12733" y="2916"/>
                      <a:pt x="12753" y="2814"/>
                      <a:pt x="12774" y="2711"/>
                    </a:cubicBezTo>
                    <a:cubicBezTo>
                      <a:pt x="12804" y="2577"/>
                      <a:pt x="12815" y="2454"/>
                      <a:pt x="12845" y="2331"/>
                    </a:cubicBezTo>
                    <a:cubicBezTo>
                      <a:pt x="12876" y="2167"/>
                      <a:pt x="12907" y="2002"/>
                      <a:pt x="12938" y="1838"/>
                    </a:cubicBezTo>
                    <a:cubicBezTo>
                      <a:pt x="12969" y="1664"/>
                      <a:pt x="12999" y="1489"/>
                      <a:pt x="13030" y="1314"/>
                    </a:cubicBezTo>
                    <a:cubicBezTo>
                      <a:pt x="13071" y="1099"/>
                      <a:pt x="13112" y="893"/>
                      <a:pt x="13143" y="678"/>
                    </a:cubicBezTo>
                    <a:cubicBezTo>
                      <a:pt x="13174" y="534"/>
                      <a:pt x="13184" y="390"/>
                      <a:pt x="13205" y="247"/>
                    </a:cubicBezTo>
                    <a:cubicBezTo>
                      <a:pt x="13225" y="164"/>
                      <a:pt x="13266" y="0"/>
                      <a:pt x="13266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>
                <a:off x="2912950" y="1247725"/>
                <a:ext cx="90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233" fill="none" extrusionOk="0">
                    <a:moveTo>
                      <a:pt x="11" y="1232"/>
                    </a:moveTo>
                    <a:cubicBezTo>
                      <a:pt x="11" y="1232"/>
                      <a:pt x="1" y="1006"/>
                      <a:pt x="21" y="904"/>
                    </a:cubicBezTo>
                    <a:cubicBezTo>
                      <a:pt x="42" y="801"/>
                      <a:pt x="72" y="698"/>
                      <a:pt x="103" y="606"/>
                    </a:cubicBezTo>
                    <a:cubicBezTo>
                      <a:pt x="155" y="503"/>
                      <a:pt x="216" y="401"/>
                      <a:pt x="257" y="298"/>
                    </a:cubicBezTo>
                    <a:cubicBezTo>
                      <a:pt x="298" y="206"/>
                      <a:pt x="360" y="0"/>
                      <a:pt x="360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>
                <a:off x="2857250" y="953800"/>
                <a:ext cx="122475" cy="1604150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64166" fill="none" extrusionOk="0">
                    <a:moveTo>
                      <a:pt x="1941" y="0"/>
                    </a:moveTo>
                    <a:cubicBezTo>
                      <a:pt x="1941" y="0"/>
                      <a:pt x="1972" y="236"/>
                      <a:pt x="1992" y="349"/>
                    </a:cubicBezTo>
                    <a:cubicBezTo>
                      <a:pt x="2023" y="483"/>
                      <a:pt x="2044" y="627"/>
                      <a:pt x="2095" y="760"/>
                    </a:cubicBezTo>
                    <a:cubicBezTo>
                      <a:pt x="2146" y="883"/>
                      <a:pt x="2229" y="986"/>
                      <a:pt x="2300" y="1109"/>
                    </a:cubicBezTo>
                    <a:cubicBezTo>
                      <a:pt x="2372" y="1232"/>
                      <a:pt x="2454" y="1366"/>
                      <a:pt x="2526" y="1499"/>
                    </a:cubicBezTo>
                    <a:cubicBezTo>
                      <a:pt x="2588" y="1623"/>
                      <a:pt x="2639" y="1746"/>
                      <a:pt x="2691" y="1879"/>
                    </a:cubicBezTo>
                    <a:cubicBezTo>
                      <a:pt x="2742" y="1992"/>
                      <a:pt x="2804" y="2095"/>
                      <a:pt x="2824" y="2218"/>
                    </a:cubicBezTo>
                    <a:cubicBezTo>
                      <a:pt x="2845" y="2331"/>
                      <a:pt x="2824" y="2454"/>
                      <a:pt x="2824" y="2567"/>
                    </a:cubicBezTo>
                    <a:cubicBezTo>
                      <a:pt x="2824" y="2680"/>
                      <a:pt x="2834" y="2783"/>
                      <a:pt x="2824" y="2896"/>
                    </a:cubicBezTo>
                    <a:cubicBezTo>
                      <a:pt x="2814" y="3091"/>
                      <a:pt x="2742" y="3276"/>
                      <a:pt x="2721" y="3471"/>
                    </a:cubicBezTo>
                    <a:cubicBezTo>
                      <a:pt x="2701" y="3615"/>
                      <a:pt x="2701" y="3769"/>
                      <a:pt x="2711" y="3923"/>
                    </a:cubicBezTo>
                    <a:cubicBezTo>
                      <a:pt x="2711" y="4046"/>
                      <a:pt x="2721" y="4159"/>
                      <a:pt x="2752" y="4282"/>
                    </a:cubicBezTo>
                    <a:cubicBezTo>
                      <a:pt x="2773" y="4385"/>
                      <a:pt x="2834" y="4487"/>
                      <a:pt x="2855" y="4600"/>
                    </a:cubicBezTo>
                    <a:cubicBezTo>
                      <a:pt x="2875" y="4713"/>
                      <a:pt x="2875" y="4826"/>
                      <a:pt x="2875" y="4939"/>
                    </a:cubicBezTo>
                    <a:cubicBezTo>
                      <a:pt x="2886" y="5124"/>
                      <a:pt x="2855" y="5309"/>
                      <a:pt x="2855" y="5483"/>
                    </a:cubicBezTo>
                    <a:cubicBezTo>
                      <a:pt x="2855" y="5627"/>
                      <a:pt x="2865" y="5771"/>
                      <a:pt x="2865" y="5915"/>
                    </a:cubicBezTo>
                    <a:cubicBezTo>
                      <a:pt x="2875" y="6099"/>
                      <a:pt x="2875" y="6295"/>
                      <a:pt x="2875" y="6479"/>
                    </a:cubicBezTo>
                    <a:cubicBezTo>
                      <a:pt x="2886" y="6623"/>
                      <a:pt x="2875" y="6767"/>
                      <a:pt x="2875" y="6911"/>
                    </a:cubicBezTo>
                    <a:cubicBezTo>
                      <a:pt x="2875" y="7054"/>
                      <a:pt x="2875" y="7198"/>
                      <a:pt x="2875" y="7332"/>
                    </a:cubicBezTo>
                    <a:cubicBezTo>
                      <a:pt x="2886" y="7516"/>
                      <a:pt x="2886" y="7691"/>
                      <a:pt x="2906" y="7866"/>
                    </a:cubicBezTo>
                    <a:cubicBezTo>
                      <a:pt x="2927" y="8081"/>
                      <a:pt x="2968" y="8297"/>
                      <a:pt x="2999" y="8512"/>
                    </a:cubicBezTo>
                    <a:cubicBezTo>
                      <a:pt x="3019" y="8666"/>
                      <a:pt x="3029" y="8810"/>
                      <a:pt x="3070" y="8954"/>
                    </a:cubicBezTo>
                    <a:cubicBezTo>
                      <a:pt x="3101" y="9108"/>
                      <a:pt x="3163" y="9252"/>
                      <a:pt x="3214" y="9396"/>
                    </a:cubicBezTo>
                    <a:cubicBezTo>
                      <a:pt x="3276" y="9601"/>
                      <a:pt x="3327" y="9806"/>
                      <a:pt x="3399" y="10001"/>
                    </a:cubicBezTo>
                    <a:cubicBezTo>
                      <a:pt x="3471" y="10227"/>
                      <a:pt x="3553" y="10433"/>
                      <a:pt x="3625" y="10658"/>
                    </a:cubicBezTo>
                    <a:cubicBezTo>
                      <a:pt x="3707" y="10925"/>
                      <a:pt x="3779" y="11203"/>
                      <a:pt x="3841" y="11480"/>
                    </a:cubicBezTo>
                    <a:cubicBezTo>
                      <a:pt x="3871" y="11654"/>
                      <a:pt x="3912" y="11819"/>
                      <a:pt x="3933" y="11993"/>
                    </a:cubicBezTo>
                    <a:cubicBezTo>
                      <a:pt x="3943" y="12178"/>
                      <a:pt x="3943" y="12373"/>
                      <a:pt x="3933" y="12558"/>
                    </a:cubicBezTo>
                    <a:cubicBezTo>
                      <a:pt x="3923" y="12661"/>
                      <a:pt x="3902" y="12753"/>
                      <a:pt x="3892" y="12856"/>
                    </a:cubicBezTo>
                    <a:cubicBezTo>
                      <a:pt x="3861" y="13020"/>
                      <a:pt x="3830" y="13195"/>
                      <a:pt x="3779" y="13359"/>
                    </a:cubicBezTo>
                    <a:cubicBezTo>
                      <a:pt x="3738" y="13492"/>
                      <a:pt x="3687" y="13636"/>
                      <a:pt x="3625" y="13770"/>
                    </a:cubicBezTo>
                    <a:cubicBezTo>
                      <a:pt x="3553" y="13924"/>
                      <a:pt x="3471" y="14078"/>
                      <a:pt x="3389" y="14232"/>
                    </a:cubicBezTo>
                    <a:cubicBezTo>
                      <a:pt x="3307" y="14386"/>
                      <a:pt x="3225" y="14540"/>
                      <a:pt x="3132" y="14694"/>
                    </a:cubicBezTo>
                    <a:cubicBezTo>
                      <a:pt x="3060" y="14848"/>
                      <a:pt x="2978" y="14992"/>
                      <a:pt x="2906" y="15135"/>
                    </a:cubicBezTo>
                    <a:cubicBezTo>
                      <a:pt x="2834" y="15279"/>
                      <a:pt x="2783" y="15433"/>
                      <a:pt x="2711" y="15577"/>
                    </a:cubicBezTo>
                    <a:cubicBezTo>
                      <a:pt x="2639" y="15741"/>
                      <a:pt x="2557" y="15905"/>
                      <a:pt x="2485" y="16070"/>
                    </a:cubicBezTo>
                    <a:cubicBezTo>
                      <a:pt x="2424" y="16234"/>
                      <a:pt x="2383" y="16409"/>
                      <a:pt x="2321" y="16573"/>
                    </a:cubicBezTo>
                    <a:cubicBezTo>
                      <a:pt x="2270" y="16717"/>
                      <a:pt x="2208" y="16860"/>
                      <a:pt x="2157" y="16994"/>
                    </a:cubicBezTo>
                    <a:cubicBezTo>
                      <a:pt x="2126" y="17097"/>
                      <a:pt x="2105" y="17199"/>
                      <a:pt x="2075" y="17302"/>
                    </a:cubicBezTo>
                    <a:cubicBezTo>
                      <a:pt x="2044" y="17405"/>
                      <a:pt x="2023" y="17518"/>
                      <a:pt x="2003" y="17630"/>
                    </a:cubicBezTo>
                    <a:cubicBezTo>
                      <a:pt x="1972" y="17733"/>
                      <a:pt x="1962" y="17856"/>
                      <a:pt x="1910" y="17959"/>
                    </a:cubicBezTo>
                    <a:cubicBezTo>
                      <a:pt x="1859" y="18113"/>
                      <a:pt x="1756" y="18236"/>
                      <a:pt x="1684" y="18390"/>
                    </a:cubicBezTo>
                    <a:cubicBezTo>
                      <a:pt x="1592" y="18575"/>
                      <a:pt x="1520" y="18781"/>
                      <a:pt x="1438" y="18976"/>
                    </a:cubicBezTo>
                    <a:cubicBezTo>
                      <a:pt x="1387" y="19099"/>
                      <a:pt x="1325" y="19232"/>
                      <a:pt x="1274" y="19366"/>
                    </a:cubicBezTo>
                    <a:cubicBezTo>
                      <a:pt x="1202" y="19561"/>
                      <a:pt x="1140" y="19766"/>
                      <a:pt x="1079" y="19961"/>
                    </a:cubicBezTo>
                    <a:cubicBezTo>
                      <a:pt x="1027" y="20146"/>
                      <a:pt x="986" y="20331"/>
                      <a:pt x="945" y="20516"/>
                    </a:cubicBezTo>
                    <a:cubicBezTo>
                      <a:pt x="924" y="20660"/>
                      <a:pt x="904" y="20803"/>
                      <a:pt x="894" y="20947"/>
                    </a:cubicBezTo>
                    <a:cubicBezTo>
                      <a:pt x="883" y="21060"/>
                      <a:pt x="873" y="21183"/>
                      <a:pt x="873" y="21296"/>
                    </a:cubicBezTo>
                    <a:cubicBezTo>
                      <a:pt x="863" y="21460"/>
                      <a:pt x="863" y="21614"/>
                      <a:pt x="853" y="21769"/>
                    </a:cubicBezTo>
                    <a:cubicBezTo>
                      <a:pt x="842" y="21902"/>
                      <a:pt x="832" y="22035"/>
                      <a:pt x="812" y="22169"/>
                    </a:cubicBezTo>
                    <a:cubicBezTo>
                      <a:pt x="801" y="22272"/>
                      <a:pt x="791" y="22385"/>
                      <a:pt x="781" y="22498"/>
                    </a:cubicBezTo>
                    <a:cubicBezTo>
                      <a:pt x="760" y="22672"/>
                      <a:pt x="750" y="22847"/>
                      <a:pt x="729" y="23021"/>
                    </a:cubicBezTo>
                    <a:cubicBezTo>
                      <a:pt x="709" y="23175"/>
                      <a:pt x="678" y="23340"/>
                      <a:pt x="647" y="23494"/>
                    </a:cubicBezTo>
                    <a:cubicBezTo>
                      <a:pt x="596" y="23750"/>
                      <a:pt x="545" y="23986"/>
                      <a:pt x="493" y="24243"/>
                    </a:cubicBezTo>
                    <a:cubicBezTo>
                      <a:pt x="452" y="24479"/>
                      <a:pt x="421" y="24726"/>
                      <a:pt x="380" y="24962"/>
                    </a:cubicBezTo>
                    <a:cubicBezTo>
                      <a:pt x="349" y="25167"/>
                      <a:pt x="329" y="25373"/>
                      <a:pt x="298" y="25578"/>
                    </a:cubicBezTo>
                    <a:cubicBezTo>
                      <a:pt x="278" y="25773"/>
                      <a:pt x="257" y="25968"/>
                      <a:pt x="237" y="26163"/>
                    </a:cubicBezTo>
                    <a:cubicBezTo>
                      <a:pt x="206" y="26399"/>
                      <a:pt x="185" y="26636"/>
                      <a:pt x="154" y="26872"/>
                    </a:cubicBezTo>
                    <a:cubicBezTo>
                      <a:pt x="134" y="27036"/>
                      <a:pt x="103" y="27200"/>
                      <a:pt x="83" y="27365"/>
                    </a:cubicBezTo>
                    <a:cubicBezTo>
                      <a:pt x="62" y="27549"/>
                      <a:pt x="41" y="27724"/>
                      <a:pt x="31" y="27899"/>
                    </a:cubicBezTo>
                    <a:cubicBezTo>
                      <a:pt x="11" y="28114"/>
                      <a:pt x="21" y="28330"/>
                      <a:pt x="21" y="28556"/>
                    </a:cubicBezTo>
                    <a:cubicBezTo>
                      <a:pt x="11" y="28740"/>
                      <a:pt x="0" y="28925"/>
                      <a:pt x="11" y="29110"/>
                    </a:cubicBezTo>
                    <a:cubicBezTo>
                      <a:pt x="21" y="29316"/>
                      <a:pt x="52" y="29511"/>
                      <a:pt x="83" y="29706"/>
                    </a:cubicBezTo>
                    <a:cubicBezTo>
                      <a:pt x="124" y="29911"/>
                      <a:pt x="175" y="30116"/>
                      <a:pt x="216" y="30312"/>
                    </a:cubicBezTo>
                    <a:cubicBezTo>
                      <a:pt x="257" y="30517"/>
                      <a:pt x="278" y="30712"/>
                      <a:pt x="319" y="30907"/>
                    </a:cubicBezTo>
                    <a:cubicBezTo>
                      <a:pt x="360" y="31123"/>
                      <a:pt x="421" y="31328"/>
                      <a:pt x="483" y="31533"/>
                    </a:cubicBezTo>
                    <a:cubicBezTo>
                      <a:pt x="534" y="31739"/>
                      <a:pt x="596" y="31944"/>
                      <a:pt x="658" y="32149"/>
                    </a:cubicBezTo>
                    <a:cubicBezTo>
                      <a:pt x="729" y="32375"/>
                      <a:pt x="791" y="32612"/>
                      <a:pt x="863" y="32848"/>
                    </a:cubicBezTo>
                    <a:cubicBezTo>
                      <a:pt x="924" y="33063"/>
                      <a:pt x="986" y="33279"/>
                      <a:pt x="1048" y="33505"/>
                    </a:cubicBezTo>
                    <a:cubicBezTo>
                      <a:pt x="1130" y="33772"/>
                      <a:pt x="1191" y="34049"/>
                      <a:pt x="1263" y="34316"/>
                    </a:cubicBezTo>
                    <a:cubicBezTo>
                      <a:pt x="1315" y="34501"/>
                      <a:pt x="1387" y="34675"/>
                      <a:pt x="1438" y="34860"/>
                    </a:cubicBezTo>
                    <a:cubicBezTo>
                      <a:pt x="1510" y="35096"/>
                      <a:pt x="1582" y="35333"/>
                      <a:pt x="1643" y="35579"/>
                    </a:cubicBezTo>
                    <a:cubicBezTo>
                      <a:pt x="1705" y="35825"/>
                      <a:pt x="1756" y="36092"/>
                      <a:pt x="1808" y="36349"/>
                    </a:cubicBezTo>
                    <a:cubicBezTo>
                      <a:pt x="1859" y="36596"/>
                      <a:pt x="1900" y="36852"/>
                      <a:pt x="1951" y="37099"/>
                    </a:cubicBezTo>
                    <a:cubicBezTo>
                      <a:pt x="2013" y="37376"/>
                      <a:pt x="2085" y="37653"/>
                      <a:pt x="2146" y="37920"/>
                    </a:cubicBezTo>
                    <a:cubicBezTo>
                      <a:pt x="2187" y="38084"/>
                      <a:pt x="2239" y="38249"/>
                      <a:pt x="2270" y="38413"/>
                    </a:cubicBezTo>
                    <a:cubicBezTo>
                      <a:pt x="2321" y="38670"/>
                      <a:pt x="2362" y="38937"/>
                      <a:pt x="2403" y="39193"/>
                    </a:cubicBezTo>
                    <a:cubicBezTo>
                      <a:pt x="2444" y="39450"/>
                      <a:pt x="2506" y="39707"/>
                      <a:pt x="2547" y="39963"/>
                    </a:cubicBezTo>
                    <a:cubicBezTo>
                      <a:pt x="2588" y="40241"/>
                      <a:pt x="2619" y="40528"/>
                      <a:pt x="2680" y="40805"/>
                    </a:cubicBezTo>
                    <a:cubicBezTo>
                      <a:pt x="2732" y="41103"/>
                      <a:pt x="2834" y="41391"/>
                      <a:pt x="2875" y="41688"/>
                    </a:cubicBezTo>
                    <a:cubicBezTo>
                      <a:pt x="2896" y="41863"/>
                      <a:pt x="2886" y="42038"/>
                      <a:pt x="2896" y="42202"/>
                    </a:cubicBezTo>
                    <a:cubicBezTo>
                      <a:pt x="2896" y="42397"/>
                      <a:pt x="2916" y="42582"/>
                      <a:pt x="2916" y="42767"/>
                    </a:cubicBezTo>
                    <a:cubicBezTo>
                      <a:pt x="2927" y="42993"/>
                      <a:pt x="2896" y="43208"/>
                      <a:pt x="2906" y="43424"/>
                    </a:cubicBezTo>
                    <a:cubicBezTo>
                      <a:pt x="2906" y="43619"/>
                      <a:pt x="2916" y="43804"/>
                      <a:pt x="2916" y="43989"/>
                    </a:cubicBezTo>
                    <a:cubicBezTo>
                      <a:pt x="2916" y="44173"/>
                      <a:pt x="2896" y="44358"/>
                      <a:pt x="2906" y="44543"/>
                    </a:cubicBezTo>
                    <a:cubicBezTo>
                      <a:pt x="2927" y="44718"/>
                      <a:pt x="2968" y="44882"/>
                      <a:pt x="2988" y="45056"/>
                    </a:cubicBezTo>
                    <a:cubicBezTo>
                      <a:pt x="3009" y="45231"/>
                      <a:pt x="3009" y="45416"/>
                      <a:pt x="3009" y="45601"/>
                    </a:cubicBezTo>
                    <a:cubicBezTo>
                      <a:pt x="3019" y="45683"/>
                      <a:pt x="3019" y="45765"/>
                      <a:pt x="3009" y="45847"/>
                    </a:cubicBezTo>
                    <a:cubicBezTo>
                      <a:pt x="3009" y="45950"/>
                      <a:pt x="2978" y="46042"/>
                      <a:pt x="2968" y="46145"/>
                    </a:cubicBezTo>
                    <a:cubicBezTo>
                      <a:pt x="2937" y="46319"/>
                      <a:pt x="2916" y="46504"/>
                      <a:pt x="2896" y="46689"/>
                    </a:cubicBezTo>
                    <a:cubicBezTo>
                      <a:pt x="2865" y="46894"/>
                      <a:pt x="2865" y="47089"/>
                      <a:pt x="2845" y="47295"/>
                    </a:cubicBezTo>
                    <a:cubicBezTo>
                      <a:pt x="2824" y="47510"/>
                      <a:pt x="2793" y="47726"/>
                      <a:pt x="2773" y="47931"/>
                    </a:cubicBezTo>
                    <a:cubicBezTo>
                      <a:pt x="2742" y="48137"/>
                      <a:pt x="2721" y="48332"/>
                      <a:pt x="2691" y="48537"/>
                    </a:cubicBezTo>
                    <a:cubicBezTo>
                      <a:pt x="2670" y="48702"/>
                      <a:pt x="2639" y="48876"/>
                      <a:pt x="2619" y="49040"/>
                    </a:cubicBezTo>
                    <a:cubicBezTo>
                      <a:pt x="2588" y="49287"/>
                      <a:pt x="2567" y="49533"/>
                      <a:pt x="2537" y="49780"/>
                    </a:cubicBezTo>
                    <a:cubicBezTo>
                      <a:pt x="2516" y="49965"/>
                      <a:pt x="2475" y="50149"/>
                      <a:pt x="2465" y="50344"/>
                    </a:cubicBezTo>
                    <a:cubicBezTo>
                      <a:pt x="2444" y="50540"/>
                      <a:pt x="2444" y="50745"/>
                      <a:pt x="2444" y="50950"/>
                    </a:cubicBezTo>
                    <a:cubicBezTo>
                      <a:pt x="2444" y="51156"/>
                      <a:pt x="2444" y="51351"/>
                      <a:pt x="2454" y="51556"/>
                    </a:cubicBezTo>
                    <a:cubicBezTo>
                      <a:pt x="2454" y="51731"/>
                      <a:pt x="2465" y="51915"/>
                      <a:pt x="2475" y="52100"/>
                    </a:cubicBezTo>
                    <a:cubicBezTo>
                      <a:pt x="2495" y="52285"/>
                      <a:pt x="2506" y="52480"/>
                      <a:pt x="2526" y="52665"/>
                    </a:cubicBezTo>
                    <a:cubicBezTo>
                      <a:pt x="2547" y="52911"/>
                      <a:pt x="2557" y="53148"/>
                      <a:pt x="2588" y="53394"/>
                    </a:cubicBezTo>
                    <a:cubicBezTo>
                      <a:pt x="2619" y="53610"/>
                      <a:pt x="2680" y="53815"/>
                      <a:pt x="2711" y="54031"/>
                    </a:cubicBezTo>
                    <a:cubicBezTo>
                      <a:pt x="2762" y="54339"/>
                      <a:pt x="2804" y="54657"/>
                      <a:pt x="2845" y="54965"/>
                    </a:cubicBezTo>
                    <a:cubicBezTo>
                      <a:pt x="2875" y="55170"/>
                      <a:pt x="2906" y="55376"/>
                      <a:pt x="2927" y="55581"/>
                    </a:cubicBezTo>
                    <a:cubicBezTo>
                      <a:pt x="2968" y="55920"/>
                      <a:pt x="2988" y="56249"/>
                      <a:pt x="3029" y="56587"/>
                    </a:cubicBezTo>
                    <a:cubicBezTo>
                      <a:pt x="3070" y="56824"/>
                      <a:pt x="3112" y="57060"/>
                      <a:pt x="3153" y="57286"/>
                    </a:cubicBezTo>
                    <a:cubicBezTo>
                      <a:pt x="3194" y="57460"/>
                      <a:pt x="3225" y="57635"/>
                      <a:pt x="3276" y="57809"/>
                    </a:cubicBezTo>
                    <a:cubicBezTo>
                      <a:pt x="3327" y="57963"/>
                      <a:pt x="3399" y="58107"/>
                      <a:pt x="3450" y="58271"/>
                    </a:cubicBezTo>
                    <a:cubicBezTo>
                      <a:pt x="3512" y="58508"/>
                      <a:pt x="3543" y="58754"/>
                      <a:pt x="3615" y="58990"/>
                    </a:cubicBezTo>
                    <a:cubicBezTo>
                      <a:pt x="3676" y="59206"/>
                      <a:pt x="3758" y="59421"/>
                      <a:pt x="3841" y="59637"/>
                    </a:cubicBezTo>
                    <a:cubicBezTo>
                      <a:pt x="3933" y="59894"/>
                      <a:pt x="4025" y="60150"/>
                      <a:pt x="4128" y="60407"/>
                    </a:cubicBezTo>
                    <a:cubicBezTo>
                      <a:pt x="4190" y="60541"/>
                      <a:pt x="4262" y="60674"/>
                      <a:pt x="4313" y="60808"/>
                    </a:cubicBezTo>
                    <a:cubicBezTo>
                      <a:pt x="4385" y="61023"/>
                      <a:pt x="4446" y="61249"/>
                      <a:pt x="4508" y="61465"/>
                    </a:cubicBezTo>
                    <a:cubicBezTo>
                      <a:pt x="4570" y="61721"/>
                      <a:pt x="4641" y="61978"/>
                      <a:pt x="4683" y="62235"/>
                    </a:cubicBezTo>
                    <a:cubicBezTo>
                      <a:pt x="4724" y="62440"/>
                      <a:pt x="4734" y="62666"/>
                      <a:pt x="4765" y="62882"/>
                    </a:cubicBezTo>
                    <a:cubicBezTo>
                      <a:pt x="4806" y="63303"/>
                      <a:pt x="4898" y="64165"/>
                      <a:pt x="4898" y="64165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>
                <a:off x="2970975" y="2534300"/>
                <a:ext cx="5925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753" fill="none" extrusionOk="0">
                    <a:moveTo>
                      <a:pt x="236" y="1"/>
                    </a:moveTo>
                    <a:cubicBezTo>
                      <a:pt x="236" y="1"/>
                      <a:pt x="205" y="370"/>
                      <a:pt x="195" y="514"/>
                    </a:cubicBezTo>
                    <a:cubicBezTo>
                      <a:pt x="185" y="668"/>
                      <a:pt x="195" y="812"/>
                      <a:pt x="185" y="966"/>
                    </a:cubicBezTo>
                    <a:cubicBezTo>
                      <a:pt x="175" y="1099"/>
                      <a:pt x="154" y="1233"/>
                      <a:pt x="123" y="1366"/>
                    </a:cubicBezTo>
                    <a:cubicBezTo>
                      <a:pt x="113" y="1459"/>
                      <a:pt x="82" y="1551"/>
                      <a:pt x="72" y="1643"/>
                    </a:cubicBezTo>
                    <a:cubicBezTo>
                      <a:pt x="62" y="1715"/>
                      <a:pt x="72" y="1797"/>
                      <a:pt x="62" y="1869"/>
                    </a:cubicBezTo>
                    <a:cubicBezTo>
                      <a:pt x="62" y="1951"/>
                      <a:pt x="51" y="2034"/>
                      <a:pt x="41" y="2105"/>
                    </a:cubicBezTo>
                    <a:cubicBezTo>
                      <a:pt x="31" y="2260"/>
                      <a:pt x="51" y="2414"/>
                      <a:pt x="31" y="2568"/>
                    </a:cubicBezTo>
                    <a:cubicBezTo>
                      <a:pt x="31" y="2629"/>
                      <a:pt x="0" y="2752"/>
                      <a:pt x="0" y="2752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9"/>
              <p:cNvSpPr/>
              <p:nvPr/>
            </p:nvSpPr>
            <p:spPr>
              <a:xfrm>
                <a:off x="2881900" y="2578200"/>
                <a:ext cx="107325" cy="1211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4847" fill="none" extrusionOk="0">
                    <a:moveTo>
                      <a:pt x="4292" y="0"/>
                    </a:moveTo>
                    <a:cubicBezTo>
                      <a:pt x="4292" y="0"/>
                      <a:pt x="4220" y="185"/>
                      <a:pt x="4179" y="278"/>
                    </a:cubicBezTo>
                    <a:cubicBezTo>
                      <a:pt x="4128" y="380"/>
                      <a:pt x="4076" y="473"/>
                      <a:pt x="4015" y="565"/>
                    </a:cubicBezTo>
                    <a:cubicBezTo>
                      <a:pt x="3943" y="647"/>
                      <a:pt x="3851" y="719"/>
                      <a:pt x="3768" y="791"/>
                    </a:cubicBezTo>
                    <a:cubicBezTo>
                      <a:pt x="3697" y="863"/>
                      <a:pt x="3625" y="914"/>
                      <a:pt x="3563" y="986"/>
                    </a:cubicBezTo>
                    <a:cubicBezTo>
                      <a:pt x="3491" y="1058"/>
                      <a:pt x="3440" y="1140"/>
                      <a:pt x="3378" y="1222"/>
                    </a:cubicBezTo>
                    <a:cubicBezTo>
                      <a:pt x="3306" y="1325"/>
                      <a:pt x="3214" y="1428"/>
                      <a:pt x="3142" y="1541"/>
                    </a:cubicBezTo>
                    <a:cubicBezTo>
                      <a:pt x="3080" y="1643"/>
                      <a:pt x="3050" y="1756"/>
                      <a:pt x="2998" y="1869"/>
                    </a:cubicBezTo>
                    <a:cubicBezTo>
                      <a:pt x="2937" y="1962"/>
                      <a:pt x="2875" y="2054"/>
                      <a:pt x="2803" y="2146"/>
                    </a:cubicBezTo>
                    <a:cubicBezTo>
                      <a:pt x="2742" y="2239"/>
                      <a:pt x="2670" y="2341"/>
                      <a:pt x="2588" y="2424"/>
                    </a:cubicBezTo>
                    <a:cubicBezTo>
                      <a:pt x="2454" y="2526"/>
                      <a:pt x="2300" y="2598"/>
                      <a:pt x="2156" y="2691"/>
                    </a:cubicBezTo>
                    <a:cubicBezTo>
                      <a:pt x="2023" y="2783"/>
                      <a:pt x="1889" y="2886"/>
                      <a:pt x="1756" y="2978"/>
                    </a:cubicBezTo>
                    <a:cubicBezTo>
                      <a:pt x="1602" y="3101"/>
                      <a:pt x="1468" y="3245"/>
                      <a:pt x="1314" y="3358"/>
                    </a:cubicBezTo>
                    <a:cubicBezTo>
                      <a:pt x="1171" y="3461"/>
                      <a:pt x="1017" y="3533"/>
                      <a:pt x="863" y="3625"/>
                    </a:cubicBezTo>
                    <a:cubicBezTo>
                      <a:pt x="770" y="3676"/>
                      <a:pt x="678" y="3748"/>
                      <a:pt x="585" y="3789"/>
                    </a:cubicBezTo>
                    <a:cubicBezTo>
                      <a:pt x="513" y="3820"/>
                      <a:pt x="442" y="3841"/>
                      <a:pt x="380" y="3861"/>
                    </a:cubicBezTo>
                    <a:cubicBezTo>
                      <a:pt x="339" y="3871"/>
                      <a:pt x="298" y="3861"/>
                      <a:pt x="267" y="3882"/>
                    </a:cubicBezTo>
                    <a:cubicBezTo>
                      <a:pt x="216" y="3913"/>
                      <a:pt x="185" y="3964"/>
                      <a:pt x="154" y="4015"/>
                    </a:cubicBezTo>
                    <a:cubicBezTo>
                      <a:pt x="113" y="4067"/>
                      <a:pt x="93" y="4118"/>
                      <a:pt x="62" y="4169"/>
                    </a:cubicBezTo>
                    <a:cubicBezTo>
                      <a:pt x="41" y="4221"/>
                      <a:pt x="21" y="4282"/>
                      <a:pt x="10" y="4344"/>
                    </a:cubicBezTo>
                    <a:cubicBezTo>
                      <a:pt x="0" y="4426"/>
                      <a:pt x="0" y="4498"/>
                      <a:pt x="0" y="4580"/>
                    </a:cubicBezTo>
                    <a:cubicBezTo>
                      <a:pt x="0" y="4631"/>
                      <a:pt x="10" y="4672"/>
                      <a:pt x="10" y="4724"/>
                    </a:cubicBezTo>
                    <a:cubicBezTo>
                      <a:pt x="10" y="4754"/>
                      <a:pt x="0" y="4796"/>
                      <a:pt x="21" y="4826"/>
                    </a:cubicBezTo>
                    <a:cubicBezTo>
                      <a:pt x="31" y="4847"/>
                      <a:pt x="82" y="4847"/>
                      <a:pt x="82" y="4847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9"/>
              <p:cNvSpPr/>
              <p:nvPr/>
            </p:nvSpPr>
            <p:spPr>
              <a:xfrm>
                <a:off x="2883675" y="2675475"/>
                <a:ext cx="19800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11" fill="none" extrusionOk="0">
                    <a:moveTo>
                      <a:pt x="792" y="1"/>
                    </a:moveTo>
                    <a:cubicBezTo>
                      <a:pt x="792" y="1"/>
                      <a:pt x="720" y="63"/>
                      <a:pt x="679" y="83"/>
                    </a:cubicBezTo>
                    <a:cubicBezTo>
                      <a:pt x="627" y="104"/>
                      <a:pt x="555" y="93"/>
                      <a:pt x="504" y="114"/>
                    </a:cubicBezTo>
                    <a:cubicBezTo>
                      <a:pt x="453" y="134"/>
                      <a:pt x="422" y="165"/>
                      <a:pt x="381" y="196"/>
                    </a:cubicBezTo>
                    <a:cubicBezTo>
                      <a:pt x="319" y="237"/>
                      <a:pt x="278" y="288"/>
                      <a:pt x="227" y="340"/>
                    </a:cubicBezTo>
                    <a:cubicBezTo>
                      <a:pt x="186" y="391"/>
                      <a:pt x="155" y="442"/>
                      <a:pt x="124" y="504"/>
                    </a:cubicBezTo>
                    <a:cubicBezTo>
                      <a:pt x="83" y="566"/>
                      <a:pt x="42" y="638"/>
                      <a:pt x="22" y="709"/>
                    </a:cubicBezTo>
                    <a:cubicBezTo>
                      <a:pt x="1" y="781"/>
                      <a:pt x="22" y="853"/>
                      <a:pt x="22" y="935"/>
                    </a:cubicBezTo>
                    <a:cubicBezTo>
                      <a:pt x="22" y="997"/>
                      <a:pt x="11" y="1048"/>
                      <a:pt x="11" y="1110"/>
                    </a:cubicBezTo>
                    <a:cubicBezTo>
                      <a:pt x="22" y="1172"/>
                      <a:pt x="22" y="1243"/>
                      <a:pt x="42" y="1295"/>
                    </a:cubicBezTo>
                    <a:cubicBezTo>
                      <a:pt x="63" y="1356"/>
                      <a:pt x="73" y="1408"/>
                      <a:pt x="114" y="1449"/>
                    </a:cubicBezTo>
                    <a:cubicBezTo>
                      <a:pt x="145" y="1480"/>
                      <a:pt x="196" y="1500"/>
                      <a:pt x="237" y="1510"/>
                    </a:cubicBezTo>
                    <a:cubicBezTo>
                      <a:pt x="278" y="1510"/>
                      <a:pt x="371" y="1500"/>
                      <a:pt x="371" y="150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2892675" y="2683700"/>
                <a:ext cx="208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449" fill="none" extrusionOk="0">
                    <a:moveTo>
                      <a:pt x="832" y="1"/>
                    </a:moveTo>
                    <a:cubicBezTo>
                      <a:pt x="832" y="1"/>
                      <a:pt x="791" y="72"/>
                      <a:pt x="760" y="103"/>
                    </a:cubicBezTo>
                    <a:cubicBezTo>
                      <a:pt x="729" y="144"/>
                      <a:pt x="688" y="185"/>
                      <a:pt x="647" y="216"/>
                    </a:cubicBezTo>
                    <a:cubicBezTo>
                      <a:pt x="616" y="247"/>
                      <a:pt x="596" y="278"/>
                      <a:pt x="565" y="309"/>
                    </a:cubicBezTo>
                    <a:cubicBezTo>
                      <a:pt x="503" y="370"/>
                      <a:pt x="462" y="432"/>
                      <a:pt x="401" y="504"/>
                    </a:cubicBezTo>
                    <a:cubicBezTo>
                      <a:pt x="370" y="545"/>
                      <a:pt x="329" y="586"/>
                      <a:pt x="288" y="637"/>
                    </a:cubicBezTo>
                    <a:cubicBezTo>
                      <a:pt x="247" y="689"/>
                      <a:pt x="206" y="750"/>
                      <a:pt x="175" y="801"/>
                    </a:cubicBezTo>
                    <a:cubicBezTo>
                      <a:pt x="134" y="853"/>
                      <a:pt x="82" y="914"/>
                      <a:pt x="52" y="966"/>
                    </a:cubicBezTo>
                    <a:cubicBezTo>
                      <a:pt x="31" y="1007"/>
                      <a:pt x="0" y="1048"/>
                      <a:pt x="0" y="1089"/>
                    </a:cubicBezTo>
                    <a:cubicBezTo>
                      <a:pt x="0" y="1140"/>
                      <a:pt x="11" y="1181"/>
                      <a:pt x="31" y="1222"/>
                    </a:cubicBezTo>
                    <a:cubicBezTo>
                      <a:pt x="41" y="1264"/>
                      <a:pt x="62" y="1305"/>
                      <a:pt x="93" y="1335"/>
                    </a:cubicBezTo>
                    <a:cubicBezTo>
                      <a:pt x="144" y="1387"/>
                      <a:pt x="195" y="1418"/>
                      <a:pt x="267" y="1438"/>
                    </a:cubicBezTo>
                    <a:cubicBezTo>
                      <a:pt x="298" y="1448"/>
                      <a:pt x="349" y="1438"/>
                      <a:pt x="391" y="1438"/>
                    </a:cubicBezTo>
                    <a:lnTo>
                      <a:pt x="616" y="1438"/>
                    </a:ln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9"/>
              <p:cNvSpPr/>
              <p:nvPr/>
            </p:nvSpPr>
            <p:spPr>
              <a:xfrm>
                <a:off x="2907050" y="2690375"/>
                <a:ext cx="3135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77" fill="none" extrusionOk="0">
                    <a:moveTo>
                      <a:pt x="801" y="1"/>
                    </a:moveTo>
                    <a:cubicBezTo>
                      <a:pt x="801" y="1"/>
                      <a:pt x="770" y="83"/>
                      <a:pt x="740" y="124"/>
                    </a:cubicBezTo>
                    <a:cubicBezTo>
                      <a:pt x="709" y="165"/>
                      <a:pt x="668" y="206"/>
                      <a:pt x="627" y="247"/>
                    </a:cubicBezTo>
                    <a:cubicBezTo>
                      <a:pt x="586" y="288"/>
                      <a:pt x="555" y="319"/>
                      <a:pt x="514" y="370"/>
                    </a:cubicBezTo>
                    <a:cubicBezTo>
                      <a:pt x="462" y="422"/>
                      <a:pt x="421" y="483"/>
                      <a:pt x="370" y="545"/>
                    </a:cubicBezTo>
                    <a:cubicBezTo>
                      <a:pt x="329" y="596"/>
                      <a:pt x="298" y="658"/>
                      <a:pt x="247" y="699"/>
                    </a:cubicBezTo>
                    <a:cubicBezTo>
                      <a:pt x="206" y="719"/>
                      <a:pt x="165" y="719"/>
                      <a:pt x="134" y="750"/>
                    </a:cubicBezTo>
                    <a:cubicBezTo>
                      <a:pt x="83" y="791"/>
                      <a:pt x="52" y="842"/>
                      <a:pt x="31" y="904"/>
                    </a:cubicBezTo>
                    <a:cubicBezTo>
                      <a:pt x="11" y="935"/>
                      <a:pt x="0" y="976"/>
                      <a:pt x="0" y="1027"/>
                    </a:cubicBezTo>
                    <a:cubicBezTo>
                      <a:pt x="0" y="1079"/>
                      <a:pt x="0" y="1140"/>
                      <a:pt x="41" y="1181"/>
                    </a:cubicBezTo>
                    <a:cubicBezTo>
                      <a:pt x="72" y="1233"/>
                      <a:pt x="144" y="1253"/>
                      <a:pt x="206" y="1284"/>
                    </a:cubicBezTo>
                    <a:cubicBezTo>
                      <a:pt x="257" y="1315"/>
                      <a:pt x="319" y="1325"/>
                      <a:pt x="370" y="1346"/>
                    </a:cubicBezTo>
                    <a:cubicBezTo>
                      <a:pt x="452" y="1356"/>
                      <a:pt x="524" y="1366"/>
                      <a:pt x="596" y="1366"/>
                    </a:cubicBezTo>
                    <a:cubicBezTo>
                      <a:pt x="668" y="1376"/>
                      <a:pt x="729" y="1376"/>
                      <a:pt x="801" y="1356"/>
                    </a:cubicBezTo>
                    <a:cubicBezTo>
                      <a:pt x="863" y="1346"/>
                      <a:pt x="924" y="1305"/>
                      <a:pt x="976" y="1263"/>
                    </a:cubicBezTo>
                    <a:cubicBezTo>
                      <a:pt x="1027" y="1233"/>
                      <a:pt x="1068" y="1192"/>
                      <a:pt x="1109" y="1151"/>
                    </a:cubicBezTo>
                    <a:cubicBezTo>
                      <a:pt x="1130" y="1130"/>
                      <a:pt x="1161" y="1109"/>
                      <a:pt x="1181" y="1079"/>
                    </a:cubicBezTo>
                    <a:cubicBezTo>
                      <a:pt x="1212" y="1048"/>
                      <a:pt x="1253" y="976"/>
                      <a:pt x="1253" y="976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>
                <a:off x="2937325" y="2691150"/>
                <a:ext cx="539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90" fill="none" extrusionOk="0">
                    <a:moveTo>
                      <a:pt x="761" y="0"/>
                    </a:moveTo>
                    <a:cubicBezTo>
                      <a:pt x="761" y="0"/>
                      <a:pt x="699" y="62"/>
                      <a:pt x="689" y="113"/>
                    </a:cubicBezTo>
                    <a:cubicBezTo>
                      <a:pt x="668" y="154"/>
                      <a:pt x="689" y="195"/>
                      <a:pt x="679" y="236"/>
                    </a:cubicBezTo>
                    <a:cubicBezTo>
                      <a:pt x="658" y="267"/>
                      <a:pt x="638" y="298"/>
                      <a:pt x="607" y="319"/>
                    </a:cubicBezTo>
                    <a:cubicBezTo>
                      <a:pt x="566" y="349"/>
                      <a:pt x="504" y="360"/>
                      <a:pt x="463" y="380"/>
                    </a:cubicBezTo>
                    <a:cubicBezTo>
                      <a:pt x="391" y="421"/>
                      <a:pt x="330" y="473"/>
                      <a:pt x="258" y="514"/>
                    </a:cubicBezTo>
                    <a:cubicBezTo>
                      <a:pt x="217" y="545"/>
                      <a:pt x="155" y="555"/>
                      <a:pt x="124" y="586"/>
                    </a:cubicBezTo>
                    <a:cubicBezTo>
                      <a:pt x="73" y="637"/>
                      <a:pt x="32" y="709"/>
                      <a:pt x="22" y="781"/>
                    </a:cubicBezTo>
                    <a:cubicBezTo>
                      <a:pt x="1" y="853"/>
                      <a:pt x="32" y="914"/>
                      <a:pt x="32" y="986"/>
                    </a:cubicBezTo>
                    <a:cubicBezTo>
                      <a:pt x="42" y="1037"/>
                      <a:pt x="32" y="1089"/>
                      <a:pt x="42" y="1140"/>
                    </a:cubicBezTo>
                    <a:cubicBezTo>
                      <a:pt x="73" y="1222"/>
                      <a:pt x="104" y="1294"/>
                      <a:pt x="155" y="1345"/>
                    </a:cubicBezTo>
                    <a:cubicBezTo>
                      <a:pt x="227" y="1407"/>
                      <a:pt x="319" y="1417"/>
                      <a:pt x="401" y="1438"/>
                    </a:cubicBezTo>
                    <a:cubicBezTo>
                      <a:pt x="514" y="1469"/>
                      <a:pt x="627" y="1479"/>
                      <a:pt x="740" y="1479"/>
                    </a:cubicBezTo>
                    <a:cubicBezTo>
                      <a:pt x="853" y="1489"/>
                      <a:pt x="976" y="1489"/>
                      <a:pt x="1089" y="1469"/>
                    </a:cubicBezTo>
                    <a:cubicBezTo>
                      <a:pt x="1202" y="1458"/>
                      <a:pt x="1315" y="1428"/>
                      <a:pt x="1418" y="1397"/>
                    </a:cubicBezTo>
                    <a:cubicBezTo>
                      <a:pt x="1500" y="1366"/>
                      <a:pt x="1593" y="1335"/>
                      <a:pt x="1675" y="1284"/>
                    </a:cubicBezTo>
                    <a:cubicBezTo>
                      <a:pt x="1726" y="1243"/>
                      <a:pt x="1767" y="1181"/>
                      <a:pt x="1798" y="1130"/>
                    </a:cubicBezTo>
                    <a:cubicBezTo>
                      <a:pt x="1839" y="1078"/>
                      <a:pt x="1870" y="1027"/>
                      <a:pt x="1911" y="976"/>
                    </a:cubicBezTo>
                    <a:cubicBezTo>
                      <a:pt x="1942" y="914"/>
                      <a:pt x="1983" y="863"/>
                      <a:pt x="2024" y="811"/>
                    </a:cubicBezTo>
                    <a:cubicBezTo>
                      <a:pt x="2065" y="770"/>
                      <a:pt x="2157" y="678"/>
                      <a:pt x="2157" y="678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>
                <a:off x="2984825" y="2666500"/>
                <a:ext cx="413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983" fill="none" extrusionOk="0">
                    <a:moveTo>
                      <a:pt x="1" y="1982"/>
                    </a:moveTo>
                    <a:cubicBezTo>
                      <a:pt x="1" y="1982"/>
                      <a:pt x="144" y="1941"/>
                      <a:pt x="226" y="1921"/>
                    </a:cubicBezTo>
                    <a:cubicBezTo>
                      <a:pt x="329" y="1890"/>
                      <a:pt x="432" y="1869"/>
                      <a:pt x="534" y="1818"/>
                    </a:cubicBezTo>
                    <a:cubicBezTo>
                      <a:pt x="606" y="1777"/>
                      <a:pt x="678" y="1726"/>
                      <a:pt x="740" y="1654"/>
                    </a:cubicBezTo>
                    <a:cubicBezTo>
                      <a:pt x="791" y="1592"/>
                      <a:pt x="832" y="1510"/>
                      <a:pt x="873" y="1438"/>
                    </a:cubicBezTo>
                    <a:cubicBezTo>
                      <a:pt x="904" y="1356"/>
                      <a:pt x="945" y="1274"/>
                      <a:pt x="966" y="1192"/>
                    </a:cubicBezTo>
                    <a:cubicBezTo>
                      <a:pt x="976" y="1110"/>
                      <a:pt x="955" y="1027"/>
                      <a:pt x="966" y="956"/>
                    </a:cubicBezTo>
                    <a:cubicBezTo>
                      <a:pt x="966" y="884"/>
                      <a:pt x="966" y="822"/>
                      <a:pt x="997" y="760"/>
                    </a:cubicBezTo>
                    <a:cubicBezTo>
                      <a:pt x="1027" y="689"/>
                      <a:pt x="1110" y="647"/>
                      <a:pt x="1151" y="576"/>
                    </a:cubicBezTo>
                    <a:cubicBezTo>
                      <a:pt x="1202" y="514"/>
                      <a:pt x="1233" y="442"/>
                      <a:pt x="1274" y="370"/>
                    </a:cubicBezTo>
                    <a:cubicBezTo>
                      <a:pt x="1294" y="339"/>
                      <a:pt x="1305" y="298"/>
                      <a:pt x="1335" y="268"/>
                    </a:cubicBezTo>
                    <a:cubicBezTo>
                      <a:pt x="1376" y="216"/>
                      <a:pt x="1428" y="185"/>
                      <a:pt x="1479" y="144"/>
                    </a:cubicBezTo>
                    <a:cubicBezTo>
                      <a:pt x="1541" y="93"/>
                      <a:pt x="1654" y="1"/>
                      <a:pt x="1654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9"/>
              <p:cNvSpPr/>
              <p:nvPr/>
            </p:nvSpPr>
            <p:spPr>
              <a:xfrm>
                <a:off x="3017425" y="2613875"/>
                <a:ext cx="33150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424" fill="none" extrusionOk="0">
                    <a:moveTo>
                      <a:pt x="1" y="2424"/>
                    </a:moveTo>
                    <a:cubicBezTo>
                      <a:pt x="1" y="2424"/>
                      <a:pt x="196" y="2383"/>
                      <a:pt x="298" y="2352"/>
                    </a:cubicBezTo>
                    <a:cubicBezTo>
                      <a:pt x="411" y="2321"/>
                      <a:pt x="524" y="2280"/>
                      <a:pt x="627" y="2229"/>
                    </a:cubicBezTo>
                    <a:cubicBezTo>
                      <a:pt x="750" y="2177"/>
                      <a:pt x="884" y="2147"/>
                      <a:pt x="986" y="2065"/>
                    </a:cubicBezTo>
                    <a:cubicBezTo>
                      <a:pt x="1068" y="1993"/>
                      <a:pt x="1140" y="1900"/>
                      <a:pt x="1202" y="1808"/>
                    </a:cubicBezTo>
                    <a:cubicBezTo>
                      <a:pt x="1253" y="1726"/>
                      <a:pt x="1284" y="1644"/>
                      <a:pt x="1305" y="1551"/>
                    </a:cubicBezTo>
                    <a:cubicBezTo>
                      <a:pt x="1325" y="1459"/>
                      <a:pt x="1315" y="1366"/>
                      <a:pt x="1315" y="1274"/>
                    </a:cubicBezTo>
                    <a:cubicBezTo>
                      <a:pt x="1305" y="1161"/>
                      <a:pt x="1274" y="966"/>
                      <a:pt x="1274" y="925"/>
                    </a:cubicBezTo>
                    <a:cubicBezTo>
                      <a:pt x="1274" y="894"/>
                      <a:pt x="1274" y="719"/>
                      <a:pt x="1264" y="617"/>
                    </a:cubicBezTo>
                    <a:cubicBezTo>
                      <a:pt x="1264" y="483"/>
                      <a:pt x="1243" y="350"/>
                      <a:pt x="1233" y="227"/>
                    </a:cubicBezTo>
                    <a:cubicBezTo>
                      <a:pt x="1233" y="144"/>
                      <a:pt x="1243" y="1"/>
                      <a:pt x="1243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9"/>
              <p:cNvSpPr/>
              <p:nvPr/>
            </p:nvSpPr>
            <p:spPr>
              <a:xfrm>
                <a:off x="3044125" y="1664850"/>
                <a:ext cx="54200" cy="9613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455" fill="none" extrusionOk="0">
                    <a:moveTo>
                      <a:pt x="0" y="38455"/>
                    </a:moveTo>
                    <a:cubicBezTo>
                      <a:pt x="0" y="38455"/>
                      <a:pt x="62" y="38270"/>
                      <a:pt x="93" y="38177"/>
                    </a:cubicBezTo>
                    <a:cubicBezTo>
                      <a:pt x="124" y="38105"/>
                      <a:pt x="165" y="38034"/>
                      <a:pt x="175" y="37962"/>
                    </a:cubicBezTo>
                    <a:cubicBezTo>
                      <a:pt x="196" y="37890"/>
                      <a:pt x="196" y="37818"/>
                      <a:pt x="206" y="37746"/>
                    </a:cubicBezTo>
                    <a:cubicBezTo>
                      <a:pt x="216" y="37674"/>
                      <a:pt x="216" y="37602"/>
                      <a:pt x="226" y="37530"/>
                    </a:cubicBezTo>
                    <a:cubicBezTo>
                      <a:pt x="237" y="37428"/>
                      <a:pt x="257" y="37335"/>
                      <a:pt x="288" y="37243"/>
                    </a:cubicBezTo>
                    <a:cubicBezTo>
                      <a:pt x="309" y="37202"/>
                      <a:pt x="339" y="37171"/>
                      <a:pt x="350" y="37120"/>
                    </a:cubicBezTo>
                    <a:cubicBezTo>
                      <a:pt x="360" y="37068"/>
                      <a:pt x="350" y="37007"/>
                      <a:pt x="350" y="36955"/>
                    </a:cubicBezTo>
                    <a:cubicBezTo>
                      <a:pt x="350" y="36904"/>
                      <a:pt x="319" y="36842"/>
                      <a:pt x="350" y="36791"/>
                    </a:cubicBezTo>
                    <a:cubicBezTo>
                      <a:pt x="380" y="36750"/>
                      <a:pt x="391" y="36617"/>
                      <a:pt x="411" y="36534"/>
                    </a:cubicBezTo>
                    <a:cubicBezTo>
                      <a:pt x="442" y="36442"/>
                      <a:pt x="483" y="36360"/>
                      <a:pt x="504" y="36267"/>
                    </a:cubicBezTo>
                    <a:cubicBezTo>
                      <a:pt x="524" y="36196"/>
                      <a:pt x="555" y="36124"/>
                      <a:pt x="555" y="36042"/>
                    </a:cubicBezTo>
                    <a:cubicBezTo>
                      <a:pt x="555" y="35959"/>
                      <a:pt x="534" y="35887"/>
                      <a:pt x="514" y="35805"/>
                    </a:cubicBezTo>
                    <a:cubicBezTo>
                      <a:pt x="493" y="35713"/>
                      <a:pt x="442" y="35631"/>
                      <a:pt x="401" y="35549"/>
                    </a:cubicBezTo>
                    <a:cubicBezTo>
                      <a:pt x="360" y="35436"/>
                      <a:pt x="298" y="35333"/>
                      <a:pt x="257" y="35220"/>
                    </a:cubicBezTo>
                    <a:cubicBezTo>
                      <a:pt x="216" y="35117"/>
                      <a:pt x="196" y="35025"/>
                      <a:pt x="165" y="34922"/>
                    </a:cubicBezTo>
                    <a:cubicBezTo>
                      <a:pt x="134" y="34809"/>
                      <a:pt x="83" y="34707"/>
                      <a:pt x="62" y="34594"/>
                    </a:cubicBezTo>
                    <a:cubicBezTo>
                      <a:pt x="42" y="34481"/>
                      <a:pt x="52" y="34368"/>
                      <a:pt x="52" y="34255"/>
                    </a:cubicBezTo>
                    <a:cubicBezTo>
                      <a:pt x="52" y="34039"/>
                      <a:pt x="72" y="33813"/>
                      <a:pt x="72" y="33587"/>
                    </a:cubicBezTo>
                    <a:cubicBezTo>
                      <a:pt x="83" y="33362"/>
                      <a:pt x="83" y="33136"/>
                      <a:pt x="83" y="32910"/>
                    </a:cubicBezTo>
                    <a:cubicBezTo>
                      <a:pt x="93" y="32715"/>
                      <a:pt x="93" y="32509"/>
                      <a:pt x="93" y="32304"/>
                    </a:cubicBezTo>
                    <a:cubicBezTo>
                      <a:pt x="103" y="32068"/>
                      <a:pt x="103" y="31842"/>
                      <a:pt x="113" y="31606"/>
                    </a:cubicBezTo>
                    <a:cubicBezTo>
                      <a:pt x="124" y="31349"/>
                      <a:pt x="144" y="31092"/>
                      <a:pt x="165" y="30825"/>
                    </a:cubicBezTo>
                    <a:cubicBezTo>
                      <a:pt x="196" y="30548"/>
                      <a:pt x="257" y="30271"/>
                      <a:pt x="278" y="29994"/>
                    </a:cubicBezTo>
                    <a:cubicBezTo>
                      <a:pt x="309" y="29757"/>
                      <a:pt x="309" y="29511"/>
                      <a:pt x="329" y="29275"/>
                    </a:cubicBezTo>
                    <a:cubicBezTo>
                      <a:pt x="350" y="29008"/>
                      <a:pt x="391" y="28741"/>
                      <a:pt x="421" y="28484"/>
                    </a:cubicBezTo>
                    <a:cubicBezTo>
                      <a:pt x="452" y="28228"/>
                      <a:pt x="493" y="27981"/>
                      <a:pt x="534" y="27735"/>
                    </a:cubicBezTo>
                    <a:cubicBezTo>
                      <a:pt x="586" y="27457"/>
                      <a:pt x="647" y="27190"/>
                      <a:pt x="699" y="26913"/>
                    </a:cubicBezTo>
                    <a:cubicBezTo>
                      <a:pt x="729" y="26687"/>
                      <a:pt x="791" y="26287"/>
                      <a:pt x="801" y="26246"/>
                    </a:cubicBezTo>
                    <a:cubicBezTo>
                      <a:pt x="812" y="26205"/>
                      <a:pt x="894" y="25784"/>
                      <a:pt x="925" y="25548"/>
                    </a:cubicBezTo>
                    <a:cubicBezTo>
                      <a:pt x="945" y="25363"/>
                      <a:pt x="966" y="25168"/>
                      <a:pt x="966" y="24973"/>
                    </a:cubicBezTo>
                    <a:cubicBezTo>
                      <a:pt x="976" y="24808"/>
                      <a:pt x="966" y="24644"/>
                      <a:pt x="955" y="24480"/>
                    </a:cubicBezTo>
                    <a:cubicBezTo>
                      <a:pt x="945" y="24274"/>
                      <a:pt x="925" y="24059"/>
                      <a:pt x="904" y="23853"/>
                    </a:cubicBezTo>
                    <a:cubicBezTo>
                      <a:pt x="873" y="23556"/>
                      <a:pt x="832" y="23258"/>
                      <a:pt x="801" y="22960"/>
                    </a:cubicBezTo>
                    <a:cubicBezTo>
                      <a:pt x="760" y="22631"/>
                      <a:pt x="709" y="22313"/>
                      <a:pt x="668" y="21995"/>
                    </a:cubicBezTo>
                    <a:cubicBezTo>
                      <a:pt x="627" y="21707"/>
                      <a:pt x="586" y="21420"/>
                      <a:pt x="545" y="21132"/>
                    </a:cubicBezTo>
                    <a:cubicBezTo>
                      <a:pt x="534" y="21019"/>
                      <a:pt x="524" y="20906"/>
                      <a:pt x="504" y="20804"/>
                    </a:cubicBezTo>
                    <a:cubicBezTo>
                      <a:pt x="483" y="20588"/>
                      <a:pt x="452" y="20373"/>
                      <a:pt x="452" y="20157"/>
                    </a:cubicBezTo>
                    <a:cubicBezTo>
                      <a:pt x="452" y="20034"/>
                      <a:pt x="463" y="19818"/>
                      <a:pt x="473" y="19787"/>
                    </a:cubicBezTo>
                    <a:cubicBezTo>
                      <a:pt x="483" y="19746"/>
                      <a:pt x="534" y="19356"/>
                      <a:pt x="575" y="19151"/>
                    </a:cubicBezTo>
                    <a:cubicBezTo>
                      <a:pt x="606" y="18956"/>
                      <a:pt x="658" y="18771"/>
                      <a:pt x="709" y="18586"/>
                    </a:cubicBezTo>
                    <a:cubicBezTo>
                      <a:pt x="760" y="18381"/>
                      <a:pt x="812" y="18185"/>
                      <a:pt x="863" y="17980"/>
                    </a:cubicBezTo>
                    <a:cubicBezTo>
                      <a:pt x="914" y="17805"/>
                      <a:pt x="945" y="17631"/>
                      <a:pt x="1007" y="17456"/>
                    </a:cubicBezTo>
                    <a:cubicBezTo>
                      <a:pt x="1079" y="17251"/>
                      <a:pt x="1181" y="17056"/>
                      <a:pt x="1263" y="16840"/>
                    </a:cubicBezTo>
                    <a:cubicBezTo>
                      <a:pt x="1325" y="16676"/>
                      <a:pt x="1387" y="16501"/>
                      <a:pt x="1438" y="16317"/>
                    </a:cubicBezTo>
                    <a:cubicBezTo>
                      <a:pt x="1479" y="16173"/>
                      <a:pt x="1520" y="16029"/>
                      <a:pt x="1551" y="15875"/>
                    </a:cubicBezTo>
                    <a:cubicBezTo>
                      <a:pt x="1582" y="15731"/>
                      <a:pt x="1602" y="15588"/>
                      <a:pt x="1613" y="15434"/>
                    </a:cubicBezTo>
                    <a:cubicBezTo>
                      <a:pt x="1633" y="15280"/>
                      <a:pt x="1633" y="15126"/>
                      <a:pt x="1633" y="14972"/>
                    </a:cubicBezTo>
                    <a:cubicBezTo>
                      <a:pt x="1643" y="14776"/>
                      <a:pt x="1664" y="14571"/>
                      <a:pt x="1664" y="14376"/>
                    </a:cubicBezTo>
                    <a:cubicBezTo>
                      <a:pt x="1664" y="14191"/>
                      <a:pt x="1654" y="14017"/>
                      <a:pt x="1654" y="13832"/>
                    </a:cubicBezTo>
                    <a:cubicBezTo>
                      <a:pt x="1654" y="13647"/>
                      <a:pt x="1664" y="13462"/>
                      <a:pt x="1674" y="13288"/>
                    </a:cubicBezTo>
                    <a:cubicBezTo>
                      <a:pt x="1684" y="13072"/>
                      <a:pt x="1705" y="12856"/>
                      <a:pt x="1705" y="12641"/>
                    </a:cubicBezTo>
                    <a:cubicBezTo>
                      <a:pt x="1705" y="12394"/>
                      <a:pt x="1684" y="12158"/>
                      <a:pt x="1674" y="11912"/>
                    </a:cubicBezTo>
                    <a:cubicBezTo>
                      <a:pt x="1664" y="11696"/>
                      <a:pt x="1654" y="11470"/>
                      <a:pt x="1643" y="11244"/>
                    </a:cubicBezTo>
                    <a:cubicBezTo>
                      <a:pt x="1633" y="11008"/>
                      <a:pt x="1623" y="10762"/>
                      <a:pt x="1623" y="10525"/>
                    </a:cubicBezTo>
                    <a:cubicBezTo>
                      <a:pt x="1623" y="10330"/>
                      <a:pt x="1633" y="10002"/>
                      <a:pt x="1633" y="9950"/>
                    </a:cubicBezTo>
                    <a:cubicBezTo>
                      <a:pt x="1633" y="9899"/>
                      <a:pt x="1654" y="9622"/>
                      <a:pt x="1664" y="9458"/>
                    </a:cubicBezTo>
                    <a:cubicBezTo>
                      <a:pt x="1674" y="9201"/>
                      <a:pt x="1695" y="8954"/>
                      <a:pt x="1715" y="8698"/>
                    </a:cubicBezTo>
                    <a:cubicBezTo>
                      <a:pt x="1725" y="8533"/>
                      <a:pt x="1746" y="8369"/>
                      <a:pt x="1746" y="8205"/>
                    </a:cubicBezTo>
                    <a:cubicBezTo>
                      <a:pt x="1756" y="8030"/>
                      <a:pt x="1746" y="7866"/>
                      <a:pt x="1746" y="7702"/>
                    </a:cubicBezTo>
                    <a:cubicBezTo>
                      <a:pt x="1746" y="7486"/>
                      <a:pt x="1746" y="7260"/>
                      <a:pt x="1746" y="7045"/>
                    </a:cubicBezTo>
                    <a:cubicBezTo>
                      <a:pt x="1746" y="6778"/>
                      <a:pt x="1746" y="6500"/>
                      <a:pt x="1756" y="6223"/>
                    </a:cubicBezTo>
                    <a:cubicBezTo>
                      <a:pt x="1767" y="6028"/>
                      <a:pt x="1777" y="5843"/>
                      <a:pt x="1797" y="5648"/>
                    </a:cubicBezTo>
                    <a:cubicBezTo>
                      <a:pt x="1808" y="5463"/>
                      <a:pt x="1828" y="5268"/>
                      <a:pt x="1849" y="5073"/>
                    </a:cubicBezTo>
                    <a:cubicBezTo>
                      <a:pt x="1880" y="4806"/>
                      <a:pt x="1910" y="4529"/>
                      <a:pt x="1941" y="4262"/>
                    </a:cubicBezTo>
                    <a:cubicBezTo>
                      <a:pt x="1972" y="4026"/>
                      <a:pt x="2003" y="3800"/>
                      <a:pt x="2034" y="3564"/>
                    </a:cubicBezTo>
                    <a:cubicBezTo>
                      <a:pt x="2054" y="3348"/>
                      <a:pt x="2075" y="3122"/>
                      <a:pt x="2095" y="2907"/>
                    </a:cubicBezTo>
                    <a:cubicBezTo>
                      <a:pt x="2116" y="2732"/>
                      <a:pt x="2157" y="2568"/>
                      <a:pt x="2157" y="2393"/>
                    </a:cubicBezTo>
                    <a:cubicBezTo>
                      <a:pt x="2167" y="2229"/>
                      <a:pt x="2157" y="2054"/>
                      <a:pt x="2146" y="1890"/>
                    </a:cubicBezTo>
                    <a:cubicBezTo>
                      <a:pt x="2126" y="1736"/>
                      <a:pt x="2095" y="1582"/>
                      <a:pt x="2054" y="1428"/>
                    </a:cubicBezTo>
                    <a:cubicBezTo>
                      <a:pt x="2013" y="1253"/>
                      <a:pt x="1931" y="1099"/>
                      <a:pt x="1890" y="935"/>
                    </a:cubicBezTo>
                    <a:cubicBezTo>
                      <a:pt x="1838" y="761"/>
                      <a:pt x="1808" y="596"/>
                      <a:pt x="1777" y="422"/>
                    </a:cubicBezTo>
                    <a:cubicBezTo>
                      <a:pt x="1756" y="329"/>
                      <a:pt x="1746" y="247"/>
                      <a:pt x="1736" y="155"/>
                    </a:cubicBezTo>
                    <a:cubicBezTo>
                      <a:pt x="1736" y="103"/>
                      <a:pt x="1746" y="1"/>
                      <a:pt x="1746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9"/>
              <p:cNvSpPr/>
              <p:nvPr/>
            </p:nvSpPr>
            <p:spPr>
              <a:xfrm>
                <a:off x="3092375" y="1664600"/>
                <a:ext cx="275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97" fill="none" extrusionOk="0">
                    <a:moveTo>
                      <a:pt x="1" y="996"/>
                    </a:moveTo>
                    <a:cubicBezTo>
                      <a:pt x="1" y="996"/>
                      <a:pt x="32" y="904"/>
                      <a:pt x="62" y="863"/>
                    </a:cubicBezTo>
                    <a:cubicBezTo>
                      <a:pt x="104" y="801"/>
                      <a:pt x="165" y="760"/>
                      <a:pt x="216" y="709"/>
                    </a:cubicBezTo>
                    <a:cubicBezTo>
                      <a:pt x="268" y="647"/>
                      <a:pt x="329" y="575"/>
                      <a:pt x="381" y="504"/>
                    </a:cubicBezTo>
                    <a:cubicBezTo>
                      <a:pt x="412" y="463"/>
                      <a:pt x="442" y="411"/>
                      <a:pt x="463" y="360"/>
                    </a:cubicBezTo>
                    <a:cubicBezTo>
                      <a:pt x="504" y="298"/>
                      <a:pt x="525" y="226"/>
                      <a:pt x="555" y="154"/>
                    </a:cubicBezTo>
                    <a:cubicBezTo>
                      <a:pt x="576" y="103"/>
                      <a:pt x="576" y="42"/>
                      <a:pt x="617" y="11"/>
                    </a:cubicBezTo>
                    <a:cubicBezTo>
                      <a:pt x="637" y="0"/>
                      <a:pt x="658" y="0"/>
                      <a:pt x="679" y="11"/>
                    </a:cubicBezTo>
                    <a:cubicBezTo>
                      <a:pt x="699" y="21"/>
                      <a:pt x="699" y="42"/>
                      <a:pt x="709" y="52"/>
                    </a:cubicBezTo>
                    <a:cubicBezTo>
                      <a:pt x="730" y="93"/>
                      <a:pt x="730" y="144"/>
                      <a:pt x="750" y="196"/>
                    </a:cubicBezTo>
                    <a:cubicBezTo>
                      <a:pt x="771" y="257"/>
                      <a:pt x="802" y="319"/>
                      <a:pt x="833" y="370"/>
                    </a:cubicBezTo>
                    <a:cubicBezTo>
                      <a:pt x="863" y="432"/>
                      <a:pt x="894" y="483"/>
                      <a:pt x="935" y="534"/>
                    </a:cubicBezTo>
                    <a:cubicBezTo>
                      <a:pt x="966" y="565"/>
                      <a:pt x="997" y="596"/>
                      <a:pt x="1017" y="627"/>
                    </a:cubicBezTo>
                    <a:cubicBezTo>
                      <a:pt x="1048" y="658"/>
                      <a:pt x="1100" y="740"/>
                      <a:pt x="1100" y="74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9"/>
              <p:cNvSpPr/>
              <p:nvPr/>
            </p:nvSpPr>
            <p:spPr>
              <a:xfrm>
                <a:off x="3105725" y="1624550"/>
                <a:ext cx="285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603" fill="none" extrusionOk="0">
                    <a:moveTo>
                      <a:pt x="1" y="1"/>
                    </a:moveTo>
                    <a:cubicBezTo>
                      <a:pt x="1" y="1"/>
                      <a:pt x="11" y="411"/>
                      <a:pt x="21" y="617"/>
                    </a:cubicBezTo>
                    <a:cubicBezTo>
                      <a:pt x="21" y="750"/>
                      <a:pt x="21" y="884"/>
                      <a:pt x="32" y="1017"/>
                    </a:cubicBezTo>
                    <a:cubicBezTo>
                      <a:pt x="42" y="1120"/>
                      <a:pt x="62" y="1223"/>
                      <a:pt x="73" y="1325"/>
                    </a:cubicBezTo>
                    <a:cubicBezTo>
                      <a:pt x="83" y="1418"/>
                      <a:pt x="114" y="1602"/>
                      <a:pt x="114" y="1602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9"/>
              <p:cNvSpPr/>
              <p:nvPr/>
            </p:nvSpPr>
            <p:spPr>
              <a:xfrm>
                <a:off x="3036425" y="2006525"/>
                <a:ext cx="33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4488" fill="none" extrusionOk="0">
                    <a:moveTo>
                      <a:pt x="1356" y="0"/>
                    </a:moveTo>
                    <a:cubicBezTo>
                      <a:pt x="1356" y="0"/>
                      <a:pt x="1315" y="216"/>
                      <a:pt x="1294" y="319"/>
                    </a:cubicBezTo>
                    <a:cubicBezTo>
                      <a:pt x="1253" y="504"/>
                      <a:pt x="1222" y="699"/>
                      <a:pt x="1140" y="863"/>
                    </a:cubicBezTo>
                    <a:cubicBezTo>
                      <a:pt x="1068" y="1038"/>
                      <a:pt x="945" y="1181"/>
                      <a:pt x="842" y="1335"/>
                    </a:cubicBezTo>
                    <a:cubicBezTo>
                      <a:pt x="760" y="1469"/>
                      <a:pt x="637" y="1582"/>
                      <a:pt x="596" y="1736"/>
                    </a:cubicBezTo>
                    <a:cubicBezTo>
                      <a:pt x="565" y="1869"/>
                      <a:pt x="627" y="2003"/>
                      <a:pt x="637" y="2146"/>
                    </a:cubicBezTo>
                    <a:cubicBezTo>
                      <a:pt x="647" y="2321"/>
                      <a:pt x="658" y="2506"/>
                      <a:pt x="658" y="2691"/>
                    </a:cubicBezTo>
                    <a:cubicBezTo>
                      <a:pt x="658" y="2855"/>
                      <a:pt x="637" y="3019"/>
                      <a:pt x="617" y="3173"/>
                    </a:cubicBezTo>
                    <a:cubicBezTo>
                      <a:pt x="596" y="3358"/>
                      <a:pt x="575" y="3553"/>
                      <a:pt x="504" y="3718"/>
                    </a:cubicBezTo>
                    <a:cubicBezTo>
                      <a:pt x="452" y="3882"/>
                      <a:pt x="350" y="4015"/>
                      <a:pt x="257" y="4159"/>
                    </a:cubicBezTo>
                    <a:cubicBezTo>
                      <a:pt x="185" y="4272"/>
                      <a:pt x="0" y="4488"/>
                      <a:pt x="0" y="4488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9"/>
              <p:cNvSpPr/>
              <p:nvPr/>
            </p:nvSpPr>
            <p:spPr>
              <a:xfrm>
                <a:off x="2945800" y="1997275"/>
                <a:ext cx="20050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443" fill="none" extrusionOk="0">
                    <a:moveTo>
                      <a:pt x="1" y="1"/>
                    </a:moveTo>
                    <a:cubicBezTo>
                      <a:pt x="1" y="165"/>
                      <a:pt x="11" y="566"/>
                      <a:pt x="32" y="843"/>
                    </a:cubicBezTo>
                    <a:cubicBezTo>
                      <a:pt x="62" y="1110"/>
                      <a:pt x="114" y="1377"/>
                      <a:pt x="145" y="1654"/>
                    </a:cubicBezTo>
                    <a:cubicBezTo>
                      <a:pt x="186" y="1900"/>
                      <a:pt x="216" y="2147"/>
                      <a:pt x="247" y="2404"/>
                    </a:cubicBezTo>
                    <a:cubicBezTo>
                      <a:pt x="268" y="2599"/>
                      <a:pt x="288" y="2804"/>
                      <a:pt x="299" y="2999"/>
                    </a:cubicBezTo>
                    <a:cubicBezTo>
                      <a:pt x="309" y="3204"/>
                      <a:pt x="309" y="3400"/>
                      <a:pt x="319" y="3605"/>
                    </a:cubicBezTo>
                    <a:cubicBezTo>
                      <a:pt x="329" y="3851"/>
                      <a:pt x="299" y="4098"/>
                      <a:pt x="340" y="4334"/>
                    </a:cubicBezTo>
                    <a:cubicBezTo>
                      <a:pt x="381" y="4601"/>
                      <a:pt x="463" y="4868"/>
                      <a:pt x="576" y="5104"/>
                    </a:cubicBezTo>
                    <a:cubicBezTo>
                      <a:pt x="637" y="5227"/>
                      <a:pt x="802" y="5443"/>
                      <a:pt x="802" y="5443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9"/>
              <p:cNvSpPr/>
              <p:nvPr/>
            </p:nvSpPr>
            <p:spPr>
              <a:xfrm>
                <a:off x="2942725" y="1059800"/>
                <a:ext cx="12092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1316" fill="none" extrusionOk="0">
                    <a:moveTo>
                      <a:pt x="31" y="22"/>
                    </a:moveTo>
                    <a:cubicBezTo>
                      <a:pt x="31" y="22"/>
                      <a:pt x="1" y="268"/>
                      <a:pt x="42" y="381"/>
                    </a:cubicBezTo>
                    <a:cubicBezTo>
                      <a:pt x="103" y="525"/>
                      <a:pt x="237" y="627"/>
                      <a:pt x="350" y="740"/>
                    </a:cubicBezTo>
                    <a:cubicBezTo>
                      <a:pt x="452" y="843"/>
                      <a:pt x="555" y="946"/>
                      <a:pt x="689" y="1018"/>
                    </a:cubicBezTo>
                    <a:cubicBezTo>
                      <a:pt x="791" y="1079"/>
                      <a:pt x="925" y="1110"/>
                      <a:pt x="1038" y="1151"/>
                    </a:cubicBezTo>
                    <a:cubicBezTo>
                      <a:pt x="1192" y="1202"/>
                      <a:pt x="1335" y="1264"/>
                      <a:pt x="1489" y="1284"/>
                    </a:cubicBezTo>
                    <a:cubicBezTo>
                      <a:pt x="1695" y="1315"/>
                      <a:pt x="1910" y="1315"/>
                      <a:pt x="2116" y="1284"/>
                    </a:cubicBezTo>
                    <a:cubicBezTo>
                      <a:pt x="2290" y="1254"/>
                      <a:pt x="2465" y="1182"/>
                      <a:pt x="2639" y="1110"/>
                    </a:cubicBezTo>
                    <a:cubicBezTo>
                      <a:pt x="2968" y="987"/>
                      <a:pt x="3286" y="843"/>
                      <a:pt x="3594" y="679"/>
                    </a:cubicBezTo>
                    <a:cubicBezTo>
                      <a:pt x="3800" y="576"/>
                      <a:pt x="3995" y="432"/>
                      <a:pt x="4200" y="319"/>
                    </a:cubicBezTo>
                    <a:cubicBezTo>
                      <a:pt x="4406" y="206"/>
                      <a:pt x="4837" y="1"/>
                      <a:pt x="4837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9"/>
              <p:cNvSpPr/>
              <p:nvPr/>
            </p:nvSpPr>
            <p:spPr>
              <a:xfrm>
                <a:off x="2967125" y="1001800"/>
                <a:ext cx="4365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664" fill="none" extrusionOk="0">
                    <a:moveTo>
                      <a:pt x="1571" y="185"/>
                    </a:moveTo>
                    <a:cubicBezTo>
                      <a:pt x="1746" y="370"/>
                      <a:pt x="1571" y="801"/>
                      <a:pt x="1181" y="1161"/>
                    </a:cubicBezTo>
                    <a:cubicBezTo>
                      <a:pt x="791" y="1520"/>
                      <a:pt x="339" y="1664"/>
                      <a:pt x="175" y="1479"/>
                    </a:cubicBezTo>
                    <a:cubicBezTo>
                      <a:pt x="0" y="1294"/>
                      <a:pt x="175" y="853"/>
                      <a:pt x="565" y="504"/>
                    </a:cubicBezTo>
                    <a:cubicBezTo>
                      <a:pt x="955" y="144"/>
                      <a:pt x="1407" y="0"/>
                      <a:pt x="1571" y="185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9"/>
              <p:cNvSpPr/>
              <p:nvPr/>
            </p:nvSpPr>
            <p:spPr>
              <a:xfrm>
                <a:off x="2977125" y="1017200"/>
                <a:ext cx="174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638" fill="none" extrusionOk="0">
                    <a:moveTo>
                      <a:pt x="617" y="93"/>
                    </a:moveTo>
                    <a:cubicBezTo>
                      <a:pt x="699" y="185"/>
                      <a:pt x="637" y="370"/>
                      <a:pt x="493" y="483"/>
                    </a:cubicBezTo>
                    <a:cubicBezTo>
                      <a:pt x="350" y="606"/>
                      <a:pt x="165" y="637"/>
                      <a:pt x="83" y="534"/>
                    </a:cubicBezTo>
                    <a:cubicBezTo>
                      <a:pt x="1" y="442"/>
                      <a:pt x="62" y="267"/>
                      <a:pt x="206" y="144"/>
                    </a:cubicBezTo>
                    <a:cubicBezTo>
                      <a:pt x="350" y="21"/>
                      <a:pt x="534" y="0"/>
                      <a:pt x="617" y="93"/>
                    </a:cubicBezTo>
                    <a:close/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9"/>
              <p:cNvSpPr/>
              <p:nvPr/>
            </p:nvSpPr>
            <p:spPr>
              <a:xfrm>
                <a:off x="3119075" y="698125"/>
                <a:ext cx="665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186" fill="none" extrusionOk="0">
                    <a:moveTo>
                      <a:pt x="1" y="11"/>
                    </a:moveTo>
                    <a:cubicBezTo>
                      <a:pt x="1" y="11"/>
                      <a:pt x="93" y="0"/>
                      <a:pt x="134" y="11"/>
                    </a:cubicBezTo>
                    <a:cubicBezTo>
                      <a:pt x="196" y="31"/>
                      <a:pt x="227" y="103"/>
                      <a:pt x="288" y="124"/>
                    </a:cubicBezTo>
                    <a:cubicBezTo>
                      <a:pt x="370" y="154"/>
                      <a:pt x="473" y="144"/>
                      <a:pt x="565" y="144"/>
                    </a:cubicBezTo>
                    <a:cubicBezTo>
                      <a:pt x="668" y="154"/>
                      <a:pt x="771" y="154"/>
                      <a:pt x="873" y="134"/>
                    </a:cubicBezTo>
                    <a:cubicBezTo>
                      <a:pt x="945" y="124"/>
                      <a:pt x="1007" y="82"/>
                      <a:pt x="1079" y="72"/>
                    </a:cubicBezTo>
                    <a:cubicBezTo>
                      <a:pt x="1192" y="52"/>
                      <a:pt x="1305" y="72"/>
                      <a:pt x="1418" y="82"/>
                    </a:cubicBezTo>
                    <a:cubicBezTo>
                      <a:pt x="1541" y="93"/>
                      <a:pt x="1664" y="134"/>
                      <a:pt x="1787" y="134"/>
                    </a:cubicBezTo>
                    <a:cubicBezTo>
                      <a:pt x="1869" y="134"/>
                      <a:pt x="1941" y="113"/>
                      <a:pt x="2024" y="124"/>
                    </a:cubicBezTo>
                    <a:cubicBezTo>
                      <a:pt x="2136" y="124"/>
                      <a:pt x="2290" y="185"/>
                      <a:pt x="2342" y="175"/>
                    </a:cubicBezTo>
                    <a:cubicBezTo>
                      <a:pt x="2393" y="165"/>
                      <a:pt x="2486" y="175"/>
                      <a:pt x="2557" y="165"/>
                    </a:cubicBezTo>
                    <a:cubicBezTo>
                      <a:pt x="2588" y="154"/>
                      <a:pt x="2660" y="124"/>
                      <a:pt x="2660" y="124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9"/>
              <p:cNvSpPr/>
              <p:nvPr/>
            </p:nvSpPr>
            <p:spPr>
              <a:xfrm>
                <a:off x="3128075" y="702750"/>
                <a:ext cx="5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442" fill="none" extrusionOk="0">
                    <a:moveTo>
                      <a:pt x="0" y="0"/>
                    </a:moveTo>
                    <a:cubicBezTo>
                      <a:pt x="0" y="0"/>
                      <a:pt x="164" y="82"/>
                      <a:pt x="247" y="123"/>
                    </a:cubicBezTo>
                    <a:cubicBezTo>
                      <a:pt x="349" y="185"/>
                      <a:pt x="431" y="267"/>
                      <a:pt x="534" y="318"/>
                    </a:cubicBezTo>
                    <a:cubicBezTo>
                      <a:pt x="647" y="380"/>
                      <a:pt x="770" y="411"/>
                      <a:pt x="893" y="431"/>
                    </a:cubicBezTo>
                    <a:cubicBezTo>
                      <a:pt x="1017" y="442"/>
                      <a:pt x="1150" y="442"/>
                      <a:pt x="1284" y="431"/>
                    </a:cubicBezTo>
                    <a:cubicBezTo>
                      <a:pt x="1386" y="421"/>
                      <a:pt x="1499" y="390"/>
                      <a:pt x="1612" y="360"/>
                    </a:cubicBezTo>
                    <a:cubicBezTo>
                      <a:pt x="1715" y="329"/>
                      <a:pt x="1818" y="277"/>
                      <a:pt x="1920" y="226"/>
                    </a:cubicBezTo>
                    <a:cubicBezTo>
                      <a:pt x="1982" y="195"/>
                      <a:pt x="2054" y="144"/>
                      <a:pt x="2115" y="93"/>
                    </a:cubicBezTo>
                    <a:cubicBezTo>
                      <a:pt x="2156" y="72"/>
                      <a:pt x="2218" y="0"/>
                      <a:pt x="2218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9"/>
              <p:cNvSpPr/>
              <p:nvPr/>
            </p:nvSpPr>
            <p:spPr>
              <a:xfrm>
                <a:off x="3129600" y="689650"/>
                <a:ext cx="5342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350" fill="none" extrusionOk="0">
                    <a:moveTo>
                      <a:pt x="1" y="278"/>
                    </a:moveTo>
                    <a:cubicBezTo>
                      <a:pt x="1" y="278"/>
                      <a:pt x="216" y="267"/>
                      <a:pt x="319" y="237"/>
                    </a:cubicBezTo>
                    <a:cubicBezTo>
                      <a:pt x="391" y="206"/>
                      <a:pt x="452" y="134"/>
                      <a:pt x="524" y="103"/>
                    </a:cubicBezTo>
                    <a:cubicBezTo>
                      <a:pt x="596" y="72"/>
                      <a:pt x="668" y="42"/>
                      <a:pt x="740" y="31"/>
                    </a:cubicBezTo>
                    <a:cubicBezTo>
                      <a:pt x="802" y="31"/>
                      <a:pt x="853" y="21"/>
                      <a:pt x="915" y="31"/>
                    </a:cubicBezTo>
                    <a:cubicBezTo>
                      <a:pt x="966" y="42"/>
                      <a:pt x="1007" y="83"/>
                      <a:pt x="1058" y="93"/>
                    </a:cubicBezTo>
                    <a:cubicBezTo>
                      <a:pt x="1110" y="93"/>
                      <a:pt x="1171" y="93"/>
                      <a:pt x="1223" y="72"/>
                    </a:cubicBezTo>
                    <a:cubicBezTo>
                      <a:pt x="1274" y="62"/>
                      <a:pt x="1315" y="11"/>
                      <a:pt x="1366" y="11"/>
                    </a:cubicBezTo>
                    <a:cubicBezTo>
                      <a:pt x="1428" y="0"/>
                      <a:pt x="1490" y="31"/>
                      <a:pt x="1551" y="52"/>
                    </a:cubicBezTo>
                    <a:cubicBezTo>
                      <a:pt x="1633" y="83"/>
                      <a:pt x="1705" y="124"/>
                      <a:pt x="1787" y="165"/>
                    </a:cubicBezTo>
                    <a:cubicBezTo>
                      <a:pt x="1849" y="196"/>
                      <a:pt x="1911" y="226"/>
                      <a:pt x="1972" y="257"/>
                    </a:cubicBezTo>
                    <a:cubicBezTo>
                      <a:pt x="2034" y="288"/>
                      <a:pt x="2136" y="350"/>
                      <a:pt x="2136" y="35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>
                <a:off x="3159650" y="1462050"/>
                <a:ext cx="88050" cy="134800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5392" fill="none" extrusionOk="0">
                    <a:moveTo>
                      <a:pt x="0" y="5392"/>
                    </a:moveTo>
                    <a:cubicBezTo>
                      <a:pt x="0" y="5392"/>
                      <a:pt x="709" y="4396"/>
                      <a:pt x="1047" y="3893"/>
                    </a:cubicBezTo>
                    <a:cubicBezTo>
                      <a:pt x="1499" y="3246"/>
                      <a:pt x="1972" y="2599"/>
                      <a:pt x="2403" y="1921"/>
                    </a:cubicBezTo>
                    <a:cubicBezTo>
                      <a:pt x="2793" y="1295"/>
                      <a:pt x="3522" y="1"/>
                      <a:pt x="3522" y="1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9"/>
              <p:cNvSpPr/>
              <p:nvPr/>
            </p:nvSpPr>
            <p:spPr>
              <a:xfrm>
                <a:off x="2995600" y="1467200"/>
                <a:ext cx="711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340" fill="none" extrusionOk="0">
                    <a:moveTo>
                      <a:pt x="2845" y="5340"/>
                    </a:moveTo>
                    <a:cubicBezTo>
                      <a:pt x="2845" y="5340"/>
                      <a:pt x="2434" y="4179"/>
                      <a:pt x="2198" y="3615"/>
                    </a:cubicBezTo>
                    <a:cubicBezTo>
                      <a:pt x="1921" y="2947"/>
                      <a:pt x="1603" y="2239"/>
                      <a:pt x="1223" y="1623"/>
                    </a:cubicBezTo>
                    <a:cubicBezTo>
                      <a:pt x="863" y="1027"/>
                      <a:pt x="1" y="0"/>
                      <a:pt x="1" y="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9"/>
              <p:cNvSpPr/>
              <p:nvPr/>
            </p:nvSpPr>
            <p:spPr>
              <a:xfrm>
                <a:off x="3488975" y="1486950"/>
                <a:ext cx="23900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408" fill="none" extrusionOk="0">
                    <a:moveTo>
                      <a:pt x="1" y="1"/>
                    </a:moveTo>
                    <a:lnTo>
                      <a:pt x="956" y="1408"/>
                    </a:ln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9"/>
              <p:cNvSpPr/>
              <p:nvPr/>
            </p:nvSpPr>
            <p:spPr>
              <a:xfrm>
                <a:off x="3528000" y="1570125"/>
                <a:ext cx="452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44" fill="none" extrusionOk="0">
                    <a:moveTo>
                      <a:pt x="1" y="1"/>
                    </a:moveTo>
                    <a:cubicBezTo>
                      <a:pt x="1" y="1"/>
                      <a:pt x="206" y="586"/>
                      <a:pt x="401" y="822"/>
                    </a:cubicBezTo>
                    <a:cubicBezTo>
                      <a:pt x="617" y="1079"/>
                      <a:pt x="914" y="1254"/>
                      <a:pt x="1202" y="1408"/>
                    </a:cubicBezTo>
                    <a:cubicBezTo>
                      <a:pt x="1387" y="1510"/>
                      <a:pt x="1808" y="1644"/>
                      <a:pt x="1808" y="1644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2712200" y="1494675"/>
                <a:ext cx="2982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808" fill="none" extrusionOk="0">
                    <a:moveTo>
                      <a:pt x="1" y="1807"/>
                    </a:moveTo>
                    <a:lnTo>
                      <a:pt x="1192" y="0"/>
                    </a:ln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2661125" y="1575525"/>
                <a:ext cx="3827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901" fill="none" extrusionOk="0">
                    <a:moveTo>
                      <a:pt x="1531" y="0"/>
                    </a:moveTo>
                    <a:cubicBezTo>
                      <a:pt x="1531" y="0"/>
                      <a:pt x="1500" y="452"/>
                      <a:pt x="1407" y="658"/>
                    </a:cubicBezTo>
                    <a:cubicBezTo>
                      <a:pt x="1335" y="842"/>
                      <a:pt x="1192" y="996"/>
                      <a:pt x="1058" y="1150"/>
                    </a:cubicBezTo>
                    <a:cubicBezTo>
                      <a:pt x="843" y="1376"/>
                      <a:pt x="606" y="1592"/>
                      <a:pt x="329" y="1756"/>
                    </a:cubicBezTo>
                    <a:cubicBezTo>
                      <a:pt x="227" y="1818"/>
                      <a:pt x="1" y="1900"/>
                      <a:pt x="1" y="1900"/>
                    </a:cubicBezTo>
                  </a:path>
                </a:pathLst>
              </a:custGeom>
              <a:noFill/>
              <a:ln w="5650" cap="rnd" cmpd="sng">
                <a:solidFill>
                  <a:srgbClr val="FFFFFF"/>
                </a:solidFill>
                <a:prstDash val="solid"/>
                <a:miter lim="1026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2" name="Google Shape;372;p19"/>
          <p:cNvSpPr txBox="1"/>
          <p:nvPr/>
        </p:nvSpPr>
        <p:spPr>
          <a:xfrm>
            <a:off x="5527275" y="3926350"/>
            <a:ext cx="2132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Males and females have different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primary sexual characteristics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C31ECDB-3058-C5C2-42E4-52D3A7CC16A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20726FC-3AA4-6A68-C5C4-E6A293152D0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12EAB-2C5D-C400-F12D-7D7C121D4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114B2-6F1E-E29B-B5B1-7B2EAEA78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Sexual Characteristics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8" name="Google Shape;37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Children go through </a:t>
            </a:r>
            <a:r>
              <a:rPr lang="en" b="1">
                <a:solidFill>
                  <a:srgbClr val="B7B7B7"/>
                </a:solidFill>
              </a:rPr>
              <a:t>puberty </a:t>
            </a:r>
            <a:r>
              <a:rPr lang="en">
                <a:solidFill>
                  <a:srgbClr val="B7B7B7"/>
                </a:solidFill>
              </a:rPr>
              <a:t>when they turn into </a:t>
            </a:r>
            <a:r>
              <a:rPr lang="en" b="1">
                <a:solidFill>
                  <a:srgbClr val="B7B7B7"/>
                </a:solidFill>
              </a:rPr>
              <a:t>adolescents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average age for girls to begin puberty it 11.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The average age for boys to begin puberty is 12.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Puberty can take up to </a:t>
            </a:r>
            <a:r>
              <a:rPr lang="en" b="1">
                <a:solidFill>
                  <a:srgbClr val="B7B7B7"/>
                </a:solidFill>
              </a:rPr>
              <a:t>four years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During puberty, the body goes through changes.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These body begins to display </a:t>
            </a:r>
            <a:r>
              <a:rPr lang="en" b="1">
                <a:solidFill>
                  <a:srgbClr val="B7B7B7"/>
                </a:solidFill>
              </a:rPr>
              <a:t>secondary sexual characteristics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Secondary sexual characteristics are controlled by </a:t>
            </a:r>
            <a:r>
              <a:rPr lang="en" b="1">
                <a:solidFill>
                  <a:srgbClr val="B7B7B7"/>
                </a:solidFill>
              </a:rPr>
              <a:t>hormones</a:t>
            </a:r>
            <a:r>
              <a:rPr lang="en">
                <a:solidFill>
                  <a:srgbClr val="B7B7B7"/>
                </a:solidFill>
              </a:rPr>
              <a:t>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Secondary sexual characteristics are controlled by the hormone </a:t>
            </a:r>
            <a:r>
              <a:rPr lang="en" b="1">
                <a:solidFill>
                  <a:srgbClr val="B7B7B7"/>
                </a:solidFill>
              </a:rPr>
              <a:t>oestrogen </a:t>
            </a:r>
            <a:r>
              <a:rPr lang="en">
                <a:solidFill>
                  <a:srgbClr val="B7B7B7"/>
                </a:solidFill>
              </a:rPr>
              <a:t>in girls.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Secondary sexual characteristics are controlled by the hormone </a:t>
            </a:r>
            <a:r>
              <a:rPr lang="en" b="1">
                <a:solidFill>
                  <a:srgbClr val="B7B7B7"/>
                </a:solidFill>
              </a:rPr>
              <a:t>testosterone </a:t>
            </a:r>
            <a:r>
              <a:rPr lang="en">
                <a:solidFill>
                  <a:srgbClr val="B7B7B7"/>
                </a:solidFill>
              </a:rPr>
              <a:t>in boys.</a:t>
            </a: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379" name="Google Shape;3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2A22FD5-360E-2AAB-3505-D8B9785C251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E943FB7-C8FB-5E1F-9CA9-D2E27A706C9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2A2C4-04B3-27BC-35FE-A76C37E13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907D1-A68E-0AD8-FDD8-3EC65F1E2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Puberty in </a:t>
            </a:r>
            <a:r>
              <a:rPr lang="en">
                <a:solidFill>
                  <a:srgbClr val="FFFFFF"/>
                </a:solidFill>
              </a:rPr>
              <a:t>Girls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5" name="Google Shape;38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In </a:t>
            </a:r>
            <a:r>
              <a:rPr lang="en" b="1">
                <a:solidFill>
                  <a:srgbClr val="F4CCCC"/>
                </a:solidFill>
              </a:rPr>
              <a:t>girls</a:t>
            </a:r>
            <a:r>
              <a:rPr lang="en">
                <a:solidFill>
                  <a:srgbClr val="B7B7B7"/>
                </a:solidFill>
              </a:rPr>
              <a:t>, the surge in </a:t>
            </a:r>
            <a:r>
              <a:rPr lang="en" b="1">
                <a:solidFill>
                  <a:srgbClr val="B7B7B7"/>
                </a:solidFill>
              </a:rPr>
              <a:t>oestrogen </a:t>
            </a:r>
            <a:r>
              <a:rPr lang="en">
                <a:solidFill>
                  <a:srgbClr val="B7B7B7"/>
                </a:solidFill>
              </a:rPr>
              <a:t>has a number of effects.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Girls develop </a:t>
            </a:r>
            <a:r>
              <a:rPr lang="en" b="1">
                <a:solidFill>
                  <a:srgbClr val="B7B7B7"/>
                </a:solidFill>
              </a:rPr>
              <a:t>breast </a:t>
            </a:r>
            <a:r>
              <a:rPr lang="en">
                <a:solidFill>
                  <a:srgbClr val="B7B7B7"/>
                </a:solidFill>
              </a:rPr>
              <a:t>tissue.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Breasts are grown for their role in child rearing (providing </a:t>
            </a:r>
            <a:r>
              <a:rPr lang="en" b="1">
                <a:solidFill>
                  <a:srgbClr val="B7B7B7"/>
                </a:solidFill>
              </a:rPr>
              <a:t>milk</a:t>
            </a:r>
            <a:r>
              <a:rPr lang="en">
                <a:solidFill>
                  <a:srgbClr val="B7B7B7"/>
                </a:solidFill>
              </a:rPr>
              <a:t>).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Girls grow body hair.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Body hair grows under the armpits.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Body hair grows in the pubic region.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menstrual cycle begins.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At this point pregnancy is achievable.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hips of girls get wider.</a:t>
            </a:r>
            <a:endParaRPr>
              <a:solidFill>
                <a:srgbClr val="B7B7B7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This is to allow for an easier birth of a foetus.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386" name="Google Shape;3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649E2BA-024D-A327-36D0-0B429ECC9DC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1B4EFDC-9544-FAB1-C4D6-2BF3960DDA6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6F6C1-46B4-4A30-DF59-44716721E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B7E0D-ADA9-5C22-5D95-6FE010EF8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On-screen Show (16:9)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Kalam</vt:lpstr>
      <vt:lpstr>Cambria</vt:lpstr>
      <vt:lpstr>gg sans</vt:lpstr>
      <vt:lpstr>Simple Dark</vt:lpstr>
      <vt:lpstr>Edexcel IGCSE Biology 40 - Pregnancy and Puberty</vt:lpstr>
      <vt:lpstr>Growing a Baby   </vt:lpstr>
      <vt:lpstr>PowerPoint Presentation</vt:lpstr>
      <vt:lpstr>The Placenta  </vt:lpstr>
      <vt:lpstr>The Amniotic Sac   </vt:lpstr>
      <vt:lpstr>PowerPoint Presentation</vt:lpstr>
      <vt:lpstr>Primary Sexual Characteristics   </vt:lpstr>
      <vt:lpstr>Secondary Sexual Characteristics   </vt:lpstr>
      <vt:lpstr>Puberty in Girls  </vt:lpstr>
      <vt:lpstr>PowerPoint Presentation</vt:lpstr>
      <vt:lpstr>Puberty in Boys  </vt:lpstr>
      <vt:lpstr>PowerPoint Presentation</vt:lpstr>
      <vt:lpstr>Mood Swings and Sex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Biology 40 - Pregnancy and Puberty</dc:title>
  <cp:lastModifiedBy>Chezka Mae Madrona</cp:lastModifiedBy>
  <cp:revision>2</cp:revision>
  <dcterms:modified xsi:type="dcterms:W3CDTF">2025-04-26T07:55:46Z</dcterms:modified>
</cp:coreProperties>
</file>